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5F_347361F.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6F_6944A05F.xml" ContentType="application/vnd.ms-powerpoint.comments+xml"/>
  <Override PartName="/ppt/notesSlides/notesSlide6.xml" ContentType="application/vnd.openxmlformats-officedocument.presentationml.notesSlide+xml"/>
  <Override PartName="/ppt/comments/modernComment_165_4B6ED4A3.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15D_D91CDEA6.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sldIdLst>
    <p:sldId id="353" r:id="rId5"/>
    <p:sldId id="365" r:id="rId6"/>
    <p:sldId id="351" r:id="rId7"/>
    <p:sldId id="355" r:id="rId8"/>
    <p:sldId id="366" r:id="rId9"/>
    <p:sldId id="367" r:id="rId10"/>
    <p:sldId id="357" r:id="rId11"/>
    <p:sldId id="356" r:id="rId12"/>
    <p:sldId id="364" r:id="rId13"/>
    <p:sldId id="350" r:id="rId14"/>
    <p:sldId id="360" r:id="rId15"/>
    <p:sldId id="361" r:id="rId16"/>
    <p:sldId id="362" r:id="rId17"/>
    <p:sldId id="363" r:id="rId18"/>
    <p:sldId id="342" r:id="rId19"/>
    <p:sldId id="34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6C70269-C0A8-0988-13E2-DD06D1E5445C}" name="Beloin-Saint-Pierre, Didier" initials="dib" userId="Beloin-Saint-Pierre, Didier" providerId="None"/>
  <p188:author id="{14D39AFE-9204-2A2A-BBF0-52A1460F2513}" name="Barilli, Francesco" initials="FB" userId="S::francesco.barilli@empa.ch::4344b9e2-6853-4f8c-a23d-cb0ff5ba61a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1955"/>
    <a:srgbClr val="225F9A"/>
    <a:srgbClr val="C00000"/>
    <a:srgbClr val="0044AE"/>
    <a:srgbClr val="134862"/>
    <a:srgbClr val="215F9B"/>
    <a:srgbClr val="1A6B24"/>
    <a:srgbClr val="236B26"/>
    <a:srgbClr val="F855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273"/>
    <p:restoredTop sz="94669"/>
  </p:normalViewPr>
  <p:slideViewPr>
    <p:cSldViewPr>
      <p:cViewPr varScale="1">
        <p:scale>
          <a:sx n="101" d="100"/>
          <a:sy n="101" d="100"/>
        </p:scale>
        <p:origin x="108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omments/modernComment_15D_D91CDEA6.xml><?xml version="1.0" encoding="utf-8"?>
<p188:cmLst xmlns:a="http://schemas.openxmlformats.org/drawingml/2006/main" xmlns:r="http://schemas.openxmlformats.org/officeDocument/2006/relationships" xmlns:p188="http://schemas.microsoft.com/office/powerpoint/2018/8/main">
  <p188:cm id="{BA6E3535-ACCF-403B-A73C-4C89280F3F04}" authorId="{26C70269-C0A8-0988-13E2-DD06D1E5445C}" status="resolved" created="2026-08-30T14:48:10.268" complete="100000">
    <ac:deMkLst xmlns:ac="http://schemas.microsoft.com/office/drawing/2013/main/command">
      <pc:docMk xmlns:pc="http://schemas.microsoft.com/office/powerpoint/2013/main/command"/>
      <pc:sldMk xmlns:pc="http://schemas.microsoft.com/office/powerpoint/2013/main/command" cId="3642547878" sldId="349"/>
      <ac:spMk id="13092" creationId="{880BDE90-5E1C-F011-DBAD-6EB31FDA7F03}"/>
    </ac:deMkLst>
    <p188:txBody>
      <a:bodyPr/>
      <a:lstStyle/>
      <a:p>
        <a:r>
          <a:rPr lang="en-GB"/>
          <a:t>Maybe “Consistent” instead of “Reliable”. 
It could also be about “Alignment with modelling and disclosure rules” to be more precise about the support we offer.
The end goal is to deliver more reliable LCA studies, but “reliable” is too generic to explain what we do.</a:t>
        </a:r>
      </a:p>
    </p188:txBody>
    <p188:extLst>
      <p:ext xmlns:p="http://schemas.openxmlformats.org/presentationml/2006/main" uri="{57CB4572-C831-44C2-8A1C-0ADB6CCDFE69}">
        <p223:reactions xmlns:p223="http://schemas.microsoft.com/office/powerpoint/2022/03/main">
          <p223:rxn type="👍">
            <p223:instance time="2026-08-30T17:36:38.086" authorId="{14D39AFE-9204-2A2A-BBF0-52A1460F2513}"/>
          </p223:rxn>
        </p223:reactions>
      </p:ext>
    </p188:extLst>
  </p188:cm>
  <p188:cm id="{11F6E601-D330-4E64-BCAF-AE15D8A52265}" authorId="{26C70269-C0A8-0988-13E2-DD06D1E5445C}" status="resolved" created="2026-08-30T14:50:06.356" complete="100000">
    <ac:deMkLst xmlns:ac="http://schemas.microsoft.com/office/drawing/2013/main/command">
      <pc:docMk xmlns:pc="http://schemas.microsoft.com/office/powerpoint/2013/main/command"/>
      <pc:sldMk xmlns:pc="http://schemas.microsoft.com/office/powerpoint/2013/main/command" cId="3642547878" sldId="349"/>
      <ac:spMk id="13090" creationId="{7DB48B51-A4B4-E060-C979-DCDB29E6CF70}"/>
    </ac:deMkLst>
    <p188:txBody>
      <a:bodyPr/>
      <a:lstStyle/>
      <a:p>
        <a:r>
          <a:rPr lang="en-GB"/>
          <a:t>Maybe add “Adaptive” to highlight that the questionnaire will be modified as needed to reduce effort or inform the Goal &amp; Scope step of the LCA study.</a:t>
        </a:r>
      </a:p>
    </p188:txBody>
    <p188:extLst>
      <p:ext xmlns:p="http://schemas.openxmlformats.org/presentationml/2006/main" uri="{57CB4572-C831-44C2-8A1C-0ADB6CCDFE69}">
        <p223:reactions xmlns:p223="http://schemas.microsoft.com/office/powerpoint/2022/03/main">
          <p223:rxn type="👍">
            <p223:instance time="2026-08-30T17:36:49.460" authorId="{14D39AFE-9204-2A2A-BBF0-52A1460F2513}"/>
          </p223:rxn>
        </p223:reactions>
      </p:ext>
    </p188:extLst>
  </p188:cm>
  <p188:cm id="{FACD7A2F-737A-4E11-A4C5-FAFA0D348041}" authorId="{26C70269-C0A8-0988-13E2-DD06D1E5445C}" status="resolved" created="2026-08-30T14:50:36.211" complete="100000">
    <ac:deMkLst xmlns:ac="http://schemas.microsoft.com/office/drawing/2013/main/command">
      <pc:docMk xmlns:pc="http://schemas.microsoft.com/office/powerpoint/2013/main/command"/>
      <pc:sldMk xmlns:pc="http://schemas.microsoft.com/office/powerpoint/2013/main/command" cId="3642547878" sldId="349"/>
      <ac:spMk id="13091" creationId="{44D00013-E42F-91D2-9881-439AEA3C7066}"/>
    </ac:deMkLst>
    <p188:txBody>
      <a:bodyPr/>
      <a:lstStyle/>
      <a:p>
        <a:r>
          <a:rPr lang="en-GB"/>
          <a:t>Maybe “web-based” to show that the tool is easy to access.</a:t>
        </a:r>
      </a:p>
    </p188:txBody>
    <p188:extLst>
      <p:ext xmlns:p="http://schemas.openxmlformats.org/presentationml/2006/main" uri="{57CB4572-C831-44C2-8A1C-0ADB6CCDFE69}">
        <p223:reactions xmlns:p223="http://schemas.microsoft.com/office/powerpoint/2022/03/main">
          <p223:rxn type="👍">
            <p223:instance time="2026-08-30T17:37:23.049" authorId="{14D39AFE-9204-2A2A-BBF0-52A1460F2513}"/>
          </p223:rxn>
        </p223:reactions>
      </p:ext>
    </p188:extLst>
  </p188:cm>
  <p188:cm id="{06E1A672-BC4B-4B5E-AD8D-E25C5F5A8838}" authorId="{26C70269-C0A8-0988-13E2-DD06D1E5445C}" status="resolved" created="2026-08-30T14:53:19.948" complete="100000">
    <ac:deMkLst xmlns:ac="http://schemas.microsoft.com/office/drawing/2013/main/command">
      <pc:docMk xmlns:pc="http://schemas.microsoft.com/office/powerpoint/2013/main/command"/>
      <pc:sldMk xmlns:pc="http://schemas.microsoft.com/office/powerpoint/2013/main/command" cId="3642547878" sldId="349"/>
      <ac:spMk id="13093" creationId="{46F2050C-2E28-3F53-7C75-4BDFFFF9CE0B}"/>
    </ac:deMkLst>
    <p188:txBody>
      <a:bodyPr/>
      <a:lstStyle/>
      <a:p>
        <a:r>
          <a:rPr lang="en-GB"/>
          <a:t>What do you want to highlight by the word “Fast”? I think “Simple and Flexible” would be more precise and would highlight that it is made for non-experts (without saying it) and can be used for any foreground systems (e.g., materials, products, services &amp; systems).</a:t>
        </a:r>
      </a:p>
    </p188:txBody>
  </p188:cm>
</p188:cmLst>
</file>

<file path=ppt/comments/modernComment_15F_347361F.xml><?xml version="1.0" encoding="utf-8"?>
<p188:cmLst xmlns:a="http://schemas.openxmlformats.org/drawingml/2006/main" xmlns:r="http://schemas.openxmlformats.org/officeDocument/2006/relationships" xmlns:p188="http://schemas.microsoft.com/office/powerpoint/2018/8/main">
  <p188:cm id="{7F482944-78D7-EC4E-9742-CF2C689FCFD6}" authorId="{14D39AFE-9204-2A2A-BBF0-52A1460F2513}" status="resolved" created="2026-09-01T21:15:42.572" complete="100000">
    <ac:deMkLst xmlns:ac="http://schemas.microsoft.com/office/drawing/2013/main/command">
      <pc:docMk xmlns:pc="http://schemas.microsoft.com/office/powerpoint/2013/main/command"/>
      <pc:sldMk xmlns:pc="http://schemas.microsoft.com/office/powerpoint/2013/main/command" cId="54998559" sldId="351"/>
      <ac:picMk id="756" creationId="{5CC4BBDA-B0DE-3102-07AA-F6A07EA92C2F}"/>
    </ac:deMkLst>
    <p188:replyLst>
      <p188:reply id="{D609D151-141D-41CA-909B-767B371FC744}" authorId="{26C70269-C0A8-0988-13E2-DD06D1E5445C}" created="2026-09-01T22:47:30.611">
        <p188:txBody>
          <a:bodyPr/>
          <a:lstStyle/>
          <a:p>
            <a:r>
              <a:rPr lang="en-GB"/>
              <a:t>I understand, but some researchers might take it in the wrong way… Maybe use “Low TRL”</a:t>
            </a:r>
          </a:p>
        </p188:txBody>
        <p188:extLst>
          <p:ext xmlns:p="http://schemas.openxmlformats.org/presentationml/2006/main" uri="{57CB4572-C831-44C2-8A1C-0ADB6CCDFE69}">
            <p223:reactions xmlns:p223="http://schemas.microsoft.com/office/powerpoint/2022/03/main">
              <p223:rxn type="👍">
                <p223:instance time="2026-09-02T07:39:08.626" authorId="{14D39AFE-9204-2A2A-BBF0-52A1460F2513}"/>
              </p223:rxn>
            </p223:reactions>
          </p:ext>
        </p188:extLst>
      </p188:reply>
    </p188:replyLst>
    <p188:txBody>
      <a:bodyPr/>
      <a:lstStyle/>
      <a:p>
        <a:r>
          <a:rPr lang="en-GB"/>
          <a:t>I find it quite funny</a:t>
        </a:r>
      </a:p>
    </p188:txBody>
  </p188:cm>
  <p188:cm id="{D9189165-38E5-4728-93CC-1BDFCA42C0D1}" authorId="{26C70269-C0A8-0988-13E2-DD06D1E5445C}" status="resolved" created="2026-09-01T22:46:10.661" complete="100000">
    <ac:deMkLst xmlns:ac="http://schemas.microsoft.com/office/drawing/2013/main/command">
      <pc:docMk xmlns:pc="http://schemas.microsoft.com/office/powerpoint/2013/main/command"/>
      <pc:sldMk xmlns:pc="http://schemas.microsoft.com/office/powerpoint/2013/main/command" cId="54998559" sldId="351"/>
      <ac:spMk id="776" creationId="{E33D808B-7222-4C6D-B86C-D0D9CFE88234}"/>
    </ac:deMkLst>
    <p188:txBody>
      <a:bodyPr/>
      <a:lstStyle/>
      <a:p>
        <a:r>
          <a:rPr lang="en-GB"/>
          <a:t>We could also say “Support eco-design”</a:t>
        </a:r>
      </a:p>
    </p188:txBody>
  </p188:cm>
  <p188:cm id="{4721231E-3F19-48B6-A323-460CE2931F9E}" authorId="{26C70269-C0A8-0988-13E2-DD06D1E5445C}" status="resolved" created="2026-09-01T22:51:55.155" complete="100000">
    <pc:sldMkLst xmlns:pc="http://schemas.microsoft.com/office/powerpoint/2013/main/command">
      <pc:docMk/>
      <pc:sldMk cId="54998559" sldId="351"/>
    </pc:sldMkLst>
    <p188:txBody>
      <a:bodyPr/>
      <a:lstStyle/>
      <a:p>
        <a:r>
          <a:rPr lang="en-GB"/>
          <a:t>We are missing a statement explaining that environmental sustainability assessment can be supported by the LCA method.
This is explained briefly in my 2-minute presentation, but some people may have forgotten.</a:t>
        </a:r>
      </a:p>
    </p188:txBody>
  </p188:cm>
</p188:cmLst>
</file>

<file path=ppt/comments/modernComment_16F_6944A05F.xml><?xml version="1.0" encoding="utf-8"?>
<p188:cmLst xmlns:a="http://schemas.openxmlformats.org/drawingml/2006/main" xmlns:r="http://schemas.openxmlformats.org/officeDocument/2006/relationships" xmlns:p188="http://schemas.microsoft.com/office/powerpoint/2018/8/main">
  <p188:cm id="{064CE54E-4B18-D94B-A83F-7330158020EE}" authorId="{26C70269-C0A8-0988-13E2-DD06D1E5445C}" status="resolved" created="2026-09-01T23:00:35.787">
    <ac:deMkLst xmlns:ac="http://schemas.microsoft.com/office/drawing/2013/main/command">
      <pc:docMk xmlns:pc="http://schemas.microsoft.com/office/powerpoint/2013/main/command"/>
      <pc:sldMk xmlns:pc="http://schemas.microsoft.com/office/powerpoint/2013/main/command" cId="1766105183" sldId="367"/>
      <ac:spMk id="925" creationId="{84EF40AD-EAF8-A7D8-E096-DF81CDB75F0D}"/>
    </ac:deMkLst>
    <p188:txBody>
      <a:bodyPr/>
      <a:lstStyle/>
      <a:p>
        <a:r>
          <a:rPr lang="en-GB"/>
          <a:t>We lack “consistency” for fair comparisons across LCA studies.</a:t>
        </a:r>
      </a:p>
    </p188:txBody>
  </p188:cm>
</p188:cmLst>
</file>

<file path=ppt/comments/modernComment_165_4B6ED4A3.xml><?xml version="1.0" encoding="utf-8"?>
<p188:cmLst xmlns:a="http://schemas.openxmlformats.org/drawingml/2006/main" xmlns:r="http://schemas.openxmlformats.org/officeDocument/2006/relationships" xmlns:p188="http://schemas.microsoft.com/office/powerpoint/2018/8/main">
  <p188:cm id="{B750090D-CFC8-4948-A6FF-4B9C0A262012}" authorId="{26C70269-C0A8-0988-13E2-DD06D1E5445C}" status="resolved" created="2026-09-01T23:00:35.787" complete="100000">
    <ac:deMkLst xmlns:ac="http://schemas.microsoft.com/office/drawing/2013/main/command">
      <pc:docMk xmlns:pc="http://schemas.microsoft.com/office/powerpoint/2013/main/command"/>
      <pc:sldMk xmlns:pc="http://schemas.microsoft.com/office/powerpoint/2013/main/command" cId="1265554595" sldId="357"/>
      <ac:spMk id="925" creationId="{7C3293D5-8FD9-BAF6-E6EF-EB5FC4F9BE37}"/>
    </ac:deMkLst>
    <p188:txBody>
      <a:bodyPr/>
      <a:lstStyle/>
      <a:p>
        <a:r>
          <a:rPr lang="en-GB"/>
          <a:t>We lack “consistency” for fair comparisons across LCA studies.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92B3D-034A-D04B-B591-B55FD07B0767}" type="datetimeFigureOut">
              <a:rPr lang="en-GB" smtClean="0"/>
              <a:t>10/09/2026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03E068-96A4-934B-9F2E-DB50A4E35BE1}" type="slidenum">
              <a:rPr lang="en-GB" smtClean="0"/>
              <a:t>‹#›</a:t>
            </a:fld>
            <a:endParaRPr lang="en-GB"/>
          </a:p>
        </p:txBody>
      </p:sp>
    </p:spTree>
    <p:extLst>
      <p:ext uri="{BB962C8B-B14F-4D97-AF65-F5344CB8AC3E}">
        <p14:creationId xmlns:p14="http://schemas.microsoft.com/office/powerpoint/2010/main" val="714765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603E068-96A4-934B-9F2E-DB50A4E35BE1}" type="slidenum">
              <a:rPr lang="en-GB" smtClean="0"/>
              <a:t>2</a:t>
            </a:fld>
            <a:endParaRPr lang="en-GB"/>
          </a:p>
        </p:txBody>
      </p:sp>
    </p:spTree>
    <p:extLst>
      <p:ext uri="{BB962C8B-B14F-4D97-AF65-F5344CB8AC3E}">
        <p14:creationId xmlns:p14="http://schemas.microsoft.com/office/powerpoint/2010/main" val="3248907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603E068-96A4-934B-9F2E-DB50A4E35BE1}" type="slidenum">
              <a:rPr lang="en-GB" smtClean="0"/>
              <a:t>3</a:t>
            </a:fld>
            <a:endParaRPr lang="en-GB"/>
          </a:p>
        </p:txBody>
      </p:sp>
    </p:spTree>
    <p:extLst>
      <p:ext uri="{BB962C8B-B14F-4D97-AF65-F5344CB8AC3E}">
        <p14:creationId xmlns:p14="http://schemas.microsoft.com/office/powerpoint/2010/main" val="2608838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67D80-38CA-67EA-E0DF-F22A2C3223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C09A9B-5336-F9DD-3858-CEE054BC19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EFDAB8-D2EE-6DDB-49A1-BDF1C94B0F8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695F182-E54A-C151-A54A-3D3D3419196E}"/>
              </a:ext>
            </a:extLst>
          </p:cNvPr>
          <p:cNvSpPr>
            <a:spLocks noGrp="1"/>
          </p:cNvSpPr>
          <p:nvPr>
            <p:ph type="sldNum" sz="quarter" idx="5"/>
          </p:nvPr>
        </p:nvSpPr>
        <p:spPr/>
        <p:txBody>
          <a:bodyPr/>
          <a:lstStyle/>
          <a:p>
            <a:fld id="{4603E068-96A4-934B-9F2E-DB50A4E35BE1}" type="slidenum">
              <a:rPr lang="en-GB" smtClean="0"/>
              <a:t>4</a:t>
            </a:fld>
            <a:endParaRPr lang="en-GB"/>
          </a:p>
        </p:txBody>
      </p:sp>
    </p:spTree>
    <p:extLst>
      <p:ext uri="{BB962C8B-B14F-4D97-AF65-F5344CB8AC3E}">
        <p14:creationId xmlns:p14="http://schemas.microsoft.com/office/powerpoint/2010/main" val="4272762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810BA-3E35-3788-D251-0F0D8E5D2A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E47F8E-72E3-C3D5-5E30-7C2B71DC30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730194-463A-3F2D-A545-2A9F5017F9C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B5448B9-2EAD-9063-01DB-84E3E25CE8D7}"/>
              </a:ext>
            </a:extLst>
          </p:cNvPr>
          <p:cNvSpPr>
            <a:spLocks noGrp="1"/>
          </p:cNvSpPr>
          <p:nvPr>
            <p:ph type="sldNum" sz="quarter" idx="5"/>
          </p:nvPr>
        </p:nvSpPr>
        <p:spPr/>
        <p:txBody>
          <a:bodyPr/>
          <a:lstStyle/>
          <a:p>
            <a:fld id="{4603E068-96A4-934B-9F2E-DB50A4E35BE1}" type="slidenum">
              <a:rPr lang="en-GB" smtClean="0"/>
              <a:t>5</a:t>
            </a:fld>
            <a:endParaRPr lang="en-GB"/>
          </a:p>
        </p:txBody>
      </p:sp>
    </p:spTree>
    <p:extLst>
      <p:ext uri="{BB962C8B-B14F-4D97-AF65-F5344CB8AC3E}">
        <p14:creationId xmlns:p14="http://schemas.microsoft.com/office/powerpoint/2010/main" val="37106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3DD91-BFC5-A17B-9235-B897C7E36D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54988C-18E4-A076-2A9A-0254A9FF7C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EF8078-F841-9AA9-6908-006CB538D72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E64E914-9D8C-EC9B-9D15-3C24F26F6EFB}"/>
              </a:ext>
            </a:extLst>
          </p:cNvPr>
          <p:cNvSpPr>
            <a:spLocks noGrp="1"/>
          </p:cNvSpPr>
          <p:nvPr>
            <p:ph type="sldNum" sz="quarter" idx="5"/>
          </p:nvPr>
        </p:nvSpPr>
        <p:spPr/>
        <p:txBody>
          <a:bodyPr/>
          <a:lstStyle/>
          <a:p>
            <a:fld id="{4603E068-96A4-934B-9F2E-DB50A4E35BE1}" type="slidenum">
              <a:rPr lang="en-GB" smtClean="0"/>
              <a:t>6</a:t>
            </a:fld>
            <a:endParaRPr lang="en-GB"/>
          </a:p>
        </p:txBody>
      </p:sp>
    </p:spTree>
    <p:extLst>
      <p:ext uri="{BB962C8B-B14F-4D97-AF65-F5344CB8AC3E}">
        <p14:creationId xmlns:p14="http://schemas.microsoft.com/office/powerpoint/2010/main" val="779295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885D4-F2B4-EA05-262F-30FD3BF480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828A73-186A-BC97-7198-899F377638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4B781A-FBCF-C279-E8A6-EC43FBD390A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7AE286F-D1E3-F90B-D98E-41EE0D749EAE}"/>
              </a:ext>
            </a:extLst>
          </p:cNvPr>
          <p:cNvSpPr>
            <a:spLocks noGrp="1"/>
          </p:cNvSpPr>
          <p:nvPr>
            <p:ph type="sldNum" sz="quarter" idx="5"/>
          </p:nvPr>
        </p:nvSpPr>
        <p:spPr/>
        <p:txBody>
          <a:bodyPr/>
          <a:lstStyle/>
          <a:p>
            <a:fld id="{4603E068-96A4-934B-9F2E-DB50A4E35BE1}" type="slidenum">
              <a:rPr lang="en-GB" smtClean="0"/>
              <a:t>7</a:t>
            </a:fld>
            <a:endParaRPr lang="en-GB"/>
          </a:p>
        </p:txBody>
      </p:sp>
    </p:spTree>
    <p:extLst>
      <p:ext uri="{BB962C8B-B14F-4D97-AF65-F5344CB8AC3E}">
        <p14:creationId xmlns:p14="http://schemas.microsoft.com/office/powerpoint/2010/main" val="75373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D96E0-9D08-97FA-5365-356B0992F6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55ABE-061F-4C5C-505B-38243B32A5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8CB421-B77E-9EAF-4912-4902C4243C8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5701C1C-03D4-1991-92CC-846F41D64973}"/>
              </a:ext>
            </a:extLst>
          </p:cNvPr>
          <p:cNvSpPr>
            <a:spLocks noGrp="1"/>
          </p:cNvSpPr>
          <p:nvPr>
            <p:ph type="sldNum" sz="quarter" idx="5"/>
          </p:nvPr>
        </p:nvSpPr>
        <p:spPr/>
        <p:txBody>
          <a:bodyPr/>
          <a:lstStyle/>
          <a:p>
            <a:fld id="{4603E068-96A4-934B-9F2E-DB50A4E35BE1}" type="slidenum">
              <a:rPr lang="en-GB" smtClean="0"/>
              <a:t>8</a:t>
            </a:fld>
            <a:endParaRPr lang="en-GB"/>
          </a:p>
        </p:txBody>
      </p:sp>
    </p:spTree>
    <p:extLst>
      <p:ext uri="{BB962C8B-B14F-4D97-AF65-F5344CB8AC3E}">
        <p14:creationId xmlns:p14="http://schemas.microsoft.com/office/powerpoint/2010/main" val="1825589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D581C-AC77-386D-EF64-403C0F596A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85CD31-A10C-F40F-F605-47B11D3945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A5429A-6CC1-313A-51F0-D07C90791C2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A9CE5D1-FFCA-B4C0-D0A4-7AEFD2977B3D}"/>
              </a:ext>
            </a:extLst>
          </p:cNvPr>
          <p:cNvSpPr>
            <a:spLocks noGrp="1"/>
          </p:cNvSpPr>
          <p:nvPr>
            <p:ph type="sldNum" sz="quarter" idx="5"/>
          </p:nvPr>
        </p:nvSpPr>
        <p:spPr/>
        <p:txBody>
          <a:bodyPr/>
          <a:lstStyle/>
          <a:p>
            <a:fld id="{4603E068-96A4-934B-9F2E-DB50A4E35BE1}" type="slidenum">
              <a:rPr lang="en-GB" smtClean="0"/>
              <a:t>9</a:t>
            </a:fld>
            <a:endParaRPr lang="en-GB"/>
          </a:p>
        </p:txBody>
      </p:sp>
    </p:spTree>
    <p:extLst>
      <p:ext uri="{BB962C8B-B14F-4D97-AF65-F5344CB8AC3E}">
        <p14:creationId xmlns:p14="http://schemas.microsoft.com/office/powerpoint/2010/main" val="32417826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6326F-1E91-2AE3-19EE-388CAD6E07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367D62-A4E0-7E38-FBB3-5C060050C2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5577C7-3DB4-6215-CAF5-26242B084C9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974CB31-E4E4-F3AA-2BDA-8B72CB603DDC}"/>
              </a:ext>
            </a:extLst>
          </p:cNvPr>
          <p:cNvSpPr>
            <a:spLocks noGrp="1"/>
          </p:cNvSpPr>
          <p:nvPr>
            <p:ph type="sldNum" sz="quarter" idx="5"/>
          </p:nvPr>
        </p:nvSpPr>
        <p:spPr/>
        <p:txBody>
          <a:bodyPr/>
          <a:lstStyle/>
          <a:p>
            <a:fld id="{4603E068-96A4-934B-9F2E-DB50A4E35BE1}" type="slidenum">
              <a:rPr lang="en-GB" smtClean="0"/>
              <a:t>11</a:t>
            </a:fld>
            <a:endParaRPr lang="en-GB"/>
          </a:p>
        </p:txBody>
      </p:sp>
    </p:spTree>
    <p:extLst>
      <p:ext uri="{BB962C8B-B14F-4D97-AF65-F5344CB8AC3E}">
        <p14:creationId xmlns:p14="http://schemas.microsoft.com/office/powerpoint/2010/main" val="4189203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674A1-F88B-B826-A170-F54605CBB3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04DFED-2002-1598-662C-5360945218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737E0C-8753-8923-B27A-5FC4B2862B2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61DC854-F8BF-7A19-CCD0-8CA6BDCA097F}"/>
              </a:ext>
            </a:extLst>
          </p:cNvPr>
          <p:cNvSpPr>
            <a:spLocks noGrp="1"/>
          </p:cNvSpPr>
          <p:nvPr>
            <p:ph type="sldNum" sz="quarter" idx="5"/>
          </p:nvPr>
        </p:nvSpPr>
        <p:spPr/>
        <p:txBody>
          <a:bodyPr/>
          <a:lstStyle/>
          <a:p>
            <a:fld id="{4603E068-96A4-934B-9F2E-DB50A4E35BE1}" type="slidenum">
              <a:rPr lang="en-GB" smtClean="0"/>
              <a:t>12</a:t>
            </a:fld>
            <a:endParaRPr lang="en-GB"/>
          </a:p>
        </p:txBody>
      </p:sp>
    </p:spTree>
    <p:extLst>
      <p:ext uri="{BB962C8B-B14F-4D97-AF65-F5344CB8AC3E}">
        <p14:creationId xmlns:p14="http://schemas.microsoft.com/office/powerpoint/2010/main" val="3098852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722E5-F12B-E7C4-52F7-8D504FAE6F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7DBAEB-E844-5FF3-4725-4E1E5C2B57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C6EB57-1C0E-C6B4-0C6B-C77DE71192C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895E761-9DD8-BE29-F94A-27DF499A4718}"/>
              </a:ext>
            </a:extLst>
          </p:cNvPr>
          <p:cNvSpPr>
            <a:spLocks noGrp="1"/>
          </p:cNvSpPr>
          <p:nvPr>
            <p:ph type="sldNum" sz="quarter" idx="5"/>
          </p:nvPr>
        </p:nvSpPr>
        <p:spPr/>
        <p:txBody>
          <a:bodyPr/>
          <a:lstStyle/>
          <a:p>
            <a:fld id="{4603E068-96A4-934B-9F2E-DB50A4E35BE1}" type="slidenum">
              <a:rPr lang="en-GB" smtClean="0"/>
              <a:t>13</a:t>
            </a:fld>
            <a:endParaRPr lang="en-GB"/>
          </a:p>
        </p:txBody>
      </p:sp>
    </p:spTree>
    <p:extLst>
      <p:ext uri="{BB962C8B-B14F-4D97-AF65-F5344CB8AC3E}">
        <p14:creationId xmlns:p14="http://schemas.microsoft.com/office/powerpoint/2010/main" val="718742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82C7A-E8E6-23E8-FA21-F78B78CAC9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EDAFE7-CE22-06C2-1F9D-156F06DC6D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80BDF1-D019-9175-78AC-452951B72BB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0F75E99-96F9-4ACF-78D9-C69CC538B33F}"/>
              </a:ext>
            </a:extLst>
          </p:cNvPr>
          <p:cNvSpPr>
            <a:spLocks noGrp="1"/>
          </p:cNvSpPr>
          <p:nvPr>
            <p:ph type="sldNum" sz="quarter" idx="5"/>
          </p:nvPr>
        </p:nvSpPr>
        <p:spPr/>
        <p:txBody>
          <a:bodyPr/>
          <a:lstStyle/>
          <a:p>
            <a:fld id="{4603E068-96A4-934B-9F2E-DB50A4E35BE1}" type="slidenum">
              <a:rPr lang="en-GB" smtClean="0"/>
              <a:t>14</a:t>
            </a:fld>
            <a:endParaRPr lang="en-GB"/>
          </a:p>
        </p:txBody>
      </p:sp>
    </p:spTree>
    <p:extLst>
      <p:ext uri="{BB962C8B-B14F-4D97-AF65-F5344CB8AC3E}">
        <p14:creationId xmlns:p14="http://schemas.microsoft.com/office/powerpoint/2010/main" val="403594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A3CA3-EB76-0828-1B44-4D37114ACF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E1DED25-43EF-F61D-66F9-0A8EA4EC2D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ABF3F3F-E060-C33E-083F-CB960DDDC30A}"/>
              </a:ext>
            </a:extLst>
          </p:cNvPr>
          <p:cNvSpPr>
            <a:spLocks noGrp="1"/>
          </p:cNvSpPr>
          <p:nvPr>
            <p:ph type="dt" sz="half" idx="10"/>
          </p:nvPr>
        </p:nvSpPr>
        <p:spPr/>
        <p:txBody>
          <a:bodyPr/>
          <a:lstStyle/>
          <a:p>
            <a:fld id="{E2C1F4CF-AFE8-C04E-BD28-094A8962A755}" type="datetimeFigureOut">
              <a:rPr lang="en-GB" smtClean="0"/>
              <a:t>10/09/2026</a:t>
            </a:fld>
            <a:endParaRPr lang="en-GB"/>
          </a:p>
        </p:txBody>
      </p:sp>
      <p:sp>
        <p:nvSpPr>
          <p:cNvPr id="5" name="Footer Placeholder 4">
            <a:extLst>
              <a:ext uri="{FF2B5EF4-FFF2-40B4-BE49-F238E27FC236}">
                <a16:creationId xmlns:a16="http://schemas.microsoft.com/office/drawing/2014/main" id="{4E483B3C-3980-E151-1A44-4AB034989E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83377C-0DC9-3726-E48C-E10734132088}"/>
              </a:ext>
            </a:extLst>
          </p:cNvPr>
          <p:cNvSpPr>
            <a:spLocks noGrp="1"/>
          </p:cNvSpPr>
          <p:nvPr>
            <p:ph type="sldNum" sz="quarter" idx="12"/>
          </p:nvPr>
        </p:nvSpPr>
        <p:spPr/>
        <p:txBody>
          <a:bodyPr/>
          <a:lstStyle/>
          <a:p>
            <a:fld id="{608901D9-1232-1A4C-8B27-D067892ADA58}" type="slidenum">
              <a:rPr lang="en-GB" smtClean="0"/>
              <a:t>‹#›</a:t>
            </a:fld>
            <a:endParaRPr lang="en-GB"/>
          </a:p>
        </p:txBody>
      </p:sp>
    </p:spTree>
    <p:extLst>
      <p:ext uri="{BB962C8B-B14F-4D97-AF65-F5344CB8AC3E}">
        <p14:creationId xmlns:p14="http://schemas.microsoft.com/office/powerpoint/2010/main" val="3754057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AE302-EAA9-2118-C8BD-0FF5D3ACEBA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A191C53-136C-7BDC-47C4-FBF091B5576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197295-EDAC-DDD1-D61A-11E71A94C89B}"/>
              </a:ext>
            </a:extLst>
          </p:cNvPr>
          <p:cNvSpPr>
            <a:spLocks noGrp="1"/>
          </p:cNvSpPr>
          <p:nvPr>
            <p:ph type="dt" sz="half" idx="10"/>
          </p:nvPr>
        </p:nvSpPr>
        <p:spPr/>
        <p:txBody>
          <a:bodyPr/>
          <a:lstStyle/>
          <a:p>
            <a:fld id="{E2C1F4CF-AFE8-C04E-BD28-094A8962A755}" type="datetimeFigureOut">
              <a:rPr lang="en-GB" smtClean="0"/>
              <a:t>10/09/2026</a:t>
            </a:fld>
            <a:endParaRPr lang="en-GB"/>
          </a:p>
        </p:txBody>
      </p:sp>
      <p:sp>
        <p:nvSpPr>
          <p:cNvPr id="5" name="Footer Placeholder 4">
            <a:extLst>
              <a:ext uri="{FF2B5EF4-FFF2-40B4-BE49-F238E27FC236}">
                <a16:creationId xmlns:a16="http://schemas.microsoft.com/office/drawing/2014/main" id="{40D5DDB1-CA2D-C97A-70F7-93C9E55AB6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A2CFA3-B280-EE0A-D443-D433EDCAF1AF}"/>
              </a:ext>
            </a:extLst>
          </p:cNvPr>
          <p:cNvSpPr>
            <a:spLocks noGrp="1"/>
          </p:cNvSpPr>
          <p:nvPr>
            <p:ph type="sldNum" sz="quarter" idx="12"/>
          </p:nvPr>
        </p:nvSpPr>
        <p:spPr/>
        <p:txBody>
          <a:bodyPr/>
          <a:lstStyle/>
          <a:p>
            <a:fld id="{608901D9-1232-1A4C-8B27-D067892ADA58}" type="slidenum">
              <a:rPr lang="en-GB" smtClean="0"/>
              <a:t>‹#›</a:t>
            </a:fld>
            <a:endParaRPr lang="en-GB"/>
          </a:p>
        </p:txBody>
      </p:sp>
    </p:spTree>
    <p:extLst>
      <p:ext uri="{BB962C8B-B14F-4D97-AF65-F5344CB8AC3E}">
        <p14:creationId xmlns:p14="http://schemas.microsoft.com/office/powerpoint/2010/main" val="276845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0D1C1-F5FA-1B0F-8339-8205E7A7A86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72E8595-63F2-0A68-8546-271EECA2E82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2AB0C1-AFC1-903E-68F4-148E0F986CBF}"/>
              </a:ext>
            </a:extLst>
          </p:cNvPr>
          <p:cNvSpPr>
            <a:spLocks noGrp="1"/>
          </p:cNvSpPr>
          <p:nvPr>
            <p:ph type="dt" sz="half" idx="10"/>
          </p:nvPr>
        </p:nvSpPr>
        <p:spPr/>
        <p:txBody>
          <a:bodyPr/>
          <a:lstStyle/>
          <a:p>
            <a:fld id="{E2C1F4CF-AFE8-C04E-BD28-094A8962A755}" type="datetimeFigureOut">
              <a:rPr lang="en-GB" smtClean="0"/>
              <a:t>10/09/2026</a:t>
            </a:fld>
            <a:endParaRPr lang="en-GB"/>
          </a:p>
        </p:txBody>
      </p:sp>
      <p:sp>
        <p:nvSpPr>
          <p:cNvPr id="5" name="Footer Placeholder 4">
            <a:extLst>
              <a:ext uri="{FF2B5EF4-FFF2-40B4-BE49-F238E27FC236}">
                <a16:creationId xmlns:a16="http://schemas.microsoft.com/office/drawing/2014/main" id="{8D8649FB-34ED-4C9A-B5D8-0BF2E6BBF3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4AD8B0-D8EA-6B6A-FD01-E4550E02B8B4}"/>
              </a:ext>
            </a:extLst>
          </p:cNvPr>
          <p:cNvSpPr>
            <a:spLocks noGrp="1"/>
          </p:cNvSpPr>
          <p:nvPr>
            <p:ph type="sldNum" sz="quarter" idx="12"/>
          </p:nvPr>
        </p:nvSpPr>
        <p:spPr/>
        <p:txBody>
          <a:bodyPr/>
          <a:lstStyle/>
          <a:p>
            <a:fld id="{608901D9-1232-1A4C-8B27-D067892ADA58}" type="slidenum">
              <a:rPr lang="en-GB" smtClean="0"/>
              <a:t>‹#›</a:t>
            </a:fld>
            <a:endParaRPr lang="en-GB"/>
          </a:p>
        </p:txBody>
      </p:sp>
    </p:spTree>
    <p:extLst>
      <p:ext uri="{BB962C8B-B14F-4D97-AF65-F5344CB8AC3E}">
        <p14:creationId xmlns:p14="http://schemas.microsoft.com/office/powerpoint/2010/main" val="1127322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C2935-7A85-8A07-1FFC-EA3BDE2D41E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FF988FE-6773-5274-F996-C1AD87FA92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2B7F166-2E88-CDC5-15FA-62D23538BDB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94EC729-DA47-01D3-5289-8DF3FD9A2009}"/>
              </a:ext>
            </a:extLst>
          </p:cNvPr>
          <p:cNvSpPr>
            <a:spLocks noGrp="1"/>
          </p:cNvSpPr>
          <p:nvPr>
            <p:ph type="dt" sz="half" idx="10"/>
          </p:nvPr>
        </p:nvSpPr>
        <p:spPr/>
        <p:txBody>
          <a:bodyPr/>
          <a:lstStyle/>
          <a:p>
            <a:fld id="{E2C1F4CF-AFE8-C04E-BD28-094A8962A755}" type="datetimeFigureOut">
              <a:rPr lang="en-GB" smtClean="0"/>
              <a:t>10/09/2026</a:t>
            </a:fld>
            <a:endParaRPr lang="en-GB"/>
          </a:p>
        </p:txBody>
      </p:sp>
      <p:sp>
        <p:nvSpPr>
          <p:cNvPr id="6" name="Footer Placeholder 5">
            <a:extLst>
              <a:ext uri="{FF2B5EF4-FFF2-40B4-BE49-F238E27FC236}">
                <a16:creationId xmlns:a16="http://schemas.microsoft.com/office/drawing/2014/main" id="{F5CBF7DD-75CB-7657-9DB8-101BB020E8B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73FC520-7380-44F5-48D3-E4FC64C0A735}"/>
              </a:ext>
            </a:extLst>
          </p:cNvPr>
          <p:cNvSpPr>
            <a:spLocks noGrp="1"/>
          </p:cNvSpPr>
          <p:nvPr>
            <p:ph type="sldNum" sz="quarter" idx="12"/>
          </p:nvPr>
        </p:nvSpPr>
        <p:spPr/>
        <p:txBody>
          <a:bodyPr/>
          <a:lstStyle/>
          <a:p>
            <a:fld id="{608901D9-1232-1A4C-8B27-D067892ADA58}" type="slidenum">
              <a:rPr lang="en-GB" smtClean="0"/>
              <a:t>‹#›</a:t>
            </a:fld>
            <a:endParaRPr lang="en-GB"/>
          </a:p>
        </p:txBody>
      </p:sp>
    </p:spTree>
    <p:extLst>
      <p:ext uri="{BB962C8B-B14F-4D97-AF65-F5344CB8AC3E}">
        <p14:creationId xmlns:p14="http://schemas.microsoft.com/office/powerpoint/2010/main" val="465213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18937-B8D3-D746-1BC2-302B9DDBB80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A440DA2-FCEE-2A5E-ACB2-A4CD2B1AD2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29C755-DB7E-BE8F-90D7-E18C5306659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9CD9D20-D1AF-A3D5-ED93-030E1CE32F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E90636-3AA9-0607-B7AC-795E5B35871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59C1144-71AD-C443-6725-E728DAC8D57B}"/>
              </a:ext>
            </a:extLst>
          </p:cNvPr>
          <p:cNvSpPr>
            <a:spLocks noGrp="1"/>
          </p:cNvSpPr>
          <p:nvPr>
            <p:ph type="dt" sz="half" idx="10"/>
          </p:nvPr>
        </p:nvSpPr>
        <p:spPr/>
        <p:txBody>
          <a:bodyPr/>
          <a:lstStyle/>
          <a:p>
            <a:fld id="{E2C1F4CF-AFE8-C04E-BD28-094A8962A755}" type="datetimeFigureOut">
              <a:rPr lang="en-GB" smtClean="0"/>
              <a:t>10/09/2026</a:t>
            </a:fld>
            <a:endParaRPr lang="en-GB"/>
          </a:p>
        </p:txBody>
      </p:sp>
      <p:sp>
        <p:nvSpPr>
          <p:cNvPr id="8" name="Footer Placeholder 7">
            <a:extLst>
              <a:ext uri="{FF2B5EF4-FFF2-40B4-BE49-F238E27FC236}">
                <a16:creationId xmlns:a16="http://schemas.microsoft.com/office/drawing/2014/main" id="{EC3330EF-D45D-92C8-5955-561C45A2099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8449C91-4D55-7CD0-F1C2-FB5E3A2491A8}"/>
              </a:ext>
            </a:extLst>
          </p:cNvPr>
          <p:cNvSpPr>
            <a:spLocks noGrp="1"/>
          </p:cNvSpPr>
          <p:nvPr>
            <p:ph type="sldNum" sz="quarter" idx="12"/>
          </p:nvPr>
        </p:nvSpPr>
        <p:spPr/>
        <p:txBody>
          <a:bodyPr/>
          <a:lstStyle/>
          <a:p>
            <a:fld id="{608901D9-1232-1A4C-8B27-D067892ADA58}" type="slidenum">
              <a:rPr lang="en-GB" smtClean="0"/>
              <a:t>‹#›</a:t>
            </a:fld>
            <a:endParaRPr lang="en-GB"/>
          </a:p>
        </p:txBody>
      </p:sp>
    </p:spTree>
    <p:extLst>
      <p:ext uri="{BB962C8B-B14F-4D97-AF65-F5344CB8AC3E}">
        <p14:creationId xmlns:p14="http://schemas.microsoft.com/office/powerpoint/2010/main" val="223275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58081-032C-9B16-22A0-8993A6596D1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B6E4797-A402-53AA-B6C7-69CE25090D1D}"/>
              </a:ext>
            </a:extLst>
          </p:cNvPr>
          <p:cNvSpPr>
            <a:spLocks noGrp="1"/>
          </p:cNvSpPr>
          <p:nvPr>
            <p:ph type="dt" sz="half" idx="10"/>
          </p:nvPr>
        </p:nvSpPr>
        <p:spPr/>
        <p:txBody>
          <a:bodyPr/>
          <a:lstStyle/>
          <a:p>
            <a:fld id="{E2C1F4CF-AFE8-C04E-BD28-094A8962A755}" type="datetimeFigureOut">
              <a:rPr lang="en-GB" smtClean="0"/>
              <a:t>10/09/2026</a:t>
            </a:fld>
            <a:endParaRPr lang="en-GB"/>
          </a:p>
        </p:txBody>
      </p:sp>
      <p:sp>
        <p:nvSpPr>
          <p:cNvPr id="4" name="Footer Placeholder 3">
            <a:extLst>
              <a:ext uri="{FF2B5EF4-FFF2-40B4-BE49-F238E27FC236}">
                <a16:creationId xmlns:a16="http://schemas.microsoft.com/office/drawing/2014/main" id="{A82D861E-E487-80BF-F894-8808DA203B1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356126F-B803-B53E-7E54-92DE63774EB5}"/>
              </a:ext>
            </a:extLst>
          </p:cNvPr>
          <p:cNvSpPr>
            <a:spLocks noGrp="1"/>
          </p:cNvSpPr>
          <p:nvPr>
            <p:ph type="sldNum" sz="quarter" idx="12"/>
          </p:nvPr>
        </p:nvSpPr>
        <p:spPr/>
        <p:txBody>
          <a:bodyPr/>
          <a:lstStyle/>
          <a:p>
            <a:fld id="{608901D9-1232-1A4C-8B27-D067892ADA58}" type="slidenum">
              <a:rPr lang="en-GB" smtClean="0"/>
              <a:t>‹#›</a:t>
            </a:fld>
            <a:endParaRPr lang="en-GB"/>
          </a:p>
        </p:txBody>
      </p:sp>
    </p:spTree>
    <p:extLst>
      <p:ext uri="{BB962C8B-B14F-4D97-AF65-F5344CB8AC3E}">
        <p14:creationId xmlns:p14="http://schemas.microsoft.com/office/powerpoint/2010/main" val="3669447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5FCF74-647C-B5CF-3202-04E6F40FA5B9}"/>
              </a:ext>
            </a:extLst>
          </p:cNvPr>
          <p:cNvSpPr>
            <a:spLocks noGrp="1"/>
          </p:cNvSpPr>
          <p:nvPr>
            <p:ph type="dt" sz="half" idx="10"/>
          </p:nvPr>
        </p:nvSpPr>
        <p:spPr/>
        <p:txBody>
          <a:bodyPr/>
          <a:lstStyle/>
          <a:p>
            <a:fld id="{E2C1F4CF-AFE8-C04E-BD28-094A8962A755}" type="datetimeFigureOut">
              <a:rPr lang="en-GB" smtClean="0"/>
              <a:t>10/09/2026</a:t>
            </a:fld>
            <a:endParaRPr lang="en-GB"/>
          </a:p>
        </p:txBody>
      </p:sp>
      <p:sp>
        <p:nvSpPr>
          <p:cNvPr id="3" name="Footer Placeholder 2">
            <a:extLst>
              <a:ext uri="{FF2B5EF4-FFF2-40B4-BE49-F238E27FC236}">
                <a16:creationId xmlns:a16="http://schemas.microsoft.com/office/drawing/2014/main" id="{59A7FD49-0031-AB8B-7750-F1B742526E2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90A0C9F-9F9F-D1F4-51AA-C568636DD857}"/>
              </a:ext>
            </a:extLst>
          </p:cNvPr>
          <p:cNvSpPr>
            <a:spLocks noGrp="1"/>
          </p:cNvSpPr>
          <p:nvPr>
            <p:ph type="sldNum" sz="quarter" idx="12"/>
          </p:nvPr>
        </p:nvSpPr>
        <p:spPr/>
        <p:txBody>
          <a:bodyPr/>
          <a:lstStyle/>
          <a:p>
            <a:fld id="{608901D9-1232-1A4C-8B27-D067892ADA58}" type="slidenum">
              <a:rPr lang="en-GB" smtClean="0"/>
              <a:t>‹#›</a:t>
            </a:fld>
            <a:endParaRPr lang="en-GB"/>
          </a:p>
        </p:txBody>
      </p:sp>
    </p:spTree>
    <p:extLst>
      <p:ext uri="{BB962C8B-B14F-4D97-AF65-F5344CB8AC3E}">
        <p14:creationId xmlns:p14="http://schemas.microsoft.com/office/powerpoint/2010/main" val="1202929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3203C-8112-C44C-A7C2-16E6688E54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625F721-1887-C5EE-299B-4DE3827428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BB4EA4D-E133-97B4-2449-56923B39FD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19929F-DD91-D9C2-F4EA-C2B176E3F646}"/>
              </a:ext>
            </a:extLst>
          </p:cNvPr>
          <p:cNvSpPr>
            <a:spLocks noGrp="1"/>
          </p:cNvSpPr>
          <p:nvPr>
            <p:ph type="dt" sz="half" idx="10"/>
          </p:nvPr>
        </p:nvSpPr>
        <p:spPr/>
        <p:txBody>
          <a:bodyPr/>
          <a:lstStyle/>
          <a:p>
            <a:fld id="{E2C1F4CF-AFE8-C04E-BD28-094A8962A755}" type="datetimeFigureOut">
              <a:rPr lang="en-GB" smtClean="0"/>
              <a:t>10/09/2026</a:t>
            </a:fld>
            <a:endParaRPr lang="en-GB"/>
          </a:p>
        </p:txBody>
      </p:sp>
      <p:sp>
        <p:nvSpPr>
          <p:cNvPr id="6" name="Footer Placeholder 5">
            <a:extLst>
              <a:ext uri="{FF2B5EF4-FFF2-40B4-BE49-F238E27FC236}">
                <a16:creationId xmlns:a16="http://schemas.microsoft.com/office/drawing/2014/main" id="{3CDFEE45-0B97-9BDF-ECBE-8BB38600A69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25C8D48-EEC0-84E1-41F5-AE688A50F27A}"/>
              </a:ext>
            </a:extLst>
          </p:cNvPr>
          <p:cNvSpPr>
            <a:spLocks noGrp="1"/>
          </p:cNvSpPr>
          <p:nvPr>
            <p:ph type="sldNum" sz="quarter" idx="12"/>
          </p:nvPr>
        </p:nvSpPr>
        <p:spPr/>
        <p:txBody>
          <a:bodyPr/>
          <a:lstStyle/>
          <a:p>
            <a:fld id="{608901D9-1232-1A4C-8B27-D067892ADA58}" type="slidenum">
              <a:rPr lang="en-GB" smtClean="0"/>
              <a:t>‹#›</a:t>
            </a:fld>
            <a:endParaRPr lang="en-GB"/>
          </a:p>
        </p:txBody>
      </p:sp>
    </p:spTree>
    <p:extLst>
      <p:ext uri="{BB962C8B-B14F-4D97-AF65-F5344CB8AC3E}">
        <p14:creationId xmlns:p14="http://schemas.microsoft.com/office/powerpoint/2010/main" val="2020466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61945-5ED0-3B7E-7455-C80EA5A137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09FF200-BE31-F260-4540-9E8FED0959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A620CB9-7CF3-6991-7372-1BC7EB8039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67A5CC-EA74-03FC-4447-6359E4C013EE}"/>
              </a:ext>
            </a:extLst>
          </p:cNvPr>
          <p:cNvSpPr>
            <a:spLocks noGrp="1"/>
          </p:cNvSpPr>
          <p:nvPr>
            <p:ph type="dt" sz="half" idx="10"/>
          </p:nvPr>
        </p:nvSpPr>
        <p:spPr/>
        <p:txBody>
          <a:bodyPr/>
          <a:lstStyle/>
          <a:p>
            <a:fld id="{E2C1F4CF-AFE8-C04E-BD28-094A8962A755}" type="datetimeFigureOut">
              <a:rPr lang="en-GB" smtClean="0"/>
              <a:t>10/09/2026</a:t>
            </a:fld>
            <a:endParaRPr lang="en-GB"/>
          </a:p>
        </p:txBody>
      </p:sp>
      <p:sp>
        <p:nvSpPr>
          <p:cNvPr id="6" name="Footer Placeholder 5">
            <a:extLst>
              <a:ext uri="{FF2B5EF4-FFF2-40B4-BE49-F238E27FC236}">
                <a16:creationId xmlns:a16="http://schemas.microsoft.com/office/drawing/2014/main" id="{06B96A59-926A-9D8B-6D4D-184333A2AE7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3DA21CE-1A63-0545-A2CC-CDE8FBBE26D0}"/>
              </a:ext>
            </a:extLst>
          </p:cNvPr>
          <p:cNvSpPr>
            <a:spLocks noGrp="1"/>
          </p:cNvSpPr>
          <p:nvPr>
            <p:ph type="sldNum" sz="quarter" idx="12"/>
          </p:nvPr>
        </p:nvSpPr>
        <p:spPr/>
        <p:txBody>
          <a:bodyPr/>
          <a:lstStyle/>
          <a:p>
            <a:fld id="{608901D9-1232-1A4C-8B27-D067892ADA58}" type="slidenum">
              <a:rPr lang="en-GB" smtClean="0"/>
              <a:t>‹#›</a:t>
            </a:fld>
            <a:endParaRPr lang="en-GB"/>
          </a:p>
        </p:txBody>
      </p:sp>
    </p:spTree>
    <p:extLst>
      <p:ext uri="{BB962C8B-B14F-4D97-AF65-F5344CB8AC3E}">
        <p14:creationId xmlns:p14="http://schemas.microsoft.com/office/powerpoint/2010/main" val="1281501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B1903-4E07-D69C-BACD-64FF7C330FE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E5AEAA9-D1C8-297B-D1B6-92E54FB28B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00ED6D4-CCB9-440E-6DF1-A52BAAF098F1}"/>
              </a:ext>
            </a:extLst>
          </p:cNvPr>
          <p:cNvSpPr>
            <a:spLocks noGrp="1"/>
          </p:cNvSpPr>
          <p:nvPr>
            <p:ph type="dt" sz="half" idx="10"/>
          </p:nvPr>
        </p:nvSpPr>
        <p:spPr/>
        <p:txBody>
          <a:bodyPr/>
          <a:lstStyle/>
          <a:p>
            <a:fld id="{E2C1F4CF-AFE8-C04E-BD28-094A8962A755}" type="datetimeFigureOut">
              <a:rPr lang="en-GB" smtClean="0"/>
              <a:t>10/09/2026</a:t>
            </a:fld>
            <a:endParaRPr lang="en-GB"/>
          </a:p>
        </p:txBody>
      </p:sp>
      <p:sp>
        <p:nvSpPr>
          <p:cNvPr id="5" name="Footer Placeholder 4">
            <a:extLst>
              <a:ext uri="{FF2B5EF4-FFF2-40B4-BE49-F238E27FC236}">
                <a16:creationId xmlns:a16="http://schemas.microsoft.com/office/drawing/2014/main" id="{78EDD624-E799-1E30-F1A8-37699D63A5C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1F1CD12-9769-FD39-3F52-725083F9DBD5}"/>
              </a:ext>
            </a:extLst>
          </p:cNvPr>
          <p:cNvSpPr>
            <a:spLocks noGrp="1"/>
          </p:cNvSpPr>
          <p:nvPr>
            <p:ph type="sldNum" sz="quarter" idx="12"/>
          </p:nvPr>
        </p:nvSpPr>
        <p:spPr/>
        <p:txBody>
          <a:bodyPr/>
          <a:lstStyle/>
          <a:p>
            <a:fld id="{608901D9-1232-1A4C-8B27-D067892ADA58}" type="slidenum">
              <a:rPr lang="en-GB" smtClean="0"/>
              <a:t>‹#›</a:t>
            </a:fld>
            <a:endParaRPr lang="en-GB"/>
          </a:p>
        </p:txBody>
      </p:sp>
    </p:spTree>
    <p:extLst>
      <p:ext uri="{BB962C8B-B14F-4D97-AF65-F5344CB8AC3E}">
        <p14:creationId xmlns:p14="http://schemas.microsoft.com/office/powerpoint/2010/main" val="3308074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F1004A-0581-FED0-BCF9-47E4296CDDE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CE2E540-5B57-CB8D-84CD-9155B057DA0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1795424-9488-C3DD-6C7D-89DAF39E1278}"/>
              </a:ext>
            </a:extLst>
          </p:cNvPr>
          <p:cNvSpPr>
            <a:spLocks noGrp="1"/>
          </p:cNvSpPr>
          <p:nvPr>
            <p:ph type="dt" sz="half" idx="10"/>
          </p:nvPr>
        </p:nvSpPr>
        <p:spPr/>
        <p:txBody>
          <a:bodyPr/>
          <a:lstStyle/>
          <a:p>
            <a:fld id="{E2C1F4CF-AFE8-C04E-BD28-094A8962A755}" type="datetimeFigureOut">
              <a:rPr lang="en-GB" smtClean="0"/>
              <a:t>10/09/2026</a:t>
            </a:fld>
            <a:endParaRPr lang="en-GB"/>
          </a:p>
        </p:txBody>
      </p:sp>
      <p:sp>
        <p:nvSpPr>
          <p:cNvPr id="5" name="Footer Placeholder 4">
            <a:extLst>
              <a:ext uri="{FF2B5EF4-FFF2-40B4-BE49-F238E27FC236}">
                <a16:creationId xmlns:a16="http://schemas.microsoft.com/office/drawing/2014/main" id="{BD3FCEE7-63D3-81CA-1E1F-CCFE269106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11DB47-3088-59ED-D66F-50FFB0CFEFFF}"/>
              </a:ext>
            </a:extLst>
          </p:cNvPr>
          <p:cNvSpPr>
            <a:spLocks noGrp="1"/>
          </p:cNvSpPr>
          <p:nvPr>
            <p:ph type="sldNum" sz="quarter" idx="12"/>
          </p:nvPr>
        </p:nvSpPr>
        <p:spPr/>
        <p:txBody>
          <a:bodyPr/>
          <a:lstStyle/>
          <a:p>
            <a:fld id="{608901D9-1232-1A4C-8B27-D067892ADA58}" type="slidenum">
              <a:rPr lang="en-GB" smtClean="0"/>
              <a:t>‹#›</a:t>
            </a:fld>
            <a:endParaRPr lang="en-GB"/>
          </a:p>
        </p:txBody>
      </p:sp>
    </p:spTree>
    <p:extLst>
      <p:ext uri="{BB962C8B-B14F-4D97-AF65-F5344CB8AC3E}">
        <p14:creationId xmlns:p14="http://schemas.microsoft.com/office/powerpoint/2010/main" val="3374227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7998" y="464951"/>
            <a:ext cx="8481327" cy="421740"/>
          </a:xfrm>
        </p:spPr>
        <p:txBody>
          <a:bodyPr anchor="t" anchorCtr="0">
            <a:noAutofit/>
          </a:bodyPr>
          <a:lstStyle>
            <a:lvl1pPr algn="l">
              <a:defRPr sz="3067"/>
            </a:lvl1pPr>
          </a:lstStyle>
          <a:p>
            <a:r>
              <a:rPr lang="de-DE" dirty="0"/>
              <a:t>Folientitel</a:t>
            </a:r>
            <a:endParaRPr lang="en-US" dirty="0"/>
          </a:p>
        </p:txBody>
      </p:sp>
      <p:sp>
        <p:nvSpPr>
          <p:cNvPr id="3" name="Subtitle 2">
            <a:extLst>
              <a:ext uri="{FF2B5EF4-FFF2-40B4-BE49-F238E27FC236}">
                <a16:creationId xmlns:a16="http://schemas.microsoft.com/office/drawing/2014/main" id="{ADFB7B06-6219-7675-586C-825793B6BCD1}"/>
              </a:ext>
            </a:extLst>
          </p:cNvPr>
          <p:cNvSpPr>
            <a:spLocks noGrp="1"/>
          </p:cNvSpPr>
          <p:nvPr>
            <p:ph type="subTitle" idx="1" hasCustomPrompt="1"/>
          </p:nvPr>
        </p:nvSpPr>
        <p:spPr>
          <a:xfrm>
            <a:off x="507998" y="2030400"/>
            <a:ext cx="11270791" cy="4362649"/>
          </a:xfrm>
        </p:spPr>
        <p:txBody>
          <a:bodyPr>
            <a:normAutofit/>
          </a:bodyPr>
          <a:lstStyle>
            <a:lvl1pPr marL="340791" indent="-230394" algn="l">
              <a:lnSpc>
                <a:spcPct val="90000"/>
              </a:lnSpc>
              <a:spcBef>
                <a:spcPts val="1000"/>
              </a:spcBef>
              <a:spcAft>
                <a:spcPts val="0"/>
              </a:spcAft>
              <a:buFont typeface="Wingdings" pitchFamily="2" charset="2"/>
              <a:buChar char="§"/>
              <a:tabLst/>
              <a:defRPr sz="2133"/>
            </a:lvl1pPr>
            <a:lvl2pPr marL="838179" indent="-380990" algn="l">
              <a:buFont typeface="Wingdings" panose="05000000000000000000" pitchFamily="2" charset="2"/>
              <a:buChar char="§"/>
              <a:defRPr sz="2000"/>
            </a:lvl2pPr>
            <a:lvl3pPr marL="1295368" indent="-380990" algn="l">
              <a:buFont typeface="Wingdings" panose="05000000000000000000" pitchFamily="2" charset="2"/>
              <a:buChar char="§"/>
              <a:defRPr sz="1800"/>
            </a:lvl3pPr>
            <a:lvl4pPr marL="1600160" indent="-228594" algn="l">
              <a:buFont typeface="Wingdings" panose="05000000000000000000" pitchFamily="2" charset="2"/>
              <a:buChar char="§"/>
              <a:defRPr sz="1600"/>
            </a:lvl4pPr>
            <a:lvl5pPr marL="2057349" indent="-228594" algn="l">
              <a:buFont typeface="Wingdings" panose="05000000000000000000" pitchFamily="2" charset="2"/>
              <a:buChar char="§"/>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pPr lvl="0"/>
            <a:r>
              <a:rPr lang="de-DE" dirty="0"/>
              <a:t>Folientext</a:t>
            </a:r>
          </a:p>
          <a:p>
            <a:pPr lvl="1"/>
            <a:r>
              <a:rPr lang="de-DE" dirty="0"/>
              <a:t>Zweite Ebene</a:t>
            </a:r>
          </a:p>
          <a:p>
            <a:pPr lvl="2"/>
            <a:r>
              <a:rPr lang="de-DE" dirty="0"/>
              <a:t>Dritte Ebene</a:t>
            </a:r>
          </a:p>
          <a:p>
            <a:pPr lvl="3"/>
            <a:r>
              <a:rPr lang="de-DE" dirty="0"/>
              <a:t>Vierte Ebene</a:t>
            </a:r>
          </a:p>
          <a:p>
            <a:pPr lvl="4"/>
            <a:r>
              <a:rPr lang="de-DE" dirty="0"/>
              <a:t>Fünfte Ebene</a:t>
            </a:r>
            <a:endParaRPr lang="en-US" dirty="0"/>
          </a:p>
          <a:p>
            <a:pPr lvl="1"/>
            <a:endParaRPr lang="de-DE" dirty="0"/>
          </a:p>
        </p:txBody>
      </p:sp>
      <p:pic>
        <p:nvPicPr>
          <p:cNvPr id="4" name="Grafik 3">
            <a:extLst>
              <a:ext uri="{FF2B5EF4-FFF2-40B4-BE49-F238E27FC236}">
                <a16:creationId xmlns:a16="http://schemas.microsoft.com/office/drawing/2014/main" id="{BAC80A55-7D6B-C2E7-1228-6B7A8433C856}"/>
              </a:ext>
            </a:extLst>
          </p:cNvPr>
          <p:cNvPicPr>
            <a:picLocks noChangeAspect="1"/>
          </p:cNvPicPr>
          <p:nvPr userDrawn="1"/>
        </p:nvPicPr>
        <p:blipFill>
          <a:blip r:embed="rId2"/>
          <a:stretch>
            <a:fillRect/>
          </a:stretch>
        </p:blipFill>
        <p:spPr>
          <a:xfrm>
            <a:off x="11215369" y="328931"/>
            <a:ext cx="563419" cy="619760"/>
          </a:xfrm>
          <a:prstGeom prst="rect">
            <a:avLst/>
          </a:prstGeom>
        </p:spPr>
      </p:pic>
      <p:sp>
        <p:nvSpPr>
          <p:cNvPr id="7" name="Foliennummernplatzhalter 5">
            <a:extLst>
              <a:ext uri="{FF2B5EF4-FFF2-40B4-BE49-F238E27FC236}">
                <a16:creationId xmlns:a16="http://schemas.microsoft.com/office/drawing/2014/main" id="{9363C009-213F-A29F-AF85-25EC13A08C4B}"/>
              </a:ext>
            </a:extLst>
          </p:cNvPr>
          <p:cNvSpPr>
            <a:spLocks noGrp="1"/>
          </p:cNvSpPr>
          <p:nvPr>
            <p:ph type="sldNum" sz="quarter" idx="4"/>
          </p:nvPr>
        </p:nvSpPr>
        <p:spPr>
          <a:xfrm>
            <a:off x="9035588" y="6393049"/>
            <a:ext cx="2743200" cy="366183"/>
          </a:xfrm>
          <a:prstGeom prst="rect">
            <a:avLst/>
          </a:prstGeom>
        </p:spPr>
        <p:txBody>
          <a:bodyPr vert="horz" lIns="91440" tIns="45720" rIns="91440" bIns="45720" rtlCol="0" anchor="ctr"/>
          <a:lstStyle>
            <a:lvl1pPr algn="r">
              <a:defRPr sz="1600">
                <a:solidFill>
                  <a:schemeClr val="tx1">
                    <a:tint val="82000"/>
                  </a:schemeClr>
                </a:solidFill>
                <a:latin typeface="Segoe UI" panose="020B0502040204020203" pitchFamily="34" charset="0"/>
                <a:cs typeface="Segoe UI" panose="020B0502040204020203" pitchFamily="34" charset="0"/>
              </a:defRPr>
            </a:lvl1pPr>
          </a:lstStyle>
          <a:p>
            <a:fld id="{7E011E2C-485B-4CAD-B223-3BAE66739F95}" type="slidenum">
              <a:rPr lang="de-CH" smtClean="0"/>
              <a:pPr/>
              <a:t>‹#›</a:t>
            </a:fld>
            <a:endParaRPr lang="de-CH" dirty="0"/>
          </a:p>
        </p:txBody>
      </p:sp>
    </p:spTree>
    <p:extLst>
      <p:ext uri="{BB962C8B-B14F-4D97-AF65-F5344CB8AC3E}">
        <p14:creationId xmlns:p14="http://schemas.microsoft.com/office/powerpoint/2010/main" val="560476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ver slide_image_870x922">
    <p:spTree>
      <p:nvGrpSpPr>
        <p:cNvPr id="1" name=""/>
        <p:cNvGrpSpPr/>
        <p:nvPr/>
      </p:nvGrpSpPr>
      <p:grpSpPr>
        <a:xfrm>
          <a:off x="0" y="0"/>
          <a:ext cx="0" cy="0"/>
          <a:chOff x="0" y="0"/>
          <a:chExt cx="0" cy="0"/>
        </a:xfrm>
      </p:grpSpPr>
      <p:sp>
        <p:nvSpPr>
          <p:cNvPr id="16" name="Rechteck 15">
            <a:extLst>
              <a:ext uri="{FF2B5EF4-FFF2-40B4-BE49-F238E27FC236}">
                <a16:creationId xmlns:a16="http://schemas.microsoft.com/office/drawing/2014/main" id="{5F47D4A5-16F5-7E5D-B08B-79755E33364B}"/>
              </a:ext>
            </a:extLst>
          </p:cNvPr>
          <p:cNvSpPr/>
          <p:nvPr userDrawn="1"/>
        </p:nvSpPr>
        <p:spPr>
          <a:xfrm>
            <a:off x="-16256" y="2878187"/>
            <a:ext cx="5500677" cy="3996072"/>
          </a:xfrm>
          <a:custGeom>
            <a:avLst/>
            <a:gdLst>
              <a:gd name="connsiteX0" fmla="*/ 0 w 4113316"/>
              <a:gd name="connsiteY0" fmla="*/ 0 h 2984861"/>
              <a:gd name="connsiteX1" fmla="*/ 4113316 w 4113316"/>
              <a:gd name="connsiteY1" fmla="*/ 0 h 2984861"/>
              <a:gd name="connsiteX2" fmla="*/ 4113316 w 4113316"/>
              <a:gd name="connsiteY2" fmla="*/ 2984861 h 2984861"/>
              <a:gd name="connsiteX3" fmla="*/ 0 w 4113316"/>
              <a:gd name="connsiteY3" fmla="*/ 2984861 h 2984861"/>
              <a:gd name="connsiteX4" fmla="*/ 0 w 4113316"/>
              <a:gd name="connsiteY4" fmla="*/ 0 h 2984861"/>
              <a:gd name="connsiteX0" fmla="*/ 0 w 4113316"/>
              <a:gd name="connsiteY0" fmla="*/ 0 h 2984861"/>
              <a:gd name="connsiteX1" fmla="*/ 4113316 w 4113316"/>
              <a:gd name="connsiteY1" fmla="*/ 0 h 2984861"/>
              <a:gd name="connsiteX2" fmla="*/ 3377046 w 4113316"/>
              <a:gd name="connsiteY2" fmla="*/ 2978924 h 2984861"/>
              <a:gd name="connsiteX3" fmla="*/ 0 w 4113316"/>
              <a:gd name="connsiteY3" fmla="*/ 2984861 h 2984861"/>
              <a:gd name="connsiteX4" fmla="*/ 0 w 4113316"/>
              <a:gd name="connsiteY4" fmla="*/ 0 h 2984861"/>
              <a:gd name="connsiteX0" fmla="*/ 0 w 4113316"/>
              <a:gd name="connsiteY0" fmla="*/ 0 h 2984862"/>
              <a:gd name="connsiteX1" fmla="*/ 4113316 w 4113316"/>
              <a:gd name="connsiteY1" fmla="*/ 0 h 2984862"/>
              <a:gd name="connsiteX2" fmla="*/ 3751119 w 4113316"/>
              <a:gd name="connsiteY2" fmla="*/ 2984862 h 2984862"/>
              <a:gd name="connsiteX3" fmla="*/ 0 w 4113316"/>
              <a:gd name="connsiteY3" fmla="*/ 2984861 h 2984862"/>
              <a:gd name="connsiteX4" fmla="*/ 0 w 4113316"/>
              <a:gd name="connsiteY4" fmla="*/ 0 h 2984862"/>
              <a:gd name="connsiteX0" fmla="*/ 0 w 4131604"/>
              <a:gd name="connsiteY0" fmla="*/ 0 h 2984862"/>
              <a:gd name="connsiteX1" fmla="*/ 4131604 w 4131604"/>
              <a:gd name="connsiteY1" fmla="*/ 0 h 2984862"/>
              <a:gd name="connsiteX2" fmla="*/ 3769407 w 4131604"/>
              <a:gd name="connsiteY2" fmla="*/ 2984862 h 2984862"/>
              <a:gd name="connsiteX3" fmla="*/ 18288 w 4131604"/>
              <a:gd name="connsiteY3" fmla="*/ 2984861 h 2984862"/>
              <a:gd name="connsiteX4" fmla="*/ 0 w 4131604"/>
              <a:gd name="connsiteY4" fmla="*/ 0 h 2984862"/>
              <a:gd name="connsiteX0" fmla="*/ 0 w 4131604"/>
              <a:gd name="connsiteY0" fmla="*/ 0 h 2997053"/>
              <a:gd name="connsiteX1" fmla="*/ 4131604 w 4131604"/>
              <a:gd name="connsiteY1" fmla="*/ 0 h 2997053"/>
              <a:gd name="connsiteX2" fmla="*/ 3769407 w 4131604"/>
              <a:gd name="connsiteY2" fmla="*/ 2984862 h 2997053"/>
              <a:gd name="connsiteX3" fmla="*/ 6096 w 4131604"/>
              <a:gd name="connsiteY3" fmla="*/ 2997053 h 2997053"/>
              <a:gd name="connsiteX4" fmla="*/ 0 w 4131604"/>
              <a:gd name="connsiteY4" fmla="*/ 0 h 2997053"/>
              <a:gd name="connsiteX0" fmla="*/ 0 w 4131604"/>
              <a:gd name="connsiteY0" fmla="*/ 0 h 2997054"/>
              <a:gd name="connsiteX1" fmla="*/ 4131604 w 4131604"/>
              <a:gd name="connsiteY1" fmla="*/ 0 h 2997054"/>
              <a:gd name="connsiteX2" fmla="*/ 3769407 w 4131604"/>
              <a:gd name="connsiteY2" fmla="*/ 2997054 h 2997054"/>
              <a:gd name="connsiteX3" fmla="*/ 6096 w 4131604"/>
              <a:gd name="connsiteY3" fmla="*/ 2997053 h 2997054"/>
              <a:gd name="connsiteX4" fmla="*/ 0 w 4131604"/>
              <a:gd name="connsiteY4" fmla="*/ 0 h 2997054"/>
              <a:gd name="connsiteX0" fmla="*/ 3048 w 4125508"/>
              <a:gd name="connsiteY0" fmla="*/ 0 h 2997054"/>
              <a:gd name="connsiteX1" fmla="*/ 4125508 w 4125508"/>
              <a:gd name="connsiteY1" fmla="*/ 0 h 2997054"/>
              <a:gd name="connsiteX2" fmla="*/ 3763311 w 4125508"/>
              <a:gd name="connsiteY2" fmla="*/ 2997054 h 2997054"/>
              <a:gd name="connsiteX3" fmla="*/ 0 w 4125508"/>
              <a:gd name="connsiteY3" fmla="*/ 2997053 h 2997054"/>
              <a:gd name="connsiteX4" fmla="*/ 3048 w 4125508"/>
              <a:gd name="connsiteY4" fmla="*/ 0 h 2997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5508" h="2997054">
                <a:moveTo>
                  <a:pt x="3048" y="0"/>
                </a:moveTo>
                <a:lnTo>
                  <a:pt x="4125508" y="0"/>
                </a:lnTo>
                <a:lnTo>
                  <a:pt x="3763311" y="2997054"/>
                </a:lnTo>
                <a:lnTo>
                  <a:pt x="0" y="2997053"/>
                </a:lnTo>
                <a:lnTo>
                  <a:pt x="3048" y="0"/>
                </a:lnTo>
                <a:close/>
              </a:path>
            </a:pathLst>
          </a:custGeom>
          <a:solidFill>
            <a:srgbClr val="B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dirty="0"/>
          </a:p>
        </p:txBody>
      </p:sp>
      <p:sp>
        <p:nvSpPr>
          <p:cNvPr id="2" name="Titel 1">
            <a:extLst>
              <a:ext uri="{FF2B5EF4-FFF2-40B4-BE49-F238E27FC236}">
                <a16:creationId xmlns:a16="http://schemas.microsoft.com/office/drawing/2014/main" id="{81C156F0-4BCC-E894-F235-BB8B629E97D5}"/>
              </a:ext>
            </a:extLst>
          </p:cNvPr>
          <p:cNvSpPr>
            <a:spLocks noGrp="1"/>
          </p:cNvSpPr>
          <p:nvPr>
            <p:ph type="ctrTitle" hasCustomPrompt="1"/>
          </p:nvPr>
        </p:nvSpPr>
        <p:spPr>
          <a:xfrm>
            <a:off x="6233786" y="2876007"/>
            <a:ext cx="5410676" cy="1320212"/>
          </a:xfrm>
        </p:spPr>
        <p:txBody>
          <a:bodyPr anchor="t" anchorCtr="0">
            <a:noAutofit/>
          </a:bodyPr>
          <a:lstStyle>
            <a:lvl1pPr algn="l">
              <a:defRPr sz="3067">
                <a:solidFill>
                  <a:srgbClr val="BE0000"/>
                </a:solidFill>
              </a:defRPr>
            </a:lvl1pPr>
          </a:lstStyle>
          <a:p>
            <a:r>
              <a:rPr lang="de-DE" dirty="0"/>
              <a:t>Titel der Präsentation</a:t>
            </a:r>
          </a:p>
        </p:txBody>
      </p:sp>
      <p:pic>
        <p:nvPicPr>
          <p:cNvPr id="3" name="Grafik 2">
            <a:extLst>
              <a:ext uri="{FF2B5EF4-FFF2-40B4-BE49-F238E27FC236}">
                <a16:creationId xmlns:a16="http://schemas.microsoft.com/office/drawing/2014/main" id="{A0C65F1F-DA38-627A-DC2E-25C0B33C8D9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181975" y="482963"/>
            <a:ext cx="3462487" cy="922605"/>
          </a:xfrm>
          <a:prstGeom prst="rect">
            <a:avLst/>
          </a:prstGeom>
        </p:spPr>
      </p:pic>
      <p:sp>
        <p:nvSpPr>
          <p:cNvPr id="8" name="Textplatzhalter 7">
            <a:extLst>
              <a:ext uri="{FF2B5EF4-FFF2-40B4-BE49-F238E27FC236}">
                <a16:creationId xmlns:a16="http://schemas.microsoft.com/office/drawing/2014/main" id="{B50A58DF-93FC-30F9-BB3D-84CDED4C50D7}"/>
              </a:ext>
            </a:extLst>
          </p:cNvPr>
          <p:cNvSpPr>
            <a:spLocks noGrp="1"/>
          </p:cNvSpPr>
          <p:nvPr>
            <p:ph type="body" sz="quarter" idx="13" hasCustomPrompt="1"/>
          </p:nvPr>
        </p:nvSpPr>
        <p:spPr>
          <a:xfrm>
            <a:off x="6233584" y="5894919"/>
            <a:ext cx="5410877" cy="265043"/>
          </a:xfrm>
        </p:spPr>
        <p:txBody>
          <a:bodyPr>
            <a:noAutofit/>
          </a:bodyPr>
          <a:lstStyle>
            <a:lvl1pPr marL="0" indent="0">
              <a:buNone/>
              <a:defRPr sz="1733">
                <a:solidFill>
                  <a:schemeClr val="tx1"/>
                </a:solidFill>
              </a:defRPr>
            </a:lvl1pPr>
            <a:lvl2pPr>
              <a:defRPr sz="1733"/>
            </a:lvl2pPr>
            <a:lvl3pPr>
              <a:defRPr sz="1733"/>
            </a:lvl3pPr>
            <a:lvl4pPr>
              <a:defRPr sz="1733"/>
            </a:lvl4pPr>
            <a:lvl5pPr>
              <a:defRPr sz="1733"/>
            </a:lvl5pPr>
          </a:lstStyle>
          <a:p>
            <a:pPr lvl="0"/>
            <a:r>
              <a:rPr lang="en-US" dirty="0"/>
              <a:t>5 September 2023 </a:t>
            </a:r>
            <a:r>
              <a:rPr lang="de-DE" dirty="0"/>
              <a:t>– Name </a:t>
            </a:r>
            <a:r>
              <a:rPr lang="de-DE" dirty="0" err="1"/>
              <a:t>of</a:t>
            </a:r>
            <a:r>
              <a:rPr lang="de-DE" dirty="0"/>
              <a:t> </a:t>
            </a:r>
            <a:r>
              <a:rPr lang="de-DE" dirty="0" err="1"/>
              <a:t>presenting</a:t>
            </a:r>
            <a:r>
              <a:rPr lang="de-DE" dirty="0"/>
              <a:t> </a:t>
            </a:r>
            <a:r>
              <a:rPr lang="de-DE" dirty="0" err="1"/>
              <a:t>person</a:t>
            </a:r>
            <a:endParaRPr lang="de-DE" dirty="0"/>
          </a:p>
        </p:txBody>
      </p:sp>
      <p:sp>
        <p:nvSpPr>
          <p:cNvPr id="6" name="Bildplatzhalter 4">
            <a:extLst>
              <a:ext uri="{FF2B5EF4-FFF2-40B4-BE49-F238E27FC236}">
                <a16:creationId xmlns:a16="http://schemas.microsoft.com/office/drawing/2014/main" id="{F6874141-5790-69FB-EBED-CB244A6329C2}"/>
              </a:ext>
            </a:extLst>
          </p:cNvPr>
          <p:cNvSpPr>
            <a:spLocks noGrp="1"/>
          </p:cNvSpPr>
          <p:nvPr>
            <p:ph type="pic" sz="quarter" idx="15"/>
          </p:nvPr>
        </p:nvSpPr>
        <p:spPr>
          <a:xfrm>
            <a:off x="-27251" y="1023094"/>
            <a:ext cx="5511673" cy="5851165"/>
          </a:xfrm>
          <a:custGeom>
            <a:avLst/>
            <a:gdLst>
              <a:gd name="connsiteX0" fmla="*/ 0 w 4113213"/>
              <a:gd name="connsiteY0" fmla="*/ 0 h 4378325"/>
              <a:gd name="connsiteX1" fmla="*/ 4113213 w 4113213"/>
              <a:gd name="connsiteY1" fmla="*/ 0 h 4378325"/>
              <a:gd name="connsiteX2" fmla="*/ 4113213 w 4113213"/>
              <a:gd name="connsiteY2" fmla="*/ 4378325 h 4378325"/>
              <a:gd name="connsiteX3" fmla="*/ 0 w 4113213"/>
              <a:gd name="connsiteY3" fmla="*/ 4378325 h 4378325"/>
              <a:gd name="connsiteX4" fmla="*/ 0 w 4113213"/>
              <a:gd name="connsiteY4" fmla="*/ 0 h 4378325"/>
              <a:gd name="connsiteX0" fmla="*/ 0 w 4113213"/>
              <a:gd name="connsiteY0" fmla="*/ 0 h 4378325"/>
              <a:gd name="connsiteX1" fmla="*/ 4113213 w 4113213"/>
              <a:gd name="connsiteY1" fmla="*/ 0 h 4378325"/>
              <a:gd name="connsiteX2" fmla="*/ 3581198 w 4113213"/>
              <a:gd name="connsiteY2" fmla="*/ 4378325 h 4378325"/>
              <a:gd name="connsiteX3" fmla="*/ 0 w 4113213"/>
              <a:gd name="connsiteY3" fmla="*/ 4378325 h 4378325"/>
              <a:gd name="connsiteX4" fmla="*/ 0 w 4113213"/>
              <a:gd name="connsiteY4" fmla="*/ 0 h 4378325"/>
              <a:gd name="connsiteX0" fmla="*/ 0 w 4123261"/>
              <a:gd name="connsiteY0" fmla="*/ 0 h 4378325"/>
              <a:gd name="connsiteX1" fmla="*/ 4123261 w 4123261"/>
              <a:gd name="connsiteY1" fmla="*/ 0 h 4378325"/>
              <a:gd name="connsiteX2" fmla="*/ 3591246 w 4123261"/>
              <a:gd name="connsiteY2" fmla="*/ 4378325 h 4378325"/>
              <a:gd name="connsiteX3" fmla="*/ 10048 w 4123261"/>
              <a:gd name="connsiteY3" fmla="*/ 4378325 h 4378325"/>
              <a:gd name="connsiteX4" fmla="*/ 0 w 4123261"/>
              <a:gd name="connsiteY4" fmla="*/ 0 h 4378325"/>
              <a:gd name="connsiteX0" fmla="*/ 5633 w 4128894"/>
              <a:gd name="connsiteY0" fmla="*/ 0 h 4378325"/>
              <a:gd name="connsiteX1" fmla="*/ 4128894 w 4128894"/>
              <a:gd name="connsiteY1" fmla="*/ 0 h 4378325"/>
              <a:gd name="connsiteX2" fmla="*/ 3596879 w 4128894"/>
              <a:gd name="connsiteY2" fmla="*/ 4378325 h 4378325"/>
              <a:gd name="connsiteX3" fmla="*/ 608 w 4128894"/>
              <a:gd name="connsiteY3" fmla="*/ 4378325 h 4378325"/>
              <a:gd name="connsiteX4" fmla="*/ 5633 w 4128894"/>
              <a:gd name="connsiteY4" fmla="*/ 0 h 4378325"/>
              <a:gd name="connsiteX0" fmla="*/ 10494 w 4133755"/>
              <a:gd name="connsiteY0" fmla="*/ 0 h 4388373"/>
              <a:gd name="connsiteX1" fmla="*/ 4133755 w 4133755"/>
              <a:gd name="connsiteY1" fmla="*/ 0 h 4388373"/>
              <a:gd name="connsiteX2" fmla="*/ 3601740 w 4133755"/>
              <a:gd name="connsiteY2" fmla="*/ 4378325 h 4388373"/>
              <a:gd name="connsiteX3" fmla="*/ 445 w 4133755"/>
              <a:gd name="connsiteY3" fmla="*/ 4388373 h 4388373"/>
              <a:gd name="connsiteX4" fmla="*/ 10494 w 4133755"/>
              <a:gd name="connsiteY4" fmla="*/ 0 h 4388373"/>
              <a:gd name="connsiteX0" fmla="*/ 10494 w 4133755"/>
              <a:gd name="connsiteY0" fmla="*/ 0 h 4388374"/>
              <a:gd name="connsiteX1" fmla="*/ 4133755 w 4133755"/>
              <a:gd name="connsiteY1" fmla="*/ 0 h 4388374"/>
              <a:gd name="connsiteX2" fmla="*/ 3601740 w 4133755"/>
              <a:gd name="connsiteY2" fmla="*/ 4388374 h 4388374"/>
              <a:gd name="connsiteX3" fmla="*/ 445 w 4133755"/>
              <a:gd name="connsiteY3" fmla="*/ 4388373 h 4388374"/>
              <a:gd name="connsiteX4" fmla="*/ 10494 w 4133755"/>
              <a:gd name="connsiteY4" fmla="*/ 0 h 4388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3755" h="4388374">
                <a:moveTo>
                  <a:pt x="10494" y="0"/>
                </a:moveTo>
                <a:lnTo>
                  <a:pt x="4133755" y="0"/>
                </a:lnTo>
                <a:lnTo>
                  <a:pt x="3601740" y="4388374"/>
                </a:lnTo>
                <a:lnTo>
                  <a:pt x="445" y="4388373"/>
                </a:lnTo>
                <a:cubicBezTo>
                  <a:pt x="-2904" y="2928931"/>
                  <a:pt x="13843" y="1459442"/>
                  <a:pt x="10494" y="0"/>
                </a:cubicBezTo>
                <a:close/>
              </a:path>
            </a:pathLst>
          </a:custGeom>
        </p:spPr>
        <p:txBody>
          <a:bodyPr anchor="ctr">
            <a:noAutofit/>
          </a:bodyPr>
          <a:lstStyle>
            <a:lvl1pPr algn="ctr">
              <a:defRPr/>
            </a:lvl1pPr>
          </a:lstStyle>
          <a:p>
            <a:r>
              <a:rPr lang="en-US"/>
              <a:t>Click icon to add picture</a:t>
            </a:r>
            <a:endParaRPr lang="de-DE" dirty="0"/>
          </a:p>
        </p:txBody>
      </p:sp>
    </p:spTree>
    <p:extLst>
      <p:ext uri="{BB962C8B-B14F-4D97-AF65-F5344CB8AC3E}">
        <p14:creationId xmlns:p14="http://schemas.microsoft.com/office/powerpoint/2010/main" val="2865687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B4CC83-3A98-6992-0D60-1CEEB74CE5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1B17884-B3E4-66E6-7CC2-86D93D9A90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F19F761-0A3D-7C91-019B-F6A764B20D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2C1F4CF-AFE8-C04E-BD28-094A8962A755}" type="datetimeFigureOut">
              <a:rPr lang="en-GB" smtClean="0"/>
              <a:t>10/09/2026</a:t>
            </a:fld>
            <a:endParaRPr lang="en-GB"/>
          </a:p>
        </p:txBody>
      </p:sp>
      <p:sp>
        <p:nvSpPr>
          <p:cNvPr id="5" name="Footer Placeholder 4">
            <a:extLst>
              <a:ext uri="{FF2B5EF4-FFF2-40B4-BE49-F238E27FC236}">
                <a16:creationId xmlns:a16="http://schemas.microsoft.com/office/drawing/2014/main" id="{3E17C7DE-C966-AEDC-D7D9-61D00DAAB1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993C52A-7933-B8DD-7E25-F9983FB2E2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08901D9-1232-1A4C-8B27-D067892ADA58}" type="slidenum">
              <a:rPr lang="en-GB" smtClean="0"/>
              <a:t>‹#›</a:t>
            </a:fld>
            <a:endParaRPr lang="en-GB"/>
          </a:p>
        </p:txBody>
      </p:sp>
    </p:spTree>
    <p:extLst>
      <p:ext uri="{BB962C8B-B14F-4D97-AF65-F5344CB8AC3E}">
        <p14:creationId xmlns:p14="http://schemas.microsoft.com/office/powerpoint/2010/main" val="7525342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png"/><Relationship Id="rId7"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1.svg"/><Relationship Id="rId11" Type="http://schemas.microsoft.com/office/2007/relationships/hdphoto" Target="../media/hdphoto3.wdp"/><Relationship Id="rId5" Type="http://schemas.openxmlformats.org/officeDocument/2006/relationships/image" Target="../media/image10.svg"/><Relationship Id="rId10" Type="http://schemas.openxmlformats.org/officeDocument/2006/relationships/image" Target="../media/image15.png"/><Relationship Id="rId4" Type="http://schemas.openxmlformats.org/officeDocument/2006/relationships/image" Target="../media/image9.svg"/><Relationship Id="rId9" Type="http://schemas.openxmlformats.org/officeDocument/2006/relationships/image" Target="../media/image14.svg"/></Relationships>
</file>

<file path=ppt/slides/_rels/slide3.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13.svg"/><Relationship Id="rId3" Type="http://schemas.microsoft.com/office/2018/10/relationships/comments" Target="../comments/modernComment_15F_347361F.xml"/><Relationship Id="rId7" Type="http://schemas.openxmlformats.org/officeDocument/2006/relationships/image" Target="../media/image19.svg"/><Relationship Id="rId12" Type="http://schemas.openxmlformats.org/officeDocument/2006/relationships/image" Target="../media/image14.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8.svg"/><Relationship Id="rId11" Type="http://schemas.openxmlformats.org/officeDocument/2006/relationships/image" Target="../media/image12.svg"/><Relationship Id="rId5" Type="http://schemas.openxmlformats.org/officeDocument/2006/relationships/image" Target="../media/image17.svg"/><Relationship Id="rId10" Type="http://schemas.openxmlformats.org/officeDocument/2006/relationships/image" Target="../media/image11.svg"/><Relationship Id="rId4" Type="http://schemas.openxmlformats.org/officeDocument/2006/relationships/image" Target="../media/image16.svg"/><Relationship Id="rId9" Type="http://schemas.openxmlformats.org/officeDocument/2006/relationships/image" Target="../media/image21.svg"/></Relationships>
</file>

<file path=ppt/slides/_rels/slide4.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28.svg"/><Relationship Id="rId3" Type="http://schemas.openxmlformats.org/officeDocument/2006/relationships/image" Target="../media/image11.svg"/><Relationship Id="rId7" Type="http://schemas.openxmlformats.org/officeDocument/2006/relationships/image" Target="../media/image22.svg"/><Relationship Id="rId12" Type="http://schemas.openxmlformats.org/officeDocument/2006/relationships/image" Target="../media/image27.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4.svg"/><Relationship Id="rId11" Type="http://schemas.openxmlformats.org/officeDocument/2006/relationships/image" Target="../media/image26.svg"/><Relationship Id="rId5" Type="http://schemas.openxmlformats.org/officeDocument/2006/relationships/image" Target="../media/image13.svg"/><Relationship Id="rId10" Type="http://schemas.openxmlformats.org/officeDocument/2006/relationships/image" Target="../media/image25.svg"/><Relationship Id="rId4" Type="http://schemas.openxmlformats.org/officeDocument/2006/relationships/image" Target="../media/image12.svg"/><Relationship Id="rId9" Type="http://schemas.openxmlformats.org/officeDocument/2006/relationships/image" Target="../media/image24.svg"/></Relationships>
</file>

<file path=ppt/slides/_rels/slide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svg"/></Relationships>
</file>

<file path=ppt/slides/_rels/slide6.xml.rels><?xml version="1.0" encoding="UTF-8" standalone="yes"?>
<Relationships xmlns="http://schemas.openxmlformats.org/package/2006/relationships"><Relationship Id="rId8" Type="http://schemas.openxmlformats.org/officeDocument/2006/relationships/image" Target="../media/image23.svg"/><Relationship Id="rId3" Type="http://schemas.microsoft.com/office/2018/10/relationships/comments" Target="../comments/modernComment_16F_6944A05F.xml"/><Relationship Id="rId7" Type="http://schemas.openxmlformats.org/officeDocument/2006/relationships/image" Target="../media/image14.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8" Type="http://schemas.openxmlformats.org/officeDocument/2006/relationships/image" Target="../media/image29.svg"/><Relationship Id="rId13" Type="http://schemas.openxmlformats.org/officeDocument/2006/relationships/image" Target="../media/image34.svg"/><Relationship Id="rId18" Type="http://schemas.openxmlformats.org/officeDocument/2006/relationships/image" Target="../media/image17.svg"/><Relationship Id="rId3" Type="http://schemas.microsoft.com/office/2018/10/relationships/comments" Target="../comments/modernComment_165_4B6ED4A3.xml"/><Relationship Id="rId7" Type="http://schemas.openxmlformats.org/officeDocument/2006/relationships/image" Target="../media/image14.svg"/><Relationship Id="rId12" Type="http://schemas.openxmlformats.org/officeDocument/2006/relationships/image" Target="../media/image33.svg"/><Relationship Id="rId17" Type="http://schemas.openxmlformats.org/officeDocument/2006/relationships/image" Target="../media/image16.svg"/><Relationship Id="rId2" Type="http://schemas.openxmlformats.org/officeDocument/2006/relationships/notesSlide" Target="../notesSlides/notesSlide6.xml"/><Relationship Id="rId16" Type="http://schemas.openxmlformats.org/officeDocument/2006/relationships/image" Target="../media/image36.svg"/><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32.svg"/><Relationship Id="rId5" Type="http://schemas.openxmlformats.org/officeDocument/2006/relationships/image" Target="../media/image12.svg"/><Relationship Id="rId15" Type="http://schemas.openxmlformats.org/officeDocument/2006/relationships/image" Target="../media/image23.svg"/><Relationship Id="rId10" Type="http://schemas.openxmlformats.org/officeDocument/2006/relationships/image" Target="../media/image31.svg"/><Relationship Id="rId4" Type="http://schemas.openxmlformats.org/officeDocument/2006/relationships/image" Target="../media/image11.svg"/><Relationship Id="rId9" Type="http://schemas.openxmlformats.org/officeDocument/2006/relationships/image" Target="../media/image30.svg"/><Relationship Id="rId14" Type="http://schemas.openxmlformats.org/officeDocument/2006/relationships/image" Target="../media/image35.svg"/></Relationships>
</file>

<file path=ppt/slides/_rels/slide8.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32.svg"/><Relationship Id="rId3" Type="http://schemas.openxmlformats.org/officeDocument/2006/relationships/image" Target="../media/image16.svg"/><Relationship Id="rId7" Type="http://schemas.openxmlformats.org/officeDocument/2006/relationships/image" Target="../media/image13.svg"/><Relationship Id="rId12" Type="http://schemas.openxmlformats.org/officeDocument/2006/relationships/image" Target="../media/image31.svg"/><Relationship Id="rId17" Type="http://schemas.openxmlformats.org/officeDocument/2006/relationships/image" Target="../media/image23.svg"/><Relationship Id="rId2" Type="http://schemas.openxmlformats.org/officeDocument/2006/relationships/notesSlide" Target="../notesSlides/notesSlide7.xml"/><Relationship Id="rId16" Type="http://schemas.openxmlformats.org/officeDocument/2006/relationships/image" Target="../media/image35.svg"/><Relationship Id="rId1" Type="http://schemas.openxmlformats.org/officeDocument/2006/relationships/slideLayout" Target="../slideLayouts/slideLayout7.xml"/><Relationship Id="rId6" Type="http://schemas.openxmlformats.org/officeDocument/2006/relationships/image" Target="../media/image12.svg"/><Relationship Id="rId11" Type="http://schemas.openxmlformats.org/officeDocument/2006/relationships/image" Target="../media/image30.svg"/><Relationship Id="rId5" Type="http://schemas.openxmlformats.org/officeDocument/2006/relationships/image" Target="../media/image11.svg"/><Relationship Id="rId15" Type="http://schemas.openxmlformats.org/officeDocument/2006/relationships/image" Target="../media/image34.svg"/><Relationship Id="rId10" Type="http://schemas.openxmlformats.org/officeDocument/2006/relationships/image" Target="../media/image29.svg"/><Relationship Id="rId4" Type="http://schemas.openxmlformats.org/officeDocument/2006/relationships/image" Target="../media/image17.svg"/><Relationship Id="rId9" Type="http://schemas.openxmlformats.org/officeDocument/2006/relationships/image" Target="../media/image36.svg"/><Relationship Id="rId14" Type="http://schemas.openxmlformats.org/officeDocument/2006/relationships/image" Target="../media/image33.svg"/></Relationships>
</file>

<file path=ppt/slides/_rels/slide9.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32.svg"/><Relationship Id="rId3" Type="http://schemas.openxmlformats.org/officeDocument/2006/relationships/image" Target="../media/image16.svg"/><Relationship Id="rId7" Type="http://schemas.openxmlformats.org/officeDocument/2006/relationships/image" Target="../media/image13.svg"/><Relationship Id="rId12" Type="http://schemas.openxmlformats.org/officeDocument/2006/relationships/image" Target="../media/image31.svg"/><Relationship Id="rId17" Type="http://schemas.openxmlformats.org/officeDocument/2006/relationships/image" Target="../media/image23.svg"/><Relationship Id="rId2" Type="http://schemas.openxmlformats.org/officeDocument/2006/relationships/notesSlide" Target="../notesSlides/notesSlide8.xml"/><Relationship Id="rId16" Type="http://schemas.openxmlformats.org/officeDocument/2006/relationships/image" Target="../media/image35.svg"/><Relationship Id="rId1" Type="http://schemas.openxmlformats.org/officeDocument/2006/relationships/slideLayout" Target="../slideLayouts/slideLayout7.xml"/><Relationship Id="rId6" Type="http://schemas.openxmlformats.org/officeDocument/2006/relationships/image" Target="../media/image12.svg"/><Relationship Id="rId11" Type="http://schemas.openxmlformats.org/officeDocument/2006/relationships/image" Target="../media/image30.svg"/><Relationship Id="rId5" Type="http://schemas.openxmlformats.org/officeDocument/2006/relationships/image" Target="../media/image11.svg"/><Relationship Id="rId15" Type="http://schemas.openxmlformats.org/officeDocument/2006/relationships/image" Target="../media/image34.svg"/><Relationship Id="rId10" Type="http://schemas.openxmlformats.org/officeDocument/2006/relationships/image" Target="../media/image29.svg"/><Relationship Id="rId4" Type="http://schemas.openxmlformats.org/officeDocument/2006/relationships/image" Target="../media/image17.svg"/><Relationship Id="rId9" Type="http://schemas.openxmlformats.org/officeDocument/2006/relationships/image" Target="../media/image36.svg"/><Relationship Id="rId14" Type="http://schemas.openxmlformats.org/officeDocument/2006/relationships/image" Target="../media/image33.sv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32.svg"/><Relationship Id="rId3" Type="http://schemas.openxmlformats.org/officeDocument/2006/relationships/image" Target="../media/image16.svg"/><Relationship Id="rId7" Type="http://schemas.openxmlformats.org/officeDocument/2006/relationships/image" Target="../media/image13.svg"/><Relationship Id="rId12" Type="http://schemas.openxmlformats.org/officeDocument/2006/relationships/image" Target="../media/image31.svg"/><Relationship Id="rId17" Type="http://schemas.openxmlformats.org/officeDocument/2006/relationships/image" Target="../media/image23.svg"/><Relationship Id="rId2" Type="http://schemas.openxmlformats.org/officeDocument/2006/relationships/notesSlide" Target="../notesSlides/notesSlide9.xml"/><Relationship Id="rId16" Type="http://schemas.openxmlformats.org/officeDocument/2006/relationships/image" Target="../media/image35.svg"/><Relationship Id="rId1" Type="http://schemas.openxmlformats.org/officeDocument/2006/relationships/slideLayout" Target="../slideLayouts/slideLayout7.xml"/><Relationship Id="rId6" Type="http://schemas.openxmlformats.org/officeDocument/2006/relationships/image" Target="../media/image12.svg"/><Relationship Id="rId11" Type="http://schemas.openxmlformats.org/officeDocument/2006/relationships/image" Target="../media/image30.svg"/><Relationship Id="rId5" Type="http://schemas.openxmlformats.org/officeDocument/2006/relationships/image" Target="../media/image11.svg"/><Relationship Id="rId15" Type="http://schemas.openxmlformats.org/officeDocument/2006/relationships/image" Target="../media/image34.svg"/><Relationship Id="rId10" Type="http://schemas.openxmlformats.org/officeDocument/2006/relationships/image" Target="../media/image29.svg"/><Relationship Id="rId4" Type="http://schemas.openxmlformats.org/officeDocument/2006/relationships/image" Target="../media/image17.svg"/><Relationship Id="rId9" Type="http://schemas.openxmlformats.org/officeDocument/2006/relationships/image" Target="../media/image36.svg"/><Relationship Id="rId14" Type="http://schemas.openxmlformats.org/officeDocument/2006/relationships/image" Target="../media/image33.svg"/></Relationships>
</file>

<file path=ppt/slides/_rels/slide12.xml.rels><?xml version="1.0" encoding="UTF-8" standalone="yes"?>
<Relationships xmlns="http://schemas.openxmlformats.org/package/2006/relationships"><Relationship Id="rId8" Type="http://schemas.openxmlformats.org/officeDocument/2006/relationships/image" Target="../media/image29.svg"/><Relationship Id="rId13" Type="http://schemas.openxmlformats.org/officeDocument/2006/relationships/image" Target="../media/image34.svg"/><Relationship Id="rId3" Type="http://schemas.openxmlformats.org/officeDocument/2006/relationships/image" Target="../media/image11.svg"/><Relationship Id="rId7" Type="http://schemas.openxmlformats.org/officeDocument/2006/relationships/image" Target="../media/image36.svg"/><Relationship Id="rId12" Type="http://schemas.openxmlformats.org/officeDocument/2006/relationships/image" Target="../media/image33.svg"/><Relationship Id="rId17" Type="http://schemas.openxmlformats.org/officeDocument/2006/relationships/image" Target="../media/image17.svg"/><Relationship Id="rId2" Type="http://schemas.openxmlformats.org/officeDocument/2006/relationships/notesSlide" Target="../notesSlides/notesSlide10.xml"/><Relationship Id="rId16"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image" Target="../media/image14.svg"/><Relationship Id="rId11" Type="http://schemas.openxmlformats.org/officeDocument/2006/relationships/image" Target="../media/image32.svg"/><Relationship Id="rId5" Type="http://schemas.openxmlformats.org/officeDocument/2006/relationships/image" Target="../media/image13.svg"/><Relationship Id="rId15" Type="http://schemas.openxmlformats.org/officeDocument/2006/relationships/image" Target="../media/image23.svg"/><Relationship Id="rId10" Type="http://schemas.openxmlformats.org/officeDocument/2006/relationships/image" Target="../media/image31.svg"/><Relationship Id="rId4" Type="http://schemas.openxmlformats.org/officeDocument/2006/relationships/image" Target="../media/image12.svg"/><Relationship Id="rId9" Type="http://schemas.openxmlformats.org/officeDocument/2006/relationships/image" Target="../media/image30.svg"/><Relationship Id="rId14" Type="http://schemas.openxmlformats.org/officeDocument/2006/relationships/image" Target="../media/image35.svg"/></Relationships>
</file>

<file path=ppt/slides/_rels/slide13.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31.svg"/><Relationship Id="rId18" Type="http://schemas.openxmlformats.org/officeDocument/2006/relationships/image" Target="../media/image38.svg"/><Relationship Id="rId3" Type="http://schemas.openxmlformats.org/officeDocument/2006/relationships/image" Target="../media/image16.svg"/><Relationship Id="rId7" Type="http://schemas.openxmlformats.org/officeDocument/2006/relationships/image" Target="../media/image12.svg"/><Relationship Id="rId12" Type="http://schemas.openxmlformats.org/officeDocument/2006/relationships/image" Target="../media/image30.svg"/><Relationship Id="rId17" Type="http://schemas.openxmlformats.org/officeDocument/2006/relationships/image" Target="../media/image23.svg"/><Relationship Id="rId2" Type="http://schemas.openxmlformats.org/officeDocument/2006/relationships/notesSlide" Target="../notesSlides/notesSlide11.xml"/><Relationship Id="rId16" Type="http://schemas.openxmlformats.org/officeDocument/2006/relationships/image" Target="../media/image34.svg"/><Relationship Id="rId1" Type="http://schemas.openxmlformats.org/officeDocument/2006/relationships/slideLayout" Target="../slideLayouts/slideLayout7.xml"/><Relationship Id="rId6" Type="http://schemas.openxmlformats.org/officeDocument/2006/relationships/image" Target="../media/image11.svg"/><Relationship Id="rId11" Type="http://schemas.openxmlformats.org/officeDocument/2006/relationships/image" Target="../media/image29.svg"/><Relationship Id="rId5" Type="http://schemas.openxmlformats.org/officeDocument/2006/relationships/image" Target="../media/image35.svg"/><Relationship Id="rId15" Type="http://schemas.openxmlformats.org/officeDocument/2006/relationships/image" Target="../media/image33.svg"/><Relationship Id="rId10" Type="http://schemas.openxmlformats.org/officeDocument/2006/relationships/image" Target="../media/image36.svg"/><Relationship Id="rId4" Type="http://schemas.openxmlformats.org/officeDocument/2006/relationships/image" Target="../media/image17.svg"/><Relationship Id="rId9" Type="http://schemas.openxmlformats.org/officeDocument/2006/relationships/image" Target="../media/image14.svg"/><Relationship Id="rId14" Type="http://schemas.openxmlformats.org/officeDocument/2006/relationships/image" Target="../media/image32.svg"/></Relationships>
</file>

<file path=ppt/slides/_rels/slide14.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31.svg"/><Relationship Id="rId18" Type="http://schemas.openxmlformats.org/officeDocument/2006/relationships/image" Target="../media/image38.svg"/><Relationship Id="rId3" Type="http://schemas.openxmlformats.org/officeDocument/2006/relationships/image" Target="../media/image16.svg"/><Relationship Id="rId7" Type="http://schemas.openxmlformats.org/officeDocument/2006/relationships/image" Target="../media/image12.svg"/><Relationship Id="rId12" Type="http://schemas.openxmlformats.org/officeDocument/2006/relationships/image" Target="../media/image30.svg"/><Relationship Id="rId17" Type="http://schemas.openxmlformats.org/officeDocument/2006/relationships/image" Target="../media/image23.svg"/><Relationship Id="rId2" Type="http://schemas.openxmlformats.org/officeDocument/2006/relationships/notesSlide" Target="../notesSlides/notesSlide12.xml"/><Relationship Id="rId16" Type="http://schemas.openxmlformats.org/officeDocument/2006/relationships/image" Target="../media/image34.svg"/><Relationship Id="rId1" Type="http://schemas.openxmlformats.org/officeDocument/2006/relationships/slideLayout" Target="../slideLayouts/slideLayout7.xml"/><Relationship Id="rId6" Type="http://schemas.openxmlformats.org/officeDocument/2006/relationships/image" Target="../media/image11.svg"/><Relationship Id="rId11" Type="http://schemas.openxmlformats.org/officeDocument/2006/relationships/image" Target="../media/image29.svg"/><Relationship Id="rId5" Type="http://schemas.openxmlformats.org/officeDocument/2006/relationships/image" Target="../media/image35.svg"/><Relationship Id="rId15" Type="http://schemas.openxmlformats.org/officeDocument/2006/relationships/image" Target="../media/image33.svg"/><Relationship Id="rId10" Type="http://schemas.openxmlformats.org/officeDocument/2006/relationships/image" Target="../media/image36.svg"/><Relationship Id="rId4" Type="http://schemas.openxmlformats.org/officeDocument/2006/relationships/image" Target="../media/image17.svg"/><Relationship Id="rId9" Type="http://schemas.openxmlformats.org/officeDocument/2006/relationships/image" Target="../media/image14.svg"/><Relationship Id="rId14" Type="http://schemas.openxmlformats.org/officeDocument/2006/relationships/image" Target="../media/image32.sv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0.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41.png"/><Relationship Id="rId7" Type="http://schemas.openxmlformats.org/officeDocument/2006/relationships/image" Target="../media/image12.svg"/><Relationship Id="rId2" Type="http://schemas.microsoft.com/office/2018/10/relationships/comments" Target="../comments/modernComment_15D_D91CDEA6.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4.svg"/><Relationship Id="rId10" Type="http://schemas.openxmlformats.org/officeDocument/2006/relationships/image" Target="../media/image44.svg"/><Relationship Id="rId4" Type="http://schemas.openxmlformats.org/officeDocument/2006/relationships/image" Target="../media/image42.svg"/><Relationship Id="rId9"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32018-632D-29F3-1B4D-8B0B79781DF0}"/>
            </a:ext>
          </a:extLst>
        </p:cNvPr>
        <p:cNvGrpSpPr/>
        <p:nvPr/>
      </p:nvGrpSpPr>
      <p:grpSpPr>
        <a:xfrm>
          <a:off x="0" y="0"/>
          <a:ext cx="0" cy="0"/>
          <a:chOff x="0" y="0"/>
          <a:chExt cx="0" cy="0"/>
        </a:xfrm>
      </p:grpSpPr>
      <p:sp>
        <p:nvSpPr>
          <p:cNvPr id="6" name="Textplatzhalter 2">
            <a:extLst>
              <a:ext uri="{FF2B5EF4-FFF2-40B4-BE49-F238E27FC236}">
                <a16:creationId xmlns:a16="http://schemas.microsoft.com/office/drawing/2014/main" id="{18236EE7-0608-00A6-85A9-C2B0F1F9CDE3}"/>
              </a:ext>
            </a:extLst>
          </p:cNvPr>
          <p:cNvSpPr txBox="1">
            <a:spLocks/>
          </p:cNvSpPr>
          <p:nvPr/>
        </p:nvSpPr>
        <p:spPr>
          <a:xfrm>
            <a:off x="6559258" y="6081282"/>
            <a:ext cx="5410877" cy="785515"/>
          </a:xfrm>
          <a:prstGeom prst="rect">
            <a:avLst/>
          </a:prstGeom>
        </p:spPr>
        <p:txBody>
          <a:bodyPr vert="horz" lIns="0" tIns="0" rIns="0" bIns="0" rtlCol="0">
            <a:noAutofit/>
          </a:bodyPr>
          <a:lstStyle>
            <a:lvl1pPr marL="0" indent="0" algn="l" defTabSz="685800" rtl="0" eaLnBrk="1" latinLnBrk="0" hangingPunct="1">
              <a:lnSpc>
                <a:spcPct val="90000"/>
              </a:lnSpc>
              <a:spcBef>
                <a:spcPts val="750"/>
              </a:spcBef>
              <a:buClr>
                <a:srgbClr val="C00000"/>
              </a:buClr>
              <a:buFont typeface="Wingdings" pitchFamily="2" charset="2"/>
              <a:buNone/>
              <a:defRPr sz="1300" kern="1200">
                <a:solidFill>
                  <a:schemeClr val="tx1"/>
                </a:solidFill>
                <a:latin typeface="Segoe UI" panose="020B0502040204020203" pitchFamily="34" charset="0"/>
                <a:ea typeface="+mn-ea"/>
                <a:cs typeface="Segoe UI" panose="020B0502040204020203" pitchFamily="34" charset="0"/>
              </a:defRPr>
            </a:lvl1pPr>
            <a:lvl2pPr marL="514350" indent="-171450" algn="l" defTabSz="685800" rtl="0" eaLnBrk="1" latinLnBrk="0" hangingPunct="1">
              <a:lnSpc>
                <a:spcPct val="90000"/>
              </a:lnSpc>
              <a:spcBef>
                <a:spcPts val="375"/>
              </a:spcBef>
              <a:buClr>
                <a:srgbClr val="C00000"/>
              </a:buClr>
              <a:buFont typeface="Wingdings" pitchFamily="2" charset="2"/>
              <a:buChar char="§"/>
              <a:defRPr sz="1300" kern="1200">
                <a:solidFill>
                  <a:schemeClr val="tx1"/>
                </a:solidFill>
                <a:latin typeface="Segoe UI" panose="020B0502040204020203" pitchFamily="34" charset="0"/>
                <a:ea typeface="+mn-ea"/>
                <a:cs typeface="Segoe UI" panose="020B0502040204020203" pitchFamily="34" charset="0"/>
              </a:defRPr>
            </a:lvl2pPr>
            <a:lvl3pPr marL="857250" indent="-171450" algn="l" defTabSz="685800" rtl="0" eaLnBrk="1" latinLnBrk="0" hangingPunct="1">
              <a:lnSpc>
                <a:spcPct val="90000"/>
              </a:lnSpc>
              <a:spcBef>
                <a:spcPts val="375"/>
              </a:spcBef>
              <a:buClr>
                <a:srgbClr val="C00000"/>
              </a:buClr>
              <a:buFont typeface="Wingdings" pitchFamily="2" charset="2"/>
              <a:buChar char="§"/>
              <a:defRPr sz="1300" kern="1200">
                <a:solidFill>
                  <a:schemeClr val="tx1"/>
                </a:solidFill>
                <a:latin typeface="Segoe UI" panose="020B0502040204020203" pitchFamily="34" charset="0"/>
                <a:ea typeface="+mn-ea"/>
                <a:cs typeface="Segoe UI" panose="020B0502040204020203" pitchFamily="34" charset="0"/>
              </a:defRPr>
            </a:lvl3pPr>
            <a:lvl4pPr marL="1200150" indent="-171450" algn="l" defTabSz="685800" rtl="0" eaLnBrk="1" latinLnBrk="0" hangingPunct="1">
              <a:lnSpc>
                <a:spcPct val="90000"/>
              </a:lnSpc>
              <a:spcBef>
                <a:spcPts val="375"/>
              </a:spcBef>
              <a:buClr>
                <a:srgbClr val="C00000"/>
              </a:buClr>
              <a:buFont typeface="Wingdings" pitchFamily="2" charset="2"/>
              <a:buChar char="§"/>
              <a:defRPr sz="1300" kern="1200">
                <a:solidFill>
                  <a:schemeClr val="tx1"/>
                </a:solidFill>
                <a:latin typeface="Segoe UI" panose="020B0502040204020203" pitchFamily="34" charset="0"/>
                <a:ea typeface="+mn-ea"/>
                <a:cs typeface="Segoe UI" panose="020B0502040204020203" pitchFamily="34" charset="0"/>
              </a:defRPr>
            </a:lvl4pPr>
            <a:lvl5pPr marL="1543050" indent="-171450" algn="l" defTabSz="685800" rtl="0" eaLnBrk="1" latinLnBrk="0" hangingPunct="1">
              <a:lnSpc>
                <a:spcPct val="90000"/>
              </a:lnSpc>
              <a:spcBef>
                <a:spcPts val="375"/>
              </a:spcBef>
              <a:buClr>
                <a:srgbClr val="C00000"/>
              </a:buClr>
              <a:buFont typeface="Wingdings" pitchFamily="2" charset="2"/>
              <a:buChar char="§"/>
              <a:defRPr sz="1300" kern="1200">
                <a:solidFill>
                  <a:schemeClr val="tx1"/>
                </a:solidFill>
                <a:latin typeface="Segoe UI" panose="020B0502040204020203" pitchFamily="34" charset="0"/>
                <a:ea typeface="+mn-ea"/>
                <a:cs typeface="Segoe UI" panose="020B0502040204020203"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r"/>
            <a:r>
              <a:rPr lang="de-CH" sz="1733" dirty="0"/>
              <a:t>TSL 506</a:t>
            </a:r>
          </a:p>
          <a:p>
            <a:pPr algn="r"/>
            <a:r>
              <a:rPr lang="de-CH" sz="1733" dirty="0"/>
              <a:t>4 September 2026 – Francesco Barilli</a:t>
            </a:r>
          </a:p>
          <a:p>
            <a:endParaRPr lang="de-CH" sz="1733" dirty="0"/>
          </a:p>
        </p:txBody>
      </p:sp>
      <p:pic>
        <p:nvPicPr>
          <p:cNvPr id="2" name="Picture 1">
            <a:extLst>
              <a:ext uri="{FF2B5EF4-FFF2-40B4-BE49-F238E27FC236}">
                <a16:creationId xmlns:a16="http://schemas.microsoft.com/office/drawing/2014/main" id="{1CE1C001-58BF-EDDF-455F-B2F18141E1A3}"/>
              </a:ext>
            </a:extLst>
          </p:cNvPr>
          <p:cNvPicPr>
            <a:picLocks noChangeAspect="1"/>
          </p:cNvPicPr>
          <p:nvPr/>
        </p:nvPicPr>
        <p:blipFill>
          <a:blip r:embed="rId2"/>
          <a:stretch>
            <a:fillRect/>
          </a:stretch>
        </p:blipFill>
        <p:spPr>
          <a:xfrm>
            <a:off x="-32072" y="2385781"/>
            <a:ext cx="6017210" cy="4481016"/>
          </a:xfrm>
          <a:prstGeom prst="rect">
            <a:avLst/>
          </a:prstGeom>
        </p:spPr>
      </p:pic>
      <p:sp>
        <p:nvSpPr>
          <p:cNvPr id="5" name="Titel 1">
            <a:extLst>
              <a:ext uri="{FF2B5EF4-FFF2-40B4-BE49-F238E27FC236}">
                <a16:creationId xmlns:a16="http://schemas.microsoft.com/office/drawing/2014/main" id="{A24FED52-EA94-CAEB-6567-67B52B00F5AD}"/>
              </a:ext>
            </a:extLst>
          </p:cNvPr>
          <p:cNvSpPr txBox="1">
            <a:spLocks/>
          </p:cNvSpPr>
          <p:nvPr/>
        </p:nvSpPr>
        <p:spPr>
          <a:xfrm>
            <a:off x="1559496" y="2009165"/>
            <a:ext cx="8769182" cy="1851883"/>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2300" b="1" kern="1200">
                <a:solidFill>
                  <a:srgbClr val="BE0000"/>
                </a:solidFill>
                <a:latin typeface="Segoe UI" panose="020B0502040204020203" pitchFamily="34" charset="0"/>
                <a:ea typeface="+mj-ea"/>
                <a:cs typeface="Segoe UI" panose="020B0502040204020203" pitchFamily="34" charset="0"/>
              </a:defRPr>
            </a:lvl1pPr>
          </a:lstStyle>
          <a:p>
            <a:pPr algn="ctr"/>
            <a:r>
              <a:rPr lang="en-US" sz="3600" dirty="0"/>
              <a:t>An interactive tool to assess the environmental sustainability of novel technologies … and getting recognition for your efforts</a:t>
            </a:r>
          </a:p>
        </p:txBody>
      </p:sp>
      <p:pic>
        <p:nvPicPr>
          <p:cNvPr id="12" name="Picture 11">
            <a:extLst>
              <a:ext uri="{FF2B5EF4-FFF2-40B4-BE49-F238E27FC236}">
                <a16:creationId xmlns:a16="http://schemas.microsoft.com/office/drawing/2014/main" id="{9576A265-3B96-02C5-19FD-03BA835E790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rcRect l="12763" t="5384" r="1444" b="3215"/>
          <a:stretch>
            <a:fillRect/>
          </a:stretch>
        </p:blipFill>
        <p:spPr>
          <a:xfrm>
            <a:off x="5136600" y="4566980"/>
            <a:ext cx="721572" cy="751291"/>
          </a:xfrm>
          <a:prstGeom prst="ellipse">
            <a:avLst/>
          </a:prstGeom>
        </p:spPr>
      </p:pic>
      <p:sp>
        <p:nvSpPr>
          <p:cNvPr id="13" name="Textplatzhalter 2">
            <a:extLst>
              <a:ext uri="{FF2B5EF4-FFF2-40B4-BE49-F238E27FC236}">
                <a16:creationId xmlns:a16="http://schemas.microsoft.com/office/drawing/2014/main" id="{73E64EE0-0052-049A-8964-63ACDE0E2580}"/>
              </a:ext>
            </a:extLst>
          </p:cNvPr>
          <p:cNvSpPr txBox="1">
            <a:spLocks/>
          </p:cNvSpPr>
          <p:nvPr/>
        </p:nvSpPr>
        <p:spPr>
          <a:xfrm>
            <a:off x="4927696" y="5363790"/>
            <a:ext cx="1277248" cy="198782"/>
          </a:xfrm>
          <a:prstGeom prst="rect">
            <a:avLst/>
          </a:prstGeom>
        </p:spPr>
        <p:txBody>
          <a:bodyPr vert="horz" lIns="0" tIns="0" rIns="0" bIns="0" rtlCol="0">
            <a:noAutofit/>
          </a:bodyPr>
          <a:lstStyle>
            <a:lvl1pPr marL="0" indent="0" algn="l" defTabSz="685800" rtl="0" eaLnBrk="1" latinLnBrk="0" hangingPunct="1">
              <a:lnSpc>
                <a:spcPct val="90000"/>
              </a:lnSpc>
              <a:spcBef>
                <a:spcPts val="750"/>
              </a:spcBef>
              <a:buClr>
                <a:srgbClr val="C00000"/>
              </a:buClr>
              <a:buFont typeface="Wingdings" pitchFamily="2" charset="2"/>
              <a:buNone/>
              <a:defRPr sz="1300" kern="1200">
                <a:solidFill>
                  <a:schemeClr val="tx1"/>
                </a:solidFill>
                <a:latin typeface="Segoe UI" panose="020B0502040204020203" pitchFamily="34" charset="0"/>
                <a:ea typeface="+mn-ea"/>
                <a:cs typeface="Segoe UI" panose="020B0502040204020203" pitchFamily="34" charset="0"/>
              </a:defRPr>
            </a:lvl1pPr>
            <a:lvl2pPr marL="514350" indent="-171450" algn="l" defTabSz="685800" rtl="0" eaLnBrk="1" latinLnBrk="0" hangingPunct="1">
              <a:lnSpc>
                <a:spcPct val="90000"/>
              </a:lnSpc>
              <a:spcBef>
                <a:spcPts val="375"/>
              </a:spcBef>
              <a:buClr>
                <a:srgbClr val="C00000"/>
              </a:buClr>
              <a:buFont typeface="Wingdings" pitchFamily="2" charset="2"/>
              <a:buChar char="§"/>
              <a:defRPr sz="1300" kern="1200">
                <a:solidFill>
                  <a:schemeClr val="tx1"/>
                </a:solidFill>
                <a:latin typeface="Segoe UI" panose="020B0502040204020203" pitchFamily="34" charset="0"/>
                <a:ea typeface="+mn-ea"/>
                <a:cs typeface="Segoe UI" panose="020B0502040204020203" pitchFamily="34" charset="0"/>
              </a:defRPr>
            </a:lvl2pPr>
            <a:lvl3pPr marL="857250" indent="-171450" algn="l" defTabSz="685800" rtl="0" eaLnBrk="1" latinLnBrk="0" hangingPunct="1">
              <a:lnSpc>
                <a:spcPct val="90000"/>
              </a:lnSpc>
              <a:spcBef>
                <a:spcPts val="375"/>
              </a:spcBef>
              <a:buClr>
                <a:srgbClr val="C00000"/>
              </a:buClr>
              <a:buFont typeface="Wingdings" pitchFamily="2" charset="2"/>
              <a:buChar char="§"/>
              <a:defRPr sz="1300" kern="1200">
                <a:solidFill>
                  <a:schemeClr val="tx1"/>
                </a:solidFill>
                <a:latin typeface="Segoe UI" panose="020B0502040204020203" pitchFamily="34" charset="0"/>
                <a:ea typeface="+mn-ea"/>
                <a:cs typeface="Segoe UI" panose="020B0502040204020203" pitchFamily="34" charset="0"/>
              </a:defRPr>
            </a:lvl3pPr>
            <a:lvl4pPr marL="1200150" indent="-171450" algn="l" defTabSz="685800" rtl="0" eaLnBrk="1" latinLnBrk="0" hangingPunct="1">
              <a:lnSpc>
                <a:spcPct val="90000"/>
              </a:lnSpc>
              <a:spcBef>
                <a:spcPts val="375"/>
              </a:spcBef>
              <a:buClr>
                <a:srgbClr val="C00000"/>
              </a:buClr>
              <a:buFont typeface="Wingdings" pitchFamily="2" charset="2"/>
              <a:buChar char="§"/>
              <a:defRPr sz="1300" kern="1200">
                <a:solidFill>
                  <a:schemeClr val="tx1"/>
                </a:solidFill>
                <a:latin typeface="Segoe UI" panose="020B0502040204020203" pitchFamily="34" charset="0"/>
                <a:ea typeface="+mn-ea"/>
                <a:cs typeface="Segoe UI" panose="020B0502040204020203" pitchFamily="34" charset="0"/>
              </a:defRPr>
            </a:lvl4pPr>
            <a:lvl5pPr marL="1543050" indent="-171450" algn="l" defTabSz="685800" rtl="0" eaLnBrk="1" latinLnBrk="0" hangingPunct="1">
              <a:lnSpc>
                <a:spcPct val="90000"/>
              </a:lnSpc>
              <a:spcBef>
                <a:spcPts val="375"/>
              </a:spcBef>
              <a:buClr>
                <a:srgbClr val="C00000"/>
              </a:buClr>
              <a:buFont typeface="Wingdings" pitchFamily="2" charset="2"/>
              <a:buChar char="§"/>
              <a:defRPr sz="1300" kern="1200">
                <a:solidFill>
                  <a:schemeClr val="tx1"/>
                </a:solidFill>
                <a:latin typeface="Segoe UI" panose="020B0502040204020203" pitchFamily="34" charset="0"/>
                <a:ea typeface="+mn-ea"/>
                <a:cs typeface="Segoe UI" panose="020B0502040204020203"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spcBef>
                <a:spcPts val="0"/>
              </a:spcBef>
            </a:pPr>
            <a:r>
              <a:rPr lang="de-CH" sz="1100" dirty="0"/>
              <a:t>Joana </a:t>
            </a:r>
          </a:p>
          <a:p>
            <a:pPr algn="ctr">
              <a:spcBef>
                <a:spcPts val="0"/>
              </a:spcBef>
            </a:pPr>
            <a:r>
              <a:rPr lang="de-CH" sz="1100" dirty="0"/>
              <a:t>Morgado</a:t>
            </a:r>
          </a:p>
        </p:txBody>
      </p:sp>
      <p:pic>
        <p:nvPicPr>
          <p:cNvPr id="14" name="Picture 13">
            <a:extLst>
              <a:ext uri="{FF2B5EF4-FFF2-40B4-BE49-F238E27FC236}">
                <a16:creationId xmlns:a16="http://schemas.microsoft.com/office/drawing/2014/main" id="{79AFF339-5152-0732-464E-04A25DBE3268}"/>
              </a:ext>
            </a:extLst>
          </p:cNvPr>
          <p:cNvPicPr>
            <a:picLocks noChangeAspect="1"/>
          </p:cNvPicPr>
          <p:nvPr/>
        </p:nvPicPr>
        <p:blipFill>
          <a:blip r:embed="rId5"/>
          <a:srcRect l="9770" t="7096" r="7665" b="6062"/>
          <a:stretch>
            <a:fillRect/>
          </a:stretch>
        </p:blipFill>
        <p:spPr>
          <a:xfrm>
            <a:off x="3936419" y="4578502"/>
            <a:ext cx="751290" cy="739768"/>
          </a:xfrm>
          <a:prstGeom prst="ellipse">
            <a:avLst/>
          </a:prstGeom>
        </p:spPr>
      </p:pic>
      <p:sp>
        <p:nvSpPr>
          <p:cNvPr id="15" name="Textplatzhalter 2">
            <a:extLst>
              <a:ext uri="{FF2B5EF4-FFF2-40B4-BE49-F238E27FC236}">
                <a16:creationId xmlns:a16="http://schemas.microsoft.com/office/drawing/2014/main" id="{ED8BBE8E-CA56-48F7-0C05-5A9F12DAC138}"/>
              </a:ext>
            </a:extLst>
          </p:cNvPr>
          <p:cNvSpPr txBox="1">
            <a:spLocks/>
          </p:cNvSpPr>
          <p:nvPr/>
        </p:nvSpPr>
        <p:spPr>
          <a:xfrm>
            <a:off x="3725003" y="5360727"/>
            <a:ext cx="1277248" cy="198782"/>
          </a:xfrm>
          <a:prstGeom prst="rect">
            <a:avLst/>
          </a:prstGeom>
        </p:spPr>
        <p:txBody>
          <a:bodyPr vert="horz" lIns="0" tIns="0" rIns="0" bIns="0" rtlCol="0">
            <a:noAutofit/>
          </a:bodyPr>
          <a:lstStyle>
            <a:lvl1pPr marL="0" indent="0" algn="l" defTabSz="685800" rtl="0" eaLnBrk="1" latinLnBrk="0" hangingPunct="1">
              <a:lnSpc>
                <a:spcPct val="90000"/>
              </a:lnSpc>
              <a:spcBef>
                <a:spcPts val="750"/>
              </a:spcBef>
              <a:buClr>
                <a:srgbClr val="C00000"/>
              </a:buClr>
              <a:buFont typeface="Wingdings" pitchFamily="2" charset="2"/>
              <a:buNone/>
              <a:defRPr sz="1300" kern="1200">
                <a:solidFill>
                  <a:schemeClr val="tx1"/>
                </a:solidFill>
                <a:latin typeface="Segoe UI" panose="020B0502040204020203" pitchFamily="34" charset="0"/>
                <a:ea typeface="+mn-ea"/>
                <a:cs typeface="Segoe UI" panose="020B0502040204020203" pitchFamily="34" charset="0"/>
              </a:defRPr>
            </a:lvl1pPr>
            <a:lvl2pPr marL="514350" indent="-171450" algn="l" defTabSz="685800" rtl="0" eaLnBrk="1" latinLnBrk="0" hangingPunct="1">
              <a:lnSpc>
                <a:spcPct val="90000"/>
              </a:lnSpc>
              <a:spcBef>
                <a:spcPts val="375"/>
              </a:spcBef>
              <a:buClr>
                <a:srgbClr val="C00000"/>
              </a:buClr>
              <a:buFont typeface="Wingdings" pitchFamily="2" charset="2"/>
              <a:buChar char="§"/>
              <a:defRPr sz="1300" kern="1200">
                <a:solidFill>
                  <a:schemeClr val="tx1"/>
                </a:solidFill>
                <a:latin typeface="Segoe UI" panose="020B0502040204020203" pitchFamily="34" charset="0"/>
                <a:ea typeface="+mn-ea"/>
                <a:cs typeface="Segoe UI" panose="020B0502040204020203" pitchFamily="34" charset="0"/>
              </a:defRPr>
            </a:lvl2pPr>
            <a:lvl3pPr marL="857250" indent="-171450" algn="l" defTabSz="685800" rtl="0" eaLnBrk="1" latinLnBrk="0" hangingPunct="1">
              <a:lnSpc>
                <a:spcPct val="90000"/>
              </a:lnSpc>
              <a:spcBef>
                <a:spcPts val="375"/>
              </a:spcBef>
              <a:buClr>
                <a:srgbClr val="C00000"/>
              </a:buClr>
              <a:buFont typeface="Wingdings" pitchFamily="2" charset="2"/>
              <a:buChar char="§"/>
              <a:defRPr sz="1300" kern="1200">
                <a:solidFill>
                  <a:schemeClr val="tx1"/>
                </a:solidFill>
                <a:latin typeface="Segoe UI" panose="020B0502040204020203" pitchFamily="34" charset="0"/>
                <a:ea typeface="+mn-ea"/>
                <a:cs typeface="Segoe UI" panose="020B0502040204020203" pitchFamily="34" charset="0"/>
              </a:defRPr>
            </a:lvl3pPr>
            <a:lvl4pPr marL="1200150" indent="-171450" algn="l" defTabSz="685800" rtl="0" eaLnBrk="1" latinLnBrk="0" hangingPunct="1">
              <a:lnSpc>
                <a:spcPct val="90000"/>
              </a:lnSpc>
              <a:spcBef>
                <a:spcPts val="375"/>
              </a:spcBef>
              <a:buClr>
                <a:srgbClr val="C00000"/>
              </a:buClr>
              <a:buFont typeface="Wingdings" pitchFamily="2" charset="2"/>
              <a:buChar char="§"/>
              <a:defRPr sz="1300" kern="1200">
                <a:solidFill>
                  <a:schemeClr val="tx1"/>
                </a:solidFill>
                <a:latin typeface="Segoe UI" panose="020B0502040204020203" pitchFamily="34" charset="0"/>
                <a:ea typeface="+mn-ea"/>
                <a:cs typeface="Segoe UI" panose="020B0502040204020203" pitchFamily="34" charset="0"/>
              </a:defRPr>
            </a:lvl4pPr>
            <a:lvl5pPr marL="1543050" indent="-171450" algn="l" defTabSz="685800" rtl="0" eaLnBrk="1" latinLnBrk="0" hangingPunct="1">
              <a:lnSpc>
                <a:spcPct val="90000"/>
              </a:lnSpc>
              <a:spcBef>
                <a:spcPts val="375"/>
              </a:spcBef>
              <a:buClr>
                <a:srgbClr val="C00000"/>
              </a:buClr>
              <a:buFont typeface="Wingdings" pitchFamily="2" charset="2"/>
              <a:buChar char="§"/>
              <a:defRPr sz="1300" kern="1200">
                <a:solidFill>
                  <a:schemeClr val="tx1"/>
                </a:solidFill>
                <a:latin typeface="Segoe UI" panose="020B0502040204020203" pitchFamily="34" charset="0"/>
                <a:ea typeface="+mn-ea"/>
                <a:cs typeface="Segoe UI" panose="020B0502040204020203"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spcBef>
                <a:spcPts val="0"/>
              </a:spcBef>
            </a:pPr>
            <a:r>
              <a:rPr lang="de-CH" sz="1100" dirty="0"/>
              <a:t>Francesco </a:t>
            </a:r>
          </a:p>
          <a:p>
            <a:pPr algn="ctr">
              <a:spcBef>
                <a:spcPts val="0"/>
              </a:spcBef>
            </a:pPr>
            <a:r>
              <a:rPr lang="de-CH" sz="1100" dirty="0"/>
              <a:t>Barilli</a:t>
            </a:r>
          </a:p>
        </p:txBody>
      </p:sp>
      <p:pic>
        <p:nvPicPr>
          <p:cNvPr id="16" name="Picture 15">
            <a:extLst>
              <a:ext uri="{FF2B5EF4-FFF2-40B4-BE49-F238E27FC236}">
                <a16:creationId xmlns:a16="http://schemas.microsoft.com/office/drawing/2014/main" id="{3B117C37-7A10-1BE4-30E8-1F8937586AE9}"/>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Effect>
                      <a14:brightnessContrast bright="11000"/>
                    </a14:imgEffect>
                  </a14:imgLayer>
                </a14:imgProps>
              </a:ext>
            </a:extLst>
          </a:blip>
          <a:srcRect l="6489" t="6489" r="2318" b="2318"/>
          <a:stretch>
            <a:fillRect/>
          </a:stretch>
        </p:blipFill>
        <p:spPr>
          <a:xfrm>
            <a:off x="7525534" y="4566980"/>
            <a:ext cx="751290" cy="751290"/>
          </a:xfrm>
          <a:prstGeom prst="ellipse">
            <a:avLst/>
          </a:prstGeom>
        </p:spPr>
      </p:pic>
      <p:sp>
        <p:nvSpPr>
          <p:cNvPr id="17" name="Textplatzhalter 2">
            <a:extLst>
              <a:ext uri="{FF2B5EF4-FFF2-40B4-BE49-F238E27FC236}">
                <a16:creationId xmlns:a16="http://schemas.microsoft.com/office/drawing/2014/main" id="{7B15D99E-683E-D8AF-7A4C-1473C8B68CD9}"/>
              </a:ext>
            </a:extLst>
          </p:cNvPr>
          <p:cNvSpPr txBox="1">
            <a:spLocks/>
          </p:cNvSpPr>
          <p:nvPr/>
        </p:nvSpPr>
        <p:spPr>
          <a:xfrm>
            <a:off x="7262555" y="5360727"/>
            <a:ext cx="1277248" cy="355465"/>
          </a:xfrm>
          <a:prstGeom prst="rect">
            <a:avLst/>
          </a:prstGeom>
        </p:spPr>
        <p:txBody>
          <a:bodyPr vert="horz" lIns="0" tIns="0" rIns="0" bIns="0" rtlCol="0">
            <a:noAutofit/>
          </a:bodyPr>
          <a:lstStyle>
            <a:lvl1pPr marL="0" indent="0" algn="l" defTabSz="685800" rtl="0" eaLnBrk="1" latinLnBrk="0" hangingPunct="1">
              <a:lnSpc>
                <a:spcPct val="90000"/>
              </a:lnSpc>
              <a:spcBef>
                <a:spcPts val="750"/>
              </a:spcBef>
              <a:buClr>
                <a:srgbClr val="C00000"/>
              </a:buClr>
              <a:buFont typeface="Wingdings" pitchFamily="2" charset="2"/>
              <a:buNone/>
              <a:defRPr sz="1300" kern="1200">
                <a:solidFill>
                  <a:schemeClr val="tx1"/>
                </a:solidFill>
                <a:latin typeface="Segoe UI" panose="020B0502040204020203" pitchFamily="34" charset="0"/>
                <a:ea typeface="+mn-ea"/>
                <a:cs typeface="Segoe UI" panose="020B0502040204020203" pitchFamily="34" charset="0"/>
              </a:defRPr>
            </a:lvl1pPr>
            <a:lvl2pPr marL="514350" indent="-171450" algn="l" defTabSz="685800" rtl="0" eaLnBrk="1" latinLnBrk="0" hangingPunct="1">
              <a:lnSpc>
                <a:spcPct val="90000"/>
              </a:lnSpc>
              <a:spcBef>
                <a:spcPts val="375"/>
              </a:spcBef>
              <a:buClr>
                <a:srgbClr val="C00000"/>
              </a:buClr>
              <a:buFont typeface="Wingdings" pitchFamily="2" charset="2"/>
              <a:buChar char="§"/>
              <a:defRPr sz="1300" kern="1200">
                <a:solidFill>
                  <a:schemeClr val="tx1"/>
                </a:solidFill>
                <a:latin typeface="Segoe UI" panose="020B0502040204020203" pitchFamily="34" charset="0"/>
                <a:ea typeface="+mn-ea"/>
                <a:cs typeface="Segoe UI" panose="020B0502040204020203" pitchFamily="34" charset="0"/>
              </a:defRPr>
            </a:lvl2pPr>
            <a:lvl3pPr marL="857250" indent="-171450" algn="l" defTabSz="685800" rtl="0" eaLnBrk="1" latinLnBrk="0" hangingPunct="1">
              <a:lnSpc>
                <a:spcPct val="90000"/>
              </a:lnSpc>
              <a:spcBef>
                <a:spcPts val="375"/>
              </a:spcBef>
              <a:buClr>
                <a:srgbClr val="C00000"/>
              </a:buClr>
              <a:buFont typeface="Wingdings" pitchFamily="2" charset="2"/>
              <a:buChar char="§"/>
              <a:defRPr sz="1300" kern="1200">
                <a:solidFill>
                  <a:schemeClr val="tx1"/>
                </a:solidFill>
                <a:latin typeface="Segoe UI" panose="020B0502040204020203" pitchFamily="34" charset="0"/>
                <a:ea typeface="+mn-ea"/>
                <a:cs typeface="Segoe UI" panose="020B0502040204020203" pitchFamily="34" charset="0"/>
              </a:defRPr>
            </a:lvl3pPr>
            <a:lvl4pPr marL="1200150" indent="-171450" algn="l" defTabSz="685800" rtl="0" eaLnBrk="1" latinLnBrk="0" hangingPunct="1">
              <a:lnSpc>
                <a:spcPct val="90000"/>
              </a:lnSpc>
              <a:spcBef>
                <a:spcPts val="375"/>
              </a:spcBef>
              <a:buClr>
                <a:srgbClr val="C00000"/>
              </a:buClr>
              <a:buFont typeface="Wingdings" pitchFamily="2" charset="2"/>
              <a:buChar char="§"/>
              <a:defRPr sz="1300" kern="1200">
                <a:solidFill>
                  <a:schemeClr val="tx1"/>
                </a:solidFill>
                <a:latin typeface="Segoe UI" panose="020B0502040204020203" pitchFamily="34" charset="0"/>
                <a:ea typeface="+mn-ea"/>
                <a:cs typeface="Segoe UI" panose="020B0502040204020203" pitchFamily="34" charset="0"/>
              </a:defRPr>
            </a:lvl4pPr>
            <a:lvl5pPr marL="1543050" indent="-171450" algn="l" defTabSz="685800" rtl="0" eaLnBrk="1" latinLnBrk="0" hangingPunct="1">
              <a:lnSpc>
                <a:spcPct val="90000"/>
              </a:lnSpc>
              <a:spcBef>
                <a:spcPts val="375"/>
              </a:spcBef>
              <a:buClr>
                <a:srgbClr val="C00000"/>
              </a:buClr>
              <a:buFont typeface="Wingdings" pitchFamily="2" charset="2"/>
              <a:buChar char="§"/>
              <a:defRPr sz="1300" kern="1200">
                <a:solidFill>
                  <a:schemeClr val="tx1"/>
                </a:solidFill>
                <a:latin typeface="Segoe UI" panose="020B0502040204020203" pitchFamily="34" charset="0"/>
                <a:ea typeface="+mn-ea"/>
                <a:cs typeface="Segoe UI" panose="020B0502040204020203"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spcBef>
                <a:spcPts val="0"/>
              </a:spcBef>
            </a:pPr>
            <a:r>
              <a:rPr lang="de-CH" sz="1100" dirty="0"/>
              <a:t>Didier </a:t>
            </a:r>
          </a:p>
          <a:p>
            <a:pPr algn="ctr">
              <a:spcBef>
                <a:spcPts val="0"/>
              </a:spcBef>
            </a:pPr>
            <a:r>
              <a:rPr lang="de-CH" sz="1100" dirty="0"/>
              <a:t>Beloin-Saint-Pierre</a:t>
            </a:r>
          </a:p>
        </p:txBody>
      </p:sp>
      <p:pic>
        <p:nvPicPr>
          <p:cNvPr id="18" name="Picture 17">
            <a:extLst>
              <a:ext uri="{FF2B5EF4-FFF2-40B4-BE49-F238E27FC236}">
                <a16:creationId xmlns:a16="http://schemas.microsoft.com/office/drawing/2014/main" id="{310FF5A9-3DB8-5226-9975-2555315407B9}"/>
              </a:ext>
            </a:extLst>
          </p:cNvPr>
          <p:cNvPicPr>
            <a:picLocks noChangeAspect="1"/>
          </p:cNvPicPr>
          <p:nvPr/>
        </p:nvPicPr>
        <p:blipFill>
          <a:blip r:embed="rId8"/>
          <a:srcRect l="6763" t="11675" r="6891" b="7489"/>
          <a:stretch>
            <a:fillRect/>
          </a:stretch>
        </p:blipFill>
        <p:spPr>
          <a:xfrm>
            <a:off x="6307063" y="4566980"/>
            <a:ext cx="751290" cy="751291"/>
          </a:xfrm>
          <a:prstGeom prst="ellipse">
            <a:avLst/>
          </a:prstGeom>
        </p:spPr>
      </p:pic>
      <p:sp>
        <p:nvSpPr>
          <p:cNvPr id="19" name="Textplatzhalter 2">
            <a:extLst>
              <a:ext uri="{FF2B5EF4-FFF2-40B4-BE49-F238E27FC236}">
                <a16:creationId xmlns:a16="http://schemas.microsoft.com/office/drawing/2014/main" id="{49E678A3-8EB3-8689-3D16-03477DAADCB9}"/>
              </a:ext>
            </a:extLst>
          </p:cNvPr>
          <p:cNvSpPr txBox="1">
            <a:spLocks/>
          </p:cNvSpPr>
          <p:nvPr/>
        </p:nvSpPr>
        <p:spPr>
          <a:xfrm>
            <a:off x="6088782" y="5360793"/>
            <a:ext cx="1277248" cy="198782"/>
          </a:xfrm>
          <a:prstGeom prst="rect">
            <a:avLst/>
          </a:prstGeom>
        </p:spPr>
        <p:txBody>
          <a:bodyPr vert="horz" lIns="0" tIns="0" rIns="0" bIns="0" rtlCol="0">
            <a:noAutofit/>
          </a:bodyPr>
          <a:lstStyle>
            <a:lvl1pPr marL="0" indent="0" algn="l" defTabSz="685800" rtl="0" eaLnBrk="1" latinLnBrk="0" hangingPunct="1">
              <a:lnSpc>
                <a:spcPct val="90000"/>
              </a:lnSpc>
              <a:spcBef>
                <a:spcPts val="750"/>
              </a:spcBef>
              <a:buClr>
                <a:srgbClr val="C00000"/>
              </a:buClr>
              <a:buFont typeface="Wingdings" pitchFamily="2" charset="2"/>
              <a:buNone/>
              <a:defRPr sz="1300" kern="1200">
                <a:solidFill>
                  <a:schemeClr val="tx1"/>
                </a:solidFill>
                <a:latin typeface="Segoe UI" panose="020B0502040204020203" pitchFamily="34" charset="0"/>
                <a:ea typeface="+mn-ea"/>
                <a:cs typeface="Segoe UI" panose="020B0502040204020203" pitchFamily="34" charset="0"/>
              </a:defRPr>
            </a:lvl1pPr>
            <a:lvl2pPr marL="514350" indent="-171450" algn="l" defTabSz="685800" rtl="0" eaLnBrk="1" latinLnBrk="0" hangingPunct="1">
              <a:lnSpc>
                <a:spcPct val="90000"/>
              </a:lnSpc>
              <a:spcBef>
                <a:spcPts val="375"/>
              </a:spcBef>
              <a:buClr>
                <a:srgbClr val="C00000"/>
              </a:buClr>
              <a:buFont typeface="Wingdings" pitchFamily="2" charset="2"/>
              <a:buChar char="§"/>
              <a:defRPr sz="1300" kern="1200">
                <a:solidFill>
                  <a:schemeClr val="tx1"/>
                </a:solidFill>
                <a:latin typeface="Segoe UI" panose="020B0502040204020203" pitchFamily="34" charset="0"/>
                <a:ea typeface="+mn-ea"/>
                <a:cs typeface="Segoe UI" panose="020B0502040204020203" pitchFamily="34" charset="0"/>
              </a:defRPr>
            </a:lvl2pPr>
            <a:lvl3pPr marL="857250" indent="-171450" algn="l" defTabSz="685800" rtl="0" eaLnBrk="1" latinLnBrk="0" hangingPunct="1">
              <a:lnSpc>
                <a:spcPct val="90000"/>
              </a:lnSpc>
              <a:spcBef>
                <a:spcPts val="375"/>
              </a:spcBef>
              <a:buClr>
                <a:srgbClr val="C00000"/>
              </a:buClr>
              <a:buFont typeface="Wingdings" pitchFamily="2" charset="2"/>
              <a:buChar char="§"/>
              <a:defRPr sz="1300" kern="1200">
                <a:solidFill>
                  <a:schemeClr val="tx1"/>
                </a:solidFill>
                <a:latin typeface="Segoe UI" panose="020B0502040204020203" pitchFamily="34" charset="0"/>
                <a:ea typeface="+mn-ea"/>
                <a:cs typeface="Segoe UI" panose="020B0502040204020203" pitchFamily="34" charset="0"/>
              </a:defRPr>
            </a:lvl3pPr>
            <a:lvl4pPr marL="1200150" indent="-171450" algn="l" defTabSz="685800" rtl="0" eaLnBrk="1" latinLnBrk="0" hangingPunct="1">
              <a:lnSpc>
                <a:spcPct val="90000"/>
              </a:lnSpc>
              <a:spcBef>
                <a:spcPts val="375"/>
              </a:spcBef>
              <a:buClr>
                <a:srgbClr val="C00000"/>
              </a:buClr>
              <a:buFont typeface="Wingdings" pitchFamily="2" charset="2"/>
              <a:buChar char="§"/>
              <a:defRPr sz="1300" kern="1200">
                <a:solidFill>
                  <a:schemeClr val="tx1"/>
                </a:solidFill>
                <a:latin typeface="Segoe UI" panose="020B0502040204020203" pitchFamily="34" charset="0"/>
                <a:ea typeface="+mn-ea"/>
                <a:cs typeface="Segoe UI" panose="020B0502040204020203" pitchFamily="34" charset="0"/>
              </a:defRPr>
            </a:lvl4pPr>
            <a:lvl5pPr marL="1543050" indent="-171450" algn="l" defTabSz="685800" rtl="0" eaLnBrk="1" latinLnBrk="0" hangingPunct="1">
              <a:lnSpc>
                <a:spcPct val="90000"/>
              </a:lnSpc>
              <a:spcBef>
                <a:spcPts val="375"/>
              </a:spcBef>
              <a:buClr>
                <a:srgbClr val="C00000"/>
              </a:buClr>
              <a:buFont typeface="Wingdings" pitchFamily="2" charset="2"/>
              <a:buChar char="§"/>
              <a:defRPr sz="1300" kern="1200">
                <a:solidFill>
                  <a:schemeClr val="tx1"/>
                </a:solidFill>
                <a:latin typeface="Segoe UI" panose="020B0502040204020203" pitchFamily="34" charset="0"/>
                <a:ea typeface="+mn-ea"/>
                <a:cs typeface="Segoe UI" panose="020B0502040204020203"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spcBef>
                <a:spcPts val="0"/>
              </a:spcBef>
            </a:pPr>
            <a:r>
              <a:rPr lang="de-CH" sz="1100" dirty="0"/>
              <a:t>Setenay </a:t>
            </a:r>
          </a:p>
          <a:p>
            <a:pPr algn="ctr">
              <a:spcBef>
                <a:spcPts val="0"/>
              </a:spcBef>
            </a:pPr>
            <a:r>
              <a:rPr lang="de-CH" sz="1100" dirty="0"/>
              <a:t>Saglam</a:t>
            </a:r>
          </a:p>
        </p:txBody>
      </p:sp>
    </p:spTree>
    <p:extLst>
      <p:ext uri="{BB962C8B-B14F-4D97-AF65-F5344CB8AC3E}">
        <p14:creationId xmlns:p14="http://schemas.microsoft.com/office/powerpoint/2010/main" val="1555269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30EBA7A0-E4B7-29AD-B3B4-ED80DAC97031}"/>
              </a:ext>
            </a:extLst>
          </p:cNvPr>
          <p:cNvGrpSpPr/>
          <p:nvPr/>
        </p:nvGrpSpPr>
        <p:grpSpPr>
          <a:xfrm>
            <a:off x="2659451" y="2982513"/>
            <a:ext cx="1623086" cy="2010115"/>
            <a:chOff x="2659451" y="2982513"/>
            <a:chExt cx="1623086" cy="2010115"/>
          </a:xfrm>
        </p:grpSpPr>
        <p:pic>
          <p:nvPicPr>
            <p:cNvPr id="40" name="Picture 39">
              <a:extLst>
                <a:ext uri="{FF2B5EF4-FFF2-40B4-BE49-F238E27FC236}">
                  <a16:creationId xmlns:a16="http://schemas.microsoft.com/office/drawing/2014/main" id="{41B455E5-E29E-A5CE-DA0C-3815064B2ED7}"/>
                </a:ext>
              </a:extLst>
            </p:cNvPr>
            <p:cNvPicPr>
              <a:picLocks noChangeAspect="1"/>
            </p:cNvPicPr>
            <p:nvPr/>
          </p:nvPicPr>
          <p:blipFill>
            <a:blip r:embed="rId3"/>
            <a:srcRect l="51255" t="3523" r="26588" b="50879"/>
            <a:stretch>
              <a:fillRect/>
            </a:stretch>
          </p:blipFill>
          <p:spPr>
            <a:xfrm>
              <a:off x="2659451" y="2982513"/>
              <a:ext cx="1623086" cy="1984431"/>
            </a:xfrm>
            <a:prstGeom prst="rect">
              <a:avLst/>
            </a:prstGeom>
          </p:spPr>
        </p:pic>
        <p:sp>
          <p:nvSpPr>
            <p:cNvPr id="34" name="Rounded Rectangle 33">
              <a:extLst>
                <a:ext uri="{FF2B5EF4-FFF2-40B4-BE49-F238E27FC236}">
                  <a16:creationId xmlns:a16="http://schemas.microsoft.com/office/drawing/2014/main" id="{07B8FA4D-C48E-2E3F-C727-06FC061761FD}"/>
                </a:ext>
              </a:extLst>
            </p:cNvPr>
            <p:cNvSpPr/>
            <p:nvPr/>
          </p:nvSpPr>
          <p:spPr>
            <a:xfrm>
              <a:off x="2803037" y="4781517"/>
              <a:ext cx="1452640" cy="211111"/>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rPr>
                <a:t>Energy production</a:t>
              </a:r>
            </a:p>
          </p:txBody>
        </p:sp>
      </p:grpSp>
      <p:pic>
        <p:nvPicPr>
          <p:cNvPr id="57" name="Graphic 56" descr="Scientist male with solid fill">
            <a:extLst>
              <a:ext uri="{FF2B5EF4-FFF2-40B4-BE49-F238E27FC236}">
                <a16:creationId xmlns:a16="http://schemas.microsoft.com/office/drawing/2014/main" id="{513FBCF2-9610-D69E-691E-5BE668560B1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74211" y="1888774"/>
            <a:ext cx="1012211" cy="1012211"/>
          </a:xfrm>
          <a:prstGeom prst="rect">
            <a:avLst/>
          </a:prstGeom>
        </p:spPr>
      </p:pic>
      <p:pic>
        <p:nvPicPr>
          <p:cNvPr id="59" name="Graphic 58" descr="Scientist female with solid fill">
            <a:extLst>
              <a:ext uri="{FF2B5EF4-FFF2-40B4-BE49-F238E27FC236}">
                <a16:creationId xmlns:a16="http://schemas.microsoft.com/office/drawing/2014/main" id="{261B9D57-0F54-4379-0986-AB7D70C1D7F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71342" y="1867757"/>
            <a:ext cx="1012211" cy="1012211"/>
          </a:xfrm>
          <a:prstGeom prst="rect">
            <a:avLst/>
          </a:prstGeom>
        </p:spPr>
      </p:pic>
      <p:grpSp>
        <p:nvGrpSpPr>
          <p:cNvPr id="51" name="Group 50">
            <a:extLst>
              <a:ext uri="{FF2B5EF4-FFF2-40B4-BE49-F238E27FC236}">
                <a16:creationId xmlns:a16="http://schemas.microsoft.com/office/drawing/2014/main" id="{3F8A4FA3-234D-6A62-1630-BCA735BC21BF}"/>
              </a:ext>
            </a:extLst>
          </p:cNvPr>
          <p:cNvGrpSpPr/>
          <p:nvPr/>
        </p:nvGrpSpPr>
        <p:grpSpPr>
          <a:xfrm>
            <a:off x="9471133" y="2907453"/>
            <a:ext cx="1679871" cy="1742921"/>
            <a:chOff x="9471133" y="2907453"/>
            <a:chExt cx="1679871" cy="1742921"/>
          </a:xfrm>
        </p:grpSpPr>
        <p:pic>
          <p:nvPicPr>
            <p:cNvPr id="38" name="Picture 37">
              <a:extLst>
                <a:ext uri="{FF2B5EF4-FFF2-40B4-BE49-F238E27FC236}">
                  <a16:creationId xmlns:a16="http://schemas.microsoft.com/office/drawing/2014/main" id="{E8B80342-E9E8-9495-EAF7-2E4BE93CB3D1}"/>
                </a:ext>
              </a:extLst>
            </p:cNvPr>
            <p:cNvPicPr>
              <a:picLocks noChangeAspect="1"/>
            </p:cNvPicPr>
            <p:nvPr/>
          </p:nvPicPr>
          <p:blipFill>
            <a:blip r:embed="rId3"/>
            <a:srcRect l="74201" t="52941" r="3286" b="8858"/>
            <a:stretch>
              <a:fillRect/>
            </a:stretch>
          </p:blipFill>
          <p:spPr>
            <a:xfrm>
              <a:off x="9471133" y="2907453"/>
              <a:ext cx="1679871" cy="1693458"/>
            </a:xfrm>
            <a:prstGeom prst="rect">
              <a:avLst/>
            </a:prstGeom>
          </p:spPr>
        </p:pic>
        <p:sp>
          <p:nvSpPr>
            <p:cNvPr id="20" name="Rounded Rectangle 19">
              <a:extLst>
                <a:ext uri="{FF2B5EF4-FFF2-40B4-BE49-F238E27FC236}">
                  <a16:creationId xmlns:a16="http://schemas.microsoft.com/office/drawing/2014/main" id="{04A3F8B2-65C3-724B-ECBC-D46342D3BA7D}"/>
                </a:ext>
              </a:extLst>
            </p:cNvPr>
            <p:cNvSpPr/>
            <p:nvPr/>
          </p:nvSpPr>
          <p:spPr>
            <a:xfrm>
              <a:off x="9746088" y="4439263"/>
              <a:ext cx="1293816" cy="211111"/>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rPr>
                <a:t>End-of-life</a:t>
              </a:r>
            </a:p>
          </p:txBody>
        </p:sp>
      </p:grpSp>
      <p:grpSp>
        <p:nvGrpSpPr>
          <p:cNvPr id="54" name="Group 53">
            <a:extLst>
              <a:ext uri="{FF2B5EF4-FFF2-40B4-BE49-F238E27FC236}">
                <a16:creationId xmlns:a16="http://schemas.microsoft.com/office/drawing/2014/main" id="{028432E2-28B7-982D-D07A-9978653D07EA}"/>
              </a:ext>
            </a:extLst>
          </p:cNvPr>
          <p:cNvGrpSpPr/>
          <p:nvPr/>
        </p:nvGrpSpPr>
        <p:grpSpPr>
          <a:xfrm>
            <a:off x="8118495" y="1709799"/>
            <a:ext cx="1729971" cy="1587132"/>
            <a:chOff x="8118495" y="1709799"/>
            <a:chExt cx="1729971" cy="1587132"/>
          </a:xfrm>
        </p:grpSpPr>
        <p:pic>
          <p:nvPicPr>
            <p:cNvPr id="43" name="Picture 42">
              <a:extLst>
                <a:ext uri="{FF2B5EF4-FFF2-40B4-BE49-F238E27FC236}">
                  <a16:creationId xmlns:a16="http://schemas.microsoft.com/office/drawing/2014/main" id="{7B3FE38C-236C-76E8-955F-DBC5F5D7E23D}"/>
                </a:ext>
              </a:extLst>
            </p:cNvPr>
            <p:cNvPicPr>
              <a:picLocks noChangeAspect="1"/>
            </p:cNvPicPr>
            <p:nvPr/>
          </p:nvPicPr>
          <p:blipFill>
            <a:blip r:embed="rId3"/>
            <a:srcRect l="1077" t="54442" r="76227" b="9551"/>
            <a:stretch>
              <a:fillRect/>
            </a:stretch>
          </p:blipFill>
          <p:spPr>
            <a:xfrm>
              <a:off x="8131525" y="1709799"/>
              <a:ext cx="1647850" cy="1553216"/>
            </a:xfrm>
            <a:prstGeom prst="rect">
              <a:avLst/>
            </a:prstGeom>
          </p:spPr>
        </p:pic>
        <p:sp>
          <p:nvSpPr>
            <p:cNvPr id="21" name="Rounded Rectangle 20">
              <a:extLst>
                <a:ext uri="{FF2B5EF4-FFF2-40B4-BE49-F238E27FC236}">
                  <a16:creationId xmlns:a16="http://schemas.microsoft.com/office/drawing/2014/main" id="{7FCFFE59-EBEC-740D-D8E9-6909F07BC955}"/>
                </a:ext>
              </a:extLst>
            </p:cNvPr>
            <p:cNvSpPr/>
            <p:nvPr/>
          </p:nvSpPr>
          <p:spPr>
            <a:xfrm>
              <a:off x="8118495" y="3085820"/>
              <a:ext cx="1729971" cy="211111"/>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rPr>
                <a:t>Distribution (downstream)</a:t>
              </a:r>
            </a:p>
          </p:txBody>
        </p:sp>
      </p:grpSp>
      <p:grpSp>
        <p:nvGrpSpPr>
          <p:cNvPr id="2" name="Group 1">
            <a:extLst>
              <a:ext uri="{FF2B5EF4-FFF2-40B4-BE49-F238E27FC236}">
                <a16:creationId xmlns:a16="http://schemas.microsoft.com/office/drawing/2014/main" id="{AB8C729A-B540-3C86-2341-72A709E4C5DC}"/>
              </a:ext>
            </a:extLst>
          </p:cNvPr>
          <p:cNvGrpSpPr/>
          <p:nvPr/>
        </p:nvGrpSpPr>
        <p:grpSpPr>
          <a:xfrm>
            <a:off x="4587839" y="2818711"/>
            <a:ext cx="3016148" cy="781748"/>
            <a:chOff x="822038" y="1988840"/>
            <a:chExt cx="3811657" cy="987934"/>
          </a:xfrm>
        </p:grpSpPr>
        <p:pic>
          <p:nvPicPr>
            <p:cNvPr id="3" name="Graphic 2" descr="Microscope outline">
              <a:extLst>
                <a:ext uri="{FF2B5EF4-FFF2-40B4-BE49-F238E27FC236}">
                  <a16:creationId xmlns:a16="http://schemas.microsoft.com/office/drawing/2014/main" id="{0A76FBFA-B8A9-CBC6-588B-3751406440E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838327" y="2062374"/>
              <a:ext cx="914400" cy="914400"/>
            </a:xfrm>
            <a:prstGeom prst="rect">
              <a:avLst/>
            </a:prstGeom>
          </p:spPr>
        </p:pic>
        <p:pic>
          <p:nvPicPr>
            <p:cNvPr id="4" name="Graphic 3" descr="Test tubes outline">
              <a:extLst>
                <a:ext uri="{FF2B5EF4-FFF2-40B4-BE49-F238E27FC236}">
                  <a16:creationId xmlns:a16="http://schemas.microsoft.com/office/drawing/2014/main" id="{6AE51A1B-CD8F-5A1F-2E72-64418D71431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827460" y="2060848"/>
              <a:ext cx="914400" cy="914400"/>
            </a:xfrm>
            <a:prstGeom prst="rect">
              <a:avLst/>
            </a:prstGeom>
          </p:spPr>
        </p:pic>
        <p:pic>
          <p:nvPicPr>
            <p:cNvPr id="5" name="Graphic 4" descr="Flask outline">
              <a:extLst>
                <a:ext uri="{FF2B5EF4-FFF2-40B4-BE49-F238E27FC236}">
                  <a16:creationId xmlns:a16="http://schemas.microsoft.com/office/drawing/2014/main" id="{A3A00996-2CFD-5301-50D3-E6668AF1822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719295" y="2031388"/>
              <a:ext cx="914400" cy="914400"/>
            </a:xfrm>
            <a:prstGeom prst="rect">
              <a:avLst/>
            </a:prstGeom>
          </p:spPr>
        </p:pic>
        <p:pic>
          <p:nvPicPr>
            <p:cNvPr id="6" name="Graphic 5" descr="Beaker outline">
              <a:extLst>
                <a:ext uri="{FF2B5EF4-FFF2-40B4-BE49-F238E27FC236}">
                  <a16:creationId xmlns:a16="http://schemas.microsoft.com/office/drawing/2014/main" id="{ACFBAF0C-C528-83E5-EC3A-84482505C75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22038" y="1988840"/>
              <a:ext cx="914400" cy="914400"/>
            </a:xfrm>
            <a:prstGeom prst="rect">
              <a:avLst/>
            </a:prstGeom>
          </p:spPr>
        </p:pic>
        <p:cxnSp>
          <p:nvCxnSpPr>
            <p:cNvPr id="7" name="Straight Arrow Connector 6">
              <a:extLst>
                <a:ext uri="{FF2B5EF4-FFF2-40B4-BE49-F238E27FC236}">
                  <a16:creationId xmlns:a16="http://schemas.microsoft.com/office/drawing/2014/main" id="{4B7C250C-4E4E-ECB3-3F25-D9A8425245BA}"/>
                </a:ext>
              </a:extLst>
            </p:cNvPr>
            <p:cNvCxnSpPr/>
            <p:nvPr/>
          </p:nvCxnSpPr>
          <p:spPr>
            <a:xfrm>
              <a:off x="1589732" y="2611730"/>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BFC8CD3E-7A55-BB98-80CC-DFABCED37231}"/>
                </a:ext>
              </a:extLst>
            </p:cNvPr>
            <p:cNvCxnSpPr/>
            <p:nvPr/>
          </p:nvCxnSpPr>
          <p:spPr>
            <a:xfrm>
              <a:off x="2762598" y="2590296"/>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4CB57D2C-BFFD-6570-7CD6-A9D0A868AD87}"/>
                </a:ext>
              </a:extLst>
            </p:cNvPr>
            <p:cNvCxnSpPr/>
            <p:nvPr/>
          </p:nvCxnSpPr>
          <p:spPr>
            <a:xfrm>
              <a:off x="3633863" y="2597777"/>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grpSp>
        <p:nvGrpSpPr>
          <p:cNvPr id="11" name="Group 10">
            <a:extLst>
              <a:ext uri="{FF2B5EF4-FFF2-40B4-BE49-F238E27FC236}">
                <a16:creationId xmlns:a16="http://schemas.microsoft.com/office/drawing/2014/main" id="{72BB3F6C-8E3B-867F-39A2-698EF9A54D63}"/>
              </a:ext>
            </a:extLst>
          </p:cNvPr>
          <p:cNvGrpSpPr/>
          <p:nvPr/>
        </p:nvGrpSpPr>
        <p:grpSpPr>
          <a:xfrm>
            <a:off x="7603987" y="2728885"/>
            <a:ext cx="272127" cy="979359"/>
            <a:chOff x="7603987" y="2728885"/>
            <a:chExt cx="272127" cy="979359"/>
          </a:xfrm>
        </p:grpSpPr>
        <p:cxnSp>
          <p:nvCxnSpPr>
            <p:cNvPr id="31" name="Straight Arrow Connector 30">
              <a:extLst>
                <a:ext uri="{FF2B5EF4-FFF2-40B4-BE49-F238E27FC236}">
                  <a16:creationId xmlns:a16="http://schemas.microsoft.com/office/drawing/2014/main" id="{3ED846BC-4E57-1A0D-0143-0C7C697438B9}"/>
                </a:ext>
              </a:extLst>
            </p:cNvPr>
            <p:cNvCxnSpPr>
              <a:cxnSpLocks/>
            </p:cNvCxnSpPr>
            <p:nvPr/>
          </p:nvCxnSpPr>
          <p:spPr>
            <a:xfrm flipH="1">
              <a:off x="7624430" y="2728885"/>
              <a:ext cx="251271" cy="146806"/>
            </a:xfrm>
            <a:prstGeom prst="straightConnector1">
              <a:avLst/>
            </a:prstGeom>
            <a:ln>
              <a:headEnd type="triangle"/>
              <a:tailEnd type="non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F2625D70-AC8E-5020-3A51-90128DFE81F7}"/>
                </a:ext>
              </a:extLst>
            </p:cNvPr>
            <p:cNvCxnSpPr>
              <a:cxnSpLocks/>
            </p:cNvCxnSpPr>
            <p:nvPr/>
          </p:nvCxnSpPr>
          <p:spPr>
            <a:xfrm flipH="1" flipV="1">
              <a:off x="7603987" y="3560388"/>
              <a:ext cx="272127" cy="147856"/>
            </a:xfrm>
            <a:prstGeom prst="straightConnector1">
              <a:avLst/>
            </a:prstGeom>
            <a:ln>
              <a:headEnd type="triangle"/>
              <a:tailEnd type="none"/>
            </a:ln>
          </p:spPr>
          <p:style>
            <a:lnRef idx="2">
              <a:schemeClr val="accent1"/>
            </a:lnRef>
            <a:fillRef idx="0">
              <a:schemeClr val="accent1"/>
            </a:fillRef>
            <a:effectRef idx="1">
              <a:schemeClr val="accent1"/>
            </a:effectRef>
            <a:fontRef idx="minor">
              <a:schemeClr val="tx1"/>
            </a:fontRef>
          </p:style>
        </p:cxnSp>
      </p:grpSp>
      <p:sp>
        <p:nvSpPr>
          <p:cNvPr id="35" name="TextBox 34">
            <a:extLst>
              <a:ext uri="{FF2B5EF4-FFF2-40B4-BE49-F238E27FC236}">
                <a16:creationId xmlns:a16="http://schemas.microsoft.com/office/drawing/2014/main" id="{57294251-2403-B385-CA82-7A7DF5BEDA1C}"/>
              </a:ext>
            </a:extLst>
          </p:cNvPr>
          <p:cNvSpPr txBox="1"/>
          <p:nvPr/>
        </p:nvSpPr>
        <p:spPr>
          <a:xfrm>
            <a:off x="323411" y="5672650"/>
            <a:ext cx="3573329" cy="923330"/>
          </a:xfrm>
          <a:prstGeom prst="rect">
            <a:avLst/>
          </a:prstGeom>
          <a:noFill/>
        </p:spPr>
        <p:txBody>
          <a:bodyPr wrap="square" rtlCol="0">
            <a:spAutoFit/>
          </a:bodyPr>
          <a:lstStyle/>
          <a:p>
            <a:pPr algn="ctr"/>
            <a:r>
              <a:rPr lang="en-GB" dirty="0"/>
              <a:t>LCA analyses the impacts of the system with multiple environmental dimensions</a:t>
            </a:r>
          </a:p>
        </p:txBody>
      </p:sp>
      <p:grpSp>
        <p:nvGrpSpPr>
          <p:cNvPr id="10" name="Group 9">
            <a:extLst>
              <a:ext uri="{FF2B5EF4-FFF2-40B4-BE49-F238E27FC236}">
                <a16:creationId xmlns:a16="http://schemas.microsoft.com/office/drawing/2014/main" id="{95AD6D42-D7A0-88DA-08B8-CC046D7C9811}"/>
              </a:ext>
            </a:extLst>
          </p:cNvPr>
          <p:cNvGrpSpPr/>
          <p:nvPr/>
        </p:nvGrpSpPr>
        <p:grpSpPr>
          <a:xfrm>
            <a:off x="4199624" y="2752868"/>
            <a:ext cx="272127" cy="979359"/>
            <a:chOff x="4199624" y="2752868"/>
            <a:chExt cx="272127" cy="979359"/>
          </a:xfrm>
        </p:grpSpPr>
        <p:cxnSp>
          <p:nvCxnSpPr>
            <p:cNvPr id="49" name="Straight Arrow Connector 48">
              <a:extLst>
                <a:ext uri="{FF2B5EF4-FFF2-40B4-BE49-F238E27FC236}">
                  <a16:creationId xmlns:a16="http://schemas.microsoft.com/office/drawing/2014/main" id="{083E9CAB-98E6-174B-9CE6-BCD273A1944D}"/>
                </a:ext>
              </a:extLst>
            </p:cNvPr>
            <p:cNvCxnSpPr>
              <a:cxnSpLocks/>
            </p:cNvCxnSpPr>
            <p:nvPr/>
          </p:nvCxnSpPr>
          <p:spPr>
            <a:xfrm>
              <a:off x="4220067" y="2752868"/>
              <a:ext cx="251271" cy="146806"/>
            </a:xfrm>
            <a:prstGeom prst="straightConnector1">
              <a:avLst/>
            </a:prstGeom>
            <a:ln>
              <a:headEnd type="none"/>
              <a:tailEnd type="triangle"/>
            </a:ln>
          </p:spPr>
          <p:style>
            <a:lnRef idx="2">
              <a:schemeClr val="accent1"/>
            </a:lnRef>
            <a:fillRef idx="0">
              <a:schemeClr val="accent1"/>
            </a:fillRef>
            <a:effectRef idx="1">
              <a:schemeClr val="accent1"/>
            </a:effectRef>
            <a:fontRef idx="minor">
              <a:schemeClr val="tx1"/>
            </a:fontRef>
          </p:style>
        </p:cxnSp>
        <p:cxnSp>
          <p:nvCxnSpPr>
            <p:cNvPr id="50" name="Straight Arrow Connector 49">
              <a:extLst>
                <a:ext uri="{FF2B5EF4-FFF2-40B4-BE49-F238E27FC236}">
                  <a16:creationId xmlns:a16="http://schemas.microsoft.com/office/drawing/2014/main" id="{C016BC6A-929E-008B-708C-C5CF81D3693F}"/>
                </a:ext>
              </a:extLst>
            </p:cNvPr>
            <p:cNvCxnSpPr>
              <a:cxnSpLocks/>
            </p:cNvCxnSpPr>
            <p:nvPr/>
          </p:nvCxnSpPr>
          <p:spPr>
            <a:xfrm flipV="1">
              <a:off x="4199624" y="3584371"/>
              <a:ext cx="272127" cy="147856"/>
            </a:xfrm>
            <a:prstGeom prst="straightConnector1">
              <a:avLst/>
            </a:prstGeom>
            <a:ln>
              <a:headEnd type="none"/>
              <a:tailEnd type="triangle"/>
            </a:ln>
          </p:spPr>
          <p:style>
            <a:lnRef idx="2">
              <a:schemeClr val="accent1"/>
            </a:lnRef>
            <a:fillRef idx="0">
              <a:schemeClr val="accent1"/>
            </a:fillRef>
            <a:effectRef idx="1">
              <a:schemeClr val="accent1"/>
            </a:effectRef>
            <a:fontRef idx="minor">
              <a:schemeClr val="tx1"/>
            </a:fontRef>
          </p:style>
        </p:cxnSp>
      </p:grpSp>
      <p:sp>
        <p:nvSpPr>
          <p:cNvPr id="52" name="TextBox 51">
            <a:extLst>
              <a:ext uri="{FF2B5EF4-FFF2-40B4-BE49-F238E27FC236}">
                <a16:creationId xmlns:a16="http://schemas.microsoft.com/office/drawing/2014/main" id="{5931E365-7C3D-33EC-A2FD-51B3AEDCF8D6}"/>
              </a:ext>
            </a:extLst>
          </p:cNvPr>
          <p:cNvSpPr txBox="1"/>
          <p:nvPr/>
        </p:nvSpPr>
        <p:spPr>
          <a:xfrm>
            <a:off x="3047360" y="766311"/>
            <a:ext cx="6097280" cy="707886"/>
          </a:xfrm>
          <a:prstGeom prst="rect">
            <a:avLst/>
          </a:prstGeom>
          <a:noFill/>
        </p:spPr>
        <p:txBody>
          <a:bodyPr wrap="square">
            <a:spAutoFit/>
          </a:bodyPr>
          <a:lstStyle/>
          <a:p>
            <a:pPr algn="ctr"/>
            <a:r>
              <a:rPr lang="en-GB" sz="4000" dirty="0">
                <a:latin typeface="Georgia" panose="02040502050405020303" pitchFamily="18" charset="0"/>
              </a:rPr>
              <a:t>LCA</a:t>
            </a:r>
          </a:p>
        </p:txBody>
      </p:sp>
      <p:sp>
        <p:nvSpPr>
          <p:cNvPr id="65" name="Title 1">
            <a:extLst>
              <a:ext uri="{FF2B5EF4-FFF2-40B4-BE49-F238E27FC236}">
                <a16:creationId xmlns:a16="http://schemas.microsoft.com/office/drawing/2014/main" id="{8B909990-F56E-EE3B-5335-3758132F0080}"/>
              </a:ext>
            </a:extLst>
          </p:cNvPr>
          <p:cNvSpPr txBox="1">
            <a:spLocks/>
          </p:cNvSpPr>
          <p:nvPr/>
        </p:nvSpPr>
        <p:spPr>
          <a:xfrm>
            <a:off x="0" y="-724039"/>
            <a:ext cx="12720736"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dirty="0"/>
              <a:t>The LCA method can support environmental sustainability assessment</a:t>
            </a:r>
            <a:endParaRPr lang="en-US" sz="1200" dirty="0">
              <a:latin typeface="Helvetica" pitchFamily="2" charset="0"/>
            </a:endParaRPr>
          </a:p>
        </p:txBody>
      </p:sp>
      <p:grpSp>
        <p:nvGrpSpPr>
          <p:cNvPr id="46" name="Group 45">
            <a:extLst>
              <a:ext uri="{FF2B5EF4-FFF2-40B4-BE49-F238E27FC236}">
                <a16:creationId xmlns:a16="http://schemas.microsoft.com/office/drawing/2014/main" id="{F280C125-085C-76CD-6438-6C466A477A16}"/>
              </a:ext>
            </a:extLst>
          </p:cNvPr>
          <p:cNvGrpSpPr/>
          <p:nvPr/>
        </p:nvGrpSpPr>
        <p:grpSpPr>
          <a:xfrm>
            <a:off x="1094898" y="3187815"/>
            <a:ext cx="1657777" cy="1372482"/>
            <a:chOff x="1094898" y="3187815"/>
            <a:chExt cx="1657777" cy="1372482"/>
          </a:xfrm>
        </p:grpSpPr>
        <p:pic>
          <p:nvPicPr>
            <p:cNvPr id="42" name="Picture 41">
              <a:extLst>
                <a:ext uri="{FF2B5EF4-FFF2-40B4-BE49-F238E27FC236}">
                  <a16:creationId xmlns:a16="http://schemas.microsoft.com/office/drawing/2014/main" id="{92C28B75-AE39-A88F-9497-DA20AF426C3B}"/>
                </a:ext>
              </a:extLst>
            </p:cNvPr>
            <p:cNvPicPr>
              <a:picLocks noChangeAspect="1"/>
            </p:cNvPicPr>
            <p:nvPr/>
          </p:nvPicPr>
          <p:blipFill>
            <a:blip r:embed="rId3"/>
            <a:srcRect l="75039" t="17374" r="1665" b="50393"/>
            <a:stretch>
              <a:fillRect/>
            </a:stretch>
          </p:blipFill>
          <p:spPr>
            <a:xfrm>
              <a:off x="1094898" y="3187815"/>
              <a:ext cx="1657777" cy="1362694"/>
            </a:xfrm>
            <a:prstGeom prst="rect">
              <a:avLst/>
            </a:prstGeom>
          </p:spPr>
        </p:pic>
        <p:sp>
          <p:nvSpPr>
            <p:cNvPr id="14" name="Rounded Rectangle 13">
              <a:extLst>
                <a:ext uri="{FF2B5EF4-FFF2-40B4-BE49-F238E27FC236}">
                  <a16:creationId xmlns:a16="http://schemas.microsoft.com/office/drawing/2014/main" id="{250C5A55-4EF9-41FD-EB2F-0F85C3BE0E75}"/>
                </a:ext>
              </a:extLst>
            </p:cNvPr>
            <p:cNvSpPr/>
            <p:nvPr/>
          </p:nvSpPr>
          <p:spPr>
            <a:xfrm>
              <a:off x="1177403" y="4349186"/>
              <a:ext cx="1452640" cy="211111"/>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rPr>
                <a:t>Transport (upstream)</a:t>
              </a:r>
            </a:p>
          </p:txBody>
        </p:sp>
      </p:grpSp>
      <p:grpSp>
        <p:nvGrpSpPr>
          <p:cNvPr id="41" name="Group 40">
            <a:extLst>
              <a:ext uri="{FF2B5EF4-FFF2-40B4-BE49-F238E27FC236}">
                <a16:creationId xmlns:a16="http://schemas.microsoft.com/office/drawing/2014/main" id="{A78F13CD-BC05-E888-4629-6E2337CF373B}"/>
              </a:ext>
            </a:extLst>
          </p:cNvPr>
          <p:cNvGrpSpPr/>
          <p:nvPr/>
        </p:nvGrpSpPr>
        <p:grpSpPr>
          <a:xfrm>
            <a:off x="1832030" y="1225154"/>
            <a:ext cx="1675272" cy="1984431"/>
            <a:chOff x="1832030" y="1225154"/>
            <a:chExt cx="1675272" cy="1984431"/>
          </a:xfrm>
        </p:grpSpPr>
        <p:pic>
          <p:nvPicPr>
            <p:cNvPr id="39" name="Picture 38">
              <a:extLst>
                <a:ext uri="{FF2B5EF4-FFF2-40B4-BE49-F238E27FC236}">
                  <a16:creationId xmlns:a16="http://schemas.microsoft.com/office/drawing/2014/main" id="{498BBDA2-5FAA-3C98-8EC9-5013E2604B42}"/>
                </a:ext>
              </a:extLst>
            </p:cNvPr>
            <p:cNvPicPr>
              <a:picLocks noChangeAspect="1"/>
            </p:cNvPicPr>
            <p:nvPr/>
          </p:nvPicPr>
          <p:blipFill>
            <a:blip r:embed="rId3"/>
            <a:srcRect l="26162" t="3861" r="51746" b="50240"/>
            <a:stretch>
              <a:fillRect/>
            </a:stretch>
          </p:blipFill>
          <p:spPr>
            <a:xfrm>
              <a:off x="1832030" y="1225154"/>
              <a:ext cx="1607670" cy="1984431"/>
            </a:xfrm>
            <a:prstGeom prst="rect">
              <a:avLst/>
            </a:prstGeom>
          </p:spPr>
        </p:pic>
        <p:sp>
          <p:nvSpPr>
            <p:cNvPr id="15" name="Rounded Rectangle 14">
              <a:extLst>
                <a:ext uri="{FF2B5EF4-FFF2-40B4-BE49-F238E27FC236}">
                  <a16:creationId xmlns:a16="http://schemas.microsoft.com/office/drawing/2014/main" id="{1EEA754C-4978-3809-5F04-5E2DF84703CE}"/>
                </a:ext>
              </a:extLst>
            </p:cNvPr>
            <p:cNvSpPr/>
            <p:nvPr/>
          </p:nvSpPr>
          <p:spPr>
            <a:xfrm>
              <a:off x="2008418" y="2991827"/>
              <a:ext cx="1498884" cy="211111"/>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rPr>
                <a:t>Industrial production</a:t>
              </a:r>
            </a:p>
          </p:txBody>
        </p:sp>
      </p:grpSp>
      <p:grpSp>
        <p:nvGrpSpPr>
          <p:cNvPr id="48" name="Group 47">
            <a:extLst>
              <a:ext uri="{FF2B5EF4-FFF2-40B4-BE49-F238E27FC236}">
                <a16:creationId xmlns:a16="http://schemas.microsoft.com/office/drawing/2014/main" id="{B3288469-5A67-64BC-DC43-278FB3691713}"/>
              </a:ext>
            </a:extLst>
          </p:cNvPr>
          <p:cNvGrpSpPr/>
          <p:nvPr/>
        </p:nvGrpSpPr>
        <p:grpSpPr>
          <a:xfrm>
            <a:off x="7974132" y="3556753"/>
            <a:ext cx="1532407" cy="1435876"/>
            <a:chOff x="7974132" y="3556753"/>
            <a:chExt cx="1532407" cy="1435876"/>
          </a:xfrm>
        </p:grpSpPr>
        <p:pic>
          <p:nvPicPr>
            <p:cNvPr id="45" name="Picture 44">
              <a:extLst>
                <a:ext uri="{FF2B5EF4-FFF2-40B4-BE49-F238E27FC236}">
                  <a16:creationId xmlns:a16="http://schemas.microsoft.com/office/drawing/2014/main" id="{33FDF752-D210-C087-4A68-3E3C5E56F832}"/>
                </a:ext>
              </a:extLst>
            </p:cNvPr>
            <p:cNvPicPr>
              <a:picLocks noChangeAspect="1"/>
            </p:cNvPicPr>
            <p:nvPr/>
          </p:nvPicPr>
          <p:blipFill>
            <a:blip r:embed="rId3"/>
            <a:srcRect l="50109" t="58690" r="28653" b="8411"/>
            <a:stretch>
              <a:fillRect/>
            </a:stretch>
          </p:blipFill>
          <p:spPr>
            <a:xfrm>
              <a:off x="7974132" y="3556753"/>
              <a:ext cx="1532407" cy="1410191"/>
            </a:xfrm>
            <a:prstGeom prst="rect">
              <a:avLst/>
            </a:prstGeom>
          </p:spPr>
        </p:pic>
        <p:sp>
          <p:nvSpPr>
            <p:cNvPr id="18" name="Rounded Rectangle 17">
              <a:extLst>
                <a:ext uri="{FF2B5EF4-FFF2-40B4-BE49-F238E27FC236}">
                  <a16:creationId xmlns:a16="http://schemas.microsoft.com/office/drawing/2014/main" id="{5A748C7A-99C7-A973-DA7E-22578EB74098}"/>
                </a:ext>
              </a:extLst>
            </p:cNvPr>
            <p:cNvSpPr/>
            <p:nvPr/>
          </p:nvSpPr>
          <p:spPr>
            <a:xfrm>
              <a:off x="8097804" y="4781518"/>
              <a:ext cx="1293816" cy="211111"/>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rPr>
                <a:t>Recycling </a:t>
              </a:r>
            </a:p>
          </p:txBody>
        </p:sp>
      </p:grpSp>
      <p:grpSp>
        <p:nvGrpSpPr>
          <p:cNvPr id="55" name="Group 54">
            <a:extLst>
              <a:ext uri="{FF2B5EF4-FFF2-40B4-BE49-F238E27FC236}">
                <a16:creationId xmlns:a16="http://schemas.microsoft.com/office/drawing/2014/main" id="{94F7DB1B-702C-24E5-3250-7ABCB00FD867}"/>
              </a:ext>
            </a:extLst>
          </p:cNvPr>
          <p:cNvGrpSpPr/>
          <p:nvPr/>
        </p:nvGrpSpPr>
        <p:grpSpPr>
          <a:xfrm>
            <a:off x="4100900" y="5571067"/>
            <a:ext cx="8414597" cy="1267957"/>
            <a:chOff x="4100900" y="5571067"/>
            <a:chExt cx="8414597" cy="1267957"/>
          </a:xfrm>
        </p:grpSpPr>
        <p:grpSp>
          <p:nvGrpSpPr>
            <p:cNvPr id="69" name="Group 68">
              <a:extLst>
                <a:ext uri="{FF2B5EF4-FFF2-40B4-BE49-F238E27FC236}">
                  <a16:creationId xmlns:a16="http://schemas.microsoft.com/office/drawing/2014/main" id="{4311E357-30BC-BE6D-A040-55E562FE05C6}"/>
                </a:ext>
              </a:extLst>
            </p:cNvPr>
            <p:cNvGrpSpPr/>
            <p:nvPr/>
          </p:nvGrpSpPr>
          <p:grpSpPr>
            <a:xfrm>
              <a:off x="4100900" y="5571067"/>
              <a:ext cx="7746464" cy="1188473"/>
              <a:chOff x="1960722" y="5934916"/>
              <a:chExt cx="6132660" cy="940881"/>
            </a:xfrm>
          </p:grpSpPr>
          <p:pic>
            <p:nvPicPr>
              <p:cNvPr id="67" name="Picture 66">
                <a:extLst>
                  <a:ext uri="{FF2B5EF4-FFF2-40B4-BE49-F238E27FC236}">
                    <a16:creationId xmlns:a16="http://schemas.microsoft.com/office/drawing/2014/main" id="{8B070E04-BD6E-ABE1-C1B7-E9846FD32914}"/>
                  </a:ext>
                </a:extLst>
              </p:cNvPr>
              <p:cNvPicPr>
                <a:picLocks noChangeAspect="1"/>
              </p:cNvPicPr>
              <p:nvPr/>
            </p:nvPicPr>
            <p:blipFill>
              <a:blip r:embed="rId10">
                <a:extLst>
                  <a:ext uri="{BEBA8EAE-BF5A-486C-A8C5-ECC9F3942E4B}">
                    <a14:imgProps xmlns:a14="http://schemas.microsoft.com/office/drawing/2010/main">
                      <a14:imgLayer r:embed="rId11">
                        <a14:imgEffect>
                          <a14:sharpenSoften amount="50000"/>
                        </a14:imgEffect>
                        <a14:imgEffect>
                          <a14:saturation sat="0"/>
                        </a14:imgEffect>
                      </a14:imgLayer>
                    </a14:imgProps>
                  </a:ext>
                </a:extLst>
              </a:blip>
              <a:srcRect l="3160" t="52154" r="49810" b="14615"/>
              <a:stretch>
                <a:fillRect/>
              </a:stretch>
            </p:blipFill>
            <p:spPr>
              <a:xfrm>
                <a:off x="6096001" y="5934916"/>
                <a:ext cx="1997381" cy="940881"/>
              </a:xfrm>
              <a:prstGeom prst="rect">
                <a:avLst/>
              </a:prstGeom>
            </p:spPr>
          </p:pic>
          <p:pic>
            <p:nvPicPr>
              <p:cNvPr id="68" name="Picture 67">
                <a:extLst>
                  <a:ext uri="{FF2B5EF4-FFF2-40B4-BE49-F238E27FC236}">
                    <a16:creationId xmlns:a16="http://schemas.microsoft.com/office/drawing/2014/main" id="{550F1F16-0FD6-9549-9CC2-3F78432226EE}"/>
                  </a:ext>
                </a:extLst>
              </p:cNvPr>
              <p:cNvPicPr>
                <a:picLocks noChangeAspect="1"/>
              </p:cNvPicPr>
              <p:nvPr/>
            </p:nvPicPr>
            <p:blipFill>
              <a:blip r:embed="rId10">
                <a:extLst>
                  <a:ext uri="{BEBA8EAE-BF5A-486C-A8C5-ECC9F3942E4B}">
                    <a14:imgProps xmlns:a14="http://schemas.microsoft.com/office/drawing/2010/main">
                      <a14:imgLayer r:embed="rId11">
                        <a14:imgEffect>
                          <a14:sharpenSoften amount="50000"/>
                        </a14:imgEffect>
                        <a14:imgEffect>
                          <a14:saturation sat="0"/>
                        </a14:imgEffect>
                      </a14:imgLayer>
                    </a14:imgProps>
                  </a:ext>
                </a:extLst>
              </a:blip>
              <a:srcRect t="12114" r="5146" b="55203"/>
              <a:stretch>
                <a:fillRect/>
              </a:stretch>
            </p:blipFill>
            <p:spPr>
              <a:xfrm>
                <a:off x="1960722" y="5934916"/>
                <a:ext cx="4028471" cy="925347"/>
              </a:xfrm>
              <a:prstGeom prst="rect">
                <a:avLst/>
              </a:prstGeom>
            </p:spPr>
          </p:pic>
        </p:grpSp>
        <p:sp>
          <p:nvSpPr>
            <p:cNvPr id="16" name="Rounded Rectangle 15">
              <a:extLst>
                <a:ext uri="{FF2B5EF4-FFF2-40B4-BE49-F238E27FC236}">
                  <a16:creationId xmlns:a16="http://schemas.microsoft.com/office/drawing/2014/main" id="{E60BEB1E-C369-6776-8E8C-2206B4A3E381}"/>
                </a:ext>
              </a:extLst>
            </p:cNvPr>
            <p:cNvSpPr/>
            <p:nvPr/>
          </p:nvSpPr>
          <p:spPr>
            <a:xfrm>
              <a:off x="4213872" y="6443589"/>
              <a:ext cx="1293816" cy="211111"/>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dirty="0">
                  <a:solidFill>
                    <a:srgbClr val="001955"/>
                  </a:solidFill>
                </a:rPr>
                <a:t>Climate change</a:t>
              </a:r>
            </a:p>
          </p:txBody>
        </p:sp>
        <p:sp>
          <p:nvSpPr>
            <p:cNvPr id="25" name="Rounded Rectangle 24">
              <a:extLst>
                <a:ext uri="{FF2B5EF4-FFF2-40B4-BE49-F238E27FC236}">
                  <a16:creationId xmlns:a16="http://schemas.microsoft.com/office/drawing/2014/main" id="{DC1D710B-0EBD-B4F6-1A18-8690D188C537}"/>
                </a:ext>
              </a:extLst>
            </p:cNvPr>
            <p:cNvSpPr/>
            <p:nvPr/>
          </p:nvSpPr>
          <p:spPr>
            <a:xfrm>
              <a:off x="5575290" y="6440422"/>
              <a:ext cx="1293816" cy="368649"/>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dirty="0">
                  <a:solidFill>
                    <a:srgbClr val="001955"/>
                  </a:solidFill>
                </a:rPr>
                <a:t>Water use and scarcity</a:t>
              </a:r>
            </a:p>
          </p:txBody>
        </p:sp>
        <p:sp>
          <p:nvSpPr>
            <p:cNvPr id="26" name="Rounded Rectangle 25">
              <a:extLst>
                <a:ext uri="{FF2B5EF4-FFF2-40B4-BE49-F238E27FC236}">
                  <a16:creationId xmlns:a16="http://schemas.microsoft.com/office/drawing/2014/main" id="{AAB038E0-3940-437B-61B7-82F7C5D8BA5F}"/>
                </a:ext>
              </a:extLst>
            </p:cNvPr>
            <p:cNvSpPr/>
            <p:nvPr/>
          </p:nvSpPr>
          <p:spPr>
            <a:xfrm>
              <a:off x="6710448" y="6440422"/>
              <a:ext cx="1293816" cy="368649"/>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dirty="0">
                  <a:solidFill>
                    <a:srgbClr val="001955"/>
                  </a:solidFill>
                </a:rPr>
                <a:t>Ecosystem and biodiversity</a:t>
              </a:r>
            </a:p>
          </p:txBody>
        </p:sp>
        <p:sp>
          <p:nvSpPr>
            <p:cNvPr id="27" name="Rounded Rectangle 26">
              <a:extLst>
                <a:ext uri="{FF2B5EF4-FFF2-40B4-BE49-F238E27FC236}">
                  <a16:creationId xmlns:a16="http://schemas.microsoft.com/office/drawing/2014/main" id="{B6628F39-DF23-C729-C35B-07F6974BD1EE}"/>
                </a:ext>
              </a:extLst>
            </p:cNvPr>
            <p:cNvSpPr/>
            <p:nvPr/>
          </p:nvSpPr>
          <p:spPr>
            <a:xfrm>
              <a:off x="8030558" y="6440421"/>
              <a:ext cx="1293816" cy="368649"/>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dirty="0">
                  <a:solidFill>
                    <a:srgbClr val="001955"/>
                  </a:solidFill>
                </a:rPr>
                <a:t>Land use and occupation</a:t>
              </a:r>
            </a:p>
          </p:txBody>
        </p:sp>
        <p:sp>
          <p:nvSpPr>
            <p:cNvPr id="28" name="Rounded Rectangle 27">
              <a:extLst>
                <a:ext uri="{FF2B5EF4-FFF2-40B4-BE49-F238E27FC236}">
                  <a16:creationId xmlns:a16="http://schemas.microsoft.com/office/drawing/2014/main" id="{276A8BAD-9915-866D-6955-7E390AB51676}"/>
                </a:ext>
              </a:extLst>
            </p:cNvPr>
            <p:cNvSpPr/>
            <p:nvPr/>
          </p:nvSpPr>
          <p:spPr>
            <a:xfrm>
              <a:off x="9227642" y="6470375"/>
              <a:ext cx="1293816" cy="368649"/>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dirty="0">
                  <a:solidFill>
                    <a:srgbClr val="001955"/>
                  </a:solidFill>
                </a:rPr>
                <a:t>Resource depletion</a:t>
              </a:r>
            </a:p>
          </p:txBody>
        </p:sp>
        <p:sp>
          <p:nvSpPr>
            <p:cNvPr id="29" name="Rounded Rectangle 28">
              <a:extLst>
                <a:ext uri="{FF2B5EF4-FFF2-40B4-BE49-F238E27FC236}">
                  <a16:creationId xmlns:a16="http://schemas.microsoft.com/office/drawing/2014/main" id="{18D9772A-2B5A-6CA0-2759-92979DBD0AE5}"/>
                </a:ext>
              </a:extLst>
            </p:cNvPr>
            <p:cNvSpPr/>
            <p:nvPr/>
          </p:nvSpPr>
          <p:spPr>
            <a:xfrm>
              <a:off x="10540554" y="6440421"/>
              <a:ext cx="1293816" cy="368649"/>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dirty="0">
                  <a:solidFill>
                    <a:srgbClr val="001955"/>
                  </a:solidFill>
                </a:rPr>
                <a:t>Human toxicity</a:t>
              </a:r>
            </a:p>
          </p:txBody>
        </p:sp>
        <p:sp>
          <p:nvSpPr>
            <p:cNvPr id="30" name="Rounded Rectangle 29">
              <a:extLst>
                <a:ext uri="{FF2B5EF4-FFF2-40B4-BE49-F238E27FC236}">
                  <a16:creationId xmlns:a16="http://schemas.microsoft.com/office/drawing/2014/main" id="{C838A032-E0FE-160D-D5E3-D88AD7EF517C}"/>
                </a:ext>
              </a:extLst>
            </p:cNvPr>
            <p:cNvSpPr/>
            <p:nvPr/>
          </p:nvSpPr>
          <p:spPr>
            <a:xfrm>
              <a:off x="11221681" y="5934090"/>
              <a:ext cx="1293816" cy="368649"/>
            </a:xfrm>
            <a:prstGeom prst="roundRect">
              <a:avLst>
                <a:gd name="adj" fmla="val 5000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rgbClr val="001955"/>
                  </a:solidFill>
                </a:rPr>
                <a:t>… </a:t>
              </a:r>
            </a:p>
          </p:txBody>
        </p:sp>
      </p:grpSp>
      <p:sp>
        <p:nvSpPr>
          <p:cNvPr id="12" name="Down Arrow 11">
            <a:extLst>
              <a:ext uri="{FF2B5EF4-FFF2-40B4-BE49-F238E27FC236}">
                <a16:creationId xmlns:a16="http://schemas.microsoft.com/office/drawing/2014/main" id="{E2ADB4EA-EE48-C9DA-D959-2903E9541148}"/>
              </a:ext>
            </a:extLst>
          </p:cNvPr>
          <p:cNvSpPr/>
          <p:nvPr/>
        </p:nvSpPr>
        <p:spPr>
          <a:xfrm>
            <a:off x="3469430" y="1629795"/>
            <a:ext cx="734624" cy="1012210"/>
          </a:xfrm>
          <a:prstGeom prst="downArrow">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3" name="Group 52">
            <a:extLst>
              <a:ext uri="{FF2B5EF4-FFF2-40B4-BE49-F238E27FC236}">
                <a16:creationId xmlns:a16="http://schemas.microsoft.com/office/drawing/2014/main" id="{03FED914-1E8E-FBD9-A931-1FF4FE5C6DEE}"/>
              </a:ext>
            </a:extLst>
          </p:cNvPr>
          <p:cNvGrpSpPr/>
          <p:nvPr/>
        </p:nvGrpSpPr>
        <p:grpSpPr>
          <a:xfrm>
            <a:off x="9982076" y="1822855"/>
            <a:ext cx="1760216" cy="1526274"/>
            <a:chOff x="9982076" y="1822855"/>
            <a:chExt cx="1760216" cy="1526274"/>
          </a:xfrm>
        </p:grpSpPr>
        <p:pic>
          <p:nvPicPr>
            <p:cNvPr id="44" name="Picture 43">
              <a:extLst>
                <a:ext uri="{FF2B5EF4-FFF2-40B4-BE49-F238E27FC236}">
                  <a16:creationId xmlns:a16="http://schemas.microsoft.com/office/drawing/2014/main" id="{278C8FF6-0680-6E54-CFE0-66F64B2EED51}"/>
                </a:ext>
              </a:extLst>
            </p:cNvPr>
            <p:cNvPicPr>
              <a:picLocks noChangeAspect="1"/>
            </p:cNvPicPr>
            <p:nvPr/>
          </p:nvPicPr>
          <p:blipFill>
            <a:blip r:embed="rId3"/>
            <a:srcRect l="25772" t="60102" r="52144" b="7665"/>
            <a:stretch>
              <a:fillRect/>
            </a:stretch>
          </p:blipFill>
          <p:spPr>
            <a:xfrm>
              <a:off x="9982076" y="1822855"/>
              <a:ext cx="1760216" cy="1526274"/>
            </a:xfrm>
            <a:prstGeom prst="rect">
              <a:avLst/>
            </a:prstGeom>
          </p:spPr>
        </p:pic>
        <p:sp>
          <p:nvSpPr>
            <p:cNvPr id="22" name="Rounded Rectangle 21">
              <a:extLst>
                <a:ext uri="{FF2B5EF4-FFF2-40B4-BE49-F238E27FC236}">
                  <a16:creationId xmlns:a16="http://schemas.microsoft.com/office/drawing/2014/main" id="{19381ACF-A967-86E2-6346-1C82E6380970}"/>
                </a:ext>
              </a:extLst>
            </p:cNvPr>
            <p:cNvSpPr/>
            <p:nvPr/>
          </p:nvSpPr>
          <p:spPr>
            <a:xfrm>
              <a:off x="10392996" y="3085456"/>
              <a:ext cx="1095854" cy="211111"/>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rPr>
                <a:t>Use phase</a:t>
              </a:r>
            </a:p>
          </p:txBody>
        </p:sp>
      </p:grpSp>
      <p:grpSp>
        <p:nvGrpSpPr>
          <p:cNvPr id="36" name="Group 35">
            <a:extLst>
              <a:ext uri="{FF2B5EF4-FFF2-40B4-BE49-F238E27FC236}">
                <a16:creationId xmlns:a16="http://schemas.microsoft.com/office/drawing/2014/main" id="{9A1E48B6-CD13-BD79-29E8-659BB7D7F5E7}"/>
              </a:ext>
            </a:extLst>
          </p:cNvPr>
          <p:cNvGrpSpPr/>
          <p:nvPr/>
        </p:nvGrpSpPr>
        <p:grpSpPr>
          <a:xfrm>
            <a:off x="364048" y="1853174"/>
            <a:ext cx="1528578" cy="1570550"/>
            <a:chOff x="364048" y="1853174"/>
            <a:chExt cx="1528578" cy="1570550"/>
          </a:xfrm>
        </p:grpSpPr>
        <p:pic>
          <p:nvPicPr>
            <p:cNvPr id="37" name="Picture 36">
              <a:extLst>
                <a:ext uri="{FF2B5EF4-FFF2-40B4-BE49-F238E27FC236}">
                  <a16:creationId xmlns:a16="http://schemas.microsoft.com/office/drawing/2014/main" id="{95FC5DBF-2709-41A4-8AD6-9E36026475FC}"/>
                </a:ext>
              </a:extLst>
            </p:cNvPr>
            <p:cNvPicPr>
              <a:picLocks noChangeAspect="1"/>
            </p:cNvPicPr>
            <p:nvPr/>
          </p:nvPicPr>
          <p:blipFill>
            <a:blip r:embed="rId3"/>
            <a:srcRect l="971" t="8775" r="75990" b="51193"/>
            <a:stretch>
              <a:fillRect/>
            </a:stretch>
          </p:blipFill>
          <p:spPr>
            <a:xfrm>
              <a:off x="364048" y="1853174"/>
              <a:ext cx="1512168" cy="1561009"/>
            </a:xfrm>
            <a:prstGeom prst="rect">
              <a:avLst/>
            </a:prstGeom>
          </p:spPr>
        </p:pic>
        <p:sp>
          <p:nvSpPr>
            <p:cNvPr id="13" name="Rounded Rectangle 12">
              <a:extLst>
                <a:ext uri="{FF2B5EF4-FFF2-40B4-BE49-F238E27FC236}">
                  <a16:creationId xmlns:a16="http://schemas.microsoft.com/office/drawing/2014/main" id="{E9747567-8084-77EF-9DD0-4A016377FD0F}"/>
                </a:ext>
              </a:extLst>
            </p:cNvPr>
            <p:cNvSpPr/>
            <p:nvPr/>
          </p:nvSpPr>
          <p:spPr>
            <a:xfrm>
              <a:off x="480470" y="3212613"/>
              <a:ext cx="1412156" cy="211111"/>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rPr>
                <a:t>Resource extraction</a:t>
              </a:r>
            </a:p>
          </p:txBody>
        </p:sp>
      </p:grpSp>
      <p:sp>
        <p:nvSpPr>
          <p:cNvPr id="33" name="Oval 32">
            <a:extLst>
              <a:ext uri="{FF2B5EF4-FFF2-40B4-BE49-F238E27FC236}">
                <a16:creationId xmlns:a16="http://schemas.microsoft.com/office/drawing/2014/main" id="{EB26EDF6-59FB-BBA6-3D69-48E79997FF12}"/>
              </a:ext>
            </a:extLst>
          </p:cNvPr>
          <p:cNvSpPr/>
          <p:nvPr/>
        </p:nvSpPr>
        <p:spPr>
          <a:xfrm>
            <a:off x="47328" y="692696"/>
            <a:ext cx="12097344" cy="4752528"/>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Down Arrow 23">
            <a:extLst>
              <a:ext uri="{FF2B5EF4-FFF2-40B4-BE49-F238E27FC236}">
                <a16:creationId xmlns:a16="http://schemas.microsoft.com/office/drawing/2014/main" id="{3178C8A0-8755-A584-2193-17453976746F}"/>
              </a:ext>
            </a:extLst>
          </p:cNvPr>
          <p:cNvSpPr/>
          <p:nvPr/>
        </p:nvSpPr>
        <p:spPr>
          <a:xfrm rot="10800000">
            <a:off x="11221681" y="3290410"/>
            <a:ext cx="734624" cy="1012210"/>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Title 1">
            <a:extLst>
              <a:ext uri="{FF2B5EF4-FFF2-40B4-BE49-F238E27FC236}">
                <a16:creationId xmlns:a16="http://schemas.microsoft.com/office/drawing/2014/main" id="{0978F3F0-866D-E2C3-B694-CD6EEC3C3F10}"/>
              </a:ext>
            </a:extLst>
          </p:cNvPr>
          <p:cNvSpPr txBox="1">
            <a:spLocks/>
          </p:cNvSpPr>
          <p:nvPr/>
        </p:nvSpPr>
        <p:spPr>
          <a:xfrm>
            <a:off x="11553595" y="6250481"/>
            <a:ext cx="919807" cy="6054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t>1</a:t>
            </a:r>
            <a:endParaRPr lang="en-GB" sz="1600" dirty="0"/>
          </a:p>
        </p:txBody>
      </p:sp>
    </p:spTree>
    <p:extLst>
      <p:ext uri="{BB962C8B-B14F-4D97-AF65-F5344CB8AC3E}">
        <p14:creationId xmlns:p14="http://schemas.microsoft.com/office/powerpoint/2010/main" val="2816745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par>
                                <p:cTn id="13" presetID="10" presetClass="entr" presetSubtype="0"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fade">
                                      <p:cBhvr>
                                        <p:cTn id="15" dur="500"/>
                                        <p:tgtEl>
                                          <p:spTgt spid="46"/>
                                        </p:tgtEl>
                                      </p:cBhvr>
                                    </p:animEffect>
                                  </p:childTnLst>
                                </p:cTn>
                              </p:par>
                              <p:par>
                                <p:cTn id="16" presetID="10" presetClass="entr" presetSubtype="0" fill="hold"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par>
                                <p:cTn id="19" presetID="10" presetClass="entr" presetSubtype="0" fill="hold" nodeType="with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fade">
                                      <p:cBhvr>
                                        <p:cTn id="21" dur="500"/>
                                        <p:tgtEl>
                                          <p:spTgt spid="4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par>
                                <p:cTn id="32" presetID="10" presetClass="entr" presetSubtype="0" fill="hold" nodeType="with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fade">
                                      <p:cBhvr>
                                        <p:cTn id="34" dur="500"/>
                                        <p:tgtEl>
                                          <p:spTgt spid="51"/>
                                        </p:tgtEl>
                                      </p:cBhvr>
                                    </p:animEffect>
                                  </p:childTnLst>
                                </p:cTn>
                              </p:par>
                              <p:par>
                                <p:cTn id="35" presetID="10" presetClass="entr" presetSubtype="0" fill="hold" nodeType="with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fade">
                                      <p:cBhvr>
                                        <p:cTn id="37" dur="500"/>
                                        <p:tgtEl>
                                          <p:spTgt spid="53"/>
                                        </p:tgtEl>
                                      </p:cBhvr>
                                    </p:animEffect>
                                  </p:childTnLst>
                                </p:cTn>
                              </p:par>
                              <p:par>
                                <p:cTn id="38" presetID="10" presetClass="entr" presetSubtype="0" fill="hold" nodeType="with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500"/>
                                        <p:tgtEl>
                                          <p:spTgt spid="54"/>
                                        </p:tgtEl>
                                      </p:cBhvr>
                                    </p:animEffect>
                                  </p:childTnLst>
                                </p:cTn>
                              </p:par>
                            </p:childTnLst>
                          </p:cTn>
                        </p:par>
                      </p:childTnLst>
                    </p:cTn>
                  </p:par>
                  <p:par>
                    <p:cTn id="41" fill="hold">
                      <p:stCondLst>
                        <p:cond delay="indefinite"/>
                      </p:stCondLst>
                      <p:childTnLst>
                        <p:par>
                          <p:cTn id="42" fill="hold">
                            <p:stCondLst>
                              <p:cond delay="0"/>
                            </p:stCondLst>
                            <p:childTnLst>
                              <p:par>
                                <p:cTn id="43" presetID="20" presetClass="entr" presetSubtype="0" fill="hold" grpId="0" nodeType="click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edge">
                                      <p:cBhvr>
                                        <p:cTn id="45" dur="2000"/>
                                        <p:tgtEl>
                                          <p:spTgt spid="33"/>
                                        </p:tgtEl>
                                      </p:cBhvr>
                                    </p:animEffect>
                                  </p:childTnLst>
                                </p:cTn>
                              </p:par>
                            </p:childTnLst>
                          </p:cTn>
                        </p:par>
                        <p:par>
                          <p:cTn id="46" fill="hold">
                            <p:stCondLst>
                              <p:cond delay="2000"/>
                            </p:stCondLst>
                            <p:childTnLst>
                              <p:par>
                                <p:cTn id="47" presetID="10" presetClass="entr" presetSubtype="0"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500"/>
                                        <p:tgtEl>
                                          <p:spTgt spid="5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500"/>
                                        <p:tgtEl>
                                          <p:spTgt spid="35"/>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55"/>
                                        </p:tgtEl>
                                        <p:attrNameLst>
                                          <p:attrName>style.visibility</p:attrName>
                                        </p:attrNameLst>
                                      </p:cBhvr>
                                      <p:to>
                                        <p:strVal val="visible"/>
                                      </p:to>
                                    </p:set>
                                    <p:animEffect transition="in" filter="fade">
                                      <p:cBhvr>
                                        <p:cTn id="59" dur="500"/>
                                        <p:tgtEl>
                                          <p:spTgt spid="55"/>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500"/>
                                        <p:tgtEl>
                                          <p:spTgt spid="12"/>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52" grpId="0"/>
      <p:bldP spid="12" grpId="0" animBg="1"/>
      <p:bldP spid="33" grpId="0" animBg="1"/>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CD3F2-52CF-B8C3-5990-AB69DC9C61E4}"/>
              </a:ext>
            </a:extLst>
          </p:cNvPr>
          <p:cNvSpPr txBox="1">
            <a:spLocks/>
          </p:cNvSpPr>
          <p:nvPr/>
        </p:nvSpPr>
        <p:spPr>
          <a:xfrm>
            <a:off x="0" y="-724039"/>
            <a:ext cx="12720736"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dirty="0"/>
              <a:t>Connecting research expertise with LCA knowledge</a:t>
            </a:r>
            <a:endParaRPr lang="en-GB" sz="3200" dirty="0"/>
          </a:p>
        </p:txBody>
      </p:sp>
      <p:sp>
        <p:nvSpPr>
          <p:cNvPr id="4" name="Title 1">
            <a:extLst>
              <a:ext uri="{FF2B5EF4-FFF2-40B4-BE49-F238E27FC236}">
                <a16:creationId xmlns:a16="http://schemas.microsoft.com/office/drawing/2014/main" id="{F8CAF0D2-C50E-31B5-799F-D8DA1B049D08}"/>
              </a:ext>
            </a:extLst>
          </p:cNvPr>
          <p:cNvSpPr txBox="1">
            <a:spLocks/>
          </p:cNvSpPr>
          <p:nvPr/>
        </p:nvSpPr>
        <p:spPr>
          <a:xfrm>
            <a:off x="407368" y="921672"/>
            <a:ext cx="4451794" cy="605483"/>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400" b="1" dirty="0"/>
              <a:t>Researchers know their processes</a:t>
            </a:r>
            <a:endParaRPr lang="en-GB" sz="2400" b="1" dirty="0"/>
          </a:p>
        </p:txBody>
      </p:sp>
      <p:sp>
        <p:nvSpPr>
          <p:cNvPr id="310" name="Title 1">
            <a:extLst>
              <a:ext uri="{FF2B5EF4-FFF2-40B4-BE49-F238E27FC236}">
                <a16:creationId xmlns:a16="http://schemas.microsoft.com/office/drawing/2014/main" id="{A158B401-28C5-A937-6C73-9D27EA261019}"/>
              </a:ext>
            </a:extLst>
          </p:cNvPr>
          <p:cNvSpPr txBox="1">
            <a:spLocks/>
          </p:cNvSpPr>
          <p:nvPr/>
        </p:nvSpPr>
        <p:spPr>
          <a:xfrm>
            <a:off x="429703" y="3327573"/>
            <a:ext cx="4407125" cy="605483"/>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000" dirty="0"/>
              <a:t>Materials – Processes – Products – Services – Systems</a:t>
            </a:r>
            <a:endParaRPr lang="en-GB" sz="2000" dirty="0"/>
          </a:p>
        </p:txBody>
      </p:sp>
      <p:sp>
        <p:nvSpPr>
          <p:cNvPr id="311" name="Title 1">
            <a:extLst>
              <a:ext uri="{FF2B5EF4-FFF2-40B4-BE49-F238E27FC236}">
                <a16:creationId xmlns:a16="http://schemas.microsoft.com/office/drawing/2014/main" id="{1F19A3B0-414F-B173-5567-180B02861937}"/>
              </a:ext>
            </a:extLst>
          </p:cNvPr>
          <p:cNvSpPr txBox="1">
            <a:spLocks/>
          </p:cNvSpPr>
          <p:nvPr/>
        </p:nvSpPr>
        <p:spPr>
          <a:xfrm>
            <a:off x="7230125" y="950227"/>
            <a:ext cx="4227104" cy="688006"/>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400" b="1" dirty="0">
                <a:solidFill>
                  <a:srgbClr val="225F9A"/>
                </a:solidFill>
              </a:rPr>
              <a:t>Assessing environmental impacts requires additional LCA expertise</a:t>
            </a:r>
            <a:endParaRPr lang="en-GB" sz="2400" b="1" dirty="0">
              <a:solidFill>
                <a:srgbClr val="225F9A"/>
              </a:solidFill>
            </a:endParaRPr>
          </a:p>
        </p:txBody>
      </p:sp>
      <p:sp>
        <p:nvSpPr>
          <p:cNvPr id="321" name="Title 1">
            <a:extLst>
              <a:ext uri="{FF2B5EF4-FFF2-40B4-BE49-F238E27FC236}">
                <a16:creationId xmlns:a16="http://schemas.microsoft.com/office/drawing/2014/main" id="{C308113B-9538-05D0-8B0D-2D8BC6307B31}"/>
              </a:ext>
            </a:extLst>
          </p:cNvPr>
          <p:cNvSpPr txBox="1">
            <a:spLocks/>
          </p:cNvSpPr>
          <p:nvPr/>
        </p:nvSpPr>
        <p:spPr>
          <a:xfrm>
            <a:off x="6919758" y="3501008"/>
            <a:ext cx="4847838" cy="605483"/>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000" dirty="0">
                <a:solidFill>
                  <a:srgbClr val="225F9A"/>
                </a:solidFill>
              </a:rPr>
              <a:t>Transparent Reporting – Modelling Choices – Standard compliance – Iterative</a:t>
            </a:r>
            <a:endParaRPr lang="en-GB" sz="2000" dirty="0">
              <a:solidFill>
                <a:srgbClr val="225F9A"/>
              </a:solidFill>
            </a:endParaRPr>
          </a:p>
        </p:txBody>
      </p:sp>
      <p:cxnSp>
        <p:nvCxnSpPr>
          <p:cNvPr id="441" name="Straight Connector 440">
            <a:extLst>
              <a:ext uri="{FF2B5EF4-FFF2-40B4-BE49-F238E27FC236}">
                <a16:creationId xmlns:a16="http://schemas.microsoft.com/office/drawing/2014/main" id="{59A059A5-F2D2-32D8-7D40-2B0B9E685A20}"/>
              </a:ext>
            </a:extLst>
          </p:cNvPr>
          <p:cNvCxnSpPr>
            <a:cxnSpLocks/>
          </p:cNvCxnSpPr>
          <p:nvPr/>
        </p:nvCxnSpPr>
        <p:spPr>
          <a:xfrm>
            <a:off x="254519" y="4293096"/>
            <a:ext cx="11682962" cy="0"/>
          </a:xfrm>
          <a:prstGeom prst="line">
            <a:avLst/>
          </a:prstGeom>
          <a:ln w="28575">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grpSp>
        <p:nvGrpSpPr>
          <p:cNvPr id="33" name="Group 32">
            <a:extLst>
              <a:ext uri="{FF2B5EF4-FFF2-40B4-BE49-F238E27FC236}">
                <a16:creationId xmlns:a16="http://schemas.microsoft.com/office/drawing/2014/main" id="{118CA8CA-6653-1A58-9650-3685044FAD9A}"/>
              </a:ext>
            </a:extLst>
          </p:cNvPr>
          <p:cNvGrpSpPr/>
          <p:nvPr/>
        </p:nvGrpSpPr>
        <p:grpSpPr>
          <a:xfrm>
            <a:off x="0" y="5301208"/>
            <a:ext cx="12192000" cy="1157783"/>
            <a:chOff x="0" y="5301208"/>
            <a:chExt cx="12192000" cy="1157783"/>
          </a:xfrm>
        </p:grpSpPr>
        <p:sp>
          <p:nvSpPr>
            <p:cNvPr id="443" name="Title 1">
              <a:extLst>
                <a:ext uri="{FF2B5EF4-FFF2-40B4-BE49-F238E27FC236}">
                  <a16:creationId xmlns:a16="http://schemas.microsoft.com/office/drawing/2014/main" id="{788CD006-2F6D-D499-8E7B-24F2C03288CA}"/>
                </a:ext>
              </a:extLst>
            </p:cNvPr>
            <p:cNvSpPr txBox="1">
              <a:spLocks/>
            </p:cNvSpPr>
            <p:nvPr/>
          </p:nvSpPr>
          <p:spPr>
            <a:xfrm>
              <a:off x="0" y="5301208"/>
              <a:ext cx="12192000" cy="6054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400" b="1" dirty="0">
                  <a:solidFill>
                    <a:srgbClr val="C00000"/>
                  </a:solidFill>
                </a:rPr>
                <a:t>Our goal:</a:t>
              </a:r>
              <a:endParaRPr lang="en-GB" sz="2400" b="1" dirty="0">
                <a:solidFill>
                  <a:srgbClr val="C00000"/>
                </a:solidFill>
              </a:endParaRPr>
            </a:p>
          </p:txBody>
        </p:sp>
        <p:sp>
          <p:nvSpPr>
            <p:cNvPr id="444" name="Title 1">
              <a:extLst>
                <a:ext uri="{FF2B5EF4-FFF2-40B4-BE49-F238E27FC236}">
                  <a16:creationId xmlns:a16="http://schemas.microsoft.com/office/drawing/2014/main" id="{23E841C6-82A8-718E-D786-478442C193C3}"/>
                </a:ext>
              </a:extLst>
            </p:cNvPr>
            <p:cNvSpPr txBox="1">
              <a:spLocks/>
            </p:cNvSpPr>
            <p:nvPr/>
          </p:nvSpPr>
          <p:spPr>
            <a:xfrm>
              <a:off x="715008" y="5840457"/>
              <a:ext cx="10851840" cy="618534"/>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dirty="0"/>
                <a:t>Make preliminary LCA accessible through </a:t>
              </a:r>
              <a:r>
                <a:rPr lang="en-US" sz="2800" b="1" dirty="0"/>
                <a:t>transparent</a:t>
              </a:r>
              <a:r>
                <a:rPr lang="en-US" sz="2800" dirty="0"/>
                <a:t> and </a:t>
              </a:r>
              <a:r>
                <a:rPr lang="en-US" sz="2800" b="1" dirty="0"/>
                <a:t>interactive</a:t>
              </a:r>
              <a:r>
                <a:rPr lang="en-US" sz="2800" dirty="0"/>
                <a:t> tools that can be easily used with no prior LCA experience</a:t>
              </a:r>
              <a:endParaRPr lang="en-GB" sz="2800" dirty="0"/>
            </a:p>
          </p:txBody>
        </p:sp>
      </p:grpSp>
      <p:sp>
        <p:nvSpPr>
          <p:cNvPr id="3" name="Title 1">
            <a:extLst>
              <a:ext uri="{FF2B5EF4-FFF2-40B4-BE49-F238E27FC236}">
                <a16:creationId xmlns:a16="http://schemas.microsoft.com/office/drawing/2014/main" id="{4596C473-FB02-B6E1-E11C-F1CCDC1EA5A8}"/>
              </a:ext>
            </a:extLst>
          </p:cNvPr>
          <p:cNvSpPr txBox="1">
            <a:spLocks/>
          </p:cNvSpPr>
          <p:nvPr/>
        </p:nvSpPr>
        <p:spPr>
          <a:xfrm>
            <a:off x="11553595" y="6250481"/>
            <a:ext cx="919807" cy="6054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t>2</a:t>
            </a:r>
            <a:endParaRPr lang="en-GB" sz="1600" dirty="0"/>
          </a:p>
        </p:txBody>
      </p:sp>
      <p:grpSp>
        <p:nvGrpSpPr>
          <p:cNvPr id="779" name="Group 778">
            <a:extLst>
              <a:ext uri="{FF2B5EF4-FFF2-40B4-BE49-F238E27FC236}">
                <a16:creationId xmlns:a16="http://schemas.microsoft.com/office/drawing/2014/main" id="{06811B49-D585-3A10-C0BC-B0B6253A4CD4}"/>
              </a:ext>
            </a:extLst>
          </p:cNvPr>
          <p:cNvGrpSpPr/>
          <p:nvPr/>
        </p:nvGrpSpPr>
        <p:grpSpPr>
          <a:xfrm>
            <a:off x="8616681" y="1835532"/>
            <a:ext cx="1453993" cy="1521460"/>
            <a:chOff x="8670423" y="1835532"/>
            <a:chExt cx="1453993" cy="1521460"/>
          </a:xfrm>
        </p:grpSpPr>
        <p:sp>
          <p:nvSpPr>
            <p:cNvPr id="382" name="Freeform 381">
              <a:extLst>
                <a:ext uri="{FF2B5EF4-FFF2-40B4-BE49-F238E27FC236}">
                  <a16:creationId xmlns:a16="http://schemas.microsoft.com/office/drawing/2014/main" id="{8A44EDEE-147E-429A-62D5-18A8EDEF0856}"/>
                </a:ext>
              </a:extLst>
            </p:cNvPr>
            <p:cNvSpPr/>
            <p:nvPr/>
          </p:nvSpPr>
          <p:spPr>
            <a:xfrm>
              <a:off x="8670423" y="1892449"/>
              <a:ext cx="1125285" cy="1378893"/>
            </a:xfrm>
            <a:custGeom>
              <a:avLst/>
              <a:gdLst>
                <a:gd name="csX0" fmla="*/ 48509 w 760963"/>
                <a:gd name="csY0" fmla="*/ 1088 h 932463"/>
                <a:gd name="csX1" fmla="*/ 564000 w 760963"/>
                <a:gd name="csY1" fmla="*/ 1088 h 932463"/>
                <a:gd name="csX2" fmla="*/ 592054 w 760963"/>
                <a:gd name="csY2" fmla="*/ 25627 h 932463"/>
                <a:gd name="csX3" fmla="*/ 634135 w 760963"/>
                <a:gd name="csY3" fmla="*/ 71198 h 932463"/>
                <a:gd name="csX4" fmla="*/ 658682 w 760963"/>
                <a:gd name="csY4" fmla="*/ 95737 h 932463"/>
                <a:gd name="csX5" fmla="*/ 683229 w 760963"/>
                <a:gd name="csY5" fmla="*/ 123781 h 932463"/>
                <a:gd name="csX6" fmla="*/ 714790 w 760963"/>
                <a:gd name="csY6" fmla="*/ 155330 h 932463"/>
                <a:gd name="csX7" fmla="*/ 739337 w 760963"/>
                <a:gd name="csY7" fmla="*/ 183374 h 932463"/>
                <a:gd name="csX8" fmla="*/ 763884 w 760963"/>
                <a:gd name="csY8" fmla="*/ 207913 h 932463"/>
                <a:gd name="csX9" fmla="*/ 763884 w 760963"/>
                <a:gd name="csY9" fmla="*/ 425254 h 932463"/>
                <a:gd name="csX10" fmla="*/ 735830 w 760963"/>
                <a:gd name="csY10" fmla="*/ 425254 h 932463"/>
                <a:gd name="csX11" fmla="*/ 735830 w 760963"/>
                <a:gd name="csY11" fmla="*/ 239462 h 932463"/>
                <a:gd name="csX12" fmla="*/ 564000 w 760963"/>
                <a:gd name="csY12" fmla="*/ 239462 h 932463"/>
                <a:gd name="csX13" fmla="*/ 542960 w 760963"/>
                <a:gd name="csY13" fmla="*/ 218429 h 932463"/>
                <a:gd name="csX14" fmla="*/ 542960 w 760963"/>
                <a:gd name="csY14" fmla="*/ 32638 h 932463"/>
                <a:gd name="csX15" fmla="*/ 48509 w 760963"/>
                <a:gd name="csY15" fmla="*/ 36143 h 932463"/>
                <a:gd name="csX16" fmla="*/ 34482 w 760963"/>
                <a:gd name="csY16" fmla="*/ 53671 h 932463"/>
                <a:gd name="csX17" fmla="*/ 34482 w 760963"/>
                <a:gd name="csY17" fmla="*/ 884474 h 932463"/>
                <a:gd name="csX18" fmla="*/ 52015 w 760963"/>
                <a:gd name="csY18" fmla="*/ 902002 h 932463"/>
                <a:gd name="csX19" fmla="*/ 497372 w 760963"/>
                <a:gd name="csY19" fmla="*/ 905507 h 932463"/>
                <a:gd name="csX20" fmla="*/ 511399 w 760963"/>
                <a:gd name="csY20" fmla="*/ 923035 h 932463"/>
                <a:gd name="csX21" fmla="*/ 511399 w 760963"/>
                <a:gd name="csY21" fmla="*/ 933551 h 932463"/>
                <a:gd name="csX22" fmla="*/ 48509 w 760963"/>
                <a:gd name="csY22" fmla="*/ 933551 h 932463"/>
                <a:gd name="csX23" fmla="*/ 20455 w 760963"/>
                <a:gd name="csY23" fmla="*/ 916024 h 932463"/>
                <a:gd name="csX24" fmla="*/ 6428 w 760963"/>
                <a:gd name="csY24" fmla="*/ 891485 h 932463"/>
                <a:gd name="csX25" fmla="*/ 2921 w 760963"/>
                <a:gd name="csY25" fmla="*/ 884474 h 932463"/>
                <a:gd name="csX26" fmla="*/ 2921 w 760963"/>
                <a:gd name="csY26" fmla="*/ 46660 h 932463"/>
                <a:gd name="csX27" fmla="*/ 23961 w 760963"/>
                <a:gd name="csY27" fmla="*/ 15110 h 9324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760963" h="932463">
                  <a:moveTo>
                    <a:pt x="48509" y="1088"/>
                  </a:moveTo>
                  <a:lnTo>
                    <a:pt x="564000" y="1088"/>
                  </a:lnTo>
                  <a:lnTo>
                    <a:pt x="592054" y="25627"/>
                  </a:lnTo>
                  <a:lnTo>
                    <a:pt x="634135" y="71198"/>
                  </a:lnTo>
                  <a:lnTo>
                    <a:pt x="658682" y="95737"/>
                  </a:lnTo>
                  <a:lnTo>
                    <a:pt x="683229" y="123781"/>
                  </a:lnTo>
                  <a:lnTo>
                    <a:pt x="714790" y="155330"/>
                  </a:lnTo>
                  <a:lnTo>
                    <a:pt x="739337" y="183374"/>
                  </a:lnTo>
                  <a:lnTo>
                    <a:pt x="763884" y="207913"/>
                  </a:lnTo>
                  <a:lnTo>
                    <a:pt x="763884" y="425254"/>
                  </a:lnTo>
                  <a:lnTo>
                    <a:pt x="735830" y="425254"/>
                  </a:lnTo>
                  <a:lnTo>
                    <a:pt x="735830" y="239462"/>
                  </a:lnTo>
                  <a:lnTo>
                    <a:pt x="564000" y="239462"/>
                  </a:lnTo>
                  <a:lnTo>
                    <a:pt x="542960" y="218429"/>
                  </a:lnTo>
                  <a:lnTo>
                    <a:pt x="542960" y="32638"/>
                  </a:lnTo>
                  <a:lnTo>
                    <a:pt x="48509" y="36143"/>
                  </a:lnTo>
                  <a:lnTo>
                    <a:pt x="34482" y="53671"/>
                  </a:lnTo>
                  <a:lnTo>
                    <a:pt x="34482" y="884474"/>
                  </a:lnTo>
                  <a:lnTo>
                    <a:pt x="52015" y="902002"/>
                  </a:lnTo>
                  <a:lnTo>
                    <a:pt x="497372" y="905507"/>
                  </a:lnTo>
                  <a:lnTo>
                    <a:pt x="511399" y="923035"/>
                  </a:lnTo>
                  <a:lnTo>
                    <a:pt x="511399" y="933551"/>
                  </a:lnTo>
                  <a:lnTo>
                    <a:pt x="48509" y="933551"/>
                  </a:lnTo>
                  <a:lnTo>
                    <a:pt x="20455" y="916024"/>
                  </a:lnTo>
                  <a:lnTo>
                    <a:pt x="6428" y="891485"/>
                  </a:lnTo>
                  <a:lnTo>
                    <a:pt x="2921" y="884474"/>
                  </a:lnTo>
                  <a:lnTo>
                    <a:pt x="2921" y="46660"/>
                  </a:lnTo>
                  <a:lnTo>
                    <a:pt x="23961" y="1511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83" name="Freeform 382">
              <a:extLst>
                <a:ext uri="{FF2B5EF4-FFF2-40B4-BE49-F238E27FC236}">
                  <a16:creationId xmlns:a16="http://schemas.microsoft.com/office/drawing/2014/main" id="{C61C7938-6F19-AC48-3BC5-E77961DFF94C}"/>
                </a:ext>
              </a:extLst>
            </p:cNvPr>
            <p:cNvSpPr/>
            <p:nvPr/>
          </p:nvSpPr>
          <p:spPr>
            <a:xfrm>
              <a:off x="8737836" y="1892449"/>
              <a:ext cx="1057872" cy="627240"/>
            </a:xfrm>
            <a:custGeom>
              <a:avLst/>
              <a:gdLst>
                <a:gd name="csX0" fmla="*/ 2921 w 715375"/>
                <a:gd name="csY0" fmla="*/ 1088 h 424165"/>
                <a:gd name="csX1" fmla="*/ 518412 w 715375"/>
                <a:gd name="csY1" fmla="*/ 1088 h 424165"/>
                <a:gd name="csX2" fmla="*/ 546466 w 715375"/>
                <a:gd name="csY2" fmla="*/ 25627 h 424165"/>
                <a:gd name="csX3" fmla="*/ 588547 w 715375"/>
                <a:gd name="csY3" fmla="*/ 71198 h 424165"/>
                <a:gd name="csX4" fmla="*/ 613094 w 715375"/>
                <a:gd name="csY4" fmla="*/ 95737 h 424165"/>
                <a:gd name="csX5" fmla="*/ 637642 w 715375"/>
                <a:gd name="csY5" fmla="*/ 123781 h 424165"/>
                <a:gd name="csX6" fmla="*/ 669202 w 715375"/>
                <a:gd name="csY6" fmla="*/ 155330 h 424165"/>
                <a:gd name="csX7" fmla="*/ 693749 w 715375"/>
                <a:gd name="csY7" fmla="*/ 183374 h 424165"/>
                <a:gd name="csX8" fmla="*/ 718297 w 715375"/>
                <a:gd name="csY8" fmla="*/ 207913 h 424165"/>
                <a:gd name="csX9" fmla="*/ 718297 w 715375"/>
                <a:gd name="csY9" fmla="*/ 425254 h 424165"/>
                <a:gd name="csX10" fmla="*/ 690243 w 715375"/>
                <a:gd name="csY10" fmla="*/ 425254 h 424165"/>
                <a:gd name="csX11" fmla="*/ 690243 w 715375"/>
                <a:gd name="csY11" fmla="*/ 239462 h 424165"/>
                <a:gd name="csX12" fmla="*/ 518412 w 715375"/>
                <a:gd name="csY12" fmla="*/ 239462 h 424165"/>
                <a:gd name="csX13" fmla="*/ 497372 w 715375"/>
                <a:gd name="csY13" fmla="*/ 218429 h 424165"/>
                <a:gd name="csX14" fmla="*/ 497372 w 715375"/>
                <a:gd name="csY14" fmla="*/ 32638 h 424165"/>
                <a:gd name="csX15" fmla="*/ 6428 w 715375"/>
                <a:gd name="csY15" fmla="*/ 32638 h 424165"/>
                <a:gd name="csX16" fmla="*/ 6428 w 715375"/>
                <a:gd name="csY16" fmla="*/ 29132 h 424165"/>
                <a:gd name="csX17" fmla="*/ 416717 w 715375"/>
                <a:gd name="csY17" fmla="*/ 25627 h 424165"/>
                <a:gd name="csX18" fmla="*/ 416717 w 715375"/>
                <a:gd name="csY18" fmla="*/ 22121 h 424165"/>
                <a:gd name="csX19" fmla="*/ 476331 w 715375"/>
                <a:gd name="csY19" fmla="*/ 22121 h 424165"/>
                <a:gd name="csX20" fmla="*/ 479838 w 715375"/>
                <a:gd name="csY20" fmla="*/ 15110 h 424165"/>
                <a:gd name="csX21" fmla="*/ 493865 w 715375"/>
                <a:gd name="csY21" fmla="*/ 18616 h 424165"/>
                <a:gd name="csX22" fmla="*/ 511399 w 715375"/>
                <a:gd name="csY22" fmla="*/ 15110 h 424165"/>
                <a:gd name="csX23" fmla="*/ 514906 w 715375"/>
                <a:gd name="csY23" fmla="*/ 4594 h 424165"/>
                <a:gd name="csX24" fmla="*/ 2921 w 715375"/>
                <a:gd name="csY24" fmla="*/ 4594 h 4241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715375" h="424165">
                  <a:moveTo>
                    <a:pt x="2921" y="1088"/>
                  </a:moveTo>
                  <a:lnTo>
                    <a:pt x="518412" y="1088"/>
                  </a:lnTo>
                  <a:lnTo>
                    <a:pt x="546466" y="25627"/>
                  </a:lnTo>
                  <a:lnTo>
                    <a:pt x="588547" y="71198"/>
                  </a:lnTo>
                  <a:lnTo>
                    <a:pt x="613094" y="95737"/>
                  </a:lnTo>
                  <a:lnTo>
                    <a:pt x="637642" y="123781"/>
                  </a:lnTo>
                  <a:lnTo>
                    <a:pt x="669202" y="155330"/>
                  </a:lnTo>
                  <a:lnTo>
                    <a:pt x="693749" y="183374"/>
                  </a:lnTo>
                  <a:lnTo>
                    <a:pt x="718297" y="207913"/>
                  </a:lnTo>
                  <a:lnTo>
                    <a:pt x="718297" y="425254"/>
                  </a:lnTo>
                  <a:lnTo>
                    <a:pt x="690243" y="425254"/>
                  </a:lnTo>
                  <a:lnTo>
                    <a:pt x="690243" y="239462"/>
                  </a:lnTo>
                  <a:lnTo>
                    <a:pt x="518412" y="239462"/>
                  </a:lnTo>
                  <a:lnTo>
                    <a:pt x="497372" y="218429"/>
                  </a:lnTo>
                  <a:lnTo>
                    <a:pt x="497372" y="32638"/>
                  </a:lnTo>
                  <a:lnTo>
                    <a:pt x="6428" y="32638"/>
                  </a:lnTo>
                  <a:lnTo>
                    <a:pt x="6428" y="29132"/>
                  </a:lnTo>
                  <a:lnTo>
                    <a:pt x="416717" y="25627"/>
                  </a:lnTo>
                  <a:lnTo>
                    <a:pt x="416717" y="22121"/>
                  </a:lnTo>
                  <a:lnTo>
                    <a:pt x="476331" y="22121"/>
                  </a:lnTo>
                  <a:lnTo>
                    <a:pt x="479838" y="15110"/>
                  </a:lnTo>
                  <a:lnTo>
                    <a:pt x="493865" y="18616"/>
                  </a:lnTo>
                  <a:lnTo>
                    <a:pt x="511399" y="15110"/>
                  </a:lnTo>
                  <a:lnTo>
                    <a:pt x="514906" y="4594"/>
                  </a:lnTo>
                  <a:lnTo>
                    <a:pt x="2921" y="4594"/>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84" name="Freeform 383">
              <a:extLst>
                <a:ext uri="{FF2B5EF4-FFF2-40B4-BE49-F238E27FC236}">
                  <a16:creationId xmlns:a16="http://schemas.microsoft.com/office/drawing/2014/main" id="{C6F5738E-4AAE-4807-3587-0F37762659B0}"/>
                </a:ext>
              </a:extLst>
            </p:cNvPr>
            <p:cNvSpPr/>
            <p:nvPr/>
          </p:nvSpPr>
          <p:spPr>
            <a:xfrm>
              <a:off x="8675609" y="1897634"/>
              <a:ext cx="824517" cy="870879"/>
            </a:xfrm>
            <a:custGeom>
              <a:avLst/>
              <a:gdLst>
                <a:gd name="csX0" fmla="*/ 37986 w 557572"/>
                <a:gd name="csY0" fmla="*/ 1089 h 588924"/>
                <a:gd name="csX1" fmla="*/ 556984 w 557572"/>
                <a:gd name="csY1" fmla="*/ 1089 h 588924"/>
                <a:gd name="csX2" fmla="*/ 560491 w 557572"/>
                <a:gd name="csY2" fmla="*/ 11606 h 588924"/>
                <a:gd name="csX3" fmla="*/ 542958 w 557572"/>
                <a:gd name="csY3" fmla="*/ 18617 h 588924"/>
                <a:gd name="csX4" fmla="*/ 525424 w 557572"/>
                <a:gd name="csY4" fmla="*/ 18617 h 588924"/>
                <a:gd name="csX5" fmla="*/ 518410 w 557572"/>
                <a:gd name="csY5" fmla="*/ 18617 h 588924"/>
                <a:gd name="csX6" fmla="*/ 476329 w 557572"/>
                <a:gd name="csY6" fmla="*/ 22122 h 588924"/>
                <a:gd name="csX7" fmla="*/ 476329 w 557572"/>
                <a:gd name="csY7" fmla="*/ 25628 h 588924"/>
                <a:gd name="csX8" fmla="*/ 48507 w 557572"/>
                <a:gd name="csY8" fmla="*/ 29133 h 588924"/>
                <a:gd name="csX9" fmla="*/ 27466 w 557572"/>
                <a:gd name="csY9" fmla="*/ 53672 h 588924"/>
                <a:gd name="csX10" fmla="*/ 23959 w 557572"/>
                <a:gd name="csY10" fmla="*/ 590013 h 588924"/>
                <a:gd name="csX11" fmla="*/ 20453 w 557572"/>
                <a:gd name="csY11" fmla="*/ 590013 h 588924"/>
                <a:gd name="csX12" fmla="*/ 16946 w 557572"/>
                <a:gd name="csY12" fmla="*/ 278024 h 588924"/>
                <a:gd name="csX13" fmla="*/ 9932 w 557572"/>
                <a:gd name="csY13" fmla="*/ 274518 h 588924"/>
                <a:gd name="csX14" fmla="*/ 6426 w 557572"/>
                <a:gd name="csY14" fmla="*/ 88727 h 588924"/>
                <a:gd name="csX15" fmla="*/ 2919 w 557572"/>
                <a:gd name="csY15" fmla="*/ 74705 h 588924"/>
                <a:gd name="csX16" fmla="*/ 2919 w 557572"/>
                <a:gd name="csY16" fmla="*/ 39650 h 588924"/>
                <a:gd name="csX17" fmla="*/ 16946 w 557572"/>
                <a:gd name="csY17" fmla="*/ 15111 h 588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57572" h="588924">
                  <a:moveTo>
                    <a:pt x="37986" y="1089"/>
                  </a:moveTo>
                  <a:lnTo>
                    <a:pt x="556984" y="1089"/>
                  </a:lnTo>
                  <a:lnTo>
                    <a:pt x="560491" y="11606"/>
                  </a:lnTo>
                  <a:lnTo>
                    <a:pt x="542958" y="18617"/>
                  </a:lnTo>
                  <a:lnTo>
                    <a:pt x="525424" y="18617"/>
                  </a:lnTo>
                  <a:lnTo>
                    <a:pt x="518410" y="18617"/>
                  </a:lnTo>
                  <a:lnTo>
                    <a:pt x="476329" y="22122"/>
                  </a:lnTo>
                  <a:lnTo>
                    <a:pt x="476329" y="25628"/>
                  </a:lnTo>
                  <a:lnTo>
                    <a:pt x="48507" y="29133"/>
                  </a:lnTo>
                  <a:lnTo>
                    <a:pt x="27466" y="53672"/>
                  </a:lnTo>
                  <a:lnTo>
                    <a:pt x="23959" y="590013"/>
                  </a:lnTo>
                  <a:lnTo>
                    <a:pt x="20453" y="590013"/>
                  </a:lnTo>
                  <a:lnTo>
                    <a:pt x="16946" y="278024"/>
                  </a:lnTo>
                  <a:lnTo>
                    <a:pt x="9932" y="274518"/>
                  </a:lnTo>
                  <a:lnTo>
                    <a:pt x="6426" y="88727"/>
                  </a:lnTo>
                  <a:lnTo>
                    <a:pt x="2919" y="74705"/>
                  </a:lnTo>
                  <a:lnTo>
                    <a:pt x="2919" y="39650"/>
                  </a:lnTo>
                  <a:lnTo>
                    <a:pt x="16946" y="1511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85" name="Freeform 384">
              <a:extLst>
                <a:ext uri="{FF2B5EF4-FFF2-40B4-BE49-F238E27FC236}">
                  <a16:creationId xmlns:a16="http://schemas.microsoft.com/office/drawing/2014/main" id="{F52D2B39-0DF1-8926-EA44-10B10E29369E}"/>
                </a:ext>
              </a:extLst>
            </p:cNvPr>
            <p:cNvSpPr/>
            <p:nvPr/>
          </p:nvSpPr>
          <p:spPr>
            <a:xfrm>
              <a:off x="8670423" y="1959840"/>
              <a:ext cx="36300" cy="1244114"/>
            </a:xfrm>
            <a:custGeom>
              <a:avLst/>
              <a:gdLst>
                <a:gd name="csX0" fmla="*/ 2908 w 24547"/>
                <a:gd name="csY0" fmla="*/ 1101 h 841320"/>
                <a:gd name="csX1" fmla="*/ 6415 w 24547"/>
                <a:gd name="csY1" fmla="*/ 1101 h 841320"/>
                <a:gd name="csX2" fmla="*/ 13428 w 24547"/>
                <a:gd name="csY2" fmla="*/ 46673 h 841320"/>
                <a:gd name="csX3" fmla="*/ 16935 w 24547"/>
                <a:gd name="csY3" fmla="*/ 232464 h 841320"/>
                <a:gd name="csX4" fmla="*/ 23948 w 24547"/>
                <a:gd name="csY4" fmla="*/ 232464 h 841320"/>
                <a:gd name="csX5" fmla="*/ 27455 w 24547"/>
                <a:gd name="csY5" fmla="*/ 547959 h 841320"/>
                <a:gd name="csX6" fmla="*/ 27455 w 24547"/>
                <a:gd name="csY6" fmla="*/ 817883 h 841320"/>
                <a:gd name="csX7" fmla="*/ 20442 w 24547"/>
                <a:gd name="csY7" fmla="*/ 807366 h 841320"/>
                <a:gd name="csX8" fmla="*/ 16935 w 24547"/>
                <a:gd name="csY8" fmla="*/ 821388 h 841320"/>
                <a:gd name="csX9" fmla="*/ 20442 w 24547"/>
                <a:gd name="csY9" fmla="*/ 828399 h 841320"/>
                <a:gd name="csX10" fmla="*/ 13428 w 24547"/>
                <a:gd name="csY10" fmla="*/ 828399 h 841320"/>
                <a:gd name="csX11" fmla="*/ 9921 w 24547"/>
                <a:gd name="csY11" fmla="*/ 842421 h 841320"/>
                <a:gd name="csX12" fmla="*/ 2908 w 24547"/>
                <a:gd name="csY12" fmla="*/ 838916 h 8413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4547" h="841320">
                  <a:moveTo>
                    <a:pt x="2908" y="1101"/>
                  </a:moveTo>
                  <a:lnTo>
                    <a:pt x="6415" y="1101"/>
                  </a:lnTo>
                  <a:lnTo>
                    <a:pt x="13428" y="46673"/>
                  </a:lnTo>
                  <a:lnTo>
                    <a:pt x="16935" y="232464"/>
                  </a:lnTo>
                  <a:lnTo>
                    <a:pt x="23948" y="232464"/>
                  </a:lnTo>
                  <a:lnTo>
                    <a:pt x="27455" y="547959"/>
                  </a:lnTo>
                  <a:lnTo>
                    <a:pt x="27455" y="817883"/>
                  </a:lnTo>
                  <a:lnTo>
                    <a:pt x="20442" y="807366"/>
                  </a:lnTo>
                  <a:lnTo>
                    <a:pt x="16935" y="821388"/>
                  </a:lnTo>
                  <a:lnTo>
                    <a:pt x="20442" y="828399"/>
                  </a:lnTo>
                  <a:lnTo>
                    <a:pt x="13428" y="828399"/>
                  </a:lnTo>
                  <a:lnTo>
                    <a:pt x="9921" y="842421"/>
                  </a:lnTo>
                  <a:lnTo>
                    <a:pt x="2908" y="83891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86" name="Freeform 385">
              <a:extLst>
                <a:ext uri="{FF2B5EF4-FFF2-40B4-BE49-F238E27FC236}">
                  <a16:creationId xmlns:a16="http://schemas.microsoft.com/office/drawing/2014/main" id="{2142BB8B-0FB4-0C6B-86EB-240B426CDFED}"/>
                </a:ext>
              </a:extLst>
            </p:cNvPr>
            <p:cNvSpPr/>
            <p:nvPr/>
          </p:nvSpPr>
          <p:spPr>
            <a:xfrm>
              <a:off x="9515685" y="1965022"/>
              <a:ext cx="217797" cy="238455"/>
            </a:xfrm>
            <a:custGeom>
              <a:avLst/>
              <a:gdLst>
                <a:gd name="csX0" fmla="*/ 3071 w 147283"/>
                <a:gd name="csY0" fmla="*/ 1102 h 161253"/>
                <a:gd name="csX1" fmla="*/ 20605 w 147283"/>
                <a:gd name="csY1" fmla="*/ 18630 h 161253"/>
                <a:gd name="csX2" fmla="*/ 52165 w 147283"/>
                <a:gd name="csY2" fmla="*/ 50179 h 161253"/>
                <a:gd name="csX3" fmla="*/ 76713 w 147283"/>
                <a:gd name="csY3" fmla="*/ 78223 h 161253"/>
                <a:gd name="csX4" fmla="*/ 104767 w 147283"/>
                <a:gd name="csY4" fmla="*/ 106267 h 161253"/>
                <a:gd name="csX5" fmla="*/ 129314 w 147283"/>
                <a:gd name="csY5" fmla="*/ 134311 h 161253"/>
                <a:gd name="csX6" fmla="*/ 146847 w 147283"/>
                <a:gd name="csY6" fmla="*/ 151839 h 161253"/>
                <a:gd name="csX7" fmla="*/ 150354 w 147283"/>
                <a:gd name="csY7" fmla="*/ 162355 h 161253"/>
                <a:gd name="csX8" fmla="*/ 3071 w 147283"/>
                <a:gd name="csY8" fmla="*/ 162355 h 1612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7283" h="161253">
                  <a:moveTo>
                    <a:pt x="3071" y="1102"/>
                  </a:moveTo>
                  <a:lnTo>
                    <a:pt x="20605" y="18630"/>
                  </a:lnTo>
                  <a:lnTo>
                    <a:pt x="52165" y="50179"/>
                  </a:lnTo>
                  <a:lnTo>
                    <a:pt x="76713" y="78223"/>
                  </a:lnTo>
                  <a:lnTo>
                    <a:pt x="104767" y="106267"/>
                  </a:lnTo>
                  <a:lnTo>
                    <a:pt x="129314" y="134311"/>
                  </a:lnTo>
                  <a:lnTo>
                    <a:pt x="146847" y="151839"/>
                  </a:lnTo>
                  <a:lnTo>
                    <a:pt x="150354" y="162355"/>
                  </a:lnTo>
                  <a:lnTo>
                    <a:pt x="3071" y="162355"/>
                  </a:lnTo>
                  <a:close/>
                </a:path>
              </a:pathLst>
            </a:custGeom>
            <a:solidFill>
              <a:srgbClr val="225F9A"/>
            </a:solidFill>
            <a:ln w="3506" cap="flat">
              <a:noFill/>
              <a:prstDash val="solid"/>
              <a:miter/>
            </a:ln>
          </p:spPr>
          <p:txBody>
            <a:bodyPr/>
            <a:lstStyle/>
            <a:p>
              <a:endParaRPr lang="en-GB" dirty="0">
                <a:solidFill>
                  <a:srgbClr val="0044AE"/>
                </a:solidFill>
              </a:endParaRPr>
            </a:p>
          </p:txBody>
        </p:sp>
        <p:sp>
          <p:nvSpPr>
            <p:cNvPr id="387" name="Freeform 386">
              <a:extLst>
                <a:ext uri="{FF2B5EF4-FFF2-40B4-BE49-F238E27FC236}">
                  <a16:creationId xmlns:a16="http://schemas.microsoft.com/office/drawing/2014/main" id="{FA2B2AE0-6D05-3AAB-513C-22B1E56CE7D7}"/>
                </a:ext>
              </a:extLst>
            </p:cNvPr>
            <p:cNvSpPr/>
            <p:nvPr/>
          </p:nvSpPr>
          <p:spPr>
            <a:xfrm>
              <a:off x="8872663" y="2509323"/>
              <a:ext cx="627463" cy="41471"/>
            </a:xfrm>
            <a:custGeom>
              <a:avLst/>
              <a:gdLst>
                <a:gd name="csX0" fmla="*/ 2947 w 424315"/>
                <a:gd name="csY0" fmla="*/ 1207 h 28044"/>
                <a:gd name="csX1" fmla="*/ 423756 w 424315"/>
                <a:gd name="csY1" fmla="*/ 1207 h 28044"/>
                <a:gd name="csX2" fmla="*/ 427263 w 424315"/>
                <a:gd name="csY2" fmla="*/ 4713 h 28044"/>
                <a:gd name="csX3" fmla="*/ 423756 w 424315"/>
                <a:gd name="csY3" fmla="*/ 29251 h 28044"/>
                <a:gd name="csX4" fmla="*/ 6454 w 424315"/>
                <a:gd name="csY4" fmla="*/ 29251 h 28044"/>
                <a:gd name="csX5" fmla="*/ 2947 w 424315"/>
                <a:gd name="csY5" fmla="*/ 25746 h 28044"/>
              </a:gdLst>
              <a:ahLst/>
              <a:cxnLst>
                <a:cxn ang="0">
                  <a:pos x="csX0" y="csY0"/>
                </a:cxn>
                <a:cxn ang="0">
                  <a:pos x="csX1" y="csY1"/>
                </a:cxn>
                <a:cxn ang="0">
                  <a:pos x="csX2" y="csY2"/>
                </a:cxn>
                <a:cxn ang="0">
                  <a:pos x="csX3" y="csY3"/>
                </a:cxn>
                <a:cxn ang="0">
                  <a:pos x="csX4" y="csY4"/>
                </a:cxn>
                <a:cxn ang="0">
                  <a:pos x="csX5" y="csY5"/>
                </a:cxn>
              </a:cxnLst>
              <a:rect l="l" t="t" r="r" b="b"/>
              <a:pathLst>
                <a:path w="424315" h="28044">
                  <a:moveTo>
                    <a:pt x="2947" y="1207"/>
                  </a:moveTo>
                  <a:lnTo>
                    <a:pt x="423756" y="1207"/>
                  </a:lnTo>
                  <a:lnTo>
                    <a:pt x="427263" y="4713"/>
                  </a:lnTo>
                  <a:lnTo>
                    <a:pt x="423756" y="29251"/>
                  </a:lnTo>
                  <a:lnTo>
                    <a:pt x="6454" y="29251"/>
                  </a:lnTo>
                  <a:lnTo>
                    <a:pt x="2947" y="2574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88" name="Freeform 387">
              <a:extLst>
                <a:ext uri="{FF2B5EF4-FFF2-40B4-BE49-F238E27FC236}">
                  <a16:creationId xmlns:a16="http://schemas.microsoft.com/office/drawing/2014/main" id="{D12C151A-408F-8FD6-4EAF-AA66C45FB6D2}"/>
                </a:ext>
              </a:extLst>
            </p:cNvPr>
            <p:cNvSpPr/>
            <p:nvPr/>
          </p:nvSpPr>
          <p:spPr>
            <a:xfrm>
              <a:off x="8872663" y="2317522"/>
              <a:ext cx="560049" cy="41471"/>
            </a:xfrm>
            <a:custGeom>
              <a:avLst/>
              <a:gdLst>
                <a:gd name="csX0" fmla="*/ 6455 w 378728"/>
                <a:gd name="csY0" fmla="*/ 1170 h 28044"/>
                <a:gd name="csX1" fmla="*/ 381676 w 378728"/>
                <a:gd name="csY1" fmla="*/ 1170 h 28044"/>
                <a:gd name="csX2" fmla="*/ 381676 w 378728"/>
                <a:gd name="csY2" fmla="*/ 25709 h 28044"/>
                <a:gd name="csX3" fmla="*/ 378170 w 378728"/>
                <a:gd name="csY3" fmla="*/ 29214 h 28044"/>
                <a:gd name="csX4" fmla="*/ 6455 w 378728"/>
                <a:gd name="csY4" fmla="*/ 29214 h 28044"/>
                <a:gd name="csX5" fmla="*/ 2948 w 378728"/>
                <a:gd name="csY5" fmla="*/ 25709 h 28044"/>
                <a:gd name="csX6" fmla="*/ 2948 w 378728"/>
                <a:gd name="csY6" fmla="*/ 4676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78728" h="28044">
                  <a:moveTo>
                    <a:pt x="6455" y="1170"/>
                  </a:moveTo>
                  <a:lnTo>
                    <a:pt x="381676" y="1170"/>
                  </a:lnTo>
                  <a:lnTo>
                    <a:pt x="381676" y="25709"/>
                  </a:lnTo>
                  <a:lnTo>
                    <a:pt x="378170" y="29214"/>
                  </a:lnTo>
                  <a:lnTo>
                    <a:pt x="6455" y="29214"/>
                  </a:lnTo>
                  <a:lnTo>
                    <a:pt x="2948" y="25709"/>
                  </a:lnTo>
                  <a:lnTo>
                    <a:pt x="2948" y="467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89" name="Freeform 388">
              <a:extLst>
                <a:ext uri="{FF2B5EF4-FFF2-40B4-BE49-F238E27FC236}">
                  <a16:creationId xmlns:a16="http://schemas.microsoft.com/office/drawing/2014/main" id="{77254477-1804-287B-60CA-2756E65FE5AD}"/>
                </a:ext>
              </a:extLst>
            </p:cNvPr>
            <p:cNvSpPr/>
            <p:nvPr/>
          </p:nvSpPr>
          <p:spPr>
            <a:xfrm>
              <a:off x="9500127" y="2094618"/>
              <a:ext cx="295581" cy="425073"/>
            </a:xfrm>
            <a:custGeom>
              <a:avLst/>
              <a:gdLst>
                <a:gd name="csX0" fmla="*/ 115316 w 199884"/>
                <a:gd name="csY0" fmla="*/ 1127 h 287451"/>
                <a:gd name="csX1" fmla="*/ 129343 w 199884"/>
                <a:gd name="csY1" fmla="*/ 8138 h 287451"/>
                <a:gd name="csX2" fmla="*/ 129343 w 199884"/>
                <a:gd name="csY2" fmla="*/ 1127 h 287451"/>
                <a:gd name="csX3" fmla="*/ 143370 w 199884"/>
                <a:gd name="csY3" fmla="*/ 8138 h 287451"/>
                <a:gd name="csX4" fmla="*/ 185451 w 199884"/>
                <a:gd name="csY4" fmla="*/ 53710 h 287451"/>
                <a:gd name="csX5" fmla="*/ 202984 w 199884"/>
                <a:gd name="csY5" fmla="*/ 71237 h 287451"/>
                <a:gd name="csX6" fmla="*/ 202984 w 199884"/>
                <a:gd name="csY6" fmla="*/ 288578 h 287451"/>
                <a:gd name="csX7" fmla="*/ 174930 w 199884"/>
                <a:gd name="csY7" fmla="*/ 288578 h 287451"/>
                <a:gd name="csX8" fmla="*/ 174930 w 199884"/>
                <a:gd name="csY8" fmla="*/ 102787 h 287451"/>
                <a:gd name="csX9" fmla="*/ 3100 w 199884"/>
                <a:gd name="csY9" fmla="*/ 102787 h 287451"/>
                <a:gd name="csX10" fmla="*/ 3100 w 199884"/>
                <a:gd name="csY10" fmla="*/ 99281 h 287451"/>
                <a:gd name="csX11" fmla="*/ 174930 w 199884"/>
                <a:gd name="csY11" fmla="*/ 95776 h 287451"/>
                <a:gd name="csX12" fmla="*/ 178437 w 199884"/>
                <a:gd name="csY12" fmla="*/ 85259 h 287451"/>
                <a:gd name="csX13" fmla="*/ 178437 w 199884"/>
                <a:gd name="csY13" fmla="*/ 74743 h 287451"/>
                <a:gd name="csX14" fmla="*/ 160903 w 199884"/>
                <a:gd name="csY14" fmla="*/ 74743 h 287451"/>
                <a:gd name="csX15" fmla="*/ 136356 w 199884"/>
                <a:gd name="csY15" fmla="*/ 46699 h 287451"/>
                <a:gd name="csX16" fmla="*/ 115316 w 199884"/>
                <a:gd name="csY16" fmla="*/ 25666 h 2874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99884" h="287451">
                  <a:moveTo>
                    <a:pt x="115316" y="1127"/>
                  </a:moveTo>
                  <a:lnTo>
                    <a:pt x="129343" y="8138"/>
                  </a:lnTo>
                  <a:lnTo>
                    <a:pt x="129343" y="1127"/>
                  </a:lnTo>
                  <a:lnTo>
                    <a:pt x="143370" y="8138"/>
                  </a:lnTo>
                  <a:lnTo>
                    <a:pt x="185451" y="53710"/>
                  </a:lnTo>
                  <a:lnTo>
                    <a:pt x="202984" y="71237"/>
                  </a:lnTo>
                  <a:lnTo>
                    <a:pt x="202984" y="288578"/>
                  </a:lnTo>
                  <a:lnTo>
                    <a:pt x="174930" y="288578"/>
                  </a:lnTo>
                  <a:lnTo>
                    <a:pt x="174930" y="102787"/>
                  </a:lnTo>
                  <a:lnTo>
                    <a:pt x="3100" y="102787"/>
                  </a:lnTo>
                  <a:lnTo>
                    <a:pt x="3100" y="99281"/>
                  </a:lnTo>
                  <a:lnTo>
                    <a:pt x="174930" y="95776"/>
                  </a:lnTo>
                  <a:lnTo>
                    <a:pt x="178437" y="85259"/>
                  </a:lnTo>
                  <a:lnTo>
                    <a:pt x="178437" y="74743"/>
                  </a:lnTo>
                  <a:lnTo>
                    <a:pt x="160903" y="74743"/>
                  </a:lnTo>
                  <a:lnTo>
                    <a:pt x="136356" y="46699"/>
                  </a:lnTo>
                  <a:lnTo>
                    <a:pt x="115316" y="2566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90" name="Freeform 389">
              <a:extLst>
                <a:ext uri="{FF2B5EF4-FFF2-40B4-BE49-F238E27FC236}">
                  <a16:creationId xmlns:a16="http://schemas.microsoft.com/office/drawing/2014/main" id="{76C352E4-E6C3-81CD-9860-A4938340D554}"/>
                </a:ext>
              </a:extLst>
            </p:cNvPr>
            <p:cNvSpPr/>
            <p:nvPr/>
          </p:nvSpPr>
          <p:spPr>
            <a:xfrm>
              <a:off x="8872663" y="2701124"/>
              <a:ext cx="440780" cy="41471"/>
            </a:xfrm>
            <a:custGeom>
              <a:avLst/>
              <a:gdLst>
                <a:gd name="csX0" fmla="*/ 2947 w 298073"/>
                <a:gd name="csY0" fmla="*/ 1244 h 28044"/>
                <a:gd name="csX1" fmla="*/ 297513 w 298073"/>
                <a:gd name="csY1" fmla="*/ 1244 h 28044"/>
                <a:gd name="csX2" fmla="*/ 301020 w 298073"/>
                <a:gd name="csY2" fmla="*/ 15266 h 28044"/>
                <a:gd name="csX3" fmla="*/ 294007 w 298073"/>
                <a:gd name="csY3" fmla="*/ 29288 h 28044"/>
                <a:gd name="csX4" fmla="*/ 6454 w 298073"/>
                <a:gd name="csY4" fmla="*/ 29288 h 28044"/>
                <a:gd name="csX5" fmla="*/ 2947 w 298073"/>
                <a:gd name="csY5" fmla="*/ 25783 h 28044"/>
              </a:gdLst>
              <a:ahLst/>
              <a:cxnLst>
                <a:cxn ang="0">
                  <a:pos x="csX0" y="csY0"/>
                </a:cxn>
                <a:cxn ang="0">
                  <a:pos x="csX1" y="csY1"/>
                </a:cxn>
                <a:cxn ang="0">
                  <a:pos x="csX2" y="csY2"/>
                </a:cxn>
                <a:cxn ang="0">
                  <a:pos x="csX3" y="csY3"/>
                </a:cxn>
                <a:cxn ang="0">
                  <a:pos x="csX4" y="csY4"/>
                </a:cxn>
                <a:cxn ang="0">
                  <a:pos x="csX5" y="csY5"/>
                </a:cxn>
              </a:cxnLst>
              <a:rect l="l" t="t" r="r" b="b"/>
              <a:pathLst>
                <a:path w="298073" h="28044">
                  <a:moveTo>
                    <a:pt x="2947" y="1244"/>
                  </a:moveTo>
                  <a:lnTo>
                    <a:pt x="297513" y="1244"/>
                  </a:lnTo>
                  <a:lnTo>
                    <a:pt x="301020" y="15266"/>
                  </a:lnTo>
                  <a:lnTo>
                    <a:pt x="294007" y="29288"/>
                  </a:lnTo>
                  <a:lnTo>
                    <a:pt x="6454" y="29288"/>
                  </a:lnTo>
                  <a:lnTo>
                    <a:pt x="2947" y="2578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91" name="Freeform 390">
              <a:extLst>
                <a:ext uri="{FF2B5EF4-FFF2-40B4-BE49-F238E27FC236}">
                  <a16:creationId xmlns:a16="http://schemas.microsoft.com/office/drawing/2014/main" id="{11791EF0-1859-0E03-51F1-FB0512336F47}"/>
                </a:ext>
              </a:extLst>
            </p:cNvPr>
            <p:cNvSpPr/>
            <p:nvPr/>
          </p:nvSpPr>
          <p:spPr>
            <a:xfrm>
              <a:off x="8737836" y="1892449"/>
              <a:ext cx="788219" cy="326580"/>
            </a:xfrm>
            <a:custGeom>
              <a:avLst/>
              <a:gdLst>
                <a:gd name="csX0" fmla="*/ 2921 w 533025"/>
                <a:gd name="csY0" fmla="*/ 1088 h 220846"/>
                <a:gd name="csX1" fmla="*/ 518412 w 533025"/>
                <a:gd name="csY1" fmla="*/ 1088 h 220846"/>
                <a:gd name="csX2" fmla="*/ 535946 w 533025"/>
                <a:gd name="csY2" fmla="*/ 18616 h 220846"/>
                <a:gd name="csX3" fmla="*/ 528933 w 533025"/>
                <a:gd name="csY3" fmla="*/ 22121 h 220846"/>
                <a:gd name="csX4" fmla="*/ 532439 w 533025"/>
                <a:gd name="csY4" fmla="*/ 39649 h 220846"/>
                <a:gd name="csX5" fmla="*/ 525426 w 533025"/>
                <a:gd name="csY5" fmla="*/ 39649 h 220846"/>
                <a:gd name="csX6" fmla="*/ 521919 w 533025"/>
                <a:gd name="csY6" fmla="*/ 29132 h 220846"/>
                <a:gd name="csX7" fmla="*/ 514906 w 533025"/>
                <a:gd name="csY7" fmla="*/ 25627 h 220846"/>
                <a:gd name="csX8" fmla="*/ 514906 w 533025"/>
                <a:gd name="csY8" fmla="*/ 36143 h 220846"/>
                <a:gd name="csX9" fmla="*/ 521919 w 533025"/>
                <a:gd name="csY9" fmla="*/ 36143 h 220846"/>
                <a:gd name="csX10" fmla="*/ 521919 w 533025"/>
                <a:gd name="csY10" fmla="*/ 85220 h 220846"/>
                <a:gd name="csX11" fmla="*/ 518412 w 533025"/>
                <a:gd name="csY11" fmla="*/ 85220 h 220846"/>
                <a:gd name="csX12" fmla="*/ 514906 w 533025"/>
                <a:gd name="csY12" fmla="*/ 207913 h 220846"/>
                <a:gd name="csX13" fmla="*/ 504385 w 533025"/>
                <a:gd name="csY13" fmla="*/ 211418 h 220846"/>
                <a:gd name="csX14" fmla="*/ 500879 w 533025"/>
                <a:gd name="csY14" fmla="*/ 221935 h 220846"/>
                <a:gd name="csX15" fmla="*/ 497372 w 533025"/>
                <a:gd name="csY15" fmla="*/ 218429 h 220846"/>
                <a:gd name="csX16" fmla="*/ 497372 w 533025"/>
                <a:gd name="csY16" fmla="*/ 32638 h 220846"/>
                <a:gd name="csX17" fmla="*/ 6428 w 533025"/>
                <a:gd name="csY17" fmla="*/ 32638 h 220846"/>
                <a:gd name="csX18" fmla="*/ 6428 w 533025"/>
                <a:gd name="csY18" fmla="*/ 29132 h 220846"/>
                <a:gd name="csX19" fmla="*/ 416717 w 533025"/>
                <a:gd name="csY19" fmla="*/ 25627 h 220846"/>
                <a:gd name="csX20" fmla="*/ 416717 w 533025"/>
                <a:gd name="csY20" fmla="*/ 22121 h 220846"/>
                <a:gd name="csX21" fmla="*/ 476331 w 533025"/>
                <a:gd name="csY21" fmla="*/ 22121 h 220846"/>
                <a:gd name="csX22" fmla="*/ 479838 w 533025"/>
                <a:gd name="csY22" fmla="*/ 15110 h 220846"/>
                <a:gd name="csX23" fmla="*/ 493865 w 533025"/>
                <a:gd name="csY23" fmla="*/ 18616 h 220846"/>
                <a:gd name="csX24" fmla="*/ 511399 w 533025"/>
                <a:gd name="csY24" fmla="*/ 15110 h 220846"/>
                <a:gd name="csX25" fmla="*/ 514906 w 533025"/>
                <a:gd name="csY25" fmla="*/ 4594 h 220846"/>
                <a:gd name="csX26" fmla="*/ 2921 w 533025"/>
                <a:gd name="csY26" fmla="*/ 4594 h 220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533025" h="220846">
                  <a:moveTo>
                    <a:pt x="2921" y="1088"/>
                  </a:moveTo>
                  <a:lnTo>
                    <a:pt x="518412" y="1088"/>
                  </a:lnTo>
                  <a:lnTo>
                    <a:pt x="535946" y="18616"/>
                  </a:lnTo>
                  <a:lnTo>
                    <a:pt x="528933" y="22121"/>
                  </a:lnTo>
                  <a:lnTo>
                    <a:pt x="532439" y="39649"/>
                  </a:lnTo>
                  <a:lnTo>
                    <a:pt x="525426" y="39649"/>
                  </a:lnTo>
                  <a:lnTo>
                    <a:pt x="521919" y="29132"/>
                  </a:lnTo>
                  <a:lnTo>
                    <a:pt x="514906" y="25627"/>
                  </a:lnTo>
                  <a:lnTo>
                    <a:pt x="514906" y="36143"/>
                  </a:lnTo>
                  <a:lnTo>
                    <a:pt x="521919" y="36143"/>
                  </a:lnTo>
                  <a:lnTo>
                    <a:pt x="521919" y="85220"/>
                  </a:lnTo>
                  <a:lnTo>
                    <a:pt x="518412" y="85220"/>
                  </a:lnTo>
                  <a:lnTo>
                    <a:pt x="514906" y="207913"/>
                  </a:lnTo>
                  <a:lnTo>
                    <a:pt x="504385" y="211418"/>
                  </a:lnTo>
                  <a:lnTo>
                    <a:pt x="500879" y="221935"/>
                  </a:lnTo>
                  <a:lnTo>
                    <a:pt x="497372" y="218429"/>
                  </a:lnTo>
                  <a:lnTo>
                    <a:pt x="497372" y="32638"/>
                  </a:lnTo>
                  <a:lnTo>
                    <a:pt x="6428" y="32638"/>
                  </a:lnTo>
                  <a:lnTo>
                    <a:pt x="6428" y="29132"/>
                  </a:lnTo>
                  <a:lnTo>
                    <a:pt x="416717" y="25627"/>
                  </a:lnTo>
                  <a:lnTo>
                    <a:pt x="416717" y="22121"/>
                  </a:lnTo>
                  <a:lnTo>
                    <a:pt x="476331" y="22121"/>
                  </a:lnTo>
                  <a:lnTo>
                    <a:pt x="479838" y="15110"/>
                  </a:lnTo>
                  <a:lnTo>
                    <a:pt x="493865" y="18616"/>
                  </a:lnTo>
                  <a:lnTo>
                    <a:pt x="511399" y="15110"/>
                  </a:lnTo>
                  <a:lnTo>
                    <a:pt x="514906" y="4594"/>
                  </a:lnTo>
                  <a:lnTo>
                    <a:pt x="2921" y="4594"/>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92" name="Freeform 391">
              <a:extLst>
                <a:ext uri="{FF2B5EF4-FFF2-40B4-BE49-F238E27FC236}">
                  <a16:creationId xmlns:a16="http://schemas.microsoft.com/office/drawing/2014/main" id="{D968924A-96EF-2B05-1096-18096748DA12}"/>
                </a:ext>
              </a:extLst>
            </p:cNvPr>
            <p:cNvSpPr/>
            <p:nvPr/>
          </p:nvSpPr>
          <p:spPr>
            <a:xfrm>
              <a:off x="8748209" y="3235056"/>
              <a:ext cx="674133" cy="31102"/>
            </a:xfrm>
            <a:custGeom>
              <a:avLst/>
              <a:gdLst>
                <a:gd name="csX0" fmla="*/ 9938 w 455876"/>
                <a:gd name="csY0" fmla="*/ 1347 h 21033"/>
                <a:gd name="csX1" fmla="*/ 448281 w 455876"/>
                <a:gd name="csY1" fmla="*/ 1347 h 21033"/>
                <a:gd name="csX2" fmla="*/ 458802 w 455876"/>
                <a:gd name="csY2" fmla="*/ 15369 h 21033"/>
                <a:gd name="csX3" fmla="*/ 458802 w 455876"/>
                <a:gd name="csY3" fmla="*/ 22380 h 21033"/>
                <a:gd name="csX4" fmla="*/ 2925 w 455876"/>
                <a:gd name="csY4" fmla="*/ 22380 h 21033"/>
                <a:gd name="csX5" fmla="*/ 2925 w 455876"/>
                <a:gd name="csY5" fmla="*/ 15369 h 21033"/>
                <a:gd name="csX6" fmla="*/ 199303 w 455876"/>
                <a:gd name="csY6" fmla="*/ 11864 h 21033"/>
                <a:gd name="csX7" fmla="*/ 199303 w 455876"/>
                <a:gd name="csY7" fmla="*/ 8358 h 21033"/>
                <a:gd name="csX8" fmla="*/ 9938 w 455876"/>
                <a:gd name="csY8" fmla="*/ 4853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5876" h="21033">
                  <a:moveTo>
                    <a:pt x="9938" y="1347"/>
                  </a:moveTo>
                  <a:lnTo>
                    <a:pt x="448281" y="1347"/>
                  </a:lnTo>
                  <a:lnTo>
                    <a:pt x="458802" y="15369"/>
                  </a:lnTo>
                  <a:lnTo>
                    <a:pt x="458802" y="22380"/>
                  </a:lnTo>
                  <a:lnTo>
                    <a:pt x="2925" y="22380"/>
                  </a:lnTo>
                  <a:lnTo>
                    <a:pt x="2925" y="15369"/>
                  </a:lnTo>
                  <a:lnTo>
                    <a:pt x="199303" y="11864"/>
                  </a:lnTo>
                  <a:lnTo>
                    <a:pt x="199303" y="8358"/>
                  </a:lnTo>
                  <a:lnTo>
                    <a:pt x="9938" y="485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93" name="Freeform 392">
              <a:extLst>
                <a:ext uri="{FF2B5EF4-FFF2-40B4-BE49-F238E27FC236}">
                  <a16:creationId xmlns:a16="http://schemas.microsoft.com/office/drawing/2014/main" id="{F5538CE8-0AC5-7331-90D6-A1887DC7432A}"/>
                </a:ext>
              </a:extLst>
            </p:cNvPr>
            <p:cNvSpPr/>
            <p:nvPr/>
          </p:nvSpPr>
          <p:spPr>
            <a:xfrm>
              <a:off x="8832304" y="3027489"/>
              <a:ext cx="383738" cy="41471"/>
            </a:xfrm>
            <a:custGeom>
              <a:avLst/>
              <a:gdLst>
                <a:gd name="csX0" fmla="*/ 6455 w 259499"/>
                <a:gd name="csY0" fmla="*/ 1281 h 28044"/>
                <a:gd name="csX1" fmla="*/ 262447 w 259499"/>
                <a:gd name="csY1" fmla="*/ 1281 h 28044"/>
                <a:gd name="csX2" fmla="*/ 262447 w 259499"/>
                <a:gd name="csY2" fmla="*/ 25820 h 28044"/>
                <a:gd name="csX3" fmla="*/ 258940 w 259499"/>
                <a:gd name="csY3" fmla="*/ 29325 h 28044"/>
                <a:gd name="csX4" fmla="*/ 6455 w 259499"/>
                <a:gd name="csY4" fmla="*/ 29325 h 28044"/>
                <a:gd name="csX5" fmla="*/ 2948 w 259499"/>
                <a:gd name="csY5" fmla="*/ 25820 h 28044"/>
                <a:gd name="csX6" fmla="*/ 2948 w 259499"/>
                <a:gd name="csY6" fmla="*/ 4787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499" h="28044">
                  <a:moveTo>
                    <a:pt x="6455" y="1281"/>
                  </a:moveTo>
                  <a:lnTo>
                    <a:pt x="262447" y="1281"/>
                  </a:lnTo>
                  <a:lnTo>
                    <a:pt x="262447" y="25820"/>
                  </a:lnTo>
                  <a:lnTo>
                    <a:pt x="258940" y="29325"/>
                  </a:lnTo>
                  <a:lnTo>
                    <a:pt x="6455" y="29325"/>
                  </a:lnTo>
                  <a:lnTo>
                    <a:pt x="2948" y="25820"/>
                  </a:lnTo>
                  <a:lnTo>
                    <a:pt x="2948" y="4787"/>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94" name="Freeform 393">
              <a:extLst>
                <a:ext uri="{FF2B5EF4-FFF2-40B4-BE49-F238E27FC236}">
                  <a16:creationId xmlns:a16="http://schemas.microsoft.com/office/drawing/2014/main" id="{57476589-2AB1-4461-C92C-5565B0711779}"/>
                </a:ext>
              </a:extLst>
            </p:cNvPr>
            <p:cNvSpPr/>
            <p:nvPr/>
          </p:nvSpPr>
          <p:spPr>
            <a:xfrm>
              <a:off x="9494942" y="1918369"/>
              <a:ext cx="197055" cy="279926"/>
            </a:xfrm>
            <a:custGeom>
              <a:avLst/>
              <a:gdLst>
                <a:gd name="csX0" fmla="*/ 10082 w 133256"/>
                <a:gd name="csY0" fmla="*/ 1093 h 189297"/>
                <a:gd name="csX1" fmla="*/ 27616 w 133256"/>
                <a:gd name="csY1" fmla="*/ 1093 h 189297"/>
                <a:gd name="csX2" fmla="*/ 80217 w 133256"/>
                <a:gd name="csY2" fmla="*/ 57181 h 189297"/>
                <a:gd name="csX3" fmla="*/ 136325 w 133256"/>
                <a:gd name="csY3" fmla="*/ 116775 h 189297"/>
                <a:gd name="csX4" fmla="*/ 132819 w 133256"/>
                <a:gd name="csY4" fmla="*/ 127291 h 189297"/>
                <a:gd name="csX5" fmla="*/ 122298 w 133256"/>
                <a:gd name="csY5" fmla="*/ 123786 h 189297"/>
                <a:gd name="csX6" fmla="*/ 115285 w 133256"/>
                <a:gd name="csY6" fmla="*/ 137808 h 189297"/>
                <a:gd name="csX7" fmla="*/ 66190 w 133256"/>
                <a:gd name="csY7" fmla="*/ 88731 h 189297"/>
                <a:gd name="csX8" fmla="*/ 41643 w 133256"/>
                <a:gd name="csY8" fmla="*/ 60687 h 189297"/>
                <a:gd name="csX9" fmla="*/ 20603 w 133256"/>
                <a:gd name="csY9" fmla="*/ 36148 h 189297"/>
                <a:gd name="csX10" fmla="*/ 17096 w 133256"/>
                <a:gd name="csY10" fmla="*/ 190390 h 189297"/>
                <a:gd name="csX11" fmla="*/ 13589 w 133256"/>
                <a:gd name="csY11" fmla="*/ 190390 h 189297"/>
                <a:gd name="csX12" fmla="*/ 10082 w 133256"/>
                <a:gd name="csY12" fmla="*/ 18621 h 189297"/>
                <a:gd name="csX13" fmla="*/ 3069 w 133256"/>
                <a:gd name="csY13" fmla="*/ 18621 h 189297"/>
                <a:gd name="csX14" fmla="*/ 3069 w 133256"/>
                <a:gd name="csY14" fmla="*/ 8104 h 189297"/>
                <a:gd name="csX15" fmla="*/ 13589 w 133256"/>
                <a:gd name="csY15" fmla="*/ 11610 h 189297"/>
                <a:gd name="csX16" fmla="*/ 13589 w 133256"/>
                <a:gd name="csY16" fmla="*/ 22126 h 189297"/>
                <a:gd name="csX17" fmla="*/ 20603 w 133256"/>
                <a:gd name="csY17" fmla="*/ 22126 h 189297"/>
                <a:gd name="csX18" fmla="*/ 17096 w 133256"/>
                <a:gd name="csY18" fmla="*/ 4599 h 189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33256" h="189297">
                  <a:moveTo>
                    <a:pt x="10082" y="1093"/>
                  </a:moveTo>
                  <a:lnTo>
                    <a:pt x="27616" y="1093"/>
                  </a:lnTo>
                  <a:lnTo>
                    <a:pt x="80217" y="57181"/>
                  </a:lnTo>
                  <a:lnTo>
                    <a:pt x="136325" y="116775"/>
                  </a:lnTo>
                  <a:lnTo>
                    <a:pt x="132819" y="127291"/>
                  </a:lnTo>
                  <a:lnTo>
                    <a:pt x="122298" y="123786"/>
                  </a:lnTo>
                  <a:lnTo>
                    <a:pt x="115285" y="137808"/>
                  </a:lnTo>
                  <a:lnTo>
                    <a:pt x="66190" y="88731"/>
                  </a:lnTo>
                  <a:lnTo>
                    <a:pt x="41643" y="60687"/>
                  </a:lnTo>
                  <a:lnTo>
                    <a:pt x="20603" y="36148"/>
                  </a:lnTo>
                  <a:lnTo>
                    <a:pt x="17096" y="190390"/>
                  </a:lnTo>
                  <a:lnTo>
                    <a:pt x="13589" y="190390"/>
                  </a:lnTo>
                  <a:lnTo>
                    <a:pt x="10082" y="18621"/>
                  </a:lnTo>
                  <a:lnTo>
                    <a:pt x="3069" y="18621"/>
                  </a:lnTo>
                  <a:lnTo>
                    <a:pt x="3069" y="8104"/>
                  </a:lnTo>
                  <a:lnTo>
                    <a:pt x="13589" y="11610"/>
                  </a:lnTo>
                  <a:lnTo>
                    <a:pt x="13589" y="22126"/>
                  </a:lnTo>
                  <a:lnTo>
                    <a:pt x="20603" y="22126"/>
                  </a:lnTo>
                  <a:lnTo>
                    <a:pt x="17096" y="459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95" name="Freeform 394">
              <a:extLst>
                <a:ext uri="{FF2B5EF4-FFF2-40B4-BE49-F238E27FC236}">
                  <a16:creationId xmlns:a16="http://schemas.microsoft.com/office/drawing/2014/main" id="{ACDA74C0-D6B7-8AB3-3E4E-F1862F7E166F}"/>
                </a:ext>
              </a:extLst>
            </p:cNvPr>
            <p:cNvSpPr/>
            <p:nvPr/>
          </p:nvSpPr>
          <p:spPr>
            <a:xfrm>
              <a:off x="8872663" y="2509323"/>
              <a:ext cx="622278" cy="41471"/>
            </a:xfrm>
            <a:custGeom>
              <a:avLst/>
              <a:gdLst>
                <a:gd name="csX0" fmla="*/ 2947 w 420809"/>
                <a:gd name="csY0" fmla="*/ 1207 h 28044"/>
                <a:gd name="csX1" fmla="*/ 423756 w 420809"/>
                <a:gd name="csY1" fmla="*/ 1207 h 28044"/>
                <a:gd name="csX2" fmla="*/ 409729 w 420809"/>
                <a:gd name="csY2" fmla="*/ 8218 h 28044"/>
                <a:gd name="csX3" fmla="*/ 399209 w 420809"/>
                <a:gd name="csY3" fmla="*/ 11724 h 28044"/>
                <a:gd name="csX4" fmla="*/ 381675 w 420809"/>
                <a:gd name="csY4" fmla="*/ 8218 h 28044"/>
                <a:gd name="csX5" fmla="*/ 45028 w 420809"/>
                <a:gd name="csY5" fmla="*/ 8218 h 28044"/>
                <a:gd name="csX6" fmla="*/ 45028 w 420809"/>
                <a:gd name="csY6" fmla="*/ 15229 h 28044"/>
                <a:gd name="csX7" fmla="*/ 38014 w 420809"/>
                <a:gd name="csY7" fmla="*/ 22240 h 28044"/>
                <a:gd name="csX8" fmla="*/ 423756 w 420809"/>
                <a:gd name="csY8" fmla="*/ 25746 h 28044"/>
                <a:gd name="csX9" fmla="*/ 423756 w 420809"/>
                <a:gd name="csY9" fmla="*/ 29251 h 28044"/>
                <a:gd name="csX10" fmla="*/ 6454 w 420809"/>
                <a:gd name="csY10" fmla="*/ 29251 h 28044"/>
                <a:gd name="csX11" fmla="*/ 2947 w 420809"/>
                <a:gd name="csY11" fmla="*/ 25746 h 28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20809" h="28044">
                  <a:moveTo>
                    <a:pt x="2947" y="1207"/>
                  </a:moveTo>
                  <a:lnTo>
                    <a:pt x="423756" y="1207"/>
                  </a:lnTo>
                  <a:lnTo>
                    <a:pt x="409729" y="8218"/>
                  </a:lnTo>
                  <a:lnTo>
                    <a:pt x="399209" y="11724"/>
                  </a:lnTo>
                  <a:lnTo>
                    <a:pt x="381675" y="8218"/>
                  </a:lnTo>
                  <a:lnTo>
                    <a:pt x="45028" y="8218"/>
                  </a:lnTo>
                  <a:lnTo>
                    <a:pt x="45028" y="15229"/>
                  </a:lnTo>
                  <a:lnTo>
                    <a:pt x="38014" y="22240"/>
                  </a:lnTo>
                  <a:lnTo>
                    <a:pt x="423756" y="25746"/>
                  </a:lnTo>
                  <a:lnTo>
                    <a:pt x="423756" y="29251"/>
                  </a:lnTo>
                  <a:lnTo>
                    <a:pt x="6454" y="29251"/>
                  </a:lnTo>
                  <a:lnTo>
                    <a:pt x="2947" y="2574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96" name="Freeform 395">
              <a:extLst>
                <a:ext uri="{FF2B5EF4-FFF2-40B4-BE49-F238E27FC236}">
                  <a16:creationId xmlns:a16="http://schemas.microsoft.com/office/drawing/2014/main" id="{50E64C7E-49A8-51B4-1EC6-40D88F369344}"/>
                </a:ext>
              </a:extLst>
            </p:cNvPr>
            <p:cNvSpPr/>
            <p:nvPr/>
          </p:nvSpPr>
          <p:spPr>
            <a:xfrm>
              <a:off x="8670423" y="1959840"/>
              <a:ext cx="15556" cy="1238930"/>
            </a:xfrm>
            <a:custGeom>
              <a:avLst/>
              <a:gdLst>
                <a:gd name="csX0" fmla="*/ 2908 w 10520"/>
                <a:gd name="csY0" fmla="*/ 1101 h 837814"/>
                <a:gd name="csX1" fmla="*/ 6415 w 10520"/>
                <a:gd name="csY1" fmla="*/ 1101 h 837814"/>
                <a:gd name="csX2" fmla="*/ 9921 w 10520"/>
                <a:gd name="csY2" fmla="*/ 32651 h 837814"/>
                <a:gd name="csX3" fmla="*/ 13428 w 10520"/>
                <a:gd name="csY3" fmla="*/ 530432 h 837814"/>
                <a:gd name="csX4" fmla="*/ 9921 w 10520"/>
                <a:gd name="csY4" fmla="*/ 547959 h 837814"/>
                <a:gd name="csX5" fmla="*/ 6415 w 10520"/>
                <a:gd name="csY5" fmla="*/ 838916 h 837814"/>
                <a:gd name="csX6" fmla="*/ 2908 w 10520"/>
                <a:gd name="csY6" fmla="*/ 838916 h 8378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520" h="837814">
                  <a:moveTo>
                    <a:pt x="2908" y="1101"/>
                  </a:moveTo>
                  <a:lnTo>
                    <a:pt x="6415" y="1101"/>
                  </a:lnTo>
                  <a:lnTo>
                    <a:pt x="9921" y="32651"/>
                  </a:lnTo>
                  <a:lnTo>
                    <a:pt x="13428" y="530432"/>
                  </a:lnTo>
                  <a:lnTo>
                    <a:pt x="9921" y="547959"/>
                  </a:lnTo>
                  <a:lnTo>
                    <a:pt x="6415" y="838916"/>
                  </a:lnTo>
                  <a:lnTo>
                    <a:pt x="2908" y="83891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97" name="Freeform 396">
              <a:extLst>
                <a:ext uri="{FF2B5EF4-FFF2-40B4-BE49-F238E27FC236}">
                  <a16:creationId xmlns:a16="http://schemas.microsoft.com/office/drawing/2014/main" id="{61DA30C8-25F1-B242-12DE-72BA16BEE8B9}"/>
                </a:ext>
              </a:extLst>
            </p:cNvPr>
            <p:cNvSpPr/>
            <p:nvPr/>
          </p:nvSpPr>
          <p:spPr>
            <a:xfrm>
              <a:off x="9759408" y="2198295"/>
              <a:ext cx="36300" cy="321396"/>
            </a:xfrm>
            <a:custGeom>
              <a:avLst/>
              <a:gdLst>
                <a:gd name="csX0" fmla="*/ 24164 w 24547"/>
                <a:gd name="csY0" fmla="*/ 1147 h 217341"/>
                <a:gd name="csX1" fmla="*/ 27671 w 24547"/>
                <a:gd name="csY1" fmla="*/ 1147 h 217341"/>
                <a:gd name="csX2" fmla="*/ 27671 w 24547"/>
                <a:gd name="csY2" fmla="*/ 218488 h 217341"/>
                <a:gd name="csX3" fmla="*/ 3124 w 24547"/>
                <a:gd name="csY3" fmla="*/ 214983 h 217341"/>
                <a:gd name="csX4" fmla="*/ 3124 w 24547"/>
                <a:gd name="csY4" fmla="*/ 32697 h 217341"/>
                <a:gd name="csX5" fmla="*/ 6631 w 24547"/>
                <a:gd name="csY5" fmla="*/ 32697 h 217341"/>
                <a:gd name="csX6" fmla="*/ 6631 w 24547"/>
                <a:gd name="csY6" fmla="*/ 50224 h 217341"/>
                <a:gd name="csX7" fmla="*/ 20658 w 24547"/>
                <a:gd name="csY7" fmla="*/ 46719 h 217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4547" h="217341">
                  <a:moveTo>
                    <a:pt x="24164" y="1147"/>
                  </a:moveTo>
                  <a:lnTo>
                    <a:pt x="27671" y="1147"/>
                  </a:lnTo>
                  <a:lnTo>
                    <a:pt x="27671" y="218488"/>
                  </a:lnTo>
                  <a:lnTo>
                    <a:pt x="3124" y="214983"/>
                  </a:lnTo>
                  <a:lnTo>
                    <a:pt x="3124" y="32697"/>
                  </a:lnTo>
                  <a:lnTo>
                    <a:pt x="6631" y="32697"/>
                  </a:lnTo>
                  <a:lnTo>
                    <a:pt x="6631" y="50224"/>
                  </a:lnTo>
                  <a:lnTo>
                    <a:pt x="20658" y="4671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98" name="Freeform 397">
              <a:extLst>
                <a:ext uri="{FF2B5EF4-FFF2-40B4-BE49-F238E27FC236}">
                  <a16:creationId xmlns:a16="http://schemas.microsoft.com/office/drawing/2014/main" id="{686C61A7-EA57-5025-FA86-D0157354C075}"/>
                </a:ext>
              </a:extLst>
            </p:cNvPr>
            <p:cNvSpPr/>
            <p:nvPr/>
          </p:nvSpPr>
          <p:spPr>
            <a:xfrm>
              <a:off x="8872663" y="2317522"/>
              <a:ext cx="554863" cy="41471"/>
            </a:xfrm>
            <a:custGeom>
              <a:avLst/>
              <a:gdLst>
                <a:gd name="csX0" fmla="*/ 6455 w 375221"/>
                <a:gd name="csY0" fmla="*/ 1170 h 28044"/>
                <a:gd name="csX1" fmla="*/ 374663 w 375221"/>
                <a:gd name="csY1" fmla="*/ 1170 h 28044"/>
                <a:gd name="csX2" fmla="*/ 374663 w 375221"/>
                <a:gd name="csY2" fmla="*/ 4676 h 28044"/>
                <a:gd name="csX3" fmla="*/ 66069 w 375221"/>
                <a:gd name="csY3" fmla="*/ 4676 h 28044"/>
                <a:gd name="csX4" fmla="*/ 69576 w 375221"/>
                <a:gd name="csY4" fmla="*/ 11687 h 28044"/>
                <a:gd name="csX5" fmla="*/ 97630 w 375221"/>
                <a:gd name="csY5" fmla="*/ 15192 h 28044"/>
                <a:gd name="csX6" fmla="*/ 111657 w 375221"/>
                <a:gd name="csY6" fmla="*/ 22203 h 28044"/>
                <a:gd name="csX7" fmla="*/ 378170 w 375221"/>
                <a:gd name="csY7" fmla="*/ 25709 h 28044"/>
                <a:gd name="csX8" fmla="*/ 378170 w 375221"/>
                <a:gd name="csY8" fmla="*/ 29214 h 28044"/>
                <a:gd name="csX9" fmla="*/ 6455 w 375221"/>
                <a:gd name="csY9" fmla="*/ 29214 h 28044"/>
                <a:gd name="csX10" fmla="*/ 2948 w 375221"/>
                <a:gd name="csY10" fmla="*/ 25709 h 28044"/>
                <a:gd name="csX11" fmla="*/ 2948 w 375221"/>
                <a:gd name="csY11" fmla="*/ 4676 h 28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75221" h="28044">
                  <a:moveTo>
                    <a:pt x="6455" y="1170"/>
                  </a:moveTo>
                  <a:lnTo>
                    <a:pt x="374663" y="1170"/>
                  </a:lnTo>
                  <a:lnTo>
                    <a:pt x="374663" y="4676"/>
                  </a:lnTo>
                  <a:lnTo>
                    <a:pt x="66069" y="4676"/>
                  </a:lnTo>
                  <a:lnTo>
                    <a:pt x="69576" y="11687"/>
                  </a:lnTo>
                  <a:lnTo>
                    <a:pt x="97630" y="15192"/>
                  </a:lnTo>
                  <a:lnTo>
                    <a:pt x="111657" y="22203"/>
                  </a:lnTo>
                  <a:lnTo>
                    <a:pt x="378170" y="25709"/>
                  </a:lnTo>
                  <a:lnTo>
                    <a:pt x="378170" y="29214"/>
                  </a:lnTo>
                  <a:lnTo>
                    <a:pt x="6455" y="29214"/>
                  </a:lnTo>
                  <a:lnTo>
                    <a:pt x="2948" y="25709"/>
                  </a:lnTo>
                  <a:lnTo>
                    <a:pt x="2948" y="467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99" name="Freeform 398">
              <a:extLst>
                <a:ext uri="{FF2B5EF4-FFF2-40B4-BE49-F238E27FC236}">
                  <a16:creationId xmlns:a16="http://schemas.microsoft.com/office/drawing/2014/main" id="{3DACC5DB-AA7E-EE7E-07FE-B7C8A6E96110}"/>
                </a:ext>
              </a:extLst>
            </p:cNvPr>
            <p:cNvSpPr/>
            <p:nvPr/>
          </p:nvSpPr>
          <p:spPr>
            <a:xfrm>
              <a:off x="8680795" y="1975390"/>
              <a:ext cx="25927" cy="793122"/>
            </a:xfrm>
            <a:custGeom>
              <a:avLst/>
              <a:gdLst>
                <a:gd name="csX0" fmla="*/ 16941 w 17533"/>
                <a:gd name="csY0" fmla="*/ 1104 h 536341"/>
                <a:gd name="csX1" fmla="*/ 20448 w 17533"/>
                <a:gd name="csY1" fmla="*/ 1104 h 536341"/>
                <a:gd name="csX2" fmla="*/ 20448 w 17533"/>
                <a:gd name="csY2" fmla="*/ 537446 h 536341"/>
                <a:gd name="csX3" fmla="*/ 16941 w 17533"/>
                <a:gd name="csY3" fmla="*/ 537446 h 536341"/>
                <a:gd name="csX4" fmla="*/ 13434 w 17533"/>
                <a:gd name="csY4" fmla="*/ 225456 h 536341"/>
                <a:gd name="csX5" fmla="*/ 6421 w 17533"/>
                <a:gd name="csY5" fmla="*/ 221951 h 536341"/>
                <a:gd name="csX6" fmla="*/ 2914 w 17533"/>
                <a:gd name="csY6" fmla="*/ 32654 h 536341"/>
                <a:gd name="csX7" fmla="*/ 9927 w 17533"/>
                <a:gd name="csY7" fmla="*/ 11621 h 536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533" h="536341">
                  <a:moveTo>
                    <a:pt x="16941" y="1104"/>
                  </a:moveTo>
                  <a:lnTo>
                    <a:pt x="20448" y="1104"/>
                  </a:lnTo>
                  <a:lnTo>
                    <a:pt x="20448" y="537446"/>
                  </a:lnTo>
                  <a:lnTo>
                    <a:pt x="16941" y="537446"/>
                  </a:lnTo>
                  <a:lnTo>
                    <a:pt x="13434" y="225456"/>
                  </a:lnTo>
                  <a:lnTo>
                    <a:pt x="6421" y="221951"/>
                  </a:lnTo>
                  <a:lnTo>
                    <a:pt x="2914" y="32654"/>
                  </a:lnTo>
                  <a:lnTo>
                    <a:pt x="9927" y="1162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00" name="Freeform 399">
              <a:extLst>
                <a:ext uri="{FF2B5EF4-FFF2-40B4-BE49-F238E27FC236}">
                  <a16:creationId xmlns:a16="http://schemas.microsoft.com/office/drawing/2014/main" id="{4A625C9B-09A1-F671-C800-1577020628F9}"/>
                </a:ext>
              </a:extLst>
            </p:cNvPr>
            <p:cNvSpPr/>
            <p:nvPr/>
          </p:nvSpPr>
          <p:spPr>
            <a:xfrm>
              <a:off x="8872663" y="2701124"/>
              <a:ext cx="430408" cy="41471"/>
            </a:xfrm>
            <a:custGeom>
              <a:avLst/>
              <a:gdLst>
                <a:gd name="csX0" fmla="*/ 2947 w 291059"/>
                <a:gd name="csY0" fmla="*/ 1244 h 28044"/>
                <a:gd name="csX1" fmla="*/ 62562 w 291059"/>
                <a:gd name="csY1" fmla="*/ 1244 h 28044"/>
                <a:gd name="csX2" fmla="*/ 59055 w 291059"/>
                <a:gd name="csY2" fmla="*/ 8255 h 28044"/>
                <a:gd name="csX3" fmla="*/ 83602 w 291059"/>
                <a:gd name="csY3" fmla="*/ 11761 h 28044"/>
                <a:gd name="csX4" fmla="*/ 111656 w 291059"/>
                <a:gd name="csY4" fmla="*/ 11761 h 28044"/>
                <a:gd name="csX5" fmla="*/ 136203 w 291059"/>
                <a:gd name="csY5" fmla="*/ 8255 h 28044"/>
                <a:gd name="csX6" fmla="*/ 132697 w 291059"/>
                <a:gd name="csY6" fmla="*/ 18772 h 28044"/>
                <a:gd name="csX7" fmla="*/ 258939 w 291059"/>
                <a:gd name="csY7" fmla="*/ 22277 h 28044"/>
                <a:gd name="csX8" fmla="*/ 294007 w 291059"/>
                <a:gd name="csY8" fmla="*/ 25783 h 28044"/>
                <a:gd name="csX9" fmla="*/ 294007 w 291059"/>
                <a:gd name="csY9" fmla="*/ 29288 h 28044"/>
                <a:gd name="csX10" fmla="*/ 6454 w 291059"/>
                <a:gd name="csY10" fmla="*/ 29288 h 28044"/>
                <a:gd name="csX11" fmla="*/ 2947 w 291059"/>
                <a:gd name="csY11" fmla="*/ 25783 h 28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91059" h="28044">
                  <a:moveTo>
                    <a:pt x="2947" y="1244"/>
                  </a:moveTo>
                  <a:lnTo>
                    <a:pt x="62562" y="1244"/>
                  </a:lnTo>
                  <a:lnTo>
                    <a:pt x="59055" y="8255"/>
                  </a:lnTo>
                  <a:lnTo>
                    <a:pt x="83602" y="11761"/>
                  </a:lnTo>
                  <a:lnTo>
                    <a:pt x="111656" y="11761"/>
                  </a:lnTo>
                  <a:lnTo>
                    <a:pt x="136203" y="8255"/>
                  </a:lnTo>
                  <a:lnTo>
                    <a:pt x="132697" y="18772"/>
                  </a:lnTo>
                  <a:lnTo>
                    <a:pt x="258939" y="22277"/>
                  </a:lnTo>
                  <a:lnTo>
                    <a:pt x="294007" y="25783"/>
                  </a:lnTo>
                  <a:lnTo>
                    <a:pt x="294007" y="29288"/>
                  </a:lnTo>
                  <a:lnTo>
                    <a:pt x="6454" y="29288"/>
                  </a:lnTo>
                  <a:lnTo>
                    <a:pt x="2947" y="2578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01" name="Freeform 400">
              <a:extLst>
                <a:ext uri="{FF2B5EF4-FFF2-40B4-BE49-F238E27FC236}">
                  <a16:creationId xmlns:a16="http://schemas.microsoft.com/office/drawing/2014/main" id="{C87B3C74-576F-05A4-E549-A62C359E0108}"/>
                </a:ext>
              </a:extLst>
            </p:cNvPr>
            <p:cNvSpPr/>
            <p:nvPr/>
          </p:nvSpPr>
          <p:spPr>
            <a:xfrm>
              <a:off x="9183803" y="3235056"/>
              <a:ext cx="238539" cy="31102"/>
            </a:xfrm>
            <a:custGeom>
              <a:avLst/>
              <a:gdLst>
                <a:gd name="csX0" fmla="*/ 150332 w 161310"/>
                <a:gd name="csY0" fmla="*/ 1347 h 21033"/>
                <a:gd name="csX1" fmla="*/ 164359 w 161310"/>
                <a:gd name="csY1" fmla="*/ 15369 h 21033"/>
                <a:gd name="csX2" fmla="*/ 164359 w 161310"/>
                <a:gd name="csY2" fmla="*/ 22380 h 21033"/>
                <a:gd name="csX3" fmla="*/ 3049 w 161310"/>
                <a:gd name="csY3" fmla="*/ 22380 h 21033"/>
                <a:gd name="csX4" fmla="*/ 10062 w 161310"/>
                <a:gd name="csY4" fmla="*/ 4853 h 21033"/>
              </a:gdLst>
              <a:ahLst/>
              <a:cxnLst>
                <a:cxn ang="0">
                  <a:pos x="csX0" y="csY0"/>
                </a:cxn>
                <a:cxn ang="0">
                  <a:pos x="csX1" y="csY1"/>
                </a:cxn>
                <a:cxn ang="0">
                  <a:pos x="csX2" y="csY2"/>
                </a:cxn>
                <a:cxn ang="0">
                  <a:pos x="csX3" y="csY3"/>
                </a:cxn>
                <a:cxn ang="0">
                  <a:pos x="csX4" y="csY4"/>
                </a:cxn>
              </a:cxnLst>
              <a:rect l="l" t="t" r="r" b="b"/>
              <a:pathLst>
                <a:path w="161310" h="21033">
                  <a:moveTo>
                    <a:pt x="150332" y="1347"/>
                  </a:moveTo>
                  <a:lnTo>
                    <a:pt x="164359" y="15369"/>
                  </a:lnTo>
                  <a:lnTo>
                    <a:pt x="164359" y="22380"/>
                  </a:lnTo>
                  <a:lnTo>
                    <a:pt x="3049" y="22380"/>
                  </a:lnTo>
                  <a:lnTo>
                    <a:pt x="10062" y="485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02" name="Freeform 401">
              <a:extLst>
                <a:ext uri="{FF2B5EF4-FFF2-40B4-BE49-F238E27FC236}">
                  <a16:creationId xmlns:a16="http://schemas.microsoft.com/office/drawing/2014/main" id="{D5724586-0F56-BFAA-1747-38CD01C77CE1}"/>
                </a:ext>
              </a:extLst>
            </p:cNvPr>
            <p:cNvSpPr/>
            <p:nvPr/>
          </p:nvSpPr>
          <p:spPr>
            <a:xfrm>
              <a:off x="9479384" y="1959840"/>
              <a:ext cx="254097" cy="259190"/>
            </a:xfrm>
            <a:custGeom>
              <a:avLst/>
              <a:gdLst>
                <a:gd name="csX0" fmla="*/ 20603 w 171830"/>
                <a:gd name="csY0" fmla="*/ 1101 h 175275"/>
                <a:gd name="csX1" fmla="*/ 24109 w 171830"/>
                <a:gd name="csY1" fmla="*/ 1101 h 175275"/>
                <a:gd name="csX2" fmla="*/ 27616 w 171830"/>
                <a:gd name="csY2" fmla="*/ 162354 h 175275"/>
                <a:gd name="csX3" fmla="*/ 174899 w 171830"/>
                <a:gd name="csY3" fmla="*/ 165860 h 175275"/>
                <a:gd name="csX4" fmla="*/ 174899 w 171830"/>
                <a:gd name="csY4" fmla="*/ 169365 h 175275"/>
                <a:gd name="csX5" fmla="*/ 143339 w 171830"/>
                <a:gd name="csY5" fmla="*/ 172871 h 175275"/>
                <a:gd name="csX6" fmla="*/ 136325 w 171830"/>
                <a:gd name="csY6" fmla="*/ 176376 h 175275"/>
                <a:gd name="csX7" fmla="*/ 3069 w 171830"/>
                <a:gd name="csY7" fmla="*/ 176376 h 175275"/>
                <a:gd name="csX8" fmla="*/ 3069 w 171830"/>
                <a:gd name="csY8" fmla="*/ 165860 h 175275"/>
                <a:gd name="csX9" fmla="*/ 10082 w 171830"/>
                <a:gd name="csY9" fmla="*/ 162354 h 175275"/>
                <a:gd name="csX10" fmla="*/ 13589 w 171830"/>
                <a:gd name="csY10" fmla="*/ 36156 h 175275"/>
                <a:gd name="csX11" fmla="*/ 17096 w 171830"/>
                <a:gd name="csY11" fmla="*/ 36156 h 1752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71830" h="175275">
                  <a:moveTo>
                    <a:pt x="20603" y="1101"/>
                  </a:moveTo>
                  <a:lnTo>
                    <a:pt x="24109" y="1101"/>
                  </a:lnTo>
                  <a:lnTo>
                    <a:pt x="27616" y="162354"/>
                  </a:lnTo>
                  <a:lnTo>
                    <a:pt x="174899" y="165860"/>
                  </a:lnTo>
                  <a:lnTo>
                    <a:pt x="174899" y="169365"/>
                  </a:lnTo>
                  <a:lnTo>
                    <a:pt x="143339" y="172871"/>
                  </a:lnTo>
                  <a:lnTo>
                    <a:pt x="136325" y="176376"/>
                  </a:lnTo>
                  <a:lnTo>
                    <a:pt x="3069" y="176376"/>
                  </a:lnTo>
                  <a:lnTo>
                    <a:pt x="3069" y="165860"/>
                  </a:lnTo>
                  <a:lnTo>
                    <a:pt x="10082" y="162354"/>
                  </a:lnTo>
                  <a:lnTo>
                    <a:pt x="13589" y="36156"/>
                  </a:lnTo>
                  <a:lnTo>
                    <a:pt x="17096" y="3615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03" name="Freeform 402">
              <a:extLst>
                <a:ext uri="{FF2B5EF4-FFF2-40B4-BE49-F238E27FC236}">
                  <a16:creationId xmlns:a16="http://schemas.microsoft.com/office/drawing/2014/main" id="{54D520B1-3B57-1459-EEDA-60505E7D62EB}"/>
                </a:ext>
              </a:extLst>
            </p:cNvPr>
            <p:cNvSpPr/>
            <p:nvPr/>
          </p:nvSpPr>
          <p:spPr>
            <a:xfrm>
              <a:off x="8675609" y="2773697"/>
              <a:ext cx="31113" cy="430255"/>
            </a:xfrm>
            <a:custGeom>
              <a:avLst/>
              <a:gdLst>
                <a:gd name="csX0" fmla="*/ 20448 w 21040"/>
                <a:gd name="csY0" fmla="*/ 1258 h 290956"/>
                <a:gd name="csX1" fmla="*/ 23954 w 21040"/>
                <a:gd name="csY1" fmla="*/ 1258 h 290956"/>
                <a:gd name="csX2" fmla="*/ 23954 w 21040"/>
                <a:gd name="csY2" fmla="*/ 267676 h 290956"/>
                <a:gd name="csX3" fmla="*/ 16941 w 21040"/>
                <a:gd name="csY3" fmla="*/ 257160 h 290956"/>
                <a:gd name="csX4" fmla="*/ 13434 w 21040"/>
                <a:gd name="csY4" fmla="*/ 271182 h 290956"/>
                <a:gd name="csX5" fmla="*/ 16941 w 21040"/>
                <a:gd name="csY5" fmla="*/ 278193 h 290956"/>
                <a:gd name="csX6" fmla="*/ 9927 w 21040"/>
                <a:gd name="csY6" fmla="*/ 278193 h 290956"/>
                <a:gd name="csX7" fmla="*/ 6421 w 21040"/>
                <a:gd name="csY7" fmla="*/ 292215 h 290956"/>
                <a:gd name="csX8" fmla="*/ 2914 w 21040"/>
                <a:gd name="csY8" fmla="*/ 292215 h 290956"/>
                <a:gd name="csX9" fmla="*/ 6421 w 21040"/>
                <a:gd name="csY9" fmla="*/ 190555 h 290956"/>
                <a:gd name="csX10" fmla="*/ 9927 w 21040"/>
                <a:gd name="csY10" fmla="*/ 176533 h 290956"/>
                <a:gd name="csX11" fmla="*/ 13434 w 21040"/>
                <a:gd name="csY11" fmla="*/ 120445 h 290956"/>
                <a:gd name="csX12" fmla="*/ 20448 w 21040"/>
                <a:gd name="csY12" fmla="*/ 120445 h 290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1040" h="290956">
                  <a:moveTo>
                    <a:pt x="20448" y="1258"/>
                  </a:moveTo>
                  <a:lnTo>
                    <a:pt x="23954" y="1258"/>
                  </a:lnTo>
                  <a:lnTo>
                    <a:pt x="23954" y="267676"/>
                  </a:lnTo>
                  <a:lnTo>
                    <a:pt x="16941" y="257160"/>
                  </a:lnTo>
                  <a:lnTo>
                    <a:pt x="13434" y="271182"/>
                  </a:lnTo>
                  <a:lnTo>
                    <a:pt x="16941" y="278193"/>
                  </a:lnTo>
                  <a:lnTo>
                    <a:pt x="9927" y="278193"/>
                  </a:lnTo>
                  <a:lnTo>
                    <a:pt x="6421" y="292215"/>
                  </a:lnTo>
                  <a:lnTo>
                    <a:pt x="2914" y="292215"/>
                  </a:lnTo>
                  <a:lnTo>
                    <a:pt x="6421" y="190555"/>
                  </a:lnTo>
                  <a:lnTo>
                    <a:pt x="9927" y="176533"/>
                  </a:lnTo>
                  <a:lnTo>
                    <a:pt x="13434" y="120445"/>
                  </a:lnTo>
                  <a:lnTo>
                    <a:pt x="20448" y="12044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04" name="Freeform 403">
              <a:extLst>
                <a:ext uri="{FF2B5EF4-FFF2-40B4-BE49-F238E27FC236}">
                  <a16:creationId xmlns:a16="http://schemas.microsoft.com/office/drawing/2014/main" id="{966AD4E1-D2C2-0DBC-9385-176CDB2B2E19}"/>
                </a:ext>
              </a:extLst>
            </p:cNvPr>
            <p:cNvSpPr/>
            <p:nvPr/>
          </p:nvSpPr>
          <p:spPr>
            <a:xfrm>
              <a:off x="8685982" y="2301971"/>
              <a:ext cx="15556" cy="373234"/>
            </a:xfrm>
            <a:custGeom>
              <a:avLst/>
              <a:gdLst>
                <a:gd name="csX0" fmla="*/ 2911 w 10520"/>
                <a:gd name="csY0" fmla="*/ 1167 h 252396"/>
                <a:gd name="csX1" fmla="*/ 13431 w 10520"/>
                <a:gd name="csY1" fmla="*/ 1167 h 252396"/>
                <a:gd name="csX2" fmla="*/ 13431 w 10520"/>
                <a:gd name="csY2" fmla="*/ 236036 h 252396"/>
                <a:gd name="csX3" fmla="*/ 6418 w 10520"/>
                <a:gd name="csY3" fmla="*/ 253563 h 252396"/>
                <a:gd name="csX4" fmla="*/ 2911 w 10520"/>
                <a:gd name="csY4" fmla="*/ 253563 h 252396"/>
              </a:gdLst>
              <a:ahLst/>
              <a:cxnLst>
                <a:cxn ang="0">
                  <a:pos x="csX0" y="csY0"/>
                </a:cxn>
                <a:cxn ang="0">
                  <a:pos x="csX1" y="csY1"/>
                </a:cxn>
                <a:cxn ang="0">
                  <a:pos x="csX2" y="csY2"/>
                </a:cxn>
                <a:cxn ang="0">
                  <a:pos x="csX3" y="csY3"/>
                </a:cxn>
                <a:cxn ang="0">
                  <a:pos x="csX4" y="csY4"/>
                </a:cxn>
              </a:cxnLst>
              <a:rect l="l" t="t" r="r" b="b"/>
              <a:pathLst>
                <a:path w="10520" h="252396">
                  <a:moveTo>
                    <a:pt x="2911" y="1167"/>
                  </a:moveTo>
                  <a:lnTo>
                    <a:pt x="13431" y="1167"/>
                  </a:lnTo>
                  <a:lnTo>
                    <a:pt x="13431" y="236036"/>
                  </a:lnTo>
                  <a:lnTo>
                    <a:pt x="6418" y="253563"/>
                  </a:lnTo>
                  <a:lnTo>
                    <a:pt x="2911" y="25356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05" name="Freeform 404">
              <a:extLst>
                <a:ext uri="{FF2B5EF4-FFF2-40B4-BE49-F238E27FC236}">
                  <a16:creationId xmlns:a16="http://schemas.microsoft.com/office/drawing/2014/main" id="{2F0B9E51-3427-2C74-44D6-826674F6B8F2}"/>
                </a:ext>
              </a:extLst>
            </p:cNvPr>
            <p:cNvSpPr/>
            <p:nvPr/>
          </p:nvSpPr>
          <p:spPr>
            <a:xfrm>
              <a:off x="9500127" y="2193110"/>
              <a:ext cx="290395" cy="326580"/>
            </a:xfrm>
            <a:custGeom>
              <a:avLst/>
              <a:gdLst>
                <a:gd name="csX0" fmla="*/ 167932 w 196377"/>
                <a:gd name="csY0" fmla="*/ 1146 h 220846"/>
                <a:gd name="csX1" fmla="*/ 199493 w 196377"/>
                <a:gd name="csY1" fmla="*/ 4652 h 220846"/>
                <a:gd name="csX2" fmla="*/ 199493 w 196377"/>
                <a:gd name="csY2" fmla="*/ 50223 h 220846"/>
                <a:gd name="csX3" fmla="*/ 192479 w 196377"/>
                <a:gd name="csY3" fmla="*/ 57234 h 220846"/>
                <a:gd name="csX4" fmla="*/ 181959 w 196377"/>
                <a:gd name="csY4" fmla="*/ 53729 h 220846"/>
                <a:gd name="csX5" fmla="*/ 178452 w 196377"/>
                <a:gd name="csY5" fmla="*/ 218487 h 220846"/>
                <a:gd name="csX6" fmla="*/ 188972 w 196377"/>
                <a:gd name="csY6" fmla="*/ 221993 h 220846"/>
                <a:gd name="csX7" fmla="*/ 174945 w 196377"/>
                <a:gd name="csY7" fmla="*/ 221993 h 220846"/>
                <a:gd name="csX8" fmla="*/ 174945 w 196377"/>
                <a:gd name="csY8" fmla="*/ 36201 h 220846"/>
                <a:gd name="csX9" fmla="*/ 3115 w 196377"/>
                <a:gd name="csY9" fmla="*/ 36201 h 220846"/>
                <a:gd name="csX10" fmla="*/ 3115 w 196377"/>
                <a:gd name="csY10" fmla="*/ 32696 h 220846"/>
                <a:gd name="csX11" fmla="*/ 174945 w 196377"/>
                <a:gd name="csY11" fmla="*/ 29190 h 220846"/>
                <a:gd name="csX12" fmla="*/ 178452 w 196377"/>
                <a:gd name="csY12" fmla="*/ 18674 h 220846"/>
                <a:gd name="csX13" fmla="*/ 178452 w 196377"/>
                <a:gd name="csY13" fmla="*/ 8157 h 220846"/>
                <a:gd name="csX14" fmla="*/ 167932 w 196377"/>
                <a:gd name="csY14" fmla="*/ 4652 h 220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96377" h="220846">
                  <a:moveTo>
                    <a:pt x="167932" y="1146"/>
                  </a:moveTo>
                  <a:lnTo>
                    <a:pt x="199493" y="4652"/>
                  </a:lnTo>
                  <a:lnTo>
                    <a:pt x="199493" y="50223"/>
                  </a:lnTo>
                  <a:lnTo>
                    <a:pt x="192479" y="57234"/>
                  </a:lnTo>
                  <a:lnTo>
                    <a:pt x="181959" y="53729"/>
                  </a:lnTo>
                  <a:lnTo>
                    <a:pt x="178452" y="218487"/>
                  </a:lnTo>
                  <a:lnTo>
                    <a:pt x="188972" y="221993"/>
                  </a:lnTo>
                  <a:lnTo>
                    <a:pt x="174945" y="221993"/>
                  </a:lnTo>
                  <a:lnTo>
                    <a:pt x="174945" y="36201"/>
                  </a:lnTo>
                  <a:lnTo>
                    <a:pt x="3115" y="36201"/>
                  </a:lnTo>
                  <a:lnTo>
                    <a:pt x="3115" y="32696"/>
                  </a:lnTo>
                  <a:lnTo>
                    <a:pt x="174945" y="29190"/>
                  </a:lnTo>
                  <a:lnTo>
                    <a:pt x="178452" y="18674"/>
                  </a:lnTo>
                  <a:lnTo>
                    <a:pt x="178452" y="8157"/>
                  </a:lnTo>
                  <a:lnTo>
                    <a:pt x="167932" y="4652"/>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06" name="Freeform 405">
              <a:extLst>
                <a:ext uri="{FF2B5EF4-FFF2-40B4-BE49-F238E27FC236}">
                  <a16:creationId xmlns:a16="http://schemas.microsoft.com/office/drawing/2014/main" id="{0EA1A554-1B88-3FBB-CB14-5DA41335ECBE}"/>
                </a:ext>
              </a:extLst>
            </p:cNvPr>
            <p:cNvSpPr/>
            <p:nvPr/>
          </p:nvSpPr>
          <p:spPr>
            <a:xfrm>
              <a:off x="9494942" y="1918369"/>
              <a:ext cx="88155" cy="279926"/>
            </a:xfrm>
            <a:custGeom>
              <a:avLst/>
              <a:gdLst>
                <a:gd name="csX0" fmla="*/ 10082 w 59614"/>
                <a:gd name="csY0" fmla="*/ 1093 h 189297"/>
                <a:gd name="csX1" fmla="*/ 27616 w 59614"/>
                <a:gd name="csY1" fmla="*/ 1093 h 189297"/>
                <a:gd name="csX2" fmla="*/ 45150 w 59614"/>
                <a:gd name="csY2" fmla="*/ 22126 h 189297"/>
                <a:gd name="csX3" fmla="*/ 52163 w 59614"/>
                <a:gd name="csY3" fmla="*/ 36148 h 189297"/>
                <a:gd name="csX4" fmla="*/ 62684 w 59614"/>
                <a:gd name="csY4" fmla="*/ 50170 h 189297"/>
                <a:gd name="csX5" fmla="*/ 48657 w 59614"/>
                <a:gd name="csY5" fmla="*/ 46665 h 189297"/>
                <a:gd name="csX6" fmla="*/ 45150 w 59614"/>
                <a:gd name="csY6" fmla="*/ 60687 h 189297"/>
                <a:gd name="csX7" fmla="*/ 27616 w 59614"/>
                <a:gd name="csY7" fmla="*/ 43159 h 189297"/>
                <a:gd name="csX8" fmla="*/ 20603 w 59614"/>
                <a:gd name="csY8" fmla="*/ 36148 h 189297"/>
                <a:gd name="csX9" fmla="*/ 17096 w 59614"/>
                <a:gd name="csY9" fmla="*/ 190390 h 189297"/>
                <a:gd name="csX10" fmla="*/ 13589 w 59614"/>
                <a:gd name="csY10" fmla="*/ 190390 h 189297"/>
                <a:gd name="csX11" fmla="*/ 10082 w 59614"/>
                <a:gd name="csY11" fmla="*/ 18621 h 189297"/>
                <a:gd name="csX12" fmla="*/ 3069 w 59614"/>
                <a:gd name="csY12" fmla="*/ 18621 h 189297"/>
                <a:gd name="csX13" fmla="*/ 3069 w 59614"/>
                <a:gd name="csY13" fmla="*/ 8104 h 189297"/>
                <a:gd name="csX14" fmla="*/ 13589 w 59614"/>
                <a:gd name="csY14" fmla="*/ 11610 h 189297"/>
                <a:gd name="csX15" fmla="*/ 13589 w 59614"/>
                <a:gd name="csY15" fmla="*/ 22126 h 189297"/>
                <a:gd name="csX16" fmla="*/ 20603 w 59614"/>
                <a:gd name="csY16" fmla="*/ 22126 h 189297"/>
                <a:gd name="csX17" fmla="*/ 17096 w 59614"/>
                <a:gd name="csY17" fmla="*/ 4599 h 189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9614" h="189297">
                  <a:moveTo>
                    <a:pt x="10082" y="1093"/>
                  </a:moveTo>
                  <a:lnTo>
                    <a:pt x="27616" y="1093"/>
                  </a:lnTo>
                  <a:lnTo>
                    <a:pt x="45150" y="22126"/>
                  </a:lnTo>
                  <a:lnTo>
                    <a:pt x="52163" y="36148"/>
                  </a:lnTo>
                  <a:lnTo>
                    <a:pt x="62684" y="50170"/>
                  </a:lnTo>
                  <a:lnTo>
                    <a:pt x="48657" y="46665"/>
                  </a:lnTo>
                  <a:lnTo>
                    <a:pt x="45150" y="60687"/>
                  </a:lnTo>
                  <a:lnTo>
                    <a:pt x="27616" y="43159"/>
                  </a:lnTo>
                  <a:lnTo>
                    <a:pt x="20603" y="36148"/>
                  </a:lnTo>
                  <a:lnTo>
                    <a:pt x="17096" y="190390"/>
                  </a:lnTo>
                  <a:lnTo>
                    <a:pt x="13589" y="190390"/>
                  </a:lnTo>
                  <a:lnTo>
                    <a:pt x="10082" y="18621"/>
                  </a:lnTo>
                  <a:lnTo>
                    <a:pt x="3069" y="18621"/>
                  </a:lnTo>
                  <a:lnTo>
                    <a:pt x="3069" y="8104"/>
                  </a:lnTo>
                  <a:lnTo>
                    <a:pt x="13589" y="11610"/>
                  </a:lnTo>
                  <a:lnTo>
                    <a:pt x="13589" y="22126"/>
                  </a:lnTo>
                  <a:lnTo>
                    <a:pt x="20603" y="22126"/>
                  </a:lnTo>
                  <a:lnTo>
                    <a:pt x="17096" y="459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07" name="Freeform 406">
              <a:extLst>
                <a:ext uri="{FF2B5EF4-FFF2-40B4-BE49-F238E27FC236}">
                  <a16:creationId xmlns:a16="http://schemas.microsoft.com/office/drawing/2014/main" id="{4768E736-C03F-5005-3C64-A2D936E033DB}"/>
                </a:ext>
              </a:extLst>
            </p:cNvPr>
            <p:cNvSpPr/>
            <p:nvPr/>
          </p:nvSpPr>
          <p:spPr>
            <a:xfrm>
              <a:off x="9479384" y="1954655"/>
              <a:ext cx="25927" cy="248823"/>
            </a:xfrm>
            <a:custGeom>
              <a:avLst/>
              <a:gdLst>
                <a:gd name="csX0" fmla="*/ 10079 w 17533"/>
                <a:gd name="csY0" fmla="*/ 1100 h 168264"/>
                <a:gd name="csX1" fmla="*/ 20600 w 17533"/>
                <a:gd name="csY1" fmla="*/ 11617 h 168264"/>
                <a:gd name="csX2" fmla="*/ 20600 w 17533"/>
                <a:gd name="csY2" fmla="*/ 43166 h 168264"/>
                <a:gd name="csX3" fmla="*/ 17093 w 17533"/>
                <a:gd name="csY3" fmla="*/ 43166 h 168264"/>
                <a:gd name="csX4" fmla="*/ 13586 w 17533"/>
                <a:gd name="csY4" fmla="*/ 165859 h 168264"/>
                <a:gd name="csX5" fmla="*/ 3066 w 17533"/>
                <a:gd name="csY5" fmla="*/ 169364 h 168264"/>
                <a:gd name="csX6" fmla="*/ 3066 w 17533"/>
                <a:gd name="csY6" fmla="*/ 22133 h 168264"/>
                <a:gd name="csX7" fmla="*/ 10079 w 17533"/>
                <a:gd name="csY7" fmla="*/ 22133 h 1682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533" h="168264">
                  <a:moveTo>
                    <a:pt x="10079" y="1100"/>
                  </a:moveTo>
                  <a:lnTo>
                    <a:pt x="20600" y="11617"/>
                  </a:lnTo>
                  <a:lnTo>
                    <a:pt x="20600" y="43166"/>
                  </a:lnTo>
                  <a:lnTo>
                    <a:pt x="17093" y="43166"/>
                  </a:lnTo>
                  <a:lnTo>
                    <a:pt x="13586" y="165859"/>
                  </a:lnTo>
                  <a:lnTo>
                    <a:pt x="3066" y="169364"/>
                  </a:lnTo>
                  <a:lnTo>
                    <a:pt x="3066" y="22133"/>
                  </a:lnTo>
                  <a:lnTo>
                    <a:pt x="10079" y="2213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08" name="Freeform 407">
              <a:extLst>
                <a:ext uri="{FF2B5EF4-FFF2-40B4-BE49-F238E27FC236}">
                  <a16:creationId xmlns:a16="http://schemas.microsoft.com/office/drawing/2014/main" id="{8AB37902-00B7-2105-4A67-3B7347FC3E4D}"/>
                </a:ext>
              </a:extLst>
            </p:cNvPr>
            <p:cNvSpPr/>
            <p:nvPr/>
          </p:nvSpPr>
          <p:spPr>
            <a:xfrm>
              <a:off x="9048976" y="2514506"/>
              <a:ext cx="451150" cy="31102"/>
            </a:xfrm>
            <a:custGeom>
              <a:avLst/>
              <a:gdLst>
                <a:gd name="csX0" fmla="*/ 297631 w 305086"/>
                <a:gd name="csY0" fmla="*/ 1208 h 21033"/>
                <a:gd name="csX1" fmla="*/ 308152 w 305086"/>
                <a:gd name="csY1" fmla="*/ 1208 h 21033"/>
                <a:gd name="csX2" fmla="*/ 308152 w 305086"/>
                <a:gd name="csY2" fmla="*/ 18736 h 21033"/>
                <a:gd name="csX3" fmla="*/ 304645 w 305086"/>
                <a:gd name="csY3" fmla="*/ 22241 h 21033"/>
                <a:gd name="csX4" fmla="*/ 3065 w 305086"/>
                <a:gd name="csY4" fmla="*/ 22241 h 21033"/>
                <a:gd name="csX5" fmla="*/ 13585 w 305086"/>
                <a:gd name="csY5" fmla="*/ 15230 h 21033"/>
                <a:gd name="csX6" fmla="*/ 129308 w 305086"/>
                <a:gd name="csY6" fmla="*/ 15230 h 21033"/>
                <a:gd name="csX7" fmla="*/ 287111 w 305086"/>
                <a:gd name="csY7" fmla="*/ 18736 h 21033"/>
                <a:gd name="csX8" fmla="*/ 287111 w 305086"/>
                <a:gd name="csY8" fmla="*/ 11725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086" h="21033">
                  <a:moveTo>
                    <a:pt x="297631" y="1208"/>
                  </a:moveTo>
                  <a:lnTo>
                    <a:pt x="308152" y="1208"/>
                  </a:lnTo>
                  <a:lnTo>
                    <a:pt x="308152" y="18736"/>
                  </a:lnTo>
                  <a:lnTo>
                    <a:pt x="304645" y="22241"/>
                  </a:lnTo>
                  <a:lnTo>
                    <a:pt x="3065" y="22241"/>
                  </a:lnTo>
                  <a:lnTo>
                    <a:pt x="13585" y="15230"/>
                  </a:lnTo>
                  <a:lnTo>
                    <a:pt x="129308" y="15230"/>
                  </a:lnTo>
                  <a:lnTo>
                    <a:pt x="287111" y="18736"/>
                  </a:lnTo>
                  <a:lnTo>
                    <a:pt x="287111" y="1172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09" name="Freeform 408">
              <a:extLst>
                <a:ext uri="{FF2B5EF4-FFF2-40B4-BE49-F238E27FC236}">
                  <a16:creationId xmlns:a16="http://schemas.microsoft.com/office/drawing/2014/main" id="{41E14831-8D57-39F8-62AF-AE42941F7865}"/>
                </a:ext>
              </a:extLst>
            </p:cNvPr>
            <p:cNvSpPr/>
            <p:nvPr/>
          </p:nvSpPr>
          <p:spPr>
            <a:xfrm>
              <a:off x="8675609" y="2742593"/>
              <a:ext cx="15556" cy="409520"/>
            </a:xfrm>
            <a:custGeom>
              <a:avLst/>
              <a:gdLst>
                <a:gd name="csX0" fmla="*/ 6417 w 10520"/>
                <a:gd name="csY0" fmla="*/ 1252 h 276934"/>
                <a:gd name="csX1" fmla="*/ 9923 w 10520"/>
                <a:gd name="csY1" fmla="*/ 1252 h 276934"/>
                <a:gd name="csX2" fmla="*/ 13430 w 10520"/>
                <a:gd name="csY2" fmla="*/ 32802 h 276934"/>
                <a:gd name="csX3" fmla="*/ 9923 w 10520"/>
                <a:gd name="csY3" fmla="*/ 211582 h 276934"/>
                <a:gd name="csX4" fmla="*/ 6417 w 10520"/>
                <a:gd name="csY4" fmla="*/ 278187 h 276934"/>
                <a:gd name="csX5" fmla="*/ 2910 w 10520"/>
                <a:gd name="csY5" fmla="*/ 278187 h 276934"/>
                <a:gd name="csX6" fmla="*/ 2910 w 10520"/>
                <a:gd name="csY6" fmla="*/ 18780 h 27693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520" h="276934">
                  <a:moveTo>
                    <a:pt x="6417" y="1252"/>
                  </a:moveTo>
                  <a:lnTo>
                    <a:pt x="9923" y="1252"/>
                  </a:lnTo>
                  <a:lnTo>
                    <a:pt x="13430" y="32802"/>
                  </a:lnTo>
                  <a:lnTo>
                    <a:pt x="9923" y="211582"/>
                  </a:lnTo>
                  <a:lnTo>
                    <a:pt x="6417" y="278187"/>
                  </a:lnTo>
                  <a:lnTo>
                    <a:pt x="2910" y="278187"/>
                  </a:lnTo>
                  <a:lnTo>
                    <a:pt x="2910" y="1878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10" name="Freeform 409">
              <a:extLst>
                <a:ext uri="{FF2B5EF4-FFF2-40B4-BE49-F238E27FC236}">
                  <a16:creationId xmlns:a16="http://schemas.microsoft.com/office/drawing/2014/main" id="{E8BC9895-994D-F23C-BB36-966C9875CD33}"/>
                </a:ext>
              </a:extLst>
            </p:cNvPr>
            <p:cNvSpPr/>
            <p:nvPr/>
          </p:nvSpPr>
          <p:spPr>
            <a:xfrm>
              <a:off x="9759408" y="2198295"/>
              <a:ext cx="36300" cy="321396"/>
            </a:xfrm>
            <a:custGeom>
              <a:avLst/>
              <a:gdLst>
                <a:gd name="csX0" fmla="*/ 24164 w 24547"/>
                <a:gd name="csY0" fmla="*/ 1147 h 217341"/>
                <a:gd name="csX1" fmla="*/ 27671 w 24547"/>
                <a:gd name="csY1" fmla="*/ 1147 h 217341"/>
                <a:gd name="csX2" fmla="*/ 27671 w 24547"/>
                <a:gd name="csY2" fmla="*/ 218488 h 217341"/>
                <a:gd name="csX3" fmla="*/ 13644 w 24547"/>
                <a:gd name="csY3" fmla="*/ 214983 h 217341"/>
                <a:gd name="csX4" fmla="*/ 24164 w 24547"/>
                <a:gd name="csY4" fmla="*/ 214983 h 217341"/>
                <a:gd name="csX5" fmla="*/ 20658 w 24547"/>
                <a:gd name="csY5" fmla="*/ 88785 h 217341"/>
                <a:gd name="csX6" fmla="*/ 10137 w 24547"/>
                <a:gd name="csY6" fmla="*/ 92290 h 217341"/>
                <a:gd name="csX7" fmla="*/ 3124 w 24547"/>
                <a:gd name="csY7" fmla="*/ 88785 h 217341"/>
                <a:gd name="csX8" fmla="*/ 3124 w 24547"/>
                <a:gd name="csY8" fmla="*/ 32697 h 217341"/>
                <a:gd name="csX9" fmla="*/ 6631 w 24547"/>
                <a:gd name="csY9" fmla="*/ 32697 h 217341"/>
                <a:gd name="csX10" fmla="*/ 6631 w 24547"/>
                <a:gd name="csY10" fmla="*/ 50224 h 217341"/>
                <a:gd name="csX11" fmla="*/ 20658 w 24547"/>
                <a:gd name="csY11" fmla="*/ 46719 h 217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4547" h="217341">
                  <a:moveTo>
                    <a:pt x="24164" y="1147"/>
                  </a:moveTo>
                  <a:lnTo>
                    <a:pt x="27671" y="1147"/>
                  </a:lnTo>
                  <a:lnTo>
                    <a:pt x="27671" y="218488"/>
                  </a:lnTo>
                  <a:lnTo>
                    <a:pt x="13644" y="214983"/>
                  </a:lnTo>
                  <a:lnTo>
                    <a:pt x="24164" y="214983"/>
                  </a:lnTo>
                  <a:lnTo>
                    <a:pt x="20658" y="88785"/>
                  </a:lnTo>
                  <a:lnTo>
                    <a:pt x="10137" y="92290"/>
                  </a:lnTo>
                  <a:lnTo>
                    <a:pt x="3124" y="88785"/>
                  </a:lnTo>
                  <a:lnTo>
                    <a:pt x="3124" y="32697"/>
                  </a:lnTo>
                  <a:lnTo>
                    <a:pt x="6631" y="32697"/>
                  </a:lnTo>
                  <a:lnTo>
                    <a:pt x="6631" y="50224"/>
                  </a:lnTo>
                  <a:lnTo>
                    <a:pt x="20658" y="4671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11" name="Freeform 410">
              <a:extLst>
                <a:ext uri="{FF2B5EF4-FFF2-40B4-BE49-F238E27FC236}">
                  <a16:creationId xmlns:a16="http://schemas.microsoft.com/office/drawing/2014/main" id="{BC0CE351-B0E6-25B6-BE8C-A790C896E9D1}"/>
                </a:ext>
              </a:extLst>
            </p:cNvPr>
            <p:cNvSpPr/>
            <p:nvPr/>
          </p:nvSpPr>
          <p:spPr>
            <a:xfrm>
              <a:off x="8893406" y="2898108"/>
              <a:ext cx="357810" cy="25919"/>
            </a:xfrm>
            <a:custGeom>
              <a:avLst/>
              <a:gdLst>
                <a:gd name="csX0" fmla="*/ 2951 w 241965"/>
                <a:gd name="csY0" fmla="*/ 1282 h 17527"/>
                <a:gd name="csX1" fmla="*/ 244916 w 241965"/>
                <a:gd name="csY1" fmla="*/ 1282 h 17527"/>
                <a:gd name="csX2" fmla="*/ 244916 w 241965"/>
                <a:gd name="csY2" fmla="*/ 18810 h 17527"/>
                <a:gd name="csX3" fmla="*/ 241410 w 241965"/>
                <a:gd name="csY3" fmla="*/ 11799 h 17527"/>
                <a:gd name="csX4" fmla="*/ 209849 w 241965"/>
                <a:gd name="csY4" fmla="*/ 8293 h 17527"/>
                <a:gd name="csX5" fmla="*/ 206342 w 241965"/>
                <a:gd name="csY5" fmla="*/ 11799 h 17527"/>
                <a:gd name="csX6" fmla="*/ 66072 w 241965"/>
                <a:gd name="csY6" fmla="*/ 11799 h 17527"/>
                <a:gd name="csX7" fmla="*/ 48539 w 241965"/>
                <a:gd name="csY7" fmla="*/ 8293 h 17527"/>
                <a:gd name="csX8" fmla="*/ 2951 w 241965"/>
                <a:gd name="csY8" fmla="*/ 4788 h 175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1965" h="17527">
                  <a:moveTo>
                    <a:pt x="2951" y="1282"/>
                  </a:moveTo>
                  <a:lnTo>
                    <a:pt x="244916" y="1282"/>
                  </a:lnTo>
                  <a:lnTo>
                    <a:pt x="244916" y="18810"/>
                  </a:lnTo>
                  <a:lnTo>
                    <a:pt x="241410" y="11799"/>
                  </a:lnTo>
                  <a:lnTo>
                    <a:pt x="209849" y="8293"/>
                  </a:lnTo>
                  <a:lnTo>
                    <a:pt x="206342" y="11799"/>
                  </a:lnTo>
                  <a:lnTo>
                    <a:pt x="66072" y="11799"/>
                  </a:lnTo>
                  <a:lnTo>
                    <a:pt x="48539" y="8293"/>
                  </a:lnTo>
                  <a:lnTo>
                    <a:pt x="2951" y="4788"/>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12" name="Freeform 411">
              <a:extLst>
                <a:ext uri="{FF2B5EF4-FFF2-40B4-BE49-F238E27FC236}">
                  <a16:creationId xmlns:a16="http://schemas.microsoft.com/office/drawing/2014/main" id="{BB72A2F8-7559-1552-594B-DF9A140080BA}"/>
                </a:ext>
              </a:extLst>
            </p:cNvPr>
            <p:cNvSpPr/>
            <p:nvPr/>
          </p:nvSpPr>
          <p:spPr>
            <a:xfrm>
              <a:off x="8950450" y="2701124"/>
              <a:ext cx="362995" cy="31102"/>
            </a:xfrm>
            <a:custGeom>
              <a:avLst/>
              <a:gdLst>
                <a:gd name="csX0" fmla="*/ 9977 w 245472"/>
                <a:gd name="csY0" fmla="*/ 1244 h 21033"/>
                <a:gd name="csX1" fmla="*/ 244929 w 245472"/>
                <a:gd name="csY1" fmla="*/ 1244 h 21033"/>
                <a:gd name="csX2" fmla="*/ 248436 w 245472"/>
                <a:gd name="csY2" fmla="*/ 15266 h 21033"/>
                <a:gd name="csX3" fmla="*/ 244929 w 245472"/>
                <a:gd name="csY3" fmla="*/ 22277 h 21033"/>
                <a:gd name="csX4" fmla="*/ 223889 w 245472"/>
                <a:gd name="csY4" fmla="*/ 22277 h 21033"/>
                <a:gd name="csX5" fmla="*/ 234409 w 245472"/>
                <a:gd name="csY5" fmla="*/ 15266 h 21033"/>
                <a:gd name="csX6" fmla="*/ 237916 w 245472"/>
                <a:gd name="csY6" fmla="*/ 4750 h 21033"/>
                <a:gd name="csX7" fmla="*/ 80112 w 245472"/>
                <a:gd name="csY7" fmla="*/ 8255 h 21033"/>
                <a:gd name="csX8" fmla="*/ 80112 w 245472"/>
                <a:gd name="csY8" fmla="*/ 11761 h 21033"/>
                <a:gd name="csX9" fmla="*/ 34525 w 245472"/>
                <a:gd name="csY9" fmla="*/ 15266 h 21033"/>
                <a:gd name="csX10" fmla="*/ 2964 w 245472"/>
                <a:gd name="csY10" fmla="*/ 11761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5472" h="21033">
                  <a:moveTo>
                    <a:pt x="9977" y="1244"/>
                  </a:moveTo>
                  <a:lnTo>
                    <a:pt x="244929" y="1244"/>
                  </a:lnTo>
                  <a:lnTo>
                    <a:pt x="248436" y="15266"/>
                  </a:lnTo>
                  <a:lnTo>
                    <a:pt x="244929" y="22277"/>
                  </a:lnTo>
                  <a:lnTo>
                    <a:pt x="223889" y="22277"/>
                  </a:lnTo>
                  <a:lnTo>
                    <a:pt x="234409" y="15266"/>
                  </a:lnTo>
                  <a:lnTo>
                    <a:pt x="237916" y="4750"/>
                  </a:lnTo>
                  <a:lnTo>
                    <a:pt x="80112" y="8255"/>
                  </a:lnTo>
                  <a:lnTo>
                    <a:pt x="80112" y="11761"/>
                  </a:lnTo>
                  <a:lnTo>
                    <a:pt x="34525" y="15266"/>
                  </a:lnTo>
                  <a:lnTo>
                    <a:pt x="2964" y="1176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13" name="Freeform 412">
              <a:extLst>
                <a:ext uri="{FF2B5EF4-FFF2-40B4-BE49-F238E27FC236}">
                  <a16:creationId xmlns:a16="http://schemas.microsoft.com/office/drawing/2014/main" id="{6412B785-A93E-6F53-B518-E5978B70F176}"/>
                </a:ext>
              </a:extLst>
            </p:cNvPr>
            <p:cNvSpPr/>
            <p:nvPr/>
          </p:nvSpPr>
          <p:spPr>
            <a:xfrm>
              <a:off x="9479384" y="2213845"/>
              <a:ext cx="145196" cy="20735"/>
            </a:xfrm>
            <a:custGeom>
              <a:avLst/>
              <a:gdLst>
                <a:gd name="csX0" fmla="*/ 31126 w 98188"/>
                <a:gd name="csY0" fmla="*/ 1150 h 14022"/>
                <a:gd name="csX1" fmla="*/ 101261 w 98188"/>
                <a:gd name="csY1" fmla="*/ 1150 h 14022"/>
                <a:gd name="csX2" fmla="*/ 101261 w 98188"/>
                <a:gd name="csY2" fmla="*/ 11667 h 14022"/>
                <a:gd name="csX3" fmla="*/ 20606 w 98188"/>
                <a:gd name="csY3" fmla="*/ 15172 h 14022"/>
                <a:gd name="csX4" fmla="*/ 10085 w 98188"/>
                <a:gd name="csY4" fmla="*/ 15172 h 14022"/>
                <a:gd name="csX5" fmla="*/ 3072 w 98188"/>
                <a:gd name="csY5" fmla="*/ 4656 h 14022"/>
              </a:gdLst>
              <a:ahLst/>
              <a:cxnLst>
                <a:cxn ang="0">
                  <a:pos x="csX0" y="csY0"/>
                </a:cxn>
                <a:cxn ang="0">
                  <a:pos x="csX1" y="csY1"/>
                </a:cxn>
                <a:cxn ang="0">
                  <a:pos x="csX2" y="csY2"/>
                </a:cxn>
                <a:cxn ang="0">
                  <a:pos x="csX3" y="csY3"/>
                </a:cxn>
                <a:cxn ang="0">
                  <a:pos x="csX4" y="csY4"/>
                </a:cxn>
                <a:cxn ang="0">
                  <a:pos x="csX5" y="csY5"/>
                </a:cxn>
              </a:cxnLst>
              <a:rect l="l" t="t" r="r" b="b"/>
              <a:pathLst>
                <a:path w="98188" h="14022">
                  <a:moveTo>
                    <a:pt x="31126" y="1150"/>
                  </a:moveTo>
                  <a:lnTo>
                    <a:pt x="101261" y="1150"/>
                  </a:lnTo>
                  <a:lnTo>
                    <a:pt x="101261" y="11667"/>
                  </a:lnTo>
                  <a:lnTo>
                    <a:pt x="20606" y="15172"/>
                  </a:lnTo>
                  <a:lnTo>
                    <a:pt x="10085" y="15172"/>
                  </a:lnTo>
                  <a:lnTo>
                    <a:pt x="3072" y="465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14" name="Freeform 413">
              <a:extLst>
                <a:ext uri="{FF2B5EF4-FFF2-40B4-BE49-F238E27FC236}">
                  <a16:creationId xmlns:a16="http://schemas.microsoft.com/office/drawing/2014/main" id="{30D70B97-F0B4-43A7-3BB3-3257600A6C1E}"/>
                </a:ext>
              </a:extLst>
            </p:cNvPr>
            <p:cNvSpPr/>
            <p:nvPr/>
          </p:nvSpPr>
          <p:spPr>
            <a:xfrm>
              <a:off x="8872663" y="2701124"/>
              <a:ext cx="72598" cy="36286"/>
            </a:xfrm>
            <a:custGeom>
              <a:avLst/>
              <a:gdLst>
                <a:gd name="csX0" fmla="*/ 2947 w 49094"/>
                <a:gd name="csY0" fmla="*/ 1244 h 24538"/>
                <a:gd name="csX1" fmla="*/ 34508 w 49094"/>
                <a:gd name="csY1" fmla="*/ 4750 h 24538"/>
                <a:gd name="csX2" fmla="*/ 48535 w 49094"/>
                <a:gd name="csY2" fmla="*/ 11761 h 24538"/>
                <a:gd name="csX3" fmla="*/ 41521 w 49094"/>
                <a:gd name="csY3" fmla="*/ 18772 h 24538"/>
                <a:gd name="csX4" fmla="*/ 52041 w 49094"/>
                <a:gd name="csY4" fmla="*/ 25783 h 24538"/>
                <a:gd name="csX5" fmla="*/ 2947 w 49094"/>
                <a:gd name="csY5" fmla="*/ 25783 h 24538"/>
              </a:gdLst>
              <a:ahLst/>
              <a:cxnLst>
                <a:cxn ang="0">
                  <a:pos x="csX0" y="csY0"/>
                </a:cxn>
                <a:cxn ang="0">
                  <a:pos x="csX1" y="csY1"/>
                </a:cxn>
                <a:cxn ang="0">
                  <a:pos x="csX2" y="csY2"/>
                </a:cxn>
                <a:cxn ang="0">
                  <a:pos x="csX3" y="csY3"/>
                </a:cxn>
                <a:cxn ang="0">
                  <a:pos x="csX4" y="csY4"/>
                </a:cxn>
                <a:cxn ang="0">
                  <a:pos x="csX5" y="csY5"/>
                </a:cxn>
              </a:cxnLst>
              <a:rect l="l" t="t" r="r" b="b"/>
              <a:pathLst>
                <a:path w="49094" h="24538">
                  <a:moveTo>
                    <a:pt x="2947" y="1244"/>
                  </a:moveTo>
                  <a:lnTo>
                    <a:pt x="34508" y="4750"/>
                  </a:lnTo>
                  <a:lnTo>
                    <a:pt x="48535" y="11761"/>
                  </a:lnTo>
                  <a:lnTo>
                    <a:pt x="41521" y="18772"/>
                  </a:lnTo>
                  <a:lnTo>
                    <a:pt x="52041" y="25783"/>
                  </a:lnTo>
                  <a:lnTo>
                    <a:pt x="2947" y="2578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15" name="Freeform 414">
              <a:extLst>
                <a:ext uri="{FF2B5EF4-FFF2-40B4-BE49-F238E27FC236}">
                  <a16:creationId xmlns:a16="http://schemas.microsoft.com/office/drawing/2014/main" id="{9391AF13-B350-8A70-74E2-E3FB6FCC8FBD}"/>
                </a:ext>
              </a:extLst>
            </p:cNvPr>
            <p:cNvSpPr/>
            <p:nvPr/>
          </p:nvSpPr>
          <p:spPr>
            <a:xfrm>
              <a:off x="9531241" y="2203477"/>
              <a:ext cx="202239" cy="15551"/>
            </a:xfrm>
            <a:custGeom>
              <a:avLst/>
              <a:gdLst>
                <a:gd name="csX0" fmla="*/ 3074 w 136762"/>
                <a:gd name="csY0" fmla="*/ 1148 h 10516"/>
                <a:gd name="csX1" fmla="*/ 139837 w 136762"/>
                <a:gd name="csY1" fmla="*/ 1148 h 10516"/>
                <a:gd name="csX2" fmla="*/ 139837 w 136762"/>
                <a:gd name="csY2" fmla="*/ 4654 h 10516"/>
                <a:gd name="csX3" fmla="*/ 108276 w 136762"/>
                <a:gd name="csY3" fmla="*/ 8159 h 10516"/>
                <a:gd name="csX4" fmla="*/ 101263 w 136762"/>
                <a:gd name="csY4" fmla="*/ 11665 h 10516"/>
                <a:gd name="csX5" fmla="*/ 10087 w 136762"/>
                <a:gd name="csY5" fmla="*/ 8159 h 10516"/>
              </a:gdLst>
              <a:ahLst/>
              <a:cxnLst>
                <a:cxn ang="0">
                  <a:pos x="csX0" y="csY0"/>
                </a:cxn>
                <a:cxn ang="0">
                  <a:pos x="csX1" y="csY1"/>
                </a:cxn>
                <a:cxn ang="0">
                  <a:pos x="csX2" y="csY2"/>
                </a:cxn>
                <a:cxn ang="0">
                  <a:pos x="csX3" y="csY3"/>
                </a:cxn>
                <a:cxn ang="0">
                  <a:pos x="csX4" y="csY4"/>
                </a:cxn>
                <a:cxn ang="0">
                  <a:pos x="csX5" y="csY5"/>
                </a:cxn>
              </a:cxnLst>
              <a:rect l="l" t="t" r="r" b="b"/>
              <a:pathLst>
                <a:path w="136762" h="10516">
                  <a:moveTo>
                    <a:pt x="3074" y="1148"/>
                  </a:moveTo>
                  <a:lnTo>
                    <a:pt x="139837" y="1148"/>
                  </a:lnTo>
                  <a:lnTo>
                    <a:pt x="139837" y="4654"/>
                  </a:lnTo>
                  <a:lnTo>
                    <a:pt x="108276" y="8159"/>
                  </a:lnTo>
                  <a:lnTo>
                    <a:pt x="101263" y="11665"/>
                  </a:lnTo>
                  <a:lnTo>
                    <a:pt x="10087" y="815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16" name="Freeform 415">
              <a:extLst>
                <a:ext uri="{FF2B5EF4-FFF2-40B4-BE49-F238E27FC236}">
                  <a16:creationId xmlns:a16="http://schemas.microsoft.com/office/drawing/2014/main" id="{9DDE8166-ABC6-F88E-0739-8020B1360048}"/>
                </a:ext>
              </a:extLst>
            </p:cNvPr>
            <p:cNvSpPr/>
            <p:nvPr/>
          </p:nvSpPr>
          <p:spPr>
            <a:xfrm>
              <a:off x="9069719" y="2701124"/>
              <a:ext cx="243724" cy="31102"/>
            </a:xfrm>
            <a:custGeom>
              <a:avLst/>
              <a:gdLst>
                <a:gd name="csX0" fmla="*/ 2985 w 164816"/>
                <a:gd name="csY0" fmla="*/ 1244 h 21033"/>
                <a:gd name="csX1" fmla="*/ 164295 w 164816"/>
                <a:gd name="csY1" fmla="*/ 1244 h 21033"/>
                <a:gd name="csX2" fmla="*/ 167802 w 164816"/>
                <a:gd name="csY2" fmla="*/ 15266 h 21033"/>
                <a:gd name="csX3" fmla="*/ 164295 w 164816"/>
                <a:gd name="csY3" fmla="*/ 22277 h 21033"/>
                <a:gd name="csX4" fmla="*/ 143255 w 164816"/>
                <a:gd name="csY4" fmla="*/ 22277 h 21033"/>
                <a:gd name="csX5" fmla="*/ 153775 w 164816"/>
                <a:gd name="csY5" fmla="*/ 15266 h 21033"/>
                <a:gd name="csX6" fmla="*/ 157282 w 164816"/>
                <a:gd name="csY6" fmla="*/ 4750 h 21033"/>
                <a:gd name="csX7" fmla="*/ 2985 w 164816"/>
                <a:gd name="csY7" fmla="*/ 4750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4816" h="21033">
                  <a:moveTo>
                    <a:pt x="2985" y="1244"/>
                  </a:moveTo>
                  <a:lnTo>
                    <a:pt x="164295" y="1244"/>
                  </a:lnTo>
                  <a:lnTo>
                    <a:pt x="167802" y="15266"/>
                  </a:lnTo>
                  <a:lnTo>
                    <a:pt x="164295" y="22277"/>
                  </a:lnTo>
                  <a:lnTo>
                    <a:pt x="143255" y="22277"/>
                  </a:lnTo>
                  <a:lnTo>
                    <a:pt x="153775" y="15266"/>
                  </a:lnTo>
                  <a:lnTo>
                    <a:pt x="157282" y="4750"/>
                  </a:lnTo>
                  <a:lnTo>
                    <a:pt x="2985" y="475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17" name="Freeform 416">
              <a:extLst>
                <a:ext uri="{FF2B5EF4-FFF2-40B4-BE49-F238E27FC236}">
                  <a16:creationId xmlns:a16="http://schemas.microsoft.com/office/drawing/2014/main" id="{412DED8F-A0C9-6E16-39BD-320CCE25EEE4}"/>
                </a:ext>
              </a:extLst>
            </p:cNvPr>
            <p:cNvSpPr/>
            <p:nvPr/>
          </p:nvSpPr>
          <p:spPr>
            <a:xfrm>
              <a:off x="9329002" y="2317522"/>
              <a:ext cx="103712" cy="36286"/>
            </a:xfrm>
            <a:custGeom>
              <a:avLst/>
              <a:gdLst>
                <a:gd name="csX0" fmla="*/ 69682 w 70134"/>
                <a:gd name="csY0" fmla="*/ 1170 h 24538"/>
                <a:gd name="csX1" fmla="*/ 73189 w 70134"/>
                <a:gd name="csY1" fmla="*/ 1170 h 24538"/>
                <a:gd name="csX2" fmla="*/ 73189 w 70134"/>
                <a:gd name="csY2" fmla="*/ 25709 h 24538"/>
                <a:gd name="csX3" fmla="*/ 41628 w 70134"/>
                <a:gd name="csY3" fmla="*/ 25709 h 24538"/>
                <a:gd name="csX4" fmla="*/ 27601 w 70134"/>
                <a:gd name="csY4" fmla="*/ 22203 h 24538"/>
                <a:gd name="csX5" fmla="*/ 3054 w 70134"/>
                <a:gd name="csY5" fmla="*/ 18698 h 24538"/>
                <a:gd name="csX6" fmla="*/ 6561 w 70134"/>
                <a:gd name="csY6" fmla="*/ 11687 h 24538"/>
                <a:gd name="csX7" fmla="*/ 38121 w 70134"/>
                <a:gd name="csY7" fmla="*/ 15192 h 24538"/>
                <a:gd name="csX8" fmla="*/ 38121 w 70134"/>
                <a:gd name="csY8" fmla="*/ 8181 h 24538"/>
                <a:gd name="csX9" fmla="*/ 66175 w 70134"/>
                <a:gd name="csY9" fmla="*/ 8181 h 245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0134" h="24538">
                  <a:moveTo>
                    <a:pt x="69682" y="1170"/>
                  </a:moveTo>
                  <a:lnTo>
                    <a:pt x="73189" y="1170"/>
                  </a:lnTo>
                  <a:lnTo>
                    <a:pt x="73189" y="25709"/>
                  </a:lnTo>
                  <a:lnTo>
                    <a:pt x="41628" y="25709"/>
                  </a:lnTo>
                  <a:lnTo>
                    <a:pt x="27601" y="22203"/>
                  </a:lnTo>
                  <a:lnTo>
                    <a:pt x="3054" y="18698"/>
                  </a:lnTo>
                  <a:lnTo>
                    <a:pt x="6561" y="11687"/>
                  </a:lnTo>
                  <a:lnTo>
                    <a:pt x="38121" y="15192"/>
                  </a:lnTo>
                  <a:lnTo>
                    <a:pt x="38121" y="8181"/>
                  </a:lnTo>
                  <a:lnTo>
                    <a:pt x="66175" y="818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18" name="Freeform 417">
              <a:extLst>
                <a:ext uri="{FF2B5EF4-FFF2-40B4-BE49-F238E27FC236}">
                  <a16:creationId xmlns:a16="http://schemas.microsoft.com/office/drawing/2014/main" id="{EEF6CB4D-CA20-E6CF-23D1-842FDA7619E0}"/>
                </a:ext>
              </a:extLst>
            </p:cNvPr>
            <p:cNvSpPr/>
            <p:nvPr/>
          </p:nvSpPr>
          <p:spPr>
            <a:xfrm>
              <a:off x="8675609" y="3136563"/>
              <a:ext cx="46670" cy="93308"/>
            </a:xfrm>
            <a:custGeom>
              <a:avLst/>
              <a:gdLst>
                <a:gd name="csX0" fmla="*/ 16940 w 31560"/>
                <a:gd name="csY0" fmla="*/ 1328 h 63099"/>
                <a:gd name="csX1" fmla="*/ 20447 w 31560"/>
                <a:gd name="csY1" fmla="*/ 1328 h 63099"/>
                <a:gd name="csX2" fmla="*/ 27460 w 31560"/>
                <a:gd name="csY2" fmla="*/ 39889 h 63099"/>
                <a:gd name="csX3" fmla="*/ 34474 w 31560"/>
                <a:gd name="csY3" fmla="*/ 50405 h 63099"/>
                <a:gd name="csX4" fmla="*/ 30967 w 31560"/>
                <a:gd name="csY4" fmla="*/ 60922 h 63099"/>
                <a:gd name="csX5" fmla="*/ 16940 w 31560"/>
                <a:gd name="csY5" fmla="*/ 43394 h 63099"/>
                <a:gd name="csX6" fmla="*/ 23953 w 31560"/>
                <a:gd name="csY6" fmla="*/ 64427 h 63099"/>
                <a:gd name="csX7" fmla="*/ 6420 w 31560"/>
                <a:gd name="csY7" fmla="*/ 60922 h 63099"/>
                <a:gd name="csX8" fmla="*/ 2913 w 31560"/>
                <a:gd name="csY8" fmla="*/ 46900 h 63099"/>
                <a:gd name="csX9" fmla="*/ 13433 w 31560"/>
                <a:gd name="csY9" fmla="*/ 29372 h 63099"/>
                <a:gd name="csX10" fmla="*/ 9926 w 31560"/>
                <a:gd name="csY10" fmla="*/ 18856 h 630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1560" h="63099">
                  <a:moveTo>
                    <a:pt x="16940" y="1328"/>
                  </a:moveTo>
                  <a:lnTo>
                    <a:pt x="20447" y="1328"/>
                  </a:lnTo>
                  <a:lnTo>
                    <a:pt x="27460" y="39889"/>
                  </a:lnTo>
                  <a:lnTo>
                    <a:pt x="34474" y="50405"/>
                  </a:lnTo>
                  <a:lnTo>
                    <a:pt x="30967" y="60922"/>
                  </a:lnTo>
                  <a:lnTo>
                    <a:pt x="16940" y="43394"/>
                  </a:lnTo>
                  <a:lnTo>
                    <a:pt x="23953" y="64427"/>
                  </a:lnTo>
                  <a:lnTo>
                    <a:pt x="6420" y="60922"/>
                  </a:lnTo>
                  <a:lnTo>
                    <a:pt x="2913" y="46900"/>
                  </a:lnTo>
                  <a:lnTo>
                    <a:pt x="13433" y="29372"/>
                  </a:lnTo>
                  <a:lnTo>
                    <a:pt x="9926" y="1885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19" name="Freeform 418">
              <a:extLst>
                <a:ext uri="{FF2B5EF4-FFF2-40B4-BE49-F238E27FC236}">
                  <a16:creationId xmlns:a16="http://schemas.microsoft.com/office/drawing/2014/main" id="{00256212-C9FF-C0CC-8F90-6B6149575301}"/>
                </a:ext>
              </a:extLst>
            </p:cNvPr>
            <p:cNvSpPr/>
            <p:nvPr/>
          </p:nvSpPr>
          <p:spPr>
            <a:xfrm>
              <a:off x="8872663" y="2509323"/>
              <a:ext cx="62227" cy="36286"/>
            </a:xfrm>
            <a:custGeom>
              <a:avLst/>
              <a:gdLst>
                <a:gd name="csX0" fmla="*/ 2947 w 42080"/>
                <a:gd name="csY0" fmla="*/ 1207 h 24538"/>
                <a:gd name="csX1" fmla="*/ 23987 w 42080"/>
                <a:gd name="csY1" fmla="*/ 1207 h 24538"/>
                <a:gd name="csX2" fmla="*/ 45028 w 42080"/>
                <a:gd name="csY2" fmla="*/ 8218 h 24538"/>
                <a:gd name="csX3" fmla="*/ 45028 w 42080"/>
                <a:gd name="csY3" fmla="*/ 15229 h 24538"/>
                <a:gd name="csX4" fmla="*/ 38014 w 42080"/>
                <a:gd name="csY4" fmla="*/ 22240 h 24538"/>
                <a:gd name="csX5" fmla="*/ 2947 w 42080"/>
                <a:gd name="csY5" fmla="*/ 25746 h 24538"/>
              </a:gdLst>
              <a:ahLst/>
              <a:cxnLst>
                <a:cxn ang="0">
                  <a:pos x="csX0" y="csY0"/>
                </a:cxn>
                <a:cxn ang="0">
                  <a:pos x="csX1" y="csY1"/>
                </a:cxn>
                <a:cxn ang="0">
                  <a:pos x="csX2" y="csY2"/>
                </a:cxn>
                <a:cxn ang="0">
                  <a:pos x="csX3" y="csY3"/>
                </a:cxn>
                <a:cxn ang="0">
                  <a:pos x="csX4" y="csY4"/>
                </a:cxn>
                <a:cxn ang="0">
                  <a:pos x="csX5" y="csY5"/>
                </a:cxn>
              </a:cxnLst>
              <a:rect l="l" t="t" r="r" b="b"/>
              <a:pathLst>
                <a:path w="42080" h="24538">
                  <a:moveTo>
                    <a:pt x="2947" y="1207"/>
                  </a:moveTo>
                  <a:lnTo>
                    <a:pt x="23987" y="1207"/>
                  </a:lnTo>
                  <a:lnTo>
                    <a:pt x="45028" y="8218"/>
                  </a:lnTo>
                  <a:lnTo>
                    <a:pt x="45028" y="15229"/>
                  </a:lnTo>
                  <a:lnTo>
                    <a:pt x="38014" y="22240"/>
                  </a:lnTo>
                  <a:lnTo>
                    <a:pt x="2947" y="2574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20" name="Freeform 419">
              <a:extLst>
                <a:ext uri="{FF2B5EF4-FFF2-40B4-BE49-F238E27FC236}">
                  <a16:creationId xmlns:a16="http://schemas.microsoft.com/office/drawing/2014/main" id="{FA3B0EF2-4511-4E38-6DEA-F8A200CE0E0D}"/>
                </a:ext>
              </a:extLst>
            </p:cNvPr>
            <p:cNvSpPr/>
            <p:nvPr/>
          </p:nvSpPr>
          <p:spPr>
            <a:xfrm>
              <a:off x="9282330" y="2327889"/>
              <a:ext cx="103712" cy="25919"/>
            </a:xfrm>
            <a:custGeom>
              <a:avLst/>
              <a:gdLst>
                <a:gd name="csX0" fmla="*/ 20565 w 70134"/>
                <a:gd name="csY0" fmla="*/ 1172 h 17527"/>
                <a:gd name="csX1" fmla="*/ 69659 w 70134"/>
                <a:gd name="csY1" fmla="*/ 1172 h 17527"/>
                <a:gd name="csX2" fmla="*/ 69659 w 70134"/>
                <a:gd name="csY2" fmla="*/ 8183 h 17527"/>
                <a:gd name="csX3" fmla="*/ 38098 w 70134"/>
                <a:gd name="csY3" fmla="*/ 8183 h 17527"/>
                <a:gd name="csX4" fmla="*/ 34592 w 70134"/>
                <a:gd name="csY4" fmla="*/ 11689 h 17527"/>
                <a:gd name="csX5" fmla="*/ 69659 w 70134"/>
                <a:gd name="csY5" fmla="*/ 11689 h 17527"/>
                <a:gd name="csX6" fmla="*/ 73166 w 70134"/>
                <a:gd name="csY6" fmla="*/ 18700 h 17527"/>
                <a:gd name="csX7" fmla="*/ 45112 w 70134"/>
                <a:gd name="csY7" fmla="*/ 18700 h 17527"/>
                <a:gd name="csX8" fmla="*/ 3031 w 70134"/>
                <a:gd name="csY8" fmla="*/ 11689 h 17527"/>
                <a:gd name="csX9" fmla="*/ 3031 w 70134"/>
                <a:gd name="csY9" fmla="*/ 4678 h 175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0134" h="17527">
                  <a:moveTo>
                    <a:pt x="20565" y="1172"/>
                  </a:moveTo>
                  <a:lnTo>
                    <a:pt x="69659" y="1172"/>
                  </a:lnTo>
                  <a:lnTo>
                    <a:pt x="69659" y="8183"/>
                  </a:lnTo>
                  <a:lnTo>
                    <a:pt x="38098" y="8183"/>
                  </a:lnTo>
                  <a:lnTo>
                    <a:pt x="34592" y="11689"/>
                  </a:lnTo>
                  <a:lnTo>
                    <a:pt x="69659" y="11689"/>
                  </a:lnTo>
                  <a:lnTo>
                    <a:pt x="73166" y="18700"/>
                  </a:lnTo>
                  <a:lnTo>
                    <a:pt x="45112" y="18700"/>
                  </a:lnTo>
                  <a:lnTo>
                    <a:pt x="3031" y="11689"/>
                  </a:lnTo>
                  <a:lnTo>
                    <a:pt x="3031" y="4678"/>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21" name="Freeform 420">
              <a:extLst>
                <a:ext uri="{FF2B5EF4-FFF2-40B4-BE49-F238E27FC236}">
                  <a16:creationId xmlns:a16="http://schemas.microsoft.com/office/drawing/2014/main" id="{A782F161-DE73-FE5A-3C67-756772143813}"/>
                </a:ext>
              </a:extLst>
            </p:cNvPr>
            <p:cNvSpPr/>
            <p:nvPr/>
          </p:nvSpPr>
          <p:spPr>
            <a:xfrm>
              <a:off x="9551984" y="1949471"/>
              <a:ext cx="41484" cy="82941"/>
            </a:xfrm>
            <a:custGeom>
              <a:avLst/>
              <a:gdLst>
                <a:gd name="csX0" fmla="*/ 3078 w 28053"/>
                <a:gd name="csY0" fmla="*/ 1099 h 56088"/>
                <a:gd name="csX1" fmla="*/ 27625 w 28053"/>
                <a:gd name="csY1" fmla="*/ 22132 h 56088"/>
                <a:gd name="csX2" fmla="*/ 31132 w 28053"/>
                <a:gd name="csY2" fmla="*/ 29143 h 56088"/>
                <a:gd name="csX3" fmla="*/ 24118 w 28053"/>
                <a:gd name="csY3" fmla="*/ 57187 h 56088"/>
                <a:gd name="csX4" fmla="*/ 6585 w 28053"/>
                <a:gd name="csY4" fmla="*/ 43165 h 56088"/>
                <a:gd name="csX5" fmla="*/ 6585 w 28053"/>
                <a:gd name="csY5" fmla="*/ 18627 h 56088"/>
                <a:gd name="csX6" fmla="*/ 17105 w 28053"/>
                <a:gd name="csY6" fmla="*/ 22132 h 56088"/>
                <a:gd name="csX7" fmla="*/ 3078 w 28053"/>
                <a:gd name="csY7" fmla="*/ 8110 h 560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053" h="56088">
                  <a:moveTo>
                    <a:pt x="3078" y="1099"/>
                  </a:moveTo>
                  <a:lnTo>
                    <a:pt x="27625" y="22132"/>
                  </a:lnTo>
                  <a:lnTo>
                    <a:pt x="31132" y="29143"/>
                  </a:lnTo>
                  <a:lnTo>
                    <a:pt x="24118" y="57187"/>
                  </a:lnTo>
                  <a:lnTo>
                    <a:pt x="6585" y="43165"/>
                  </a:lnTo>
                  <a:lnTo>
                    <a:pt x="6585" y="18627"/>
                  </a:lnTo>
                  <a:lnTo>
                    <a:pt x="17105" y="22132"/>
                  </a:lnTo>
                  <a:lnTo>
                    <a:pt x="3078" y="811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22" name="Freeform 421">
              <a:extLst>
                <a:ext uri="{FF2B5EF4-FFF2-40B4-BE49-F238E27FC236}">
                  <a16:creationId xmlns:a16="http://schemas.microsoft.com/office/drawing/2014/main" id="{83ACA4A9-44E0-350F-6427-5DEF8A2B087D}"/>
                </a:ext>
              </a:extLst>
            </p:cNvPr>
            <p:cNvSpPr/>
            <p:nvPr/>
          </p:nvSpPr>
          <p:spPr>
            <a:xfrm>
              <a:off x="8675609" y="2742593"/>
              <a:ext cx="15556" cy="134779"/>
            </a:xfrm>
            <a:custGeom>
              <a:avLst/>
              <a:gdLst>
                <a:gd name="csX0" fmla="*/ 6417 w 10520"/>
                <a:gd name="csY0" fmla="*/ 1252 h 91143"/>
                <a:gd name="csX1" fmla="*/ 9923 w 10520"/>
                <a:gd name="csY1" fmla="*/ 1252 h 91143"/>
                <a:gd name="csX2" fmla="*/ 13430 w 10520"/>
                <a:gd name="csY2" fmla="*/ 32802 h 91143"/>
                <a:gd name="csX3" fmla="*/ 6417 w 10520"/>
                <a:gd name="csY3" fmla="*/ 92395 h 91143"/>
                <a:gd name="csX4" fmla="*/ 2910 w 10520"/>
                <a:gd name="csY4" fmla="*/ 92395 h 91143"/>
                <a:gd name="csX5" fmla="*/ 2910 w 10520"/>
                <a:gd name="csY5" fmla="*/ 18780 h 91143"/>
              </a:gdLst>
              <a:ahLst/>
              <a:cxnLst>
                <a:cxn ang="0">
                  <a:pos x="csX0" y="csY0"/>
                </a:cxn>
                <a:cxn ang="0">
                  <a:pos x="csX1" y="csY1"/>
                </a:cxn>
                <a:cxn ang="0">
                  <a:pos x="csX2" y="csY2"/>
                </a:cxn>
                <a:cxn ang="0">
                  <a:pos x="csX3" y="csY3"/>
                </a:cxn>
                <a:cxn ang="0">
                  <a:pos x="csX4" y="csY4"/>
                </a:cxn>
                <a:cxn ang="0">
                  <a:pos x="csX5" y="csY5"/>
                </a:cxn>
              </a:cxnLst>
              <a:rect l="l" t="t" r="r" b="b"/>
              <a:pathLst>
                <a:path w="10520" h="91143">
                  <a:moveTo>
                    <a:pt x="6417" y="1252"/>
                  </a:moveTo>
                  <a:lnTo>
                    <a:pt x="9923" y="1252"/>
                  </a:lnTo>
                  <a:lnTo>
                    <a:pt x="13430" y="32802"/>
                  </a:lnTo>
                  <a:lnTo>
                    <a:pt x="6417" y="92395"/>
                  </a:lnTo>
                  <a:lnTo>
                    <a:pt x="2910" y="92395"/>
                  </a:lnTo>
                  <a:lnTo>
                    <a:pt x="2910" y="1878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23" name="Freeform 422">
              <a:extLst>
                <a:ext uri="{FF2B5EF4-FFF2-40B4-BE49-F238E27FC236}">
                  <a16:creationId xmlns:a16="http://schemas.microsoft.com/office/drawing/2014/main" id="{9233F2A3-C1C6-B874-B389-C15971AC1575}"/>
                </a:ext>
              </a:extLst>
            </p:cNvPr>
            <p:cNvSpPr/>
            <p:nvPr/>
          </p:nvSpPr>
          <p:spPr>
            <a:xfrm>
              <a:off x="8691165" y="3188401"/>
              <a:ext cx="46670" cy="62206"/>
            </a:xfrm>
            <a:custGeom>
              <a:avLst/>
              <a:gdLst>
                <a:gd name="csX0" fmla="*/ 2912 w 31560"/>
                <a:gd name="csY0" fmla="*/ 1338 h 42066"/>
                <a:gd name="csX1" fmla="*/ 23952 w 31560"/>
                <a:gd name="csY1" fmla="*/ 18866 h 42066"/>
                <a:gd name="csX2" fmla="*/ 34473 w 31560"/>
                <a:gd name="csY2" fmla="*/ 22371 h 42066"/>
                <a:gd name="csX3" fmla="*/ 27459 w 31560"/>
                <a:gd name="csY3" fmla="*/ 32888 h 42066"/>
                <a:gd name="csX4" fmla="*/ 20446 w 31560"/>
                <a:gd name="csY4" fmla="*/ 32888 h 42066"/>
                <a:gd name="csX5" fmla="*/ 9925 w 31560"/>
                <a:gd name="csY5" fmla="*/ 43404 h 42066"/>
                <a:gd name="csX6" fmla="*/ 2912 w 31560"/>
                <a:gd name="csY6" fmla="*/ 29382 h 42066"/>
                <a:gd name="csX7" fmla="*/ 9925 w 31560"/>
                <a:gd name="csY7" fmla="*/ 22371 h 42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1560" h="42066">
                  <a:moveTo>
                    <a:pt x="2912" y="1338"/>
                  </a:moveTo>
                  <a:lnTo>
                    <a:pt x="23952" y="18866"/>
                  </a:lnTo>
                  <a:lnTo>
                    <a:pt x="34473" y="22371"/>
                  </a:lnTo>
                  <a:lnTo>
                    <a:pt x="27459" y="32888"/>
                  </a:lnTo>
                  <a:lnTo>
                    <a:pt x="20446" y="32888"/>
                  </a:lnTo>
                  <a:lnTo>
                    <a:pt x="9925" y="43404"/>
                  </a:lnTo>
                  <a:lnTo>
                    <a:pt x="2912" y="29382"/>
                  </a:lnTo>
                  <a:lnTo>
                    <a:pt x="9925" y="2237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24" name="Freeform 423">
              <a:extLst>
                <a:ext uri="{FF2B5EF4-FFF2-40B4-BE49-F238E27FC236}">
                  <a16:creationId xmlns:a16="http://schemas.microsoft.com/office/drawing/2014/main" id="{72520603-13AD-84E9-03F0-AC006875C57C}"/>
                </a:ext>
              </a:extLst>
            </p:cNvPr>
            <p:cNvSpPr/>
            <p:nvPr/>
          </p:nvSpPr>
          <p:spPr>
            <a:xfrm>
              <a:off x="9199359" y="2903293"/>
              <a:ext cx="51856" cy="31102"/>
            </a:xfrm>
            <a:custGeom>
              <a:avLst/>
              <a:gdLst>
                <a:gd name="csX0" fmla="*/ 3010 w 35067"/>
                <a:gd name="csY0" fmla="*/ 1283 h 21033"/>
                <a:gd name="csX1" fmla="*/ 27557 w 35067"/>
                <a:gd name="csY1" fmla="*/ 4789 h 21033"/>
                <a:gd name="csX2" fmla="*/ 38077 w 35067"/>
                <a:gd name="csY2" fmla="*/ 15305 h 21033"/>
                <a:gd name="csX3" fmla="*/ 38077 w 35067"/>
                <a:gd name="csY3" fmla="*/ 22316 h 21033"/>
                <a:gd name="csX4" fmla="*/ 10023 w 35067"/>
                <a:gd name="csY4" fmla="*/ 22316 h 21033"/>
                <a:gd name="csX5" fmla="*/ 17037 w 35067"/>
                <a:gd name="csY5" fmla="*/ 18811 h 21033"/>
                <a:gd name="csX6" fmla="*/ 17037 w 35067"/>
                <a:gd name="csY6" fmla="*/ 11800 h 21033"/>
                <a:gd name="csX7" fmla="*/ 3010 w 35067"/>
                <a:gd name="csY7" fmla="*/ 8294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5067" h="21033">
                  <a:moveTo>
                    <a:pt x="3010" y="1283"/>
                  </a:moveTo>
                  <a:lnTo>
                    <a:pt x="27557" y="4789"/>
                  </a:lnTo>
                  <a:lnTo>
                    <a:pt x="38077" y="15305"/>
                  </a:lnTo>
                  <a:lnTo>
                    <a:pt x="38077" y="22316"/>
                  </a:lnTo>
                  <a:lnTo>
                    <a:pt x="10023" y="22316"/>
                  </a:lnTo>
                  <a:lnTo>
                    <a:pt x="17037" y="18811"/>
                  </a:lnTo>
                  <a:lnTo>
                    <a:pt x="17037" y="11800"/>
                  </a:lnTo>
                  <a:lnTo>
                    <a:pt x="3010" y="8294"/>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25" name="Freeform 424">
              <a:extLst>
                <a:ext uri="{FF2B5EF4-FFF2-40B4-BE49-F238E27FC236}">
                  <a16:creationId xmlns:a16="http://schemas.microsoft.com/office/drawing/2014/main" id="{14B67402-AC16-F59F-57B4-0E796F3C0F1E}"/>
                </a:ext>
              </a:extLst>
            </p:cNvPr>
            <p:cNvSpPr/>
            <p:nvPr/>
          </p:nvSpPr>
          <p:spPr>
            <a:xfrm>
              <a:off x="9479384" y="2219030"/>
              <a:ext cx="119270" cy="15551"/>
            </a:xfrm>
            <a:custGeom>
              <a:avLst/>
              <a:gdLst>
                <a:gd name="csX0" fmla="*/ 3064 w 80655"/>
                <a:gd name="csY0" fmla="*/ 1151 h 10516"/>
                <a:gd name="csX1" fmla="*/ 83719 w 80655"/>
                <a:gd name="csY1" fmla="*/ 1151 h 10516"/>
                <a:gd name="csX2" fmla="*/ 83719 w 80655"/>
                <a:gd name="csY2" fmla="*/ 4657 h 10516"/>
                <a:gd name="csX3" fmla="*/ 20598 w 80655"/>
                <a:gd name="csY3" fmla="*/ 11668 h 10516"/>
                <a:gd name="csX4" fmla="*/ 10077 w 80655"/>
                <a:gd name="csY4" fmla="*/ 11668 h 10516"/>
              </a:gdLst>
              <a:ahLst/>
              <a:cxnLst>
                <a:cxn ang="0">
                  <a:pos x="csX0" y="csY0"/>
                </a:cxn>
                <a:cxn ang="0">
                  <a:pos x="csX1" y="csY1"/>
                </a:cxn>
                <a:cxn ang="0">
                  <a:pos x="csX2" y="csY2"/>
                </a:cxn>
                <a:cxn ang="0">
                  <a:pos x="csX3" y="csY3"/>
                </a:cxn>
                <a:cxn ang="0">
                  <a:pos x="csX4" y="csY4"/>
                </a:cxn>
              </a:cxnLst>
              <a:rect l="l" t="t" r="r" b="b"/>
              <a:pathLst>
                <a:path w="80655" h="10516">
                  <a:moveTo>
                    <a:pt x="3064" y="1151"/>
                  </a:moveTo>
                  <a:lnTo>
                    <a:pt x="83719" y="1151"/>
                  </a:lnTo>
                  <a:lnTo>
                    <a:pt x="83719" y="4657"/>
                  </a:lnTo>
                  <a:lnTo>
                    <a:pt x="20598" y="11668"/>
                  </a:lnTo>
                  <a:lnTo>
                    <a:pt x="10077" y="11668"/>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26" name="Freeform 425">
              <a:extLst>
                <a:ext uri="{FF2B5EF4-FFF2-40B4-BE49-F238E27FC236}">
                  <a16:creationId xmlns:a16="http://schemas.microsoft.com/office/drawing/2014/main" id="{2DBA9699-1753-BEA1-9968-C7BF44461281}"/>
                </a:ext>
              </a:extLst>
            </p:cNvPr>
            <p:cNvSpPr/>
            <p:nvPr/>
          </p:nvSpPr>
          <p:spPr>
            <a:xfrm>
              <a:off x="8706724" y="3224688"/>
              <a:ext cx="51856" cy="31102"/>
            </a:xfrm>
            <a:custGeom>
              <a:avLst/>
              <a:gdLst>
                <a:gd name="csX0" fmla="*/ 20454 w 35067"/>
                <a:gd name="csY0" fmla="*/ 1345 h 21033"/>
                <a:gd name="csX1" fmla="*/ 37987 w 35067"/>
                <a:gd name="csY1" fmla="*/ 4851 h 21033"/>
                <a:gd name="csX2" fmla="*/ 37987 w 35067"/>
                <a:gd name="csY2" fmla="*/ 11862 h 21033"/>
                <a:gd name="csX3" fmla="*/ 23960 w 35067"/>
                <a:gd name="csY3" fmla="*/ 11862 h 21033"/>
                <a:gd name="csX4" fmla="*/ 20454 w 35067"/>
                <a:gd name="csY4" fmla="*/ 22378 h 21033"/>
                <a:gd name="csX5" fmla="*/ 2920 w 35067"/>
                <a:gd name="csY5" fmla="*/ 18873 h 21033"/>
                <a:gd name="csX6" fmla="*/ 9933 w 35067"/>
                <a:gd name="csY6" fmla="*/ 4851 h 210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067" h="21033">
                  <a:moveTo>
                    <a:pt x="20454" y="1345"/>
                  </a:moveTo>
                  <a:lnTo>
                    <a:pt x="37987" y="4851"/>
                  </a:lnTo>
                  <a:lnTo>
                    <a:pt x="37987" y="11862"/>
                  </a:lnTo>
                  <a:lnTo>
                    <a:pt x="23960" y="11862"/>
                  </a:lnTo>
                  <a:lnTo>
                    <a:pt x="20454" y="22378"/>
                  </a:lnTo>
                  <a:lnTo>
                    <a:pt x="2920" y="18873"/>
                  </a:lnTo>
                  <a:lnTo>
                    <a:pt x="9933" y="485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27" name="Freeform 426">
              <a:extLst>
                <a:ext uri="{FF2B5EF4-FFF2-40B4-BE49-F238E27FC236}">
                  <a16:creationId xmlns:a16="http://schemas.microsoft.com/office/drawing/2014/main" id="{26F417E6-9D5B-0E12-DFB1-050866A9DBFE}"/>
                </a:ext>
              </a:extLst>
            </p:cNvPr>
            <p:cNvSpPr/>
            <p:nvPr/>
          </p:nvSpPr>
          <p:spPr>
            <a:xfrm>
              <a:off x="9754225" y="2239765"/>
              <a:ext cx="36300" cy="36286"/>
            </a:xfrm>
            <a:custGeom>
              <a:avLst/>
              <a:gdLst>
                <a:gd name="csX0" fmla="*/ 3117 w 24547"/>
                <a:gd name="csY0" fmla="*/ 1155 h 24538"/>
                <a:gd name="csX1" fmla="*/ 17144 w 24547"/>
                <a:gd name="csY1" fmla="*/ 4661 h 24538"/>
                <a:gd name="csX2" fmla="*/ 27664 w 24547"/>
                <a:gd name="csY2" fmla="*/ 1155 h 24538"/>
                <a:gd name="csX3" fmla="*/ 24157 w 24547"/>
                <a:gd name="csY3" fmla="*/ 25694 h 24538"/>
                <a:gd name="csX4" fmla="*/ 10130 w 24547"/>
                <a:gd name="csY4" fmla="*/ 22188 h 24538"/>
                <a:gd name="csX5" fmla="*/ 10130 w 24547"/>
                <a:gd name="csY5" fmla="*/ 4661 h 24538"/>
              </a:gdLst>
              <a:ahLst/>
              <a:cxnLst>
                <a:cxn ang="0">
                  <a:pos x="csX0" y="csY0"/>
                </a:cxn>
                <a:cxn ang="0">
                  <a:pos x="csX1" y="csY1"/>
                </a:cxn>
                <a:cxn ang="0">
                  <a:pos x="csX2" y="csY2"/>
                </a:cxn>
                <a:cxn ang="0">
                  <a:pos x="csX3" y="csY3"/>
                </a:cxn>
                <a:cxn ang="0">
                  <a:pos x="csX4" y="csY4"/>
                </a:cxn>
                <a:cxn ang="0">
                  <a:pos x="csX5" y="csY5"/>
                </a:cxn>
              </a:cxnLst>
              <a:rect l="l" t="t" r="r" b="b"/>
              <a:pathLst>
                <a:path w="24547" h="24538">
                  <a:moveTo>
                    <a:pt x="3117" y="1155"/>
                  </a:moveTo>
                  <a:lnTo>
                    <a:pt x="17144" y="4661"/>
                  </a:lnTo>
                  <a:lnTo>
                    <a:pt x="27664" y="1155"/>
                  </a:lnTo>
                  <a:lnTo>
                    <a:pt x="24157" y="25694"/>
                  </a:lnTo>
                  <a:lnTo>
                    <a:pt x="10130" y="22188"/>
                  </a:lnTo>
                  <a:lnTo>
                    <a:pt x="10130" y="466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28" name="Freeform 427">
              <a:extLst>
                <a:ext uri="{FF2B5EF4-FFF2-40B4-BE49-F238E27FC236}">
                  <a16:creationId xmlns:a16="http://schemas.microsoft.com/office/drawing/2014/main" id="{E8AC9156-B40B-BD34-01A4-826CFAA082E8}"/>
                </a:ext>
              </a:extLst>
            </p:cNvPr>
            <p:cNvSpPr/>
            <p:nvPr/>
          </p:nvSpPr>
          <p:spPr>
            <a:xfrm>
              <a:off x="9494942" y="1897634"/>
              <a:ext cx="31113" cy="51838"/>
            </a:xfrm>
            <a:custGeom>
              <a:avLst/>
              <a:gdLst>
                <a:gd name="csX0" fmla="*/ 3067 w 21040"/>
                <a:gd name="csY0" fmla="*/ 1089 h 35055"/>
                <a:gd name="csX1" fmla="*/ 17094 w 21040"/>
                <a:gd name="csY1" fmla="*/ 4595 h 35055"/>
                <a:gd name="csX2" fmla="*/ 24107 w 21040"/>
                <a:gd name="csY2" fmla="*/ 15111 h 35055"/>
                <a:gd name="csX3" fmla="*/ 17094 w 21040"/>
                <a:gd name="csY3" fmla="*/ 18617 h 35055"/>
                <a:gd name="csX4" fmla="*/ 20601 w 21040"/>
                <a:gd name="csY4" fmla="*/ 36144 h 35055"/>
                <a:gd name="csX5" fmla="*/ 13587 w 21040"/>
                <a:gd name="csY5" fmla="*/ 36144 h 35055"/>
                <a:gd name="csX6" fmla="*/ 3067 w 21040"/>
                <a:gd name="csY6" fmla="*/ 8100 h 350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1040" h="35055">
                  <a:moveTo>
                    <a:pt x="3067" y="1089"/>
                  </a:moveTo>
                  <a:lnTo>
                    <a:pt x="17094" y="4595"/>
                  </a:lnTo>
                  <a:lnTo>
                    <a:pt x="24107" y="15111"/>
                  </a:lnTo>
                  <a:lnTo>
                    <a:pt x="17094" y="18617"/>
                  </a:lnTo>
                  <a:lnTo>
                    <a:pt x="20601" y="36144"/>
                  </a:lnTo>
                  <a:lnTo>
                    <a:pt x="13587" y="36144"/>
                  </a:lnTo>
                  <a:lnTo>
                    <a:pt x="3067" y="810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29" name="Freeform 428">
              <a:extLst>
                <a:ext uri="{FF2B5EF4-FFF2-40B4-BE49-F238E27FC236}">
                  <a16:creationId xmlns:a16="http://schemas.microsoft.com/office/drawing/2014/main" id="{92B432F9-FE1B-925C-73FD-8B68C51E1EE3}"/>
                </a:ext>
              </a:extLst>
            </p:cNvPr>
            <p:cNvSpPr/>
            <p:nvPr/>
          </p:nvSpPr>
          <p:spPr>
            <a:xfrm>
              <a:off x="8872663" y="2898108"/>
              <a:ext cx="46670" cy="36286"/>
            </a:xfrm>
            <a:custGeom>
              <a:avLst/>
              <a:gdLst>
                <a:gd name="csX0" fmla="*/ 2947 w 31560"/>
                <a:gd name="csY0" fmla="*/ 1282 h 24538"/>
                <a:gd name="csX1" fmla="*/ 16974 w 31560"/>
                <a:gd name="csY1" fmla="*/ 4788 h 24538"/>
                <a:gd name="csX2" fmla="*/ 9960 w 31560"/>
                <a:gd name="csY2" fmla="*/ 22315 h 24538"/>
                <a:gd name="csX3" fmla="*/ 34508 w 31560"/>
                <a:gd name="csY3" fmla="*/ 22315 h 24538"/>
                <a:gd name="csX4" fmla="*/ 34508 w 31560"/>
                <a:gd name="csY4" fmla="*/ 25821 h 24538"/>
                <a:gd name="csX5" fmla="*/ 6454 w 31560"/>
                <a:gd name="csY5" fmla="*/ 25821 h 24538"/>
                <a:gd name="csX6" fmla="*/ 2947 w 31560"/>
                <a:gd name="csY6" fmla="*/ 22315 h 245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560" h="24538">
                  <a:moveTo>
                    <a:pt x="2947" y="1282"/>
                  </a:moveTo>
                  <a:lnTo>
                    <a:pt x="16974" y="4788"/>
                  </a:lnTo>
                  <a:lnTo>
                    <a:pt x="9960" y="22315"/>
                  </a:lnTo>
                  <a:lnTo>
                    <a:pt x="34508" y="22315"/>
                  </a:lnTo>
                  <a:lnTo>
                    <a:pt x="34508" y="25821"/>
                  </a:lnTo>
                  <a:lnTo>
                    <a:pt x="6454" y="25821"/>
                  </a:lnTo>
                  <a:lnTo>
                    <a:pt x="2947" y="2231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30" name="Freeform 429">
              <a:extLst>
                <a:ext uri="{FF2B5EF4-FFF2-40B4-BE49-F238E27FC236}">
                  <a16:creationId xmlns:a16="http://schemas.microsoft.com/office/drawing/2014/main" id="{734ECFD1-1963-0762-2158-B663E277CE08}"/>
                </a:ext>
              </a:extLst>
            </p:cNvPr>
            <p:cNvSpPr/>
            <p:nvPr/>
          </p:nvSpPr>
          <p:spPr>
            <a:xfrm>
              <a:off x="8675609" y="3152115"/>
              <a:ext cx="20741" cy="51838"/>
            </a:xfrm>
            <a:custGeom>
              <a:avLst/>
              <a:gdLst>
                <a:gd name="csX0" fmla="*/ 6417 w 14026"/>
                <a:gd name="csY0" fmla="*/ 1331 h 35055"/>
                <a:gd name="csX1" fmla="*/ 13430 w 14026"/>
                <a:gd name="csY1" fmla="*/ 15353 h 35055"/>
                <a:gd name="csX2" fmla="*/ 16937 w 14026"/>
                <a:gd name="csY2" fmla="*/ 22364 h 35055"/>
                <a:gd name="csX3" fmla="*/ 9923 w 14026"/>
                <a:gd name="csY3" fmla="*/ 22364 h 35055"/>
                <a:gd name="csX4" fmla="*/ 6417 w 14026"/>
                <a:gd name="csY4" fmla="*/ 36386 h 35055"/>
                <a:gd name="csX5" fmla="*/ 2910 w 14026"/>
                <a:gd name="csY5" fmla="*/ 36386 h 35055"/>
                <a:gd name="csX6" fmla="*/ 2910 w 14026"/>
                <a:gd name="csY6" fmla="*/ 4837 h 350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4026" h="35055">
                  <a:moveTo>
                    <a:pt x="6417" y="1331"/>
                  </a:moveTo>
                  <a:lnTo>
                    <a:pt x="13430" y="15353"/>
                  </a:lnTo>
                  <a:lnTo>
                    <a:pt x="16937" y="22364"/>
                  </a:lnTo>
                  <a:lnTo>
                    <a:pt x="9923" y="22364"/>
                  </a:lnTo>
                  <a:lnTo>
                    <a:pt x="6417" y="36386"/>
                  </a:lnTo>
                  <a:lnTo>
                    <a:pt x="2910" y="36386"/>
                  </a:lnTo>
                  <a:lnTo>
                    <a:pt x="2910" y="4837"/>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31" name="Freeform 430">
              <a:extLst>
                <a:ext uri="{FF2B5EF4-FFF2-40B4-BE49-F238E27FC236}">
                  <a16:creationId xmlns:a16="http://schemas.microsoft.com/office/drawing/2014/main" id="{C0B4459B-70C3-308A-BF4C-F126F2DE93EC}"/>
                </a:ext>
              </a:extLst>
            </p:cNvPr>
            <p:cNvSpPr/>
            <p:nvPr/>
          </p:nvSpPr>
          <p:spPr>
            <a:xfrm>
              <a:off x="8877849" y="2706307"/>
              <a:ext cx="31113" cy="25919"/>
            </a:xfrm>
            <a:custGeom>
              <a:avLst/>
              <a:gdLst>
                <a:gd name="csX0" fmla="*/ 2948 w 21040"/>
                <a:gd name="csY0" fmla="*/ 1245 h 17527"/>
                <a:gd name="csX1" fmla="*/ 23988 w 21040"/>
                <a:gd name="csY1" fmla="*/ 8256 h 17527"/>
                <a:gd name="csX2" fmla="*/ 23988 w 21040"/>
                <a:gd name="csY2" fmla="*/ 15267 h 17527"/>
                <a:gd name="csX3" fmla="*/ 2948 w 21040"/>
                <a:gd name="csY3" fmla="*/ 18773 h 17527"/>
              </a:gdLst>
              <a:ahLst/>
              <a:cxnLst>
                <a:cxn ang="0">
                  <a:pos x="csX0" y="csY0"/>
                </a:cxn>
                <a:cxn ang="0">
                  <a:pos x="csX1" y="csY1"/>
                </a:cxn>
                <a:cxn ang="0">
                  <a:pos x="csX2" y="csY2"/>
                </a:cxn>
                <a:cxn ang="0">
                  <a:pos x="csX3" y="csY3"/>
                </a:cxn>
              </a:cxnLst>
              <a:rect l="l" t="t" r="r" b="b"/>
              <a:pathLst>
                <a:path w="21040" h="17527">
                  <a:moveTo>
                    <a:pt x="2948" y="1245"/>
                  </a:moveTo>
                  <a:lnTo>
                    <a:pt x="23988" y="8256"/>
                  </a:lnTo>
                  <a:lnTo>
                    <a:pt x="23988" y="15267"/>
                  </a:lnTo>
                  <a:lnTo>
                    <a:pt x="2948" y="1877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32" name="Freeform 431">
              <a:extLst>
                <a:ext uri="{FF2B5EF4-FFF2-40B4-BE49-F238E27FC236}">
                  <a16:creationId xmlns:a16="http://schemas.microsoft.com/office/drawing/2014/main" id="{00FBE8FE-BD6C-0D31-4BD4-3BEF7817BA31}"/>
                </a:ext>
              </a:extLst>
            </p:cNvPr>
            <p:cNvSpPr/>
            <p:nvPr/>
          </p:nvSpPr>
          <p:spPr>
            <a:xfrm>
              <a:off x="9526055" y="1923551"/>
              <a:ext cx="31113" cy="31102"/>
            </a:xfrm>
            <a:custGeom>
              <a:avLst/>
              <a:gdLst>
                <a:gd name="csX0" fmla="*/ 3073 w 21040"/>
                <a:gd name="csY0" fmla="*/ 1094 h 21033"/>
                <a:gd name="csX1" fmla="*/ 17100 w 21040"/>
                <a:gd name="csY1" fmla="*/ 8105 h 21033"/>
                <a:gd name="csX2" fmla="*/ 24113 w 21040"/>
                <a:gd name="csY2" fmla="*/ 18622 h 21033"/>
                <a:gd name="csX3" fmla="*/ 10086 w 21040"/>
                <a:gd name="csY3" fmla="*/ 22127 h 21033"/>
                <a:gd name="csX4" fmla="*/ 3073 w 21040"/>
                <a:gd name="csY4" fmla="*/ 15116 h 21033"/>
              </a:gdLst>
              <a:ahLst/>
              <a:cxnLst>
                <a:cxn ang="0">
                  <a:pos x="csX0" y="csY0"/>
                </a:cxn>
                <a:cxn ang="0">
                  <a:pos x="csX1" y="csY1"/>
                </a:cxn>
                <a:cxn ang="0">
                  <a:pos x="csX2" y="csY2"/>
                </a:cxn>
                <a:cxn ang="0">
                  <a:pos x="csX3" y="csY3"/>
                </a:cxn>
                <a:cxn ang="0">
                  <a:pos x="csX4" y="csY4"/>
                </a:cxn>
              </a:cxnLst>
              <a:rect l="l" t="t" r="r" b="b"/>
              <a:pathLst>
                <a:path w="21040" h="21033">
                  <a:moveTo>
                    <a:pt x="3073" y="1094"/>
                  </a:moveTo>
                  <a:lnTo>
                    <a:pt x="17100" y="8105"/>
                  </a:lnTo>
                  <a:lnTo>
                    <a:pt x="24113" y="18622"/>
                  </a:lnTo>
                  <a:lnTo>
                    <a:pt x="10086" y="22127"/>
                  </a:lnTo>
                  <a:lnTo>
                    <a:pt x="3073" y="1511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33" name="Freeform 432">
              <a:extLst>
                <a:ext uri="{FF2B5EF4-FFF2-40B4-BE49-F238E27FC236}">
                  <a16:creationId xmlns:a16="http://schemas.microsoft.com/office/drawing/2014/main" id="{8376DD28-AAE9-855C-73D0-FF8B3B5FEF19}"/>
                </a:ext>
              </a:extLst>
            </p:cNvPr>
            <p:cNvSpPr/>
            <p:nvPr/>
          </p:nvSpPr>
          <p:spPr>
            <a:xfrm>
              <a:off x="8717094" y="1897634"/>
              <a:ext cx="57042" cy="15551"/>
            </a:xfrm>
            <a:custGeom>
              <a:avLst/>
              <a:gdLst>
                <a:gd name="csX0" fmla="*/ 9932 w 38574"/>
                <a:gd name="csY0" fmla="*/ 1089 h 10516"/>
                <a:gd name="csX1" fmla="*/ 41493 w 38574"/>
                <a:gd name="csY1" fmla="*/ 4595 h 10516"/>
                <a:gd name="csX2" fmla="*/ 30973 w 38574"/>
                <a:gd name="csY2" fmla="*/ 11606 h 10516"/>
                <a:gd name="csX3" fmla="*/ 9932 w 38574"/>
                <a:gd name="csY3" fmla="*/ 11606 h 10516"/>
                <a:gd name="csX4" fmla="*/ 2919 w 38574"/>
                <a:gd name="csY4" fmla="*/ 4595 h 10516"/>
              </a:gdLst>
              <a:ahLst/>
              <a:cxnLst>
                <a:cxn ang="0">
                  <a:pos x="csX0" y="csY0"/>
                </a:cxn>
                <a:cxn ang="0">
                  <a:pos x="csX1" y="csY1"/>
                </a:cxn>
                <a:cxn ang="0">
                  <a:pos x="csX2" y="csY2"/>
                </a:cxn>
                <a:cxn ang="0">
                  <a:pos x="csX3" y="csY3"/>
                </a:cxn>
                <a:cxn ang="0">
                  <a:pos x="csX4" y="csY4"/>
                </a:cxn>
              </a:cxnLst>
              <a:rect l="l" t="t" r="r" b="b"/>
              <a:pathLst>
                <a:path w="38574" h="10516">
                  <a:moveTo>
                    <a:pt x="9932" y="1089"/>
                  </a:moveTo>
                  <a:lnTo>
                    <a:pt x="41493" y="4595"/>
                  </a:lnTo>
                  <a:lnTo>
                    <a:pt x="30973" y="11606"/>
                  </a:lnTo>
                  <a:lnTo>
                    <a:pt x="9932" y="11606"/>
                  </a:lnTo>
                  <a:lnTo>
                    <a:pt x="2919" y="459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34" name="Freeform 433">
              <a:extLst>
                <a:ext uri="{FF2B5EF4-FFF2-40B4-BE49-F238E27FC236}">
                  <a16:creationId xmlns:a16="http://schemas.microsoft.com/office/drawing/2014/main" id="{B551358F-0E38-730B-C18D-F923462F9B65}"/>
                </a:ext>
              </a:extLst>
            </p:cNvPr>
            <p:cNvSpPr/>
            <p:nvPr/>
          </p:nvSpPr>
          <p:spPr>
            <a:xfrm>
              <a:off x="9707553" y="2125721"/>
              <a:ext cx="46670" cy="41471"/>
            </a:xfrm>
            <a:custGeom>
              <a:avLst/>
              <a:gdLst>
                <a:gd name="csX0" fmla="*/ 10123 w 31560"/>
                <a:gd name="csY0" fmla="*/ 1133 h 28044"/>
                <a:gd name="csX1" fmla="*/ 34671 w 31560"/>
                <a:gd name="csY1" fmla="*/ 22166 h 28044"/>
                <a:gd name="csX2" fmla="*/ 27657 w 31560"/>
                <a:gd name="csY2" fmla="*/ 29177 h 28044"/>
                <a:gd name="csX3" fmla="*/ 27657 w 31560"/>
                <a:gd name="csY3" fmla="*/ 22166 h 28044"/>
                <a:gd name="csX4" fmla="*/ 13630 w 31560"/>
                <a:gd name="csY4" fmla="*/ 15155 h 28044"/>
                <a:gd name="csX5" fmla="*/ 3110 w 31560"/>
                <a:gd name="csY5" fmla="*/ 4639 h 28044"/>
              </a:gdLst>
              <a:ahLst/>
              <a:cxnLst>
                <a:cxn ang="0">
                  <a:pos x="csX0" y="csY0"/>
                </a:cxn>
                <a:cxn ang="0">
                  <a:pos x="csX1" y="csY1"/>
                </a:cxn>
                <a:cxn ang="0">
                  <a:pos x="csX2" y="csY2"/>
                </a:cxn>
                <a:cxn ang="0">
                  <a:pos x="csX3" y="csY3"/>
                </a:cxn>
                <a:cxn ang="0">
                  <a:pos x="csX4" y="csY4"/>
                </a:cxn>
                <a:cxn ang="0">
                  <a:pos x="csX5" y="csY5"/>
                </a:cxn>
              </a:cxnLst>
              <a:rect l="l" t="t" r="r" b="b"/>
              <a:pathLst>
                <a:path w="31560" h="28044">
                  <a:moveTo>
                    <a:pt x="10123" y="1133"/>
                  </a:moveTo>
                  <a:lnTo>
                    <a:pt x="34671" y="22166"/>
                  </a:lnTo>
                  <a:lnTo>
                    <a:pt x="27657" y="29177"/>
                  </a:lnTo>
                  <a:lnTo>
                    <a:pt x="27657" y="22166"/>
                  </a:lnTo>
                  <a:lnTo>
                    <a:pt x="13630" y="15155"/>
                  </a:lnTo>
                  <a:lnTo>
                    <a:pt x="3110" y="463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35" name="Freeform 434">
              <a:extLst>
                <a:ext uri="{FF2B5EF4-FFF2-40B4-BE49-F238E27FC236}">
                  <a16:creationId xmlns:a16="http://schemas.microsoft.com/office/drawing/2014/main" id="{EC537E14-3DF1-DF87-6D5E-29E05B9B9307}"/>
                </a:ext>
              </a:extLst>
            </p:cNvPr>
            <p:cNvSpPr/>
            <p:nvPr/>
          </p:nvSpPr>
          <p:spPr>
            <a:xfrm>
              <a:off x="9406786" y="2317522"/>
              <a:ext cx="25927" cy="36286"/>
            </a:xfrm>
            <a:custGeom>
              <a:avLst/>
              <a:gdLst>
                <a:gd name="csX0" fmla="*/ 17081 w 17533"/>
                <a:gd name="csY0" fmla="*/ 1170 h 24538"/>
                <a:gd name="csX1" fmla="*/ 20588 w 17533"/>
                <a:gd name="csY1" fmla="*/ 1170 h 24538"/>
                <a:gd name="csX2" fmla="*/ 20588 w 17533"/>
                <a:gd name="csY2" fmla="*/ 25709 h 24538"/>
                <a:gd name="csX3" fmla="*/ 3054 w 17533"/>
                <a:gd name="csY3" fmla="*/ 25709 h 24538"/>
                <a:gd name="csX4" fmla="*/ 10067 w 17533"/>
                <a:gd name="csY4" fmla="*/ 22203 h 24538"/>
                <a:gd name="csX5" fmla="*/ 6561 w 17533"/>
                <a:gd name="csY5" fmla="*/ 8181 h 24538"/>
                <a:gd name="csX6" fmla="*/ 13574 w 17533"/>
                <a:gd name="csY6" fmla="*/ 8181 h 245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7533" h="24538">
                  <a:moveTo>
                    <a:pt x="17081" y="1170"/>
                  </a:moveTo>
                  <a:lnTo>
                    <a:pt x="20588" y="1170"/>
                  </a:lnTo>
                  <a:lnTo>
                    <a:pt x="20588" y="25709"/>
                  </a:lnTo>
                  <a:lnTo>
                    <a:pt x="3054" y="25709"/>
                  </a:lnTo>
                  <a:lnTo>
                    <a:pt x="10067" y="22203"/>
                  </a:lnTo>
                  <a:lnTo>
                    <a:pt x="6561" y="8181"/>
                  </a:lnTo>
                  <a:lnTo>
                    <a:pt x="13574" y="818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36" name="Freeform 435">
              <a:extLst>
                <a:ext uri="{FF2B5EF4-FFF2-40B4-BE49-F238E27FC236}">
                  <a16:creationId xmlns:a16="http://schemas.microsoft.com/office/drawing/2014/main" id="{430296AE-0350-E80D-0A8F-73FF79166535}"/>
                </a:ext>
              </a:extLst>
            </p:cNvPr>
            <p:cNvSpPr/>
            <p:nvPr/>
          </p:nvSpPr>
          <p:spPr>
            <a:xfrm>
              <a:off x="9536428" y="1975390"/>
              <a:ext cx="25927" cy="31102"/>
            </a:xfrm>
            <a:custGeom>
              <a:avLst/>
              <a:gdLst>
                <a:gd name="csX0" fmla="*/ 3075 w 17533"/>
                <a:gd name="csY0" fmla="*/ 1104 h 21033"/>
                <a:gd name="csX1" fmla="*/ 13595 w 17533"/>
                <a:gd name="csY1" fmla="*/ 1104 h 21033"/>
                <a:gd name="csX2" fmla="*/ 13595 w 17533"/>
                <a:gd name="csY2" fmla="*/ 8115 h 21033"/>
                <a:gd name="csX3" fmla="*/ 20609 w 17533"/>
                <a:gd name="csY3" fmla="*/ 8115 h 21033"/>
                <a:gd name="csX4" fmla="*/ 17102 w 17533"/>
                <a:gd name="csY4" fmla="*/ 22137 h 21033"/>
                <a:gd name="csX5" fmla="*/ 3075 w 17533"/>
                <a:gd name="csY5" fmla="*/ 11621 h 21033"/>
              </a:gdLst>
              <a:ahLst/>
              <a:cxnLst>
                <a:cxn ang="0">
                  <a:pos x="csX0" y="csY0"/>
                </a:cxn>
                <a:cxn ang="0">
                  <a:pos x="csX1" y="csY1"/>
                </a:cxn>
                <a:cxn ang="0">
                  <a:pos x="csX2" y="csY2"/>
                </a:cxn>
                <a:cxn ang="0">
                  <a:pos x="csX3" y="csY3"/>
                </a:cxn>
                <a:cxn ang="0">
                  <a:pos x="csX4" y="csY4"/>
                </a:cxn>
                <a:cxn ang="0">
                  <a:pos x="csX5" y="csY5"/>
                </a:cxn>
              </a:cxnLst>
              <a:rect l="l" t="t" r="r" b="b"/>
              <a:pathLst>
                <a:path w="17533" h="21033">
                  <a:moveTo>
                    <a:pt x="3075" y="1104"/>
                  </a:moveTo>
                  <a:lnTo>
                    <a:pt x="13595" y="1104"/>
                  </a:lnTo>
                  <a:lnTo>
                    <a:pt x="13595" y="8115"/>
                  </a:lnTo>
                  <a:lnTo>
                    <a:pt x="20609" y="8115"/>
                  </a:lnTo>
                  <a:lnTo>
                    <a:pt x="17102" y="22137"/>
                  </a:lnTo>
                  <a:lnTo>
                    <a:pt x="3075" y="1162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37" name="Freeform 436">
              <a:extLst>
                <a:ext uri="{FF2B5EF4-FFF2-40B4-BE49-F238E27FC236}">
                  <a16:creationId xmlns:a16="http://schemas.microsoft.com/office/drawing/2014/main" id="{36DE61BD-CEB6-1E5C-6AD2-5AC6EC1CB587}"/>
                </a:ext>
              </a:extLst>
            </p:cNvPr>
            <p:cNvSpPr/>
            <p:nvPr/>
          </p:nvSpPr>
          <p:spPr>
            <a:xfrm>
              <a:off x="9277143" y="2706307"/>
              <a:ext cx="36300" cy="25919"/>
            </a:xfrm>
            <a:custGeom>
              <a:avLst/>
              <a:gdLst>
                <a:gd name="csX0" fmla="*/ 17056 w 24547"/>
                <a:gd name="csY0" fmla="*/ 1245 h 17527"/>
                <a:gd name="csX1" fmla="*/ 27576 w 24547"/>
                <a:gd name="csY1" fmla="*/ 1245 h 17527"/>
                <a:gd name="csX2" fmla="*/ 24069 w 24547"/>
                <a:gd name="csY2" fmla="*/ 18773 h 17527"/>
                <a:gd name="csX3" fmla="*/ 3029 w 24547"/>
                <a:gd name="csY3" fmla="*/ 18773 h 17527"/>
                <a:gd name="csX4" fmla="*/ 13549 w 24547"/>
                <a:gd name="csY4" fmla="*/ 11762 h 17527"/>
              </a:gdLst>
              <a:ahLst/>
              <a:cxnLst>
                <a:cxn ang="0">
                  <a:pos x="csX0" y="csY0"/>
                </a:cxn>
                <a:cxn ang="0">
                  <a:pos x="csX1" y="csY1"/>
                </a:cxn>
                <a:cxn ang="0">
                  <a:pos x="csX2" y="csY2"/>
                </a:cxn>
                <a:cxn ang="0">
                  <a:pos x="csX3" y="csY3"/>
                </a:cxn>
                <a:cxn ang="0">
                  <a:pos x="csX4" y="csY4"/>
                </a:cxn>
              </a:cxnLst>
              <a:rect l="l" t="t" r="r" b="b"/>
              <a:pathLst>
                <a:path w="24547" h="17527">
                  <a:moveTo>
                    <a:pt x="17056" y="1245"/>
                  </a:moveTo>
                  <a:lnTo>
                    <a:pt x="27576" y="1245"/>
                  </a:lnTo>
                  <a:lnTo>
                    <a:pt x="24069" y="18773"/>
                  </a:lnTo>
                  <a:lnTo>
                    <a:pt x="3029" y="18773"/>
                  </a:lnTo>
                  <a:lnTo>
                    <a:pt x="13549" y="11762"/>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16" name="TextBox 315">
              <a:extLst>
                <a:ext uri="{FF2B5EF4-FFF2-40B4-BE49-F238E27FC236}">
                  <a16:creationId xmlns:a16="http://schemas.microsoft.com/office/drawing/2014/main" id="{1261D392-1EB4-E862-F998-CA193249C843}"/>
                </a:ext>
              </a:extLst>
            </p:cNvPr>
            <p:cNvSpPr txBox="1"/>
            <p:nvPr/>
          </p:nvSpPr>
          <p:spPr>
            <a:xfrm>
              <a:off x="8746927" y="2228445"/>
              <a:ext cx="1021481" cy="369332"/>
            </a:xfrm>
            <a:prstGeom prst="rect">
              <a:avLst/>
            </a:prstGeom>
            <a:solidFill>
              <a:schemeClr val="bg1"/>
            </a:solidFill>
          </p:spPr>
          <p:txBody>
            <a:bodyPr wrap="square" rtlCol="0">
              <a:spAutoFit/>
            </a:bodyPr>
            <a:lstStyle/>
            <a:p>
              <a:pPr algn="ctr"/>
              <a:r>
                <a:rPr lang="en-GB" dirty="0"/>
                <a:t> </a:t>
              </a:r>
              <a:endParaRPr lang="en-GB" baseline="-25000" dirty="0"/>
            </a:p>
          </p:txBody>
        </p:sp>
        <p:grpSp>
          <p:nvGrpSpPr>
            <p:cNvPr id="315" name="Group 314">
              <a:extLst>
                <a:ext uri="{FF2B5EF4-FFF2-40B4-BE49-F238E27FC236}">
                  <a16:creationId xmlns:a16="http://schemas.microsoft.com/office/drawing/2014/main" id="{5177C185-4009-CF9E-C638-B73B299B6B1F}"/>
                </a:ext>
              </a:extLst>
            </p:cNvPr>
            <p:cNvGrpSpPr/>
            <p:nvPr/>
          </p:nvGrpSpPr>
          <p:grpSpPr>
            <a:xfrm>
              <a:off x="8702541" y="1835532"/>
              <a:ext cx="914400" cy="1017404"/>
              <a:chOff x="10272464" y="2240357"/>
              <a:chExt cx="914400" cy="1017404"/>
            </a:xfrm>
          </p:grpSpPr>
          <p:pic>
            <p:nvPicPr>
              <p:cNvPr id="312" name="Graphic 311" descr="Cloud outline">
                <a:extLst>
                  <a:ext uri="{FF2B5EF4-FFF2-40B4-BE49-F238E27FC236}">
                    <a16:creationId xmlns:a16="http://schemas.microsoft.com/office/drawing/2014/main" id="{FA60DA06-5A4E-EA63-671E-6DD6D7DC56A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272464" y="2240357"/>
                <a:ext cx="914400" cy="914400"/>
              </a:xfrm>
              <a:prstGeom prst="rect">
                <a:avLst/>
              </a:prstGeom>
            </p:spPr>
          </p:pic>
          <p:sp>
            <p:nvSpPr>
              <p:cNvPr id="313" name="TextBox 312">
                <a:extLst>
                  <a:ext uri="{FF2B5EF4-FFF2-40B4-BE49-F238E27FC236}">
                    <a16:creationId xmlns:a16="http://schemas.microsoft.com/office/drawing/2014/main" id="{E4B9B875-AAD9-1C3D-BE79-8EE46636EBC4}"/>
                  </a:ext>
                </a:extLst>
              </p:cNvPr>
              <p:cNvSpPr txBox="1"/>
              <p:nvPr/>
            </p:nvSpPr>
            <p:spPr>
              <a:xfrm>
                <a:off x="10416480" y="2888429"/>
                <a:ext cx="648072" cy="369332"/>
              </a:xfrm>
              <a:prstGeom prst="rect">
                <a:avLst/>
              </a:prstGeom>
              <a:solidFill>
                <a:schemeClr val="bg1"/>
              </a:solidFill>
            </p:spPr>
            <p:txBody>
              <a:bodyPr wrap="square" rtlCol="0">
                <a:spAutoFit/>
              </a:bodyPr>
              <a:lstStyle/>
              <a:p>
                <a:pPr algn="ctr"/>
                <a:r>
                  <a:rPr lang="en-GB" dirty="0"/>
                  <a:t> </a:t>
                </a:r>
                <a:endParaRPr lang="en-GB" baseline="-25000" dirty="0"/>
              </a:p>
            </p:txBody>
          </p:sp>
          <p:sp>
            <p:nvSpPr>
              <p:cNvPr id="314" name="TextBox 313">
                <a:extLst>
                  <a:ext uri="{FF2B5EF4-FFF2-40B4-BE49-F238E27FC236}">
                    <a16:creationId xmlns:a16="http://schemas.microsoft.com/office/drawing/2014/main" id="{355757A5-3872-95A6-7167-D3C24F7D4690}"/>
                  </a:ext>
                </a:extLst>
              </p:cNvPr>
              <p:cNvSpPr txBox="1"/>
              <p:nvPr/>
            </p:nvSpPr>
            <p:spPr>
              <a:xfrm>
                <a:off x="10416480" y="2663113"/>
                <a:ext cx="648072" cy="369332"/>
              </a:xfrm>
              <a:prstGeom prst="rect">
                <a:avLst/>
              </a:prstGeom>
              <a:noFill/>
            </p:spPr>
            <p:txBody>
              <a:bodyPr wrap="square" rtlCol="0">
                <a:spAutoFit/>
              </a:bodyPr>
              <a:lstStyle/>
              <a:p>
                <a:pPr algn="ctr"/>
                <a:r>
                  <a:rPr lang="en-GB" b="1" dirty="0">
                    <a:solidFill>
                      <a:srgbClr val="225F9A"/>
                    </a:solidFill>
                  </a:rPr>
                  <a:t>CO</a:t>
                </a:r>
                <a:r>
                  <a:rPr lang="en-GB" b="1" baseline="-25000" dirty="0">
                    <a:solidFill>
                      <a:srgbClr val="225F9A"/>
                    </a:solidFill>
                  </a:rPr>
                  <a:t>2</a:t>
                </a:r>
              </a:p>
            </p:txBody>
          </p:sp>
        </p:grpSp>
        <p:sp>
          <p:nvSpPr>
            <p:cNvPr id="317" name="Freeform 316">
              <a:extLst>
                <a:ext uri="{FF2B5EF4-FFF2-40B4-BE49-F238E27FC236}">
                  <a16:creationId xmlns:a16="http://schemas.microsoft.com/office/drawing/2014/main" id="{E587845A-CF52-5ED7-5F17-FEACA592DAEA}"/>
                </a:ext>
              </a:extLst>
            </p:cNvPr>
            <p:cNvSpPr/>
            <p:nvPr/>
          </p:nvSpPr>
          <p:spPr>
            <a:xfrm>
              <a:off x="8839297" y="2897939"/>
              <a:ext cx="383738" cy="41471"/>
            </a:xfrm>
            <a:custGeom>
              <a:avLst/>
              <a:gdLst>
                <a:gd name="csX0" fmla="*/ 6455 w 259499"/>
                <a:gd name="csY0" fmla="*/ 1281 h 28044"/>
                <a:gd name="csX1" fmla="*/ 262447 w 259499"/>
                <a:gd name="csY1" fmla="*/ 1281 h 28044"/>
                <a:gd name="csX2" fmla="*/ 262447 w 259499"/>
                <a:gd name="csY2" fmla="*/ 25820 h 28044"/>
                <a:gd name="csX3" fmla="*/ 258940 w 259499"/>
                <a:gd name="csY3" fmla="*/ 29325 h 28044"/>
                <a:gd name="csX4" fmla="*/ 6455 w 259499"/>
                <a:gd name="csY4" fmla="*/ 29325 h 28044"/>
                <a:gd name="csX5" fmla="*/ 2948 w 259499"/>
                <a:gd name="csY5" fmla="*/ 25820 h 28044"/>
                <a:gd name="csX6" fmla="*/ 2948 w 259499"/>
                <a:gd name="csY6" fmla="*/ 4787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499" h="28044">
                  <a:moveTo>
                    <a:pt x="6455" y="1281"/>
                  </a:moveTo>
                  <a:lnTo>
                    <a:pt x="262447" y="1281"/>
                  </a:lnTo>
                  <a:lnTo>
                    <a:pt x="262447" y="25820"/>
                  </a:lnTo>
                  <a:lnTo>
                    <a:pt x="258940" y="29325"/>
                  </a:lnTo>
                  <a:lnTo>
                    <a:pt x="6455" y="29325"/>
                  </a:lnTo>
                  <a:lnTo>
                    <a:pt x="2948" y="25820"/>
                  </a:lnTo>
                  <a:lnTo>
                    <a:pt x="2948" y="4787"/>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18" name="Freeform 317">
              <a:extLst>
                <a:ext uri="{FF2B5EF4-FFF2-40B4-BE49-F238E27FC236}">
                  <a16:creationId xmlns:a16="http://schemas.microsoft.com/office/drawing/2014/main" id="{99367232-8272-6EFC-6EC7-B94EE30888AD}"/>
                </a:ext>
              </a:extLst>
            </p:cNvPr>
            <p:cNvSpPr/>
            <p:nvPr/>
          </p:nvSpPr>
          <p:spPr>
            <a:xfrm>
              <a:off x="8839297" y="2767027"/>
              <a:ext cx="383738" cy="41471"/>
            </a:xfrm>
            <a:custGeom>
              <a:avLst/>
              <a:gdLst>
                <a:gd name="csX0" fmla="*/ 6455 w 259499"/>
                <a:gd name="csY0" fmla="*/ 1281 h 28044"/>
                <a:gd name="csX1" fmla="*/ 262447 w 259499"/>
                <a:gd name="csY1" fmla="*/ 1281 h 28044"/>
                <a:gd name="csX2" fmla="*/ 262447 w 259499"/>
                <a:gd name="csY2" fmla="*/ 25820 h 28044"/>
                <a:gd name="csX3" fmla="*/ 258940 w 259499"/>
                <a:gd name="csY3" fmla="*/ 29325 h 28044"/>
                <a:gd name="csX4" fmla="*/ 6455 w 259499"/>
                <a:gd name="csY4" fmla="*/ 29325 h 28044"/>
                <a:gd name="csX5" fmla="*/ 2948 w 259499"/>
                <a:gd name="csY5" fmla="*/ 25820 h 28044"/>
                <a:gd name="csX6" fmla="*/ 2948 w 259499"/>
                <a:gd name="csY6" fmla="*/ 4787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499" h="28044">
                  <a:moveTo>
                    <a:pt x="6455" y="1281"/>
                  </a:moveTo>
                  <a:lnTo>
                    <a:pt x="262447" y="1281"/>
                  </a:lnTo>
                  <a:lnTo>
                    <a:pt x="262447" y="25820"/>
                  </a:lnTo>
                  <a:lnTo>
                    <a:pt x="258940" y="29325"/>
                  </a:lnTo>
                  <a:lnTo>
                    <a:pt x="6455" y="29325"/>
                  </a:lnTo>
                  <a:lnTo>
                    <a:pt x="2948" y="25820"/>
                  </a:lnTo>
                  <a:lnTo>
                    <a:pt x="2948" y="4787"/>
                  </a:lnTo>
                  <a:close/>
                </a:path>
              </a:pathLst>
            </a:custGeom>
            <a:solidFill>
              <a:srgbClr val="225F9A"/>
            </a:solidFill>
            <a:ln w="3506" cap="flat">
              <a:noFill/>
              <a:prstDash val="solid"/>
              <a:miter/>
            </a:ln>
          </p:spPr>
          <p:txBody>
            <a:bodyPr/>
            <a:lstStyle/>
            <a:p>
              <a:endParaRPr lang="en-GB">
                <a:solidFill>
                  <a:srgbClr val="0044AE"/>
                </a:solidFill>
              </a:endParaRPr>
            </a:p>
          </p:txBody>
        </p:sp>
        <p:pic>
          <p:nvPicPr>
            <p:cNvPr id="438" name="Graphic 437" descr="Badge Tick1 with solid fill">
              <a:extLst>
                <a:ext uri="{FF2B5EF4-FFF2-40B4-BE49-F238E27FC236}">
                  <a16:creationId xmlns:a16="http://schemas.microsoft.com/office/drawing/2014/main" id="{AD36C293-C022-6FC0-43BD-EDF93338271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296431" y="2529007"/>
              <a:ext cx="827985" cy="827985"/>
            </a:xfrm>
            <a:prstGeom prst="rect">
              <a:avLst/>
            </a:prstGeom>
          </p:spPr>
        </p:pic>
      </p:grpSp>
      <p:cxnSp>
        <p:nvCxnSpPr>
          <p:cNvPr id="752" name="Straight Connector 751">
            <a:extLst>
              <a:ext uri="{FF2B5EF4-FFF2-40B4-BE49-F238E27FC236}">
                <a16:creationId xmlns:a16="http://schemas.microsoft.com/office/drawing/2014/main" id="{0673F132-D70E-3A53-7F25-F73FF2149517}"/>
              </a:ext>
            </a:extLst>
          </p:cNvPr>
          <p:cNvCxnSpPr>
            <a:cxnSpLocks/>
          </p:cNvCxnSpPr>
          <p:nvPr/>
        </p:nvCxnSpPr>
        <p:spPr>
          <a:xfrm>
            <a:off x="254519" y="5301208"/>
            <a:ext cx="11682962" cy="0"/>
          </a:xfrm>
          <a:prstGeom prst="line">
            <a:avLst/>
          </a:prstGeom>
          <a:ln w="28575">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grpSp>
        <p:nvGrpSpPr>
          <p:cNvPr id="30" name="Group 29">
            <a:extLst>
              <a:ext uri="{FF2B5EF4-FFF2-40B4-BE49-F238E27FC236}">
                <a16:creationId xmlns:a16="http://schemas.microsoft.com/office/drawing/2014/main" id="{565F89C0-6297-DE23-E9B4-5A277B04BF3C}"/>
              </a:ext>
            </a:extLst>
          </p:cNvPr>
          <p:cNvGrpSpPr/>
          <p:nvPr/>
        </p:nvGrpSpPr>
        <p:grpSpPr>
          <a:xfrm>
            <a:off x="2999656" y="4433461"/>
            <a:ext cx="2880320" cy="744968"/>
            <a:chOff x="2999656" y="4433461"/>
            <a:chExt cx="2880320" cy="744968"/>
          </a:xfrm>
        </p:grpSpPr>
        <p:pic>
          <p:nvPicPr>
            <p:cNvPr id="762" name="Graphic 761" descr="Document outline">
              <a:extLst>
                <a:ext uri="{FF2B5EF4-FFF2-40B4-BE49-F238E27FC236}">
                  <a16:creationId xmlns:a16="http://schemas.microsoft.com/office/drawing/2014/main" id="{902FF522-444B-BD73-D0AE-DBAB655A06E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999656" y="4433461"/>
              <a:ext cx="744968" cy="744968"/>
            </a:xfrm>
            <a:prstGeom prst="rect">
              <a:avLst/>
            </a:prstGeom>
          </p:spPr>
        </p:pic>
        <p:sp>
          <p:nvSpPr>
            <p:cNvPr id="778" name="Title 1">
              <a:extLst>
                <a:ext uri="{FF2B5EF4-FFF2-40B4-BE49-F238E27FC236}">
                  <a16:creationId xmlns:a16="http://schemas.microsoft.com/office/drawing/2014/main" id="{4002C9C8-0712-B2AF-5902-E256C676D748}"/>
                </a:ext>
              </a:extLst>
            </p:cNvPr>
            <p:cNvSpPr txBox="1">
              <a:spLocks/>
            </p:cNvSpPr>
            <p:nvPr/>
          </p:nvSpPr>
          <p:spPr>
            <a:xfrm>
              <a:off x="3595678" y="4474805"/>
              <a:ext cx="2284298" cy="662281"/>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t>Provide quantitative evidence of environmental performance</a:t>
              </a:r>
              <a:endParaRPr lang="en-GB" sz="1600" dirty="0"/>
            </a:p>
          </p:txBody>
        </p:sp>
      </p:grpSp>
      <p:grpSp>
        <p:nvGrpSpPr>
          <p:cNvPr id="32" name="Group 31">
            <a:extLst>
              <a:ext uri="{FF2B5EF4-FFF2-40B4-BE49-F238E27FC236}">
                <a16:creationId xmlns:a16="http://schemas.microsoft.com/office/drawing/2014/main" id="{F92FEB33-58CB-1C95-7180-0414D0041CB8}"/>
              </a:ext>
            </a:extLst>
          </p:cNvPr>
          <p:cNvGrpSpPr/>
          <p:nvPr/>
        </p:nvGrpSpPr>
        <p:grpSpPr>
          <a:xfrm>
            <a:off x="9517730" y="4348745"/>
            <a:ext cx="2266902" cy="914400"/>
            <a:chOff x="9517730" y="4348745"/>
            <a:chExt cx="2266902" cy="914400"/>
          </a:xfrm>
        </p:grpSpPr>
        <p:sp>
          <p:nvSpPr>
            <p:cNvPr id="777" name="Title 1">
              <a:extLst>
                <a:ext uri="{FF2B5EF4-FFF2-40B4-BE49-F238E27FC236}">
                  <a16:creationId xmlns:a16="http://schemas.microsoft.com/office/drawing/2014/main" id="{1085CCE9-FD34-E683-628F-8E1A2C1F9308}"/>
                </a:ext>
              </a:extLst>
            </p:cNvPr>
            <p:cNvSpPr txBox="1">
              <a:spLocks/>
            </p:cNvSpPr>
            <p:nvPr/>
          </p:nvSpPr>
          <p:spPr>
            <a:xfrm>
              <a:off x="10244033" y="4503204"/>
              <a:ext cx="1540599" cy="605483"/>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t>Avoid shifting impacts elsewhere</a:t>
              </a:r>
              <a:endParaRPr lang="en-GB" sz="1600" dirty="0"/>
            </a:p>
          </p:txBody>
        </p:sp>
        <p:pic>
          <p:nvPicPr>
            <p:cNvPr id="783" name="Graphic 782" descr="Transfer outline">
              <a:extLst>
                <a:ext uri="{FF2B5EF4-FFF2-40B4-BE49-F238E27FC236}">
                  <a16:creationId xmlns:a16="http://schemas.microsoft.com/office/drawing/2014/main" id="{8DCF5FD5-690A-4810-55D9-DAB4B6E49E1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517730" y="4348745"/>
              <a:ext cx="914400" cy="914400"/>
            </a:xfrm>
            <a:prstGeom prst="rect">
              <a:avLst/>
            </a:prstGeom>
          </p:spPr>
        </p:pic>
      </p:grpSp>
      <p:grpSp>
        <p:nvGrpSpPr>
          <p:cNvPr id="31" name="Group 30">
            <a:extLst>
              <a:ext uri="{FF2B5EF4-FFF2-40B4-BE49-F238E27FC236}">
                <a16:creationId xmlns:a16="http://schemas.microsoft.com/office/drawing/2014/main" id="{3438C023-CD2A-A273-6370-3D02652E8EFA}"/>
              </a:ext>
            </a:extLst>
          </p:cNvPr>
          <p:cNvGrpSpPr/>
          <p:nvPr/>
        </p:nvGrpSpPr>
        <p:grpSpPr>
          <a:xfrm>
            <a:off x="6045696" y="4348745"/>
            <a:ext cx="2982674" cy="914400"/>
            <a:chOff x="6045696" y="4348745"/>
            <a:chExt cx="2982674" cy="914400"/>
          </a:xfrm>
        </p:grpSpPr>
        <p:sp>
          <p:nvSpPr>
            <p:cNvPr id="6" name="Title 1">
              <a:extLst>
                <a:ext uri="{FF2B5EF4-FFF2-40B4-BE49-F238E27FC236}">
                  <a16:creationId xmlns:a16="http://schemas.microsoft.com/office/drawing/2014/main" id="{2BC04823-F4AF-03B4-F6C0-0293A4533604}"/>
                </a:ext>
              </a:extLst>
            </p:cNvPr>
            <p:cNvSpPr txBox="1">
              <a:spLocks/>
            </p:cNvSpPr>
            <p:nvPr/>
          </p:nvSpPr>
          <p:spPr>
            <a:xfrm>
              <a:off x="6744072" y="4474805"/>
              <a:ext cx="2284298" cy="662281"/>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t>Identify environmental hotspots that should be tackled first</a:t>
              </a:r>
              <a:endParaRPr lang="en-GB" sz="1600" dirty="0"/>
            </a:p>
          </p:txBody>
        </p:sp>
        <p:pic>
          <p:nvPicPr>
            <p:cNvPr id="8" name="Graphic 7" descr="Warning outline">
              <a:extLst>
                <a:ext uri="{FF2B5EF4-FFF2-40B4-BE49-F238E27FC236}">
                  <a16:creationId xmlns:a16="http://schemas.microsoft.com/office/drawing/2014/main" id="{B745636A-DC85-96E5-B571-C735486E16F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045696" y="4348745"/>
              <a:ext cx="914400" cy="914400"/>
            </a:xfrm>
            <a:prstGeom prst="rect">
              <a:avLst/>
            </a:prstGeom>
          </p:spPr>
        </p:pic>
      </p:grpSp>
      <p:grpSp>
        <p:nvGrpSpPr>
          <p:cNvPr id="29" name="Group 28">
            <a:extLst>
              <a:ext uri="{FF2B5EF4-FFF2-40B4-BE49-F238E27FC236}">
                <a16:creationId xmlns:a16="http://schemas.microsoft.com/office/drawing/2014/main" id="{22F75EC9-E023-00A8-C372-BCD7BF81FE37}"/>
              </a:ext>
            </a:extLst>
          </p:cNvPr>
          <p:cNvGrpSpPr/>
          <p:nvPr/>
        </p:nvGrpSpPr>
        <p:grpSpPr>
          <a:xfrm>
            <a:off x="248387" y="4232977"/>
            <a:ext cx="2608909" cy="925498"/>
            <a:chOff x="248387" y="4232977"/>
            <a:chExt cx="2608909" cy="925498"/>
          </a:xfrm>
        </p:grpSpPr>
        <p:sp>
          <p:nvSpPr>
            <p:cNvPr id="776" name="Title 1">
              <a:extLst>
                <a:ext uri="{FF2B5EF4-FFF2-40B4-BE49-F238E27FC236}">
                  <a16:creationId xmlns:a16="http://schemas.microsoft.com/office/drawing/2014/main" id="{E33D808B-7222-4C6D-B86C-D0D9CFE88234}"/>
                </a:ext>
              </a:extLst>
            </p:cNvPr>
            <p:cNvSpPr txBox="1">
              <a:spLocks/>
            </p:cNvSpPr>
            <p:nvPr/>
          </p:nvSpPr>
          <p:spPr>
            <a:xfrm>
              <a:off x="1316697" y="4503204"/>
              <a:ext cx="1540599" cy="6054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t>Support </a:t>
              </a:r>
              <a:r>
                <a:rPr lang="en-US" sz="1600" dirty="0" err="1"/>
                <a:t>ecodesign</a:t>
              </a:r>
              <a:endParaRPr lang="en-GB" sz="1600" dirty="0"/>
            </a:p>
          </p:txBody>
        </p:sp>
        <p:grpSp>
          <p:nvGrpSpPr>
            <p:cNvPr id="18" name="Group 17">
              <a:extLst>
                <a:ext uri="{FF2B5EF4-FFF2-40B4-BE49-F238E27FC236}">
                  <a16:creationId xmlns:a16="http://schemas.microsoft.com/office/drawing/2014/main" id="{4D1E945E-D91F-2375-4E8F-AC4FC6F0EF48}"/>
                </a:ext>
              </a:extLst>
            </p:cNvPr>
            <p:cNvGrpSpPr/>
            <p:nvPr/>
          </p:nvGrpSpPr>
          <p:grpSpPr>
            <a:xfrm>
              <a:off x="248387" y="4232977"/>
              <a:ext cx="1540599" cy="925498"/>
              <a:chOff x="248387" y="4152289"/>
              <a:chExt cx="1540599" cy="925498"/>
            </a:xfrm>
          </p:grpSpPr>
          <p:pic>
            <p:nvPicPr>
              <p:cNvPr id="16" name="Graphic 15" descr="Speedometer Low outline">
                <a:extLst>
                  <a:ext uri="{FF2B5EF4-FFF2-40B4-BE49-F238E27FC236}">
                    <a16:creationId xmlns:a16="http://schemas.microsoft.com/office/drawing/2014/main" id="{033ACC40-B0FE-72E9-9F2C-6A6C539C691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57790" y="4152289"/>
                <a:ext cx="860887" cy="860887"/>
              </a:xfrm>
              <a:prstGeom prst="rect">
                <a:avLst/>
              </a:prstGeom>
            </p:spPr>
          </p:pic>
          <p:sp>
            <p:nvSpPr>
              <p:cNvPr id="17" name="Title 1">
                <a:extLst>
                  <a:ext uri="{FF2B5EF4-FFF2-40B4-BE49-F238E27FC236}">
                    <a16:creationId xmlns:a16="http://schemas.microsoft.com/office/drawing/2014/main" id="{07D216BE-B3BF-3A3E-AB72-D0F4D0A14CEB}"/>
                  </a:ext>
                </a:extLst>
              </p:cNvPr>
              <p:cNvSpPr txBox="1">
                <a:spLocks/>
              </p:cNvSpPr>
              <p:nvPr/>
            </p:nvSpPr>
            <p:spPr>
              <a:xfrm>
                <a:off x="248387" y="4472304"/>
                <a:ext cx="1540599" cy="6054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400" dirty="0">
                    <a:latin typeface="Georgia" panose="02040502050405020303" pitchFamily="18" charset="0"/>
                  </a:rPr>
                  <a:t>low TRL</a:t>
                </a:r>
                <a:endParaRPr lang="en-GB" sz="1400" dirty="0">
                  <a:latin typeface="Georgia" panose="02040502050405020303" pitchFamily="18" charset="0"/>
                </a:endParaRPr>
              </a:p>
            </p:txBody>
          </p:sp>
        </p:grpSp>
      </p:grpSp>
      <p:grpSp>
        <p:nvGrpSpPr>
          <p:cNvPr id="28" name="Group 27">
            <a:extLst>
              <a:ext uri="{FF2B5EF4-FFF2-40B4-BE49-F238E27FC236}">
                <a16:creationId xmlns:a16="http://schemas.microsoft.com/office/drawing/2014/main" id="{1AF4EE55-562B-0D86-C3CC-DC872D16FC82}"/>
              </a:ext>
            </a:extLst>
          </p:cNvPr>
          <p:cNvGrpSpPr/>
          <p:nvPr/>
        </p:nvGrpSpPr>
        <p:grpSpPr>
          <a:xfrm>
            <a:off x="4200525" y="2286389"/>
            <a:ext cx="4438650" cy="759885"/>
            <a:chOff x="4200525" y="2286389"/>
            <a:chExt cx="4438650" cy="759885"/>
          </a:xfrm>
        </p:grpSpPr>
        <p:cxnSp>
          <p:nvCxnSpPr>
            <p:cNvPr id="20" name="Straight Connector 19">
              <a:extLst>
                <a:ext uri="{FF2B5EF4-FFF2-40B4-BE49-F238E27FC236}">
                  <a16:creationId xmlns:a16="http://schemas.microsoft.com/office/drawing/2014/main" id="{D3BCB662-7011-F524-7BBD-08A6A6AF8231}"/>
                </a:ext>
              </a:extLst>
            </p:cNvPr>
            <p:cNvCxnSpPr>
              <a:cxnSpLocks/>
            </p:cNvCxnSpPr>
            <p:nvPr/>
          </p:nvCxnSpPr>
          <p:spPr>
            <a:xfrm flipH="1">
              <a:off x="7149590" y="2727325"/>
              <a:ext cx="1489585" cy="0"/>
            </a:xfrm>
            <a:prstGeom prst="line">
              <a:avLst/>
            </a:prstGeom>
            <a:ln w="31750"/>
          </p:spPr>
          <p:style>
            <a:lnRef idx="2">
              <a:schemeClr val="dk1"/>
            </a:lnRef>
            <a:fillRef idx="0">
              <a:schemeClr val="dk1"/>
            </a:fillRef>
            <a:effectRef idx="1">
              <a:schemeClr val="dk1"/>
            </a:effectRef>
            <a:fontRef idx="minor">
              <a:schemeClr val="tx1"/>
            </a:fontRef>
          </p:style>
        </p:cxnSp>
        <p:cxnSp>
          <p:nvCxnSpPr>
            <p:cNvPr id="21" name="Straight Connector 20">
              <a:extLst>
                <a:ext uri="{FF2B5EF4-FFF2-40B4-BE49-F238E27FC236}">
                  <a16:creationId xmlns:a16="http://schemas.microsoft.com/office/drawing/2014/main" id="{F584CBCB-93F7-6C16-B20E-8106D7F523DB}"/>
                </a:ext>
              </a:extLst>
            </p:cNvPr>
            <p:cNvCxnSpPr>
              <a:cxnSpLocks/>
            </p:cNvCxnSpPr>
            <p:nvPr/>
          </p:nvCxnSpPr>
          <p:spPr>
            <a:xfrm flipH="1">
              <a:off x="7184515" y="2787650"/>
              <a:ext cx="1451485" cy="0"/>
            </a:xfrm>
            <a:prstGeom prst="line">
              <a:avLst/>
            </a:prstGeom>
            <a:ln w="31750"/>
          </p:spPr>
          <p:style>
            <a:lnRef idx="2">
              <a:schemeClr val="dk1"/>
            </a:lnRef>
            <a:fillRef idx="0">
              <a:schemeClr val="dk1"/>
            </a:fillRef>
            <a:effectRef idx="1">
              <a:schemeClr val="dk1"/>
            </a:effectRef>
            <a:fontRef idx="minor">
              <a:schemeClr val="tx1"/>
            </a:fontRef>
          </p:style>
        </p:cxnSp>
        <p:cxnSp>
          <p:nvCxnSpPr>
            <p:cNvPr id="15" name="Straight Connector 14">
              <a:extLst>
                <a:ext uri="{FF2B5EF4-FFF2-40B4-BE49-F238E27FC236}">
                  <a16:creationId xmlns:a16="http://schemas.microsoft.com/office/drawing/2014/main" id="{5A70E87F-311E-05EC-27B2-C2F9B09D86AC}"/>
                </a:ext>
              </a:extLst>
            </p:cNvPr>
            <p:cNvCxnSpPr>
              <a:cxnSpLocks/>
            </p:cNvCxnSpPr>
            <p:nvPr/>
          </p:nvCxnSpPr>
          <p:spPr>
            <a:xfrm flipH="1">
              <a:off x="4200525" y="2727190"/>
              <a:ext cx="796305" cy="135"/>
            </a:xfrm>
            <a:prstGeom prst="line">
              <a:avLst/>
            </a:prstGeom>
            <a:ln w="31750"/>
          </p:spPr>
          <p:style>
            <a:lnRef idx="2">
              <a:schemeClr val="dk1"/>
            </a:lnRef>
            <a:fillRef idx="0">
              <a:schemeClr val="dk1"/>
            </a:fillRef>
            <a:effectRef idx="1">
              <a:schemeClr val="dk1"/>
            </a:effectRef>
            <a:fontRef idx="minor">
              <a:schemeClr val="tx1"/>
            </a:fontRef>
          </p:style>
        </p:cxnSp>
        <p:sp>
          <p:nvSpPr>
            <p:cNvPr id="320" name="Freeform 319">
              <a:extLst>
                <a:ext uri="{FF2B5EF4-FFF2-40B4-BE49-F238E27FC236}">
                  <a16:creationId xmlns:a16="http://schemas.microsoft.com/office/drawing/2014/main" id="{DF65D8D3-7266-2CEC-1A14-56751A9616A6}"/>
                </a:ext>
              </a:extLst>
            </p:cNvPr>
            <p:cNvSpPr/>
            <p:nvPr/>
          </p:nvSpPr>
          <p:spPr>
            <a:xfrm>
              <a:off x="4981867" y="2286389"/>
              <a:ext cx="2217611" cy="759885"/>
            </a:xfrm>
            <a:custGeom>
              <a:avLst/>
              <a:gdLst>
                <a:gd name="csX0" fmla="*/ 2016975 w 2016975"/>
                <a:gd name="csY0" fmla="*/ 401681 h 625794"/>
                <a:gd name="csX1" fmla="*/ 1588368 w 2016975"/>
                <a:gd name="csY1" fmla="*/ 401681 h 625794"/>
                <a:gd name="csX2" fmla="*/ 1588368 w 2016975"/>
                <a:gd name="csY2" fmla="*/ 376576 h 625794"/>
                <a:gd name="csX3" fmla="*/ 2016975 w 2016975"/>
                <a:gd name="csY3" fmla="*/ 376576 h 625794"/>
                <a:gd name="csX4" fmla="*/ 2016975 w 2016975"/>
                <a:gd name="csY4" fmla="*/ 351471 h 625794"/>
                <a:gd name="csX5" fmla="*/ 1941339 w 2016975"/>
                <a:gd name="csY5" fmla="*/ 351471 h 625794"/>
                <a:gd name="csX6" fmla="*/ 1941339 w 2016975"/>
                <a:gd name="csY6" fmla="*/ 223096 h 625794"/>
                <a:gd name="csX7" fmla="*/ 2016975 w 2016975"/>
                <a:gd name="csY7" fmla="*/ 225946 h 625794"/>
                <a:gd name="csX8" fmla="*/ 2016975 w 2016975"/>
                <a:gd name="csY8" fmla="*/ 200841 h 625794"/>
                <a:gd name="csX9" fmla="*/ 1544524 w 2016975"/>
                <a:gd name="csY9" fmla="*/ 0 h 625794"/>
                <a:gd name="csX10" fmla="*/ 1480939 w 2016975"/>
                <a:gd name="csY10" fmla="*/ 0 h 625794"/>
                <a:gd name="csX11" fmla="*/ 933592 w 2016975"/>
                <a:gd name="csY11" fmla="*/ 197933 h 625794"/>
                <a:gd name="csX12" fmla="*/ 536036 w 2016975"/>
                <a:gd name="csY12" fmla="*/ 0 h 625794"/>
                <a:gd name="csX13" fmla="*/ 472451 w 2016975"/>
                <a:gd name="csY13" fmla="*/ 0 h 625794"/>
                <a:gd name="csX14" fmla="*/ 0 w 2016975"/>
                <a:gd name="csY14" fmla="*/ 200841 h 625794"/>
                <a:gd name="csX15" fmla="*/ 0 w 2016975"/>
                <a:gd name="csY15" fmla="*/ 225946 h 625794"/>
                <a:gd name="csX16" fmla="*/ 75637 w 2016975"/>
                <a:gd name="csY16" fmla="*/ 223096 h 625794"/>
                <a:gd name="csX17" fmla="*/ 75637 w 2016975"/>
                <a:gd name="csY17" fmla="*/ 351471 h 625794"/>
                <a:gd name="csX18" fmla="*/ 0 w 2016975"/>
                <a:gd name="csY18" fmla="*/ 351471 h 625794"/>
                <a:gd name="csX19" fmla="*/ 0 w 2016975"/>
                <a:gd name="csY19" fmla="*/ 376576 h 625794"/>
                <a:gd name="csX20" fmla="*/ 428607 w 2016975"/>
                <a:gd name="csY20" fmla="*/ 376576 h 625794"/>
                <a:gd name="csX21" fmla="*/ 428607 w 2016975"/>
                <a:gd name="csY21" fmla="*/ 401681 h 625794"/>
                <a:gd name="csX22" fmla="*/ 0 w 2016975"/>
                <a:gd name="csY22" fmla="*/ 401681 h 625794"/>
                <a:gd name="csX23" fmla="*/ 0 w 2016975"/>
                <a:gd name="csY23" fmla="*/ 426786 h 625794"/>
                <a:gd name="csX24" fmla="*/ 428607 w 2016975"/>
                <a:gd name="csY24" fmla="*/ 426786 h 625794"/>
                <a:gd name="csX25" fmla="*/ 428607 w 2016975"/>
                <a:gd name="csY25" fmla="*/ 618840 h 625794"/>
                <a:gd name="csX26" fmla="*/ 433650 w 2016975"/>
                <a:gd name="csY26" fmla="*/ 619757 h 625794"/>
                <a:gd name="csX27" fmla="*/ 479032 w 2016975"/>
                <a:gd name="csY27" fmla="*/ 625782 h 625794"/>
                <a:gd name="csX28" fmla="*/ 479032 w 2016975"/>
                <a:gd name="csY28" fmla="*/ 73972 h 625794"/>
                <a:gd name="csX29" fmla="*/ 504017 w 2016975"/>
                <a:gd name="csY29" fmla="*/ 42842 h 625794"/>
                <a:gd name="csX30" fmla="*/ 504471 w 2016975"/>
                <a:gd name="csY30" fmla="*/ 42842 h 625794"/>
                <a:gd name="csX31" fmla="*/ 529456 w 2016975"/>
                <a:gd name="csY31" fmla="*/ 73972 h 625794"/>
                <a:gd name="csX32" fmla="*/ 529456 w 2016975"/>
                <a:gd name="csY32" fmla="*/ 624577 h 625794"/>
                <a:gd name="csX33" fmla="*/ 560391 w 2016975"/>
                <a:gd name="csY33" fmla="*/ 619807 h 625794"/>
                <a:gd name="csX34" fmla="*/ 579880 w 2016975"/>
                <a:gd name="csY34" fmla="*/ 616267 h 625794"/>
                <a:gd name="csX35" fmla="*/ 579880 w 2016975"/>
                <a:gd name="csY35" fmla="*/ 426786 h 625794"/>
                <a:gd name="csX36" fmla="*/ 1437095 w 2016975"/>
                <a:gd name="csY36" fmla="*/ 426786 h 625794"/>
                <a:gd name="csX37" fmla="*/ 1437095 w 2016975"/>
                <a:gd name="csY37" fmla="*/ 618840 h 625794"/>
                <a:gd name="csX38" fmla="*/ 1442137 w 2016975"/>
                <a:gd name="csY38" fmla="*/ 619769 h 625794"/>
                <a:gd name="csX39" fmla="*/ 1487519 w 2016975"/>
                <a:gd name="csY39" fmla="*/ 625794 h 625794"/>
                <a:gd name="csX40" fmla="*/ 1487519 w 2016975"/>
                <a:gd name="csY40" fmla="*/ 73972 h 625794"/>
                <a:gd name="csX41" fmla="*/ 1512504 w 2016975"/>
                <a:gd name="csY41" fmla="*/ 42842 h 625794"/>
                <a:gd name="csX42" fmla="*/ 1512958 w 2016975"/>
                <a:gd name="csY42" fmla="*/ 42842 h 625794"/>
                <a:gd name="csX43" fmla="*/ 1537944 w 2016975"/>
                <a:gd name="csY43" fmla="*/ 73972 h 625794"/>
                <a:gd name="csX44" fmla="*/ 1537944 w 2016975"/>
                <a:gd name="csY44" fmla="*/ 624589 h 625794"/>
                <a:gd name="csX45" fmla="*/ 1568929 w 2016975"/>
                <a:gd name="csY45" fmla="*/ 619807 h 625794"/>
                <a:gd name="csX46" fmla="*/ 1588368 w 2016975"/>
                <a:gd name="csY46" fmla="*/ 616280 h 625794"/>
                <a:gd name="csX47" fmla="*/ 1588368 w 2016975"/>
                <a:gd name="csY47" fmla="*/ 426786 h 625794"/>
                <a:gd name="csX48" fmla="*/ 2016975 w 2016975"/>
                <a:gd name="csY48" fmla="*/ 426786 h 625794"/>
                <a:gd name="csX49" fmla="*/ 1739641 w 2016975"/>
                <a:gd name="csY49" fmla="*/ 186694 h 625794"/>
                <a:gd name="csX50" fmla="*/ 1890914 w 2016975"/>
                <a:gd name="csY50" fmla="*/ 218414 h 625794"/>
                <a:gd name="csX51" fmla="*/ 1890914 w 2016975"/>
                <a:gd name="csY51" fmla="*/ 351471 h 625794"/>
                <a:gd name="csX52" fmla="*/ 1739641 w 2016975"/>
                <a:gd name="csY52" fmla="*/ 351471 h 625794"/>
                <a:gd name="csX53" fmla="*/ 1588368 w 2016975"/>
                <a:gd name="csY53" fmla="*/ 116400 h 625794"/>
                <a:gd name="csX54" fmla="*/ 1689217 w 2016975"/>
                <a:gd name="csY54" fmla="*/ 168920 h 625794"/>
                <a:gd name="csX55" fmla="*/ 1689217 w 2016975"/>
                <a:gd name="csY55" fmla="*/ 351471 h 625794"/>
                <a:gd name="csX56" fmla="*/ 1588368 w 2016975"/>
                <a:gd name="csY56" fmla="*/ 351471 h 625794"/>
                <a:gd name="csX57" fmla="*/ 277334 w 2016975"/>
                <a:gd name="csY57" fmla="*/ 351471 h 625794"/>
                <a:gd name="csX58" fmla="*/ 126061 w 2016975"/>
                <a:gd name="csY58" fmla="*/ 351471 h 625794"/>
                <a:gd name="csX59" fmla="*/ 126061 w 2016975"/>
                <a:gd name="csY59" fmla="*/ 218414 h 625794"/>
                <a:gd name="csX60" fmla="*/ 277334 w 2016975"/>
                <a:gd name="csY60" fmla="*/ 186757 h 625794"/>
                <a:gd name="csX61" fmla="*/ 428607 w 2016975"/>
                <a:gd name="csY61" fmla="*/ 351471 h 625794"/>
                <a:gd name="csX62" fmla="*/ 327758 w 2016975"/>
                <a:gd name="csY62" fmla="*/ 351471 h 625794"/>
                <a:gd name="csX63" fmla="*/ 327758 w 2016975"/>
                <a:gd name="csY63" fmla="*/ 168932 h 625794"/>
                <a:gd name="csX64" fmla="*/ 428607 w 2016975"/>
                <a:gd name="csY64" fmla="*/ 116412 h 625794"/>
                <a:gd name="csX65" fmla="*/ 1134549 w 2016975"/>
                <a:gd name="csY65" fmla="*/ 218414 h 625794"/>
                <a:gd name="csX66" fmla="*/ 1285822 w 2016975"/>
                <a:gd name="csY66" fmla="*/ 186757 h 625794"/>
                <a:gd name="csX67" fmla="*/ 1285822 w 2016975"/>
                <a:gd name="csY67" fmla="*/ 351471 h 625794"/>
                <a:gd name="csX68" fmla="*/ 1134549 w 2016975"/>
                <a:gd name="csY68" fmla="*/ 351471 h 625794"/>
                <a:gd name="csX69" fmla="*/ 932851 w 2016975"/>
                <a:gd name="csY69" fmla="*/ 223159 h 625794"/>
                <a:gd name="csX70" fmla="*/ 1084124 w 2016975"/>
                <a:gd name="csY70" fmla="*/ 223159 h 625794"/>
                <a:gd name="csX71" fmla="*/ 1084124 w 2016975"/>
                <a:gd name="csY71" fmla="*/ 351471 h 625794"/>
                <a:gd name="csX72" fmla="*/ 932851 w 2016975"/>
                <a:gd name="csY72" fmla="*/ 351471 h 625794"/>
                <a:gd name="csX73" fmla="*/ 731153 w 2016975"/>
                <a:gd name="csY73" fmla="*/ 186757 h 625794"/>
                <a:gd name="csX74" fmla="*/ 882427 w 2016975"/>
                <a:gd name="csY74" fmla="*/ 218414 h 625794"/>
                <a:gd name="csX75" fmla="*/ 882427 w 2016975"/>
                <a:gd name="csY75" fmla="*/ 351471 h 625794"/>
                <a:gd name="csX76" fmla="*/ 731153 w 2016975"/>
                <a:gd name="csY76" fmla="*/ 351471 h 625794"/>
                <a:gd name="csX77" fmla="*/ 579880 w 2016975"/>
                <a:gd name="csY77" fmla="*/ 116462 h 625794"/>
                <a:gd name="csX78" fmla="*/ 680729 w 2016975"/>
                <a:gd name="csY78" fmla="*/ 168982 h 625794"/>
                <a:gd name="csX79" fmla="*/ 680729 w 2016975"/>
                <a:gd name="csY79" fmla="*/ 351471 h 625794"/>
                <a:gd name="csX80" fmla="*/ 579880 w 2016975"/>
                <a:gd name="csY80" fmla="*/ 351471 h 625794"/>
                <a:gd name="csX81" fmla="*/ 1437095 w 2016975"/>
                <a:gd name="csY81" fmla="*/ 401681 h 625794"/>
                <a:gd name="csX82" fmla="*/ 579880 w 2016975"/>
                <a:gd name="csY82" fmla="*/ 401681 h 625794"/>
                <a:gd name="csX83" fmla="*/ 579880 w 2016975"/>
                <a:gd name="csY83" fmla="*/ 376576 h 625794"/>
                <a:gd name="csX84" fmla="*/ 1437095 w 2016975"/>
                <a:gd name="csY84" fmla="*/ 376576 h 625794"/>
                <a:gd name="csX85" fmla="*/ 1437095 w 2016975"/>
                <a:gd name="csY85" fmla="*/ 351471 h 625794"/>
                <a:gd name="csX86" fmla="*/ 1336246 w 2016975"/>
                <a:gd name="csY86" fmla="*/ 351471 h 625794"/>
                <a:gd name="csX87" fmla="*/ 1336246 w 2016975"/>
                <a:gd name="csY87" fmla="*/ 168932 h 625794"/>
                <a:gd name="csX88" fmla="*/ 1437095 w 2016975"/>
                <a:gd name="csY88" fmla="*/ 116412 h 6257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Lst>
              <a:rect l="l" t="t" r="r" b="b"/>
              <a:pathLst>
                <a:path w="2016975" h="625794">
                  <a:moveTo>
                    <a:pt x="2016975" y="401681"/>
                  </a:moveTo>
                  <a:lnTo>
                    <a:pt x="1588368" y="401681"/>
                  </a:lnTo>
                  <a:lnTo>
                    <a:pt x="1588368" y="376576"/>
                  </a:lnTo>
                  <a:lnTo>
                    <a:pt x="2016975" y="376576"/>
                  </a:lnTo>
                  <a:lnTo>
                    <a:pt x="2016975" y="351471"/>
                  </a:lnTo>
                  <a:lnTo>
                    <a:pt x="1941339" y="351471"/>
                  </a:lnTo>
                  <a:lnTo>
                    <a:pt x="1941339" y="223096"/>
                  </a:lnTo>
                  <a:cubicBezTo>
                    <a:pt x="1966382" y="224943"/>
                    <a:pt x="1991660" y="225896"/>
                    <a:pt x="2016975" y="225946"/>
                  </a:cubicBezTo>
                  <a:lnTo>
                    <a:pt x="2016975" y="200841"/>
                  </a:lnTo>
                  <a:cubicBezTo>
                    <a:pt x="1781874" y="200639"/>
                    <a:pt x="1581770" y="115573"/>
                    <a:pt x="1544524" y="0"/>
                  </a:cubicBezTo>
                  <a:lnTo>
                    <a:pt x="1480939" y="0"/>
                  </a:lnTo>
                  <a:cubicBezTo>
                    <a:pt x="1439576" y="129910"/>
                    <a:pt x="1194518" y="218527"/>
                    <a:pt x="933592" y="197933"/>
                  </a:cubicBezTo>
                  <a:cubicBezTo>
                    <a:pt x="728963" y="181782"/>
                    <a:pt x="568474" y="101880"/>
                    <a:pt x="536036" y="0"/>
                  </a:cubicBezTo>
                  <a:lnTo>
                    <a:pt x="472451" y="0"/>
                  </a:lnTo>
                  <a:cubicBezTo>
                    <a:pt x="435205" y="115573"/>
                    <a:pt x="235101" y="200639"/>
                    <a:pt x="0" y="200841"/>
                  </a:cubicBezTo>
                  <a:lnTo>
                    <a:pt x="0" y="225946"/>
                  </a:lnTo>
                  <a:cubicBezTo>
                    <a:pt x="25317" y="225896"/>
                    <a:pt x="50593" y="224943"/>
                    <a:pt x="75637" y="223096"/>
                  </a:cubicBezTo>
                  <a:lnTo>
                    <a:pt x="75637" y="351471"/>
                  </a:lnTo>
                  <a:lnTo>
                    <a:pt x="0" y="351471"/>
                  </a:lnTo>
                  <a:lnTo>
                    <a:pt x="0" y="376576"/>
                  </a:lnTo>
                  <a:lnTo>
                    <a:pt x="428607" y="376576"/>
                  </a:lnTo>
                  <a:lnTo>
                    <a:pt x="428607" y="401681"/>
                  </a:lnTo>
                  <a:lnTo>
                    <a:pt x="0" y="401681"/>
                  </a:lnTo>
                  <a:lnTo>
                    <a:pt x="0" y="426786"/>
                  </a:lnTo>
                  <a:lnTo>
                    <a:pt x="428607" y="426786"/>
                  </a:lnTo>
                  <a:lnTo>
                    <a:pt x="428607" y="618840"/>
                  </a:lnTo>
                  <a:cubicBezTo>
                    <a:pt x="430271" y="619179"/>
                    <a:pt x="432011" y="619405"/>
                    <a:pt x="433650" y="619757"/>
                  </a:cubicBezTo>
                  <a:cubicBezTo>
                    <a:pt x="448358" y="622477"/>
                    <a:pt x="463554" y="624494"/>
                    <a:pt x="479032" y="625782"/>
                  </a:cubicBezTo>
                  <a:lnTo>
                    <a:pt x="479032" y="73972"/>
                  </a:lnTo>
                  <a:cubicBezTo>
                    <a:pt x="488698" y="63874"/>
                    <a:pt x="497043" y="53475"/>
                    <a:pt x="504017" y="42842"/>
                  </a:cubicBezTo>
                  <a:cubicBezTo>
                    <a:pt x="504017" y="42654"/>
                    <a:pt x="504345" y="42654"/>
                    <a:pt x="504471" y="42842"/>
                  </a:cubicBezTo>
                  <a:cubicBezTo>
                    <a:pt x="511444" y="53475"/>
                    <a:pt x="519790" y="63874"/>
                    <a:pt x="529456" y="73972"/>
                  </a:cubicBezTo>
                  <a:lnTo>
                    <a:pt x="529456" y="624577"/>
                  </a:lnTo>
                  <a:cubicBezTo>
                    <a:pt x="539957" y="623310"/>
                    <a:pt x="550289" y="621717"/>
                    <a:pt x="560391" y="619807"/>
                  </a:cubicBezTo>
                  <a:cubicBezTo>
                    <a:pt x="566770" y="618476"/>
                    <a:pt x="573401" y="617460"/>
                    <a:pt x="579880" y="616267"/>
                  </a:cubicBezTo>
                  <a:lnTo>
                    <a:pt x="579880" y="426786"/>
                  </a:lnTo>
                  <a:lnTo>
                    <a:pt x="1437095" y="426786"/>
                  </a:lnTo>
                  <a:lnTo>
                    <a:pt x="1437095" y="618840"/>
                  </a:lnTo>
                  <a:cubicBezTo>
                    <a:pt x="1438784" y="619179"/>
                    <a:pt x="1440524" y="619418"/>
                    <a:pt x="1442137" y="619769"/>
                  </a:cubicBezTo>
                  <a:cubicBezTo>
                    <a:pt x="1456849" y="622487"/>
                    <a:pt x="1472044" y="624504"/>
                    <a:pt x="1487519" y="625794"/>
                  </a:cubicBezTo>
                  <a:lnTo>
                    <a:pt x="1487519" y="73972"/>
                  </a:lnTo>
                  <a:cubicBezTo>
                    <a:pt x="1497185" y="63874"/>
                    <a:pt x="1505531" y="53475"/>
                    <a:pt x="1512504" y="42842"/>
                  </a:cubicBezTo>
                  <a:cubicBezTo>
                    <a:pt x="1512504" y="42654"/>
                    <a:pt x="1512832" y="42654"/>
                    <a:pt x="1512958" y="42842"/>
                  </a:cubicBezTo>
                  <a:cubicBezTo>
                    <a:pt x="1519932" y="53475"/>
                    <a:pt x="1528277" y="63874"/>
                    <a:pt x="1537944" y="73972"/>
                  </a:cubicBezTo>
                  <a:lnTo>
                    <a:pt x="1537944" y="624589"/>
                  </a:lnTo>
                  <a:cubicBezTo>
                    <a:pt x="1548464" y="623324"/>
                    <a:pt x="1558814" y="621727"/>
                    <a:pt x="1568929" y="619807"/>
                  </a:cubicBezTo>
                  <a:cubicBezTo>
                    <a:pt x="1575283" y="618476"/>
                    <a:pt x="1581888" y="617460"/>
                    <a:pt x="1588368" y="616280"/>
                  </a:cubicBezTo>
                  <a:lnTo>
                    <a:pt x="1588368" y="426786"/>
                  </a:lnTo>
                  <a:lnTo>
                    <a:pt x="2016975" y="426786"/>
                  </a:lnTo>
                  <a:close/>
                  <a:moveTo>
                    <a:pt x="1739641" y="186694"/>
                  </a:moveTo>
                  <a:cubicBezTo>
                    <a:pt x="1786425" y="201139"/>
                    <a:pt x="1837469" y="211843"/>
                    <a:pt x="1890914" y="218414"/>
                  </a:cubicBezTo>
                  <a:lnTo>
                    <a:pt x="1890914" y="351471"/>
                  </a:lnTo>
                  <a:lnTo>
                    <a:pt x="1739641" y="351471"/>
                  </a:lnTo>
                  <a:close/>
                  <a:moveTo>
                    <a:pt x="1588368" y="116400"/>
                  </a:moveTo>
                  <a:cubicBezTo>
                    <a:pt x="1617027" y="136110"/>
                    <a:pt x="1650957" y="153779"/>
                    <a:pt x="1689217" y="168920"/>
                  </a:cubicBezTo>
                  <a:lnTo>
                    <a:pt x="1689217" y="351471"/>
                  </a:lnTo>
                  <a:lnTo>
                    <a:pt x="1588368" y="351471"/>
                  </a:lnTo>
                  <a:close/>
                  <a:moveTo>
                    <a:pt x="277334" y="351471"/>
                  </a:moveTo>
                  <a:lnTo>
                    <a:pt x="126061" y="351471"/>
                  </a:lnTo>
                  <a:lnTo>
                    <a:pt x="126061" y="218414"/>
                  </a:lnTo>
                  <a:cubicBezTo>
                    <a:pt x="179498" y="211862"/>
                    <a:pt x="230543" y="201180"/>
                    <a:pt x="277334" y="186757"/>
                  </a:cubicBezTo>
                  <a:close/>
                  <a:moveTo>
                    <a:pt x="428607" y="351471"/>
                  </a:moveTo>
                  <a:lnTo>
                    <a:pt x="327758" y="351471"/>
                  </a:lnTo>
                  <a:lnTo>
                    <a:pt x="327758" y="168932"/>
                  </a:lnTo>
                  <a:cubicBezTo>
                    <a:pt x="366018" y="153791"/>
                    <a:pt x="399949" y="136122"/>
                    <a:pt x="428607" y="116412"/>
                  </a:cubicBezTo>
                  <a:close/>
                  <a:moveTo>
                    <a:pt x="1134549" y="218414"/>
                  </a:moveTo>
                  <a:cubicBezTo>
                    <a:pt x="1187986" y="211862"/>
                    <a:pt x="1239030" y="201180"/>
                    <a:pt x="1285822" y="186757"/>
                  </a:cubicBezTo>
                  <a:lnTo>
                    <a:pt x="1285822" y="351471"/>
                  </a:lnTo>
                  <a:lnTo>
                    <a:pt x="1134549" y="351471"/>
                  </a:lnTo>
                  <a:close/>
                  <a:moveTo>
                    <a:pt x="932851" y="223159"/>
                  </a:moveTo>
                  <a:cubicBezTo>
                    <a:pt x="982985" y="226959"/>
                    <a:pt x="1033990" y="226959"/>
                    <a:pt x="1084124" y="223159"/>
                  </a:cubicBezTo>
                  <a:lnTo>
                    <a:pt x="1084124" y="351471"/>
                  </a:lnTo>
                  <a:lnTo>
                    <a:pt x="932851" y="351471"/>
                  </a:lnTo>
                  <a:close/>
                  <a:moveTo>
                    <a:pt x="731153" y="186757"/>
                  </a:moveTo>
                  <a:cubicBezTo>
                    <a:pt x="777945" y="201180"/>
                    <a:pt x="828989" y="211862"/>
                    <a:pt x="882427" y="218414"/>
                  </a:cubicBezTo>
                  <a:lnTo>
                    <a:pt x="882427" y="351471"/>
                  </a:lnTo>
                  <a:lnTo>
                    <a:pt x="731153" y="351471"/>
                  </a:lnTo>
                  <a:close/>
                  <a:moveTo>
                    <a:pt x="579880" y="116462"/>
                  </a:moveTo>
                  <a:cubicBezTo>
                    <a:pt x="608539" y="136172"/>
                    <a:pt x="642470" y="153841"/>
                    <a:pt x="680729" y="168982"/>
                  </a:cubicBezTo>
                  <a:lnTo>
                    <a:pt x="680729" y="351471"/>
                  </a:lnTo>
                  <a:lnTo>
                    <a:pt x="579880" y="351471"/>
                  </a:lnTo>
                  <a:close/>
                  <a:moveTo>
                    <a:pt x="1437095" y="401681"/>
                  </a:moveTo>
                  <a:lnTo>
                    <a:pt x="579880" y="401681"/>
                  </a:lnTo>
                  <a:lnTo>
                    <a:pt x="579880" y="376576"/>
                  </a:lnTo>
                  <a:lnTo>
                    <a:pt x="1437095" y="376576"/>
                  </a:lnTo>
                  <a:close/>
                  <a:moveTo>
                    <a:pt x="1437095" y="351471"/>
                  </a:moveTo>
                  <a:lnTo>
                    <a:pt x="1336246" y="351471"/>
                  </a:lnTo>
                  <a:lnTo>
                    <a:pt x="1336246" y="168932"/>
                  </a:lnTo>
                  <a:cubicBezTo>
                    <a:pt x="1374506" y="153791"/>
                    <a:pt x="1408436" y="136122"/>
                    <a:pt x="1437095" y="116412"/>
                  </a:cubicBezTo>
                  <a:close/>
                </a:path>
              </a:pathLst>
            </a:custGeom>
            <a:solidFill>
              <a:schemeClr val="tx1"/>
            </a:solidFill>
            <a:ln w="25202" cap="flat">
              <a:noFill/>
              <a:prstDash val="solid"/>
              <a:miter/>
            </a:ln>
          </p:spPr>
          <p:txBody>
            <a:bodyPr/>
            <a:lstStyle/>
            <a:p>
              <a:endParaRPr lang="en-GB" dirty="0"/>
            </a:p>
          </p:txBody>
        </p:sp>
        <p:cxnSp>
          <p:nvCxnSpPr>
            <p:cNvPr id="12" name="Straight Connector 11">
              <a:extLst>
                <a:ext uri="{FF2B5EF4-FFF2-40B4-BE49-F238E27FC236}">
                  <a16:creationId xmlns:a16="http://schemas.microsoft.com/office/drawing/2014/main" id="{A174CCFA-440B-174C-9EF7-64A3DF60BBFA}"/>
                </a:ext>
              </a:extLst>
            </p:cNvPr>
            <p:cNvCxnSpPr>
              <a:cxnSpLocks/>
            </p:cNvCxnSpPr>
            <p:nvPr/>
          </p:nvCxnSpPr>
          <p:spPr>
            <a:xfrm flipH="1" flipV="1">
              <a:off x="4235450" y="2787650"/>
              <a:ext cx="761380" cy="769"/>
            </a:xfrm>
            <a:prstGeom prst="line">
              <a:avLst/>
            </a:prstGeom>
            <a:ln w="31750"/>
          </p:spPr>
          <p:style>
            <a:lnRef idx="2">
              <a:schemeClr val="dk1"/>
            </a:lnRef>
            <a:fillRef idx="0">
              <a:schemeClr val="dk1"/>
            </a:fillRef>
            <a:effectRef idx="1">
              <a:schemeClr val="dk1"/>
            </a:effectRef>
            <a:fontRef idx="minor">
              <a:schemeClr val="tx1"/>
            </a:fontRef>
          </p:style>
        </p:cxnSp>
      </p:grpSp>
      <p:grpSp>
        <p:nvGrpSpPr>
          <p:cNvPr id="9" name="Group 8">
            <a:extLst>
              <a:ext uri="{FF2B5EF4-FFF2-40B4-BE49-F238E27FC236}">
                <a16:creationId xmlns:a16="http://schemas.microsoft.com/office/drawing/2014/main" id="{0E3D6E9B-2D44-8719-1720-67A36AD4B90B}"/>
              </a:ext>
            </a:extLst>
          </p:cNvPr>
          <p:cNvGrpSpPr/>
          <p:nvPr/>
        </p:nvGrpSpPr>
        <p:grpSpPr>
          <a:xfrm>
            <a:off x="727437" y="2025607"/>
            <a:ext cx="3811657" cy="914400"/>
            <a:chOff x="822038" y="2025607"/>
            <a:chExt cx="3811657" cy="914400"/>
          </a:xfrm>
        </p:grpSpPr>
        <p:pic>
          <p:nvPicPr>
            <p:cNvPr id="765" name="Graphic 764" descr="Microscope outline">
              <a:extLst>
                <a:ext uri="{FF2B5EF4-FFF2-40B4-BE49-F238E27FC236}">
                  <a16:creationId xmlns:a16="http://schemas.microsoft.com/office/drawing/2014/main" id="{EDB4BF0B-C40F-30A3-215E-3A0EE2B319F7}"/>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838327" y="2025607"/>
              <a:ext cx="914400" cy="914400"/>
            </a:xfrm>
            <a:prstGeom prst="rect">
              <a:avLst/>
            </a:prstGeom>
          </p:spPr>
        </p:pic>
        <p:pic>
          <p:nvPicPr>
            <p:cNvPr id="767" name="Graphic 766" descr="Test tubes outline">
              <a:extLst>
                <a:ext uri="{FF2B5EF4-FFF2-40B4-BE49-F238E27FC236}">
                  <a16:creationId xmlns:a16="http://schemas.microsoft.com/office/drawing/2014/main" id="{14E20C31-F5C4-9C9D-767B-CF4605F57632}"/>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827460" y="2025607"/>
              <a:ext cx="914400" cy="914400"/>
            </a:xfrm>
            <a:prstGeom prst="rect">
              <a:avLst/>
            </a:prstGeom>
          </p:spPr>
        </p:pic>
        <p:pic>
          <p:nvPicPr>
            <p:cNvPr id="771" name="Graphic 770" descr="Beaker outline">
              <a:extLst>
                <a:ext uri="{FF2B5EF4-FFF2-40B4-BE49-F238E27FC236}">
                  <a16:creationId xmlns:a16="http://schemas.microsoft.com/office/drawing/2014/main" id="{D40086A7-4499-0E03-6FF3-9B3DB24CA313}"/>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22038" y="2025607"/>
              <a:ext cx="914400" cy="914400"/>
            </a:xfrm>
            <a:prstGeom prst="rect">
              <a:avLst/>
            </a:prstGeom>
          </p:spPr>
        </p:pic>
        <p:cxnSp>
          <p:nvCxnSpPr>
            <p:cNvPr id="773" name="Straight Arrow Connector 772">
              <a:extLst>
                <a:ext uri="{FF2B5EF4-FFF2-40B4-BE49-F238E27FC236}">
                  <a16:creationId xmlns:a16="http://schemas.microsoft.com/office/drawing/2014/main" id="{B68FC59B-B837-158C-60C0-1C01266ED0C1}"/>
                </a:ext>
              </a:extLst>
            </p:cNvPr>
            <p:cNvCxnSpPr>
              <a:cxnSpLocks/>
            </p:cNvCxnSpPr>
            <p:nvPr/>
          </p:nvCxnSpPr>
          <p:spPr>
            <a:xfrm>
              <a:off x="1589732" y="2482807"/>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774" name="Straight Arrow Connector 773">
              <a:extLst>
                <a:ext uri="{FF2B5EF4-FFF2-40B4-BE49-F238E27FC236}">
                  <a16:creationId xmlns:a16="http://schemas.microsoft.com/office/drawing/2014/main" id="{9ABE83DD-E340-7506-5F31-4E136C5C76BC}"/>
                </a:ext>
              </a:extLst>
            </p:cNvPr>
            <p:cNvCxnSpPr>
              <a:cxnSpLocks/>
            </p:cNvCxnSpPr>
            <p:nvPr/>
          </p:nvCxnSpPr>
          <p:spPr>
            <a:xfrm>
              <a:off x="2762598" y="2482807"/>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775" name="Straight Arrow Connector 774">
              <a:extLst>
                <a:ext uri="{FF2B5EF4-FFF2-40B4-BE49-F238E27FC236}">
                  <a16:creationId xmlns:a16="http://schemas.microsoft.com/office/drawing/2014/main" id="{80BF0AED-247F-7ED5-66F4-CF5DC816B86C}"/>
                </a:ext>
              </a:extLst>
            </p:cNvPr>
            <p:cNvCxnSpPr>
              <a:cxnSpLocks/>
            </p:cNvCxnSpPr>
            <p:nvPr/>
          </p:nvCxnSpPr>
          <p:spPr>
            <a:xfrm>
              <a:off x="3633863" y="2482807"/>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pic>
          <p:nvPicPr>
            <p:cNvPr id="769" name="Graphic 768" descr="Flask outline">
              <a:extLst>
                <a:ext uri="{FF2B5EF4-FFF2-40B4-BE49-F238E27FC236}">
                  <a16:creationId xmlns:a16="http://schemas.microsoft.com/office/drawing/2014/main" id="{3DBC6C02-A0D0-1273-0B51-9C42D91C4647}"/>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3719295" y="2025607"/>
              <a:ext cx="914400" cy="914400"/>
            </a:xfrm>
            <a:prstGeom prst="rect">
              <a:avLst/>
            </a:prstGeom>
          </p:spPr>
        </p:pic>
      </p:grpSp>
    </p:spTree>
    <p:extLst>
      <p:ext uri="{BB962C8B-B14F-4D97-AF65-F5344CB8AC3E}">
        <p14:creationId xmlns:p14="http://schemas.microsoft.com/office/powerpoint/2010/main" val="54998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0"/>
                                        </p:tgtEl>
                                        <p:attrNameLst>
                                          <p:attrName>style.visibility</p:attrName>
                                        </p:attrNameLst>
                                      </p:cBhvr>
                                      <p:to>
                                        <p:strVal val="visible"/>
                                      </p:to>
                                    </p:set>
                                    <p:animEffect transition="in" filter="fade">
                                      <p:cBhvr>
                                        <p:cTn id="7" dur="500"/>
                                        <p:tgtEl>
                                          <p:spTgt spid="3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1"/>
                                        </p:tgtEl>
                                        <p:attrNameLst>
                                          <p:attrName>style.visibility</p:attrName>
                                        </p:attrNameLst>
                                      </p:cBhvr>
                                      <p:to>
                                        <p:strVal val="visible"/>
                                      </p:to>
                                    </p:set>
                                    <p:animEffect transition="in" filter="fade">
                                      <p:cBhvr>
                                        <p:cTn id="12" dur="500"/>
                                        <p:tgtEl>
                                          <p:spTgt spid="311"/>
                                        </p:tgtEl>
                                      </p:cBhvr>
                                    </p:animEffect>
                                  </p:childTnLst>
                                </p:cTn>
                              </p:par>
                              <p:par>
                                <p:cTn id="13" presetID="10" presetClass="entr" presetSubtype="0" fill="hold" nodeType="withEffect">
                                  <p:stCondLst>
                                    <p:cond delay="0"/>
                                  </p:stCondLst>
                                  <p:childTnLst>
                                    <p:set>
                                      <p:cBhvr>
                                        <p:cTn id="14" dur="1" fill="hold">
                                          <p:stCondLst>
                                            <p:cond delay="0"/>
                                          </p:stCondLst>
                                        </p:cTn>
                                        <p:tgtEl>
                                          <p:spTgt spid="779"/>
                                        </p:tgtEl>
                                        <p:attrNameLst>
                                          <p:attrName>style.visibility</p:attrName>
                                        </p:attrNameLst>
                                      </p:cBhvr>
                                      <p:to>
                                        <p:strVal val="visible"/>
                                      </p:to>
                                    </p:set>
                                    <p:animEffect transition="in" filter="fade">
                                      <p:cBhvr>
                                        <p:cTn id="15" dur="500"/>
                                        <p:tgtEl>
                                          <p:spTgt spid="77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21"/>
                                        </p:tgtEl>
                                        <p:attrNameLst>
                                          <p:attrName>style.visibility</p:attrName>
                                        </p:attrNameLst>
                                      </p:cBhvr>
                                      <p:to>
                                        <p:strVal val="visible"/>
                                      </p:to>
                                    </p:set>
                                    <p:animEffect transition="in" filter="fade">
                                      <p:cBhvr>
                                        <p:cTn id="18" dur="500"/>
                                        <p:tgtEl>
                                          <p:spTgt spid="3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41"/>
                                        </p:tgtEl>
                                        <p:attrNameLst>
                                          <p:attrName>style.visibility</p:attrName>
                                        </p:attrNameLst>
                                      </p:cBhvr>
                                      <p:to>
                                        <p:strVal val="visible"/>
                                      </p:to>
                                    </p:set>
                                    <p:animEffect transition="in" filter="fade">
                                      <p:cBhvr>
                                        <p:cTn id="28" dur="500"/>
                                        <p:tgtEl>
                                          <p:spTgt spid="441"/>
                                        </p:tgtEl>
                                      </p:cBhvr>
                                    </p:animEffect>
                                  </p:childTnLst>
                                </p:cTn>
                              </p:par>
                              <p:par>
                                <p:cTn id="29" presetID="10" presetClass="entr" presetSubtype="0" fill="hold" nodeType="withEffect">
                                  <p:stCondLst>
                                    <p:cond delay="0"/>
                                  </p:stCondLst>
                                  <p:childTnLst>
                                    <p:set>
                                      <p:cBhvr>
                                        <p:cTn id="30" dur="1" fill="hold">
                                          <p:stCondLst>
                                            <p:cond delay="0"/>
                                          </p:stCondLst>
                                        </p:cTn>
                                        <p:tgtEl>
                                          <p:spTgt spid="752"/>
                                        </p:tgtEl>
                                        <p:attrNameLst>
                                          <p:attrName>style.visibility</p:attrName>
                                        </p:attrNameLst>
                                      </p:cBhvr>
                                      <p:to>
                                        <p:strVal val="visible"/>
                                      </p:to>
                                    </p:set>
                                    <p:animEffect transition="in" filter="fade">
                                      <p:cBhvr>
                                        <p:cTn id="31" dur="500"/>
                                        <p:tgtEl>
                                          <p:spTgt spid="752"/>
                                        </p:tgtEl>
                                      </p:cBhvr>
                                    </p:animEffect>
                                  </p:childTnLst>
                                </p:cTn>
                              </p:par>
                              <p:par>
                                <p:cTn id="32" presetID="10" presetClass="entr" presetSubtype="0"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500"/>
                                        <p:tgtEl>
                                          <p:spTgt spid="31"/>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fade">
                                      <p:cBhvr>
                                        <p:cTn id="5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 grpId="0"/>
      <p:bldP spid="311" grpId="0"/>
      <p:bldP spid="321" grpId="0"/>
    </p:bldLst>
  </p:timing>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C05A8-D333-149C-00C4-972E2C39D0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32B43A-24CE-EFF8-CBAA-FCC9C489E36F}"/>
              </a:ext>
            </a:extLst>
          </p:cNvPr>
          <p:cNvSpPr txBox="1">
            <a:spLocks/>
          </p:cNvSpPr>
          <p:nvPr/>
        </p:nvSpPr>
        <p:spPr>
          <a:xfrm>
            <a:off x="0" y="-724039"/>
            <a:ext cx="12720736"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dirty="0"/>
              <a:t>LCA requires more than knowing the process</a:t>
            </a:r>
            <a:endParaRPr lang="en-GB" sz="3200" dirty="0"/>
          </a:p>
        </p:txBody>
      </p:sp>
      <p:sp>
        <p:nvSpPr>
          <p:cNvPr id="3" name="Title 1">
            <a:extLst>
              <a:ext uri="{FF2B5EF4-FFF2-40B4-BE49-F238E27FC236}">
                <a16:creationId xmlns:a16="http://schemas.microsoft.com/office/drawing/2014/main" id="{FC41D439-16E9-4BB7-34E5-0A6FE347E2DF}"/>
              </a:ext>
            </a:extLst>
          </p:cNvPr>
          <p:cNvSpPr txBox="1">
            <a:spLocks/>
          </p:cNvSpPr>
          <p:nvPr/>
        </p:nvSpPr>
        <p:spPr>
          <a:xfrm>
            <a:off x="11553595" y="6250481"/>
            <a:ext cx="919807" cy="6054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t>3</a:t>
            </a:r>
            <a:endParaRPr lang="en-GB" sz="1600" dirty="0"/>
          </a:p>
        </p:txBody>
      </p:sp>
      <p:grpSp>
        <p:nvGrpSpPr>
          <p:cNvPr id="5" name="Group 4">
            <a:extLst>
              <a:ext uri="{FF2B5EF4-FFF2-40B4-BE49-F238E27FC236}">
                <a16:creationId xmlns:a16="http://schemas.microsoft.com/office/drawing/2014/main" id="{49141FE0-7C2B-170D-4E6F-8E8C87A3C6AC}"/>
              </a:ext>
            </a:extLst>
          </p:cNvPr>
          <p:cNvGrpSpPr/>
          <p:nvPr/>
        </p:nvGrpSpPr>
        <p:grpSpPr>
          <a:xfrm>
            <a:off x="4190171" y="2932035"/>
            <a:ext cx="3811657" cy="987934"/>
            <a:chOff x="822038" y="1988840"/>
            <a:chExt cx="3811657" cy="987934"/>
          </a:xfrm>
        </p:grpSpPr>
        <p:pic>
          <p:nvPicPr>
            <p:cNvPr id="765" name="Graphic 764" descr="Microscope outline">
              <a:extLst>
                <a:ext uri="{FF2B5EF4-FFF2-40B4-BE49-F238E27FC236}">
                  <a16:creationId xmlns:a16="http://schemas.microsoft.com/office/drawing/2014/main" id="{707E12FA-6DDA-3E79-7CAA-CD59022CA0E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38327" y="2062374"/>
              <a:ext cx="914400" cy="914400"/>
            </a:xfrm>
            <a:prstGeom prst="rect">
              <a:avLst/>
            </a:prstGeom>
          </p:spPr>
        </p:pic>
        <p:pic>
          <p:nvPicPr>
            <p:cNvPr id="767" name="Graphic 766" descr="Test tubes outline">
              <a:extLst>
                <a:ext uri="{FF2B5EF4-FFF2-40B4-BE49-F238E27FC236}">
                  <a16:creationId xmlns:a16="http://schemas.microsoft.com/office/drawing/2014/main" id="{621B6ECD-0A7C-FBA9-7D3E-6EABEA78FEA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827460" y="2060848"/>
              <a:ext cx="914400" cy="914400"/>
            </a:xfrm>
            <a:prstGeom prst="rect">
              <a:avLst/>
            </a:prstGeom>
          </p:spPr>
        </p:pic>
        <p:pic>
          <p:nvPicPr>
            <p:cNvPr id="769" name="Graphic 768" descr="Flask outline">
              <a:extLst>
                <a:ext uri="{FF2B5EF4-FFF2-40B4-BE49-F238E27FC236}">
                  <a16:creationId xmlns:a16="http://schemas.microsoft.com/office/drawing/2014/main" id="{C77545AA-7A4A-8015-D1F6-9910B77B67C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19295" y="2031388"/>
              <a:ext cx="914400" cy="914400"/>
            </a:xfrm>
            <a:prstGeom prst="rect">
              <a:avLst/>
            </a:prstGeom>
          </p:spPr>
        </p:pic>
        <p:pic>
          <p:nvPicPr>
            <p:cNvPr id="771" name="Graphic 770" descr="Beaker outline">
              <a:extLst>
                <a:ext uri="{FF2B5EF4-FFF2-40B4-BE49-F238E27FC236}">
                  <a16:creationId xmlns:a16="http://schemas.microsoft.com/office/drawing/2014/main" id="{9FF1BF21-21EE-E0BD-99A5-A85722A3F96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2038" y="1988840"/>
              <a:ext cx="914400" cy="914400"/>
            </a:xfrm>
            <a:prstGeom prst="rect">
              <a:avLst/>
            </a:prstGeom>
          </p:spPr>
        </p:pic>
        <p:cxnSp>
          <p:nvCxnSpPr>
            <p:cNvPr id="773" name="Straight Arrow Connector 772">
              <a:extLst>
                <a:ext uri="{FF2B5EF4-FFF2-40B4-BE49-F238E27FC236}">
                  <a16:creationId xmlns:a16="http://schemas.microsoft.com/office/drawing/2014/main" id="{58C3428D-71FF-67AA-F0A0-85C2F56F1075}"/>
                </a:ext>
              </a:extLst>
            </p:cNvPr>
            <p:cNvCxnSpPr/>
            <p:nvPr/>
          </p:nvCxnSpPr>
          <p:spPr>
            <a:xfrm>
              <a:off x="1589732" y="2611730"/>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774" name="Straight Arrow Connector 773">
              <a:extLst>
                <a:ext uri="{FF2B5EF4-FFF2-40B4-BE49-F238E27FC236}">
                  <a16:creationId xmlns:a16="http://schemas.microsoft.com/office/drawing/2014/main" id="{B595283A-C921-C7B2-6611-F8A622A34A23}"/>
                </a:ext>
              </a:extLst>
            </p:cNvPr>
            <p:cNvCxnSpPr/>
            <p:nvPr/>
          </p:nvCxnSpPr>
          <p:spPr>
            <a:xfrm>
              <a:off x="2762598" y="2590296"/>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775" name="Straight Arrow Connector 774">
              <a:extLst>
                <a:ext uri="{FF2B5EF4-FFF2-40B4-BE49-F238E27FC236}">
                  <a16:creationId xmlns:a16="http://schemas.microsoft.com/office/drawing/2014/main" id="{DC75FE1F-1761-0FA9-5D8E-F16EBE13D27B}"/>
                </a:ext>
              </a:extLst>
            </p:cNvPr>
            <p:cNvCxnSpPr/>
            <p:nvPr/>
          </p:nvCxnSpPr>
          <p:spPr>
            <a:xfrm>
              <a:off x="3633863" y="2597777"/>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grpSp>
        <p:nvGrpSpPr>
          <p:cNvPr id="17" name="Group 16">
            <a:extLst>
              <a:ext uri="{FF2B5EF4-FFF2-40B4-BE49-F238E27FC236}">
                <a16:creationId xmlns:a16="http://schemas.microsoft.com/office/drawing/2014/main" id="{B0B50A16-16FA-EC5E-24F0-EA0E07088905}"/>
              </a:ext>
            </a:extLst>
          </p:cNvPr>
          <p:cNvGrpSpPr/>
          <p:nvPr/>
        </p:nvGrpSpPr>
        <p:grpSpPr>
          <a:xfrm>
            <a:off x="3892841" y="759362"/>
            <a:ext cx="5346772" cy="1702757"/>
            <a:chOff x="3892841" y="759362"/>
            <a:chExt cx="5346772" cy="1702757"/>
          </a:xfrm>
        </p:grpSpPr>
        <p:sp>
          <p:nvSpPr>
            <p:cNvPr id="16" name="TextBox 15">
              <a:extLst>
                <a:ext uri="{FF2B5EF4-FFF2-40B4-BE49-F238E27FC236}">
                  <a16:creationId xmlns:a16="http://schemas.microsoft.com/office/drawing/2014/main" id="{4780808D-4716-7A5D-0529-38F8FE69BE3E}"/>
                </a:ext>
              </a:extLst>
            </p:cNvPr>
            <p:cNvSpPr txBox="1"/>
            <p:nvPr/>
          </p:nvSpPr>
          <p:spPr>
            <a:xfrm>
              <a:off x="4603548" y="2123565"/>
              <a:ext cx="1658870" cy="338554"/>
            </a:xfrm>
            <a:prstGeom prst="rect">
              <a:avLst/>
            </a:prstGeom>
            <a:noFill/>
          </p:spPr>
          <p:txBody>
            <a:bodyPr wrap="square">
              <a:spAutoFit/>
            </a:bodyPr>
            <a:lstStyle/>
            <a:p>
              <a:r>
                <a:rPr lang="en-GB" sz="1600" dirty="0">
                  <a:solidFill>
                    <a:schemeClr val="tx2">
                      <a:lumMod val="75000"/>
                      <a:lumOff val="25000"/>
                    </a:schemeClr>
                  </a:solidFill>
                </a:rPr>
                <a:t>ISO 14040/44</a:t>
              </a:r>
              <a:endParaRPr lang="en-GB" dirty="0"/>
            </a:p>
          </p:txBody>
        </p:sp>
        <p:sp>
          <p:nvSpPr>
            <p:cNvPr id="18" name="TextBox 17">
              <a:extLst>
                <a:ext uri="{FF2B5EF4-FFF2-40B4-BE49-F238E27FC236}">
                  <a16:creationId xmlns:a16="http://schemas.microsoft.com/office/drawing/2014/main" id="{4FD8CF5C-FB4D-90C1-24C6-FE8B9562BF9C}"/>
                </a:ext>
              </a:extLst>
            </p:cNvPr>
            <p:cNvSpPr txBox="1"/>
            <p:nvPr/>
          </p:nvSpPr>
          <p:spPr>
            <a:xfrm>
              <a:off x="6744809" y="996778"/>
              <a:ext cx="2494804" cy="584775"/>
            </a:xfrm>
            <a:prstGeom prst="rect">
              <a:avLst/>
            </a:prstGeom>
            <a:noFill/>
          </p:spPr>
          <p:txBody>
            <a:bodyPr wrap="square">
              <a:spAutoFit/>
            </a:bodyPr>
            <a:lstStyle/>
            <a:p>
              <a:pPr algn="ctr"/>
              <a:r>
                <a:rPr lang="en-GB" sz="1600" dirty="0">
                  <a:solidFill>
                    <a:schemeClr val="tx2">
                      <a:lumMod val="75000"/>
                      <a:lumOff val="25000"/>
                    </a:schemeClr>
                  </a:solidFill>
                </a:rPr>
                <a:t>Product environmental footprint</a:t>
              </a:r>
              <a:endParaRPr lang="en-GB" dirty="0"/>
            </a:p>
          </p:txBody>
        </p:sp>
        <p:sp>
          <p:nvSpPr>
            <p:cNvPr id="19" name="TextBox 18">
              <a:extLst>
                <a:ext uri="{FF2B5EF4-FFF2-40B4-BE49-F238E27FC236}">
                  <a16:creationId xmlns:a16="http://schemas.microsoft.com/office/drawing/2014/main" id="{C0F92BA8-F702-4117-D004-5C70CCFA3595}"/>
                </a:ext>
              </a:extLst>
            </p:cNvPr>
            <p:cNvSpPr txBox="1"/>
            <p:nvPr/>
          </p:nvSpPr>
          <p:spPr>
            <a:xfrm>
              <a:off x="3892841" y="759362"/>
              <a:ext cx="1658870" cy="338554"/>
            </a:xfrm>
            <a:prstGeom prst="rect">
              <a:avLst/>
            </a:prstGeom>
            <a:noFill/>
          </p:spPr>
          <p:txBody>
            <a:bodyPr wrap="square">
              <a:spAutoFit/>
            </a:bodyPr>
            <a:lstStyle/>
            <a:p>
              <a:r>
                <a:rPr lang="en-GB" sz="1600" dirty="0">
                  <a:solidFill>
                    <a:schemeClr val="tx2">
                      <a:lumMod val="75000"/>
                      <a:lumOff val="25000"/>
                    </a:schemeClr>
                  </a:solidFill>
                </a:rPr>
                <a:t>GHG Protocol</a:t>
              </a:r>
              <a:endParaRPr lang="en-GB" dirty="0"/>
            </a:p>
          </p:txBody>
        </p:sp>
        <p:sp>
          <p:nvSpPr>
            <p:cNvPr id="20" name="TextBox 19">
              <a:extLst>
                <a:ext uri="{FF2B5EF4-FFF2-40B4-BE49-F238E27FC236}">
                  <a16:creationId xmlns:a16="http://schemas.microsoft.com/office/drawing/2014/main" id="{FF19DAD4-D486-A5DC-FA1C-888EDB475C8F}"/>
                </a:ext>
              </a:extLst>
            </p:cNvPr>
            <p:cNvSpPr txBox="1"/>
            <p:nvPr/>
          </p:nvSpPr>
          <p:spPr>
            <a:xfrm>
              <a:off x="5575564" y="911447"/>
              <a:ext cx="1658870" cy="338554"/>
            </a:xfrm>
            <a:prstGeom prst="rect">
              <a:avLst/>
            </a:prstGeom>
            <a:noFill/>
          </p:spPr>
          <p:txBody>
            <a:bodyPr wrap="square">
              <a:spAutoFit/>
            </a:bodyPr>
            <a:lstStyle/>
            <a:p>
              <a:r>
                <a:rPr lang="en-GB" sz="1600" dirty="0">
                  <a:solidFill>
                    <a:schemeClr val="tx2">
                      <a:lumMod val="75000"/>
                      <a:lumOff val="25000"/>
                    </a:schemeClr>
                  </a:solidFill>
                </a:rPr>
                <a:t>EN 15804</a:t>
              </a:r>
              <a:endParaRPr lang="en-GB" dirty="0"/>
            </a:p>
          </p:txBody>
        </p:sp>
        <p:sp>
          <p:nvSpPr>
            <p:cNvPr id="21" name="TextBox 20">
              <a:extLst>
                <a:ext uri="{FF2B5EF4-FFF2-40B4-BE49-F238E27FC236}">
                  <a16:creationId xmlns:a16="http://schemas.microsoft.com/office/drawing/2014/main" id="{36251531-979A-E887-DA11-4D70BE842C0B}"/>
                </a:ext>
              </a:extLst>
            </p:cNvPr>
            <p:cNvSpPr txBox="1"/>
            <p:nvPr/>
          </p:nvSpPr>
          <p:spPr>
            <a:xfrm>
              <a:off x="6364825" y="2077700"/>
              <a:ext cx="1658870" cy="338554"/>
            </a:xfrm>
            <a:prstGeom prst="rect">
              <a:avLst/>
            </a:prstGeom>
            <a:noFill/>
          </p:spPr>
          <p:txBody>
            <a:bodyPr wrap="square">
              <a:spAutoFit/>
            </a:bodyPr>
            <a:lstStyle/>
            <a:p>
              <a:r>
                <a:rPr lang="en-GB" sz="1600" dirty="0">
                  <a:solidFill>
                    <a:schemeClr val="tx2">
                      <a:lumMod val="75000"/>
                      <a:lumOff val="25000"/>
                    </a:schemeClr>
                  </a:solidFill>
                </a:rPr>
                <a:t>PAS 2090</a:t>
              </a:r>
              <a:endParaRPr lang="en-GB" dirty="0"/>
            </a:p>
          </p:txBody>
        </p:sp>
      </p:grpSp>
      <p:grpSp>
        <p:nvGrpSpPr>
          <p:cNvPr id="7" name="Group 6">
            <a:extLst>
              <a:ext uri="{FF2B5EF4-FFF2-40B4-BE49-F238E27FC236}">
                <a16:creationId xmlns:a16="http://schemas.microsoft.com/office/drawing/2014/main" id="{380F83DE-E8C3-17ED-D9D6-DE56F1A92E7E}"/>
              </a:ext>
            </a:extLst>
          </p:cNvPr>
          <p:cNvGrpSpPr/>
          <p:nvPr/>
        </p:nvGrpSpPr>
        <p:grpSpPr>
          <a:xfrm>
            <a:off x="3696741" y="1114331"/>
            <a:ext cx="3695403" cy="914400"/>
            <a:chOff x="3696741" y="1114331"/>
            <a:chExt cx="3695403" cy="914400"/>
          </a:xfrm>
        </p:grpSpPr>
        <p:grpSp>
          <p:nvGrpSpPr>
            <p:cNvPr id="4" name="Group 3">
              <a:extLst>
                <a:ext uri="{FF2B5EF4-FFF2-40B4-BE49-F238E27FC236}">
                  <a16:creationId xmlns:a16="http://schemas.microsoft.com/office/drawing/2014/main" id="{0FC9EAF1-E957-2420-E00B-AD31AEA4BD41}"/>
                </a:ext>
              </a:extLst>
            </p:cNvPr>
            <p:cNvGrpSpPr/>
            <p:nvPr/>
          </p:nvGrpSpPr>
          <p:grpSpPr>
            <a:xfrm>
              <a:off x="4214540" y="1370070"/>
              <a:ext cx="3177604" cy="575896"/>
              <a:chOff x="4214540" y="1370070"/>
              <a:chExt cx="3177604" cy="575896"/>
            </a:xfrm>
          </p:grpSpPr>
          <p:sp>
            <p:nvSpPr>
              <p:cNvPr id="10" name="Rounded Rectangle 9">
                <a:extLst>
                  <a:ext uri="{FF2B5EF4-FFF2-40B4-BE49-F238E27FC236}">
                    <a16:creationId xmlns:a16="http://schemas.microsoft.com/office/drawing/2014/main" id="{CDAFB5EB-03B0-FD6A-CEEC-B241F9CEAA28}"/>
                  </a:ext>
                </a:extLst>
              </p:cNvPr>
              <p:cNvSpPr/>
              <p:nvPr/>
            </p:nvSpPr>
            <p:spPr>
              <a:xfrm>
                <a:off x="4214540" y="1370070"/>
                <a:ext cx="3177604" cy="575099"/>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Assessment standard</a:t>
                </a:r>
              </a:p>
            </p:txBody>
          </p:sp>
          <p:pic>
            <p:nvPicPr>
              <p:cNvPr id="26" name="Graphic 25" descr="Books outline">
                <a:extLst>
                  <a:ext uri="{FF2B5EF4-FFF2-40B4-BE49-F238E27FC236}">
                    <a16:creationId xmlns:a16="http://schemas.microsoft.com/office/drawing/2014/main" id="{22F65577-9D85-9714-8FA2-47D0252F428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708446" y="1401838"/>
                <a:ext cx="544128" cy="544128"/>
              </a:xfrm>
              <a:prstGeom prst="rect">
                <a:avLst/>
              </a:prstGeom>
            </p:spPr>
          </p:pic>
        </p:grpSp>
        <p:pic>
          <p:nvPicPr>
            <p:cNvPr id="12" name="Graphic 11" descr="Question Mark with solid fill">
              <a:extLst>
                <a:ext uri="{FF2B5EF4-FFF2-40B4-BE49-F238E27FC236}">
                  <a16:creationId xmlns:a16="http://schemas.microsoft.com/office/drawing/2014/main" id="{D57AAF33-8BAE-72D5-E618-8354A79A4B4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696741" y="1114331"/>
              <a:ext cx="914400" cy="914400"/>
            </a:xfrm>
            <a:prstGeom prst="rect">
              <a:avLst/>
            </a:prstGeom>
          </p:spPr>
        </p:pic>
      </p:grpSp>
      <p:grpSp>
        <p:nvGrpSpPr>
          <p:cNvPr id="15" name="Group 14">
            <a:extLst>
              <a:ext uri="{FF2B5EF4-FFF2-40B4-BE49-F238E27FC236}">
                <a16:creationId xmlns:a16="http://schemas.microsoft.com/office/drawing/2014/main" id="{6E7FAE16-2DBD-CAC8-9B63-130F4071756A}"/>
              </a:ext>
            </a:extLst>
          </p:cNvPr>
          <p:cNvGrpSpPr/>
          <p:nvPr/>
        </p:nvGrpSpPr>
        <p:grpSpPr>
          <a:xfrm>
            <a:off x="313716" y="2551684"/>
            <a:ext cx="3024336" cy="914400"/>
            <a:chOff x="313716" y="2551684"/>
            <a:chExt cx="3024336" cy="914400"/>
          </a:xfrm>
        </p:grpSpPr>
        <p:sp>
          <p:nvSpPr>
            <p:cNvPr id="6" name="Rounded Rectangle 5">
              <a:extLst>
                <a:ext uri="{FF2B5EF4-FFF2-40B4-BE49-F238E27FC236}">
                  <a16:creationId xmlns:a16="http://schemas.microsoft.com/office/drawing/2014/main" id="{7602368B-619A-51D6-2939-A52E9997EB1E}"/>
                </a:ext>
              </a:extLst>
            </p:cNvPr>
            <p:cNvSpPr/>
            <p:nvPr/>
          </p:nvSpPr>
          <p:spPr>
            <a:xfrm>
              <a:off x="805410" y="2812654"/>
              <a:ext cx="2532642" cy="616346"/>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Functional unit</a:t>
              </a:r>
            </a:p>
          </p:txBody>
        </p:sp>
        <p:pic>
          <p:nvPicPr>
            <p:cNvPr id="13" name="Graphic 12" descr="Question Mark with solid fill">
              <a:extLst>
                <a:ext uri="{FF2B5EF4-FFF2-40B4-BE49-F238E27FC236}">
                  <a16:creationId xmlns:a16="http://schemas.microsoft.com/office/drawing/2014/main" id="{C7D21FC9-0095-1732-6A1F-21B207E3EA7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13716" y="2551684"/>
              <a:ext cx="914400" cy="914400"/>
            </a:xfrm>
            <a:prstGeom prst="rect">
              <a:avLst/>
            </a:prstGeom>
          </p:spPr>
        </p:pic>
        <p:pic>
          <p:nvPicPr>
            <p:cNvPr id="30" name="Graphic 29" descr="Target outline">
              <a:extLst>
                <a:ext uri="{FF2B5EF4-FFF2-40B4-BE49-F238E27FC236}">
                  <a16:creationId xmlns:a16="http://schemas.microsoft.com/office/drawing/2014/main" id="{250E868A-65A9-9E39-1C85-B65FA5E5F97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636287" y="2854153"/>
              <a:ext cx="533348" cy="533348"/>
            </a:xfrm>
            <a:prstGeom prst="rect">
              <a:avLst/>
            </a:prstGeom>
          </p:spPr>
        </p:pic>
      </p:grpSp>
      <p:grpSp>
        <p:nvGrpSpPr>
          <p:cNvPr id="24" name="Group 23">
            <a:extLst>
              <a:ext uri="{FF2B5EF4-FFF2-40B4-BE49-F238E27FC236}">
                <a16:creationId xmlns:a16="http://schemas.microsoft.com/office/drawing/2014/main" id="{902DEB1A-9FD9-FB1F-266E-CD55492A712A}"/>
              </a:ext>
            </a:extLst>
          </p:cNvPr>
          <p:cNvGrpSpPr/>
          <p:nvPr/>
        </p:nvGrpSpPr>
        <p:grpSpPr>
          <a:xfrm>
            <a:off x="631983" y="2213130"/>
            <a:ext cx="3317740" cy="1606974"/>
            <a:chOff x="631983" y="2213130"/>
            <a:chExt cx="3317740" cy="1606974"/>
          </a:xfrm>
        </p:grpSpPr>
        <p:sp>
          <p:nvSpPr>
            <p:cNvPr id="31" name="TextBox 30">
              <a:extLst>
                <a:ext uri="{FF2B5EF4-FFF2-40B4-BE49-F238E27FC236}">
                  <a16:creationId xmlns:a16="http://schemas.microsoft.com/office/drawing/2014/main" id="{C01A8FE2-6B0C-00F5-9FBF-55BC618C863A}"/>
                </a:ext>
              </a:extLst>
            </p:cNvPr>
            <p:cNvSpPr txBox="1"/>
            <p:nvPr/>
          </p:nvSpPr>
          <p:spPr>
            <a:xfrm>
              <a:off x="631983" y="2213130"/>
              <a:ext cx="1658870" cy="338554"/>
            </a:xfrm>
            <a:prstGeom prst="rect">
              <a:avLst/>
            </a:prstGeom>
            <a:noFill/>
          </p:spPr>
          <p:txBody>
            <a:bodyPr wrap="square">
              <a:spAutoFit/>
            </a:bodyPr>
            <a:lstStyle/>
            <a:p>
              <a:r>
                <a:rPr lang="en-GB" sz="1600" dirty="0">
                  <a:solidFill>
                    <a:schemeClr val="tx2">
                      <a:lumMod val="75000"/>
                      <a:lumOff val="25000"/>
                    </a:schemeClr>
                  </a:solidFill>
                </a:rPr>
                <a:t>1 kg of product</a:t>
              </a:r>
              <a:endParaRPr lang="en-GB" dirty="0"/>
            </a:p>
          </p:txBody>
        </p:sp>
        <p:sp>
          <p:nvSpPr>
            <p:cNvPr id="32" name="TextBox 31">
              <a:extLst>
                <a:ext uri="{FF2B5EF4-FFF2-40B4-BE49-F238E27FC236}">
                  <a16:creationId xmlns:a16="http://schemas.microsoft.com/office/drawing/2014/main" id="{36CA94CA-9827-5E8F-FABB-165DBB8E9DAF}"/>
                </a:ext>
              </a:extLst>
            </p:cNvPr>
            <p:cNvSpPr txBox="1"/>
            <p:nvPr/>
          </p:nvSpPr>
          <p:spPr>
            <a:xfrm>
              <a:off x="2290853" y="2348880"/>
              <a:ext cx="1658870" cy="338554"/>
            </a:xfrm>
            <a:prstGeom prst="rect">
              <a:avLst/>
            </a:prstGeom>
            <a:noFill/>
          </p:spPr>
          <p:txBody>
            <a:bodyPr wrap="square">
              <a:spAutoFit/>
            </a:bodyPr>
            <a:lstStyle/>
            <a:p>
              <a:r>
                <a:rPr lang="en-GB" sz="1600" dirty="0">
                  <a:solidFill>
                    <a:schemeClr val="tx2">
                      <a:lumMod val="75000"/>
                      <a:lumOff val="25000"/>
                    </a:schemeClr>
                  </a:solidFill>
                </a:rPr>
                <a:t>1 device</a:t>
              </a:r>
              <a:endParaRPr lang="en-GB" dirty="0"/>
            </a:p>
          </p:txBody>
        </p:sp>
        <p:sp>
          <p:nvSpPr>
            <p:cNvPr id="33" name="TextBox 32">
              <a:extLst>
                <a:ext uri="{FF2B5EF4-FFF2-40B4-BE49-F238E27FC236}">
                  <a16:creationId xmlns:a16="http://schemas.microsoft.com/office/drawing/2014/main" id="{C7560BE9-D5DA-6AEE-3306-4BF2C6E1F83B}"/>
                </a:ext>
              </a:extLst>
            </p:cNvPr>
            <p:cNvSpPr txBox="1"/>
            <p:nvPr/>
          </p:nvSpPr>
          <p:spPr>
            <a:xfrm>
              <a:off x="1135670" y="3481550"/>
              <a:ext cx="2254474" cy="338554"/>
            </a:xfrm>
            <a:prstGeom prst="rect">
              <a:avLst/>
            </a:prstGeom>
            <a:noFill/>
          </p:spPr>
          <p:txBody>
            <a:bodyPr wrap="square">
              <a:spAutoFit/>
            </a:bodyPr>
            <a:lstStyle/>
            <a:p>
              <a:r>
                <a:rPr lang="en-GB" sz="1600" dirty="0">
                  <a:solidFill>
                    <a:schemeClr val="tx2">
                      <a:lumMod val="75000"/>
                      <a:lumOff val="25000"/>
                    </a:schemeClr>
                  </a:solidFill>
                </a:rPr>
                <a:t>1 service over one year</a:t>
              </a:r>
              <a:endParaRPr lang="en-GB" dirty="0"/>
            </a:p>
          </p:txBody>
        </p:sp>
      </p:grpSp>
      <p:grpSp>
        <p:nvGrpSpPr>
          <p:cNvPr id="23" name="Group 22">
            <a:extLst>
              <a:ext uri="{FF2B5EF4-FFF2-40B4-BE49-F238E27FC236}">
                <a16:creationId xmlns:a16="http://schemas.microsoft.com/office/drawing/2014/main" id="{AE945515-2CF3-8312-229C-0A9757E4FB3F}"/>
              </a:ext>
            </a:extLst>
          </p:cNvPr>
          <p:cNvGrpSpPr/>
          <p:nvPr/>
        </p:nvGrpSpPr>
        <p:grpSpPr>
          <a:xfrm>
            <a:off x="2195630" y="4498242"/>
            <a:ext cx="3552662" cy="1482739"/>
            <a:chOff x="2195630" y="4498242"/>
            <a:chExt cx="3552662" cy="1482739"/>
          </a:xfrm>
        </p:grpSpPr>
        <p:sp>
          <p:nvSpPr>
            <p:cNvPr id="36" name="TextBox 35">
              <a:extLst>
                <a:ext uri="{FF2B5EF4-FFF2-40B4-BE49-F238E27FC236}">
                  <a16:creationId xmlns:a16="http://schemas.microsoft.com/office/drawing/2014/main" id="{E5699F30-D8C1-95EB-B8D8-D355C0213462}"/>
                </a:ext>
              </a:extLst>
            </p:cNvPr>
            <p:cNvSpPr txBox="1"/>
            <p:nvPr/>
          </p:nvSpPr>
          <p:spPr>
            <a:xfrm>
              <a:off x="3298995" y="4498242"/>
              <a:ext cx="1658870" cy="338554"/>
            </a:xfrm>
            <a:prstGeom prst="rect">
              <a:avLst/>
            </a:prstGeom>
            <a:noFill/>
          </p:spPr>
          <p:txBody>
            <a:bodyPr wrap="square">
              <a:spAutoFit/>
            </a:bodyPr>
            <a:lstStyle/>
            <a:p>
              <a:r>
                <a:rPr lang="en-GB" sz="1600" dirty="0">
                  <a:solidFill>
                    <a:schemeClr val="tx2">
                      <a:lumMod val="75000"/>
                      <a:lumOff val="25000"/>
                    </a:schemeClr>
                  </a:solidFill>
                </a:rPr>
                <a:t>cradle-to-gate</a:t>
              </a:r>
              <a:endParaRPr lang="en-GB" dirty="0"/>
            </a:p>
          </p:txBody>
        </p:sp>
        <p:sp>
          <p:nvSpPr>
            <p:cNvPr id="37" name="TextBox 36">
              <a:extLst>
                <a:ext uri="{FF2B5EF4-FFF2-40B4-BE49-F238E27FC236}">
                  <a16:creationId xmlns:a16="http://schemas.microsoft.com/office/drawing/2014/main" id="{9B1212DB-6BC5-D367-B3A9-31D032835E2F}"/>
                </a:ext>
              </a:extLst>
            </p:cNvPr>
            <p:cNvSpPr txBox="1"/>
            <p:nvPr/>
          </p:nvSpPr>
          <p:spPr>
            <a:xfrm>
              <a:off x="4089422" y="5615083"/>
              <a:ext cx="1658870" cy="338554"/>
            </a:xfrm>
            <a:prstGeom prst="rect">
              <a:avLst/>
            </a:prstGeom>
            <a:noFill/>
          </p:spPr>
          <p:txBody>
            <a:bodyPr wrap="square">
              <a:spAutoFit/>
            </a:bodyPr>
            <a:lstStyle/>
            <a:p>
              <a:r>
                <a:rPr lang="en-GB" sz="1600" dirty="0">
                  <a:solidFill>
                    <a:schemeClr val="tx2">
                      <a:lumMod val="75000"/>
                      <a:lumOff val="25000"/>
                    </a:schemeClr>
                  </a:solidFill>
                </a:rPr>
                <a:t>cradle-to-grave</a:t>
              </a:r>
              <a:endParaRPr lang="en-GB" dirty="0"/>
            </a:p>
          </p:txBody>
        </p:sp>
        <p:sp>
          <p:nvSpPr>
            <p:cNvPr id="38" name="TextBox 37">
              <a:extLst>
                <a:ext uri="{FF2B5EF4-FFF2-40B4-BE49-F238E27FC236}">
                  <a16:creationId xmlns:a16="http://schemas.microsoft.com/office/drawing/2014/main" id="{FE8741F4-AA70-7D4A-9989-4A4BDBEAD207}"/>
                </a:ext>
              </a:extLst>
            </p:cNvPr>
            <p:cNvSpPr txBox="1"/>
            <p:nvPr/>
          </p:nvSpPr>
          <p:spPr>
            <a:xfrm>
              <a:off x="2195630" y="5642427"/>
              <a:ext cx="1658870" cy="338554"/>
            </a:xfrm>
            <a:prstGeom prst="rect">
              <a:avLst/>
            </a:prstGeom>
            <a:noFill/>
          </p:spPr>
          <p:txBody>
            <a:bodyPr wrap="square">
              <a:spAutoFit/>
            </a:bodyPr>
            <a:lstStyle/>
            <a:p>
              <a:r>
                <a:rPr lang="en-GB" sz="1600" dirty="0">
                  <a:solidFill>
                    <a:schemeClr val="tx2">
                      <a:lumMod val="75000"/>
                      <a:lumOff val="25000"/>
                    </a:schemeClr>
                  </a:solidFill>
                </a:rPr>
                <a:t>gate-to-gate</a:t>
              </a:r>
              <a:endParaRPr lang="en-GB" dirty="0"/>
            </a:p>
          </p:txBody>
        </p:sp>
      </p:grpSp>
      <p:grpSp>
        <p:nvGrpSpPr>
          <p:cNvPr id="11" name="Group 10">
            <a:extLst>
              <a:ext uri="{FF2B5EF4-FFF2-40B4-BE49-F238E27FC236}">
                <a16:creationId xmlns:a16="http://schemas.microsoft.com/office/drawing/2014/main" id="{FC441AD0-CBBE-D67D-11AC-EE66AD9B272F}"/>
              </a:ext>
            </a:extLst>
          </p:cNvPr>
          <p:cNvGrpSpPr/>
          <p:nvPr/>
        </p:nvGrpSpPr>
        <p:grpSpPr>
          <a:xfrm>
            <a:off x="1988561" y="4700683"/>
            <a:ext cx="3256663" cy="914400"/>
            <a:chOff x="1988561" y="4700683"/>
            <a:chExt cx="3256663" cy="914400"/>
          </a:xfrm>
        </p:grpSpPr>
        <p:sp>
          <p:nvSpPr>
            <p:cNvPr id="14" name="Rounded Rectangle 13">
              <a:extLst>
                <a:ext uri="{FF2B5EF4-FFF2-40B4-BE49-F238E27FC236}">
                  <a16:creationId xmlns:a16="http://schemas.microsoft.com/office/drawing/2014/main" id="{F6A0E6F4-48B1-C513-2D3B-2C65AEC97444}"/>
                </a:ext>
              </a:extLst>
            </p:cNvPr>
            <p:cNvSpPr/>
            <p:nvPr/>
          </p:nvSpPr>
          <p:spPr>
            <a:xfrm>
              <a:off x="2502987" y="4982285"/>
              <a:ext cx="2742237" cy="566913"/>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System boundary</a:t>
              </a:r>
            </a:p>
          </p:txBody>
        </p:sp>
        <p:pic>
          <p:nvPicPr>
            <p:cNvPr id="35" name="Graphic 34" descr="Stop outline">
              <a:extLst>
                <a:ext uri="{FF2B5EF4-FFF2-40B4-BE49-F238E27FC236}">
                  <a16:creationId xmlns:a16="http://schemas.microsoft.com/office/drawing/2014/main" id="{3C1A89E6-41A4-7BED-57F2-1FD4472ABC4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467237" y="4964104"/>
              <a:ext cx="599967" cy="599967"/>
            </a:xfrm>
            <a:prstGeom prst="rect">
              <a:avLst/>
            </a:prstGeom>
          </p:spPr>
        </p:pic>
        <p:pic>
          <p:nvPicPr>
            <p:cNvPr id="40" name="Graphic 39" descr="Question Mark with solid fill">
              <a:extLst>
                <a:ext uri="{FF2B5EF4-FFF2-40B4-BE49-F238E27FC236}">
                  <a16:creationId xmlns:a16="http://schemas.microsoft.com/office/drawing/2014/main" id="{F5975452-8230-AE42-7C76-3064D200C3E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988561" y="4700683"/>
              <a:ext cx="914400" cy="914400"/>
            </a:xfrm>
            <a:prstGeom prst="rect">
              <a:avLst/>
            </a:prstGeom>
          </p:spPr>
        </p:pic>
      </p:grpSp>
      <p:grpSp>
        <p:nvGrpSpPr>
          <p:cNvPr id="27" name="Group 26">
            <a:extLst>
              <a:ext uri="{FF2B5EF4-FFF2-40B4-BE49-F238E27FC236}">
                <a16:creationId xmlns:a16="http://schemas.microsoft.com/office/drawing/2014/main" id="{D8E6A656-16AF-BE5E-8150-7A30A5C95442}"/>
              </a:ext>
            </a:extLst>
          </p:cNvPr>
          <p:cNvGrpSpPr/>
          <p:nvPr/>
        </p:nvGrpSpPr>
        <p:grpSpPr>
          <a:xfrm>
            <a:off x="6404999" y="4247310"/>
            <a:ext cx="2798499" cy="1962189"/>
            <a:chOff x="6404999" y="4247310"/>
            <a:chExt cx="2798499" cy="1962189"/>
          </a:xfrm>
        </p:grpSpPr>
        <p:sp>
          <p:nvSpPr>
            <p:cNvPr id="22" name="TextBox 21">
              <a:extLst>
                <a:ext uri="{FF2B5EF4-FFF2-40B4-BE49-F238E27FC236}">
                  <a16:creationId xmlns:a16="http://schemas.microsoft.com/office/drawing/2014/main" id="{A49EFA82-BCE8-139D-4FDE-2CA0C149B00E}"/>
                </a:ext>
              </a:extLst>
            </p:cNvPr>
            <p:cNvSpPr txBox="1"/>
            <p:nvPr/>
          </p:nvSpPr>
          <p:spPr>
            <a:xfrm>
              <a:off x="6853427" y="5624724"/>
              <a:ext cx="1887070" cy="584775"/>
            </a:xfrm>
            <a:prstGeom prst="rect">
              <a:avLst/>
            </a:prstGeom>
            <a:noFill/>
          </p:spPr>
          <p:txBody>
            <a:bodyPr wrap="square">
              <a:spAutoFit/>
            </a:bodyPr>
            <a:lstStyle/>
            <a:p>
              <a:r>
                <a:rPr lang="en-GB" sz="1600" dirty="0">
                  <a:solidFill>
                    <a:schemeClr val="tx2">
                      <a:lumMod val="75000"/>
                      <a:lumOff val="25000"/>
                    </a:schemeClr>
                  </a:solidFill>
                </a:rPr>
                <a:t>Completely new product/service</a:t>
              </a:r>
              <a:endParaRPr lang="en-GB" dirty="0"/>
            </a:p>
          </p:txBody>
        </p:sp>
        <p:sp>
          <p:nvSpPr>
            <p:cNvPr id="42" name="TextBox 41">
              <a:extLst>
                <a:ext uri="{FF2B5EF4-FFF2-40B4-BE49-F238E27FC236}">
                  <a16:creationId xmlns:a16="http://schemas.microsoft.com/office/drawing/2014/main" id="{5AFD358A-E3DF-4CF9-50CF-9BE9246296F5}"/>
                </a:ext>
              </a:extLst>
            </p:cNvPr>
            <p:cNvSpPr txBox="1"/>
            <p:nvPr/>
          </p:nvSpPr>
          <p:spPr>
            <a:xfrm>
              <a:off x="6404999" y="4538465"/>
              <a:ext cx="1658870" cy="338554"/>
            </a:xfrm>
            <a:prstGeom prst="rect">
              <a:avLst/>
            </a:prstGeom>
            <a:noFill/>
          </p:spPr>
          <p:txBody>
            <a:bodyPr wrap="square">
              <a:spAutoFit/>
            </a:bodyPr>
            <a:lstStyle/>
            <a:p>
              <a:r>
                <a:rPr lang="en-GB" sz="1600" dirty="0">
                  <a:solidFill>
                    <a:schemeClr val="tx2">
                      <a:lumMod val="75000"/>
                      <a:lumOff val="25000"/>
                    </a:schemeClr>
                  </a:solidFill>
                </a:rPr>
                <a:t>A vs B</a:t>
              </a:r>
              <a:endParaRPr lang="en-GB" dirty="0"/>
            </a:p>
          </p:txBody>
        </p:sp>
        <p:sp>
          <p:nvSpPr>
            <p:cNvPr id="43" name="TextBox 42">
              <a:extLst>
                <a:ext uri="{FF2B5EF4-FFF2-40B4-BE49-F238E27FC236}">
                  <a16:creationId xmlns:a16="http://schemas.microsoft.com/office/drawing/2014/main" id="{0512CB7C-13F4-7B6E-314D-9A804737482C}"/>
                </a:ext>
              </a:extLst>
            </p:cNvPr>
            <p:cNvSpPr txBox="1"/>
            <p:nvPr/>
          </p:nvSpPr>
          <p:spPr>
            <a:xfrm>
              <a:off x="7544628" y="4247310"/>
              <a:ext cx="1658870" cy="584775"/>
            </a:xfrm>
            <a:prstGeom prst="rect">
              <a:avLst/>
            </a:prstGeom>
            <a:noFill/>
          </p:spPr>
          <p:txBody>
            <a:bodyPr wrap="square">
              <a:spAutoFit/>
            </a:bodyPr>
            <a:lstStyle/>
            <a:p>
              <a:r>
                <a:rPr lang="en-GB" sz="1600" dirty="0">
                  <a:solidFill>
                    <a:schemeClr val="tx2">
                      <a:lumMod val="75000"/>
                      <a:lumOff val="25000"/>
                    </a:schemeClr>
                  </a:solidFill>
                </a:rPr>
                <a:t>Lab-scale </a:t>
              </a:r>
              <a:r>
                <a:rPr lang="en-GB" sz="1600" b="1" dirty="0">
                  <a:solidFill>
                    <a:schemeClr val="tx2">
                      <a:lumMod val="75000"/>
                      <a:lumOff val="25000"/>
                    </a:schemeClr>
                  </a:solidFill>
                </a:rPr>
                <a:t>vs</a:t>
              </a:r>
              <a:r>
                <a:rPr lang="en-GB" sz="1600" dirty="0">
                  <a:solidFill>
                    <a:schemeClr val="tx2">
                      <a:lumMod val="75000"/>
                      <a:lumOff val="25000"/>
                    </a:schemeClr>
                  </a:solidFill>
                </a:rPr>
                <a:t> industrial-scale</a:t>
              </a:r>
              <a:endParaRPr lang="en-GB" dirty="0"/>
            </a:p>
          </p:txBody>
        </p:sp>
      </p:grpSp>
      <p:grpSp>
        <p:nvGrpSpPr>
          <p:cNvPr id="9" name="Group 8">
            <a:extLst>
              <a:ext uri="{FF2B5EF4-FFF2-40B4-BE49-F238E27FC236}">
                <a16:creationId xmlns:a16="http://schemas.microsoft.com/office/drawing/2014/main" id="{86481AF9-BBBB-3F09-287A-F2B56156FB7D}"/>
              </a:ext>
            </a:extLst>
          </p:cNvPr>
          <p:cNvGrpSpPr/>
          <p:nvPr/>
        </p:nvGrpSpPr>
        <p:grpSpPr>
          <a:xfrm>
            <a:off x="5794046" y="4700683"/>
            <a:ext cx="3894967" cy="914400"/>
            <a:chOff x="5794046" y="4700683"/>
            <a:chExt cx="3894967" cy="914400"/>
          </a:xfrm>
        </p:grpSpPr>
        <p:sp>
          <p:nvSpPr>
            <p:cNvPr id="41" name="Rounded Rectangle 40">
              <a:extLst>
                <a:ext uri="{FF2B5EF4-FFF2-40B4-BE49-F238E27FC236}">
                  <a16:creationId xmlns:a16="http://schemas.microsoft.com/office/drawing/2014/main" id="{AA0D4A01-2B43-FF63-AF41-1CE81C7E0FFD}"/>
                </a:ext>
              </a:extLst>
            </p:cNvPr>
            <p:cNvSpPr/>
            <p:nvPr/>
          </p:nvSpPr>
          <p:spPr>
            <a:xfrm>
              <a:off x="6368459" y="4921651"/>
              <a:ext cx="3320554" cy="566913"/>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Comparison involved?</a:t>
              </a:r>
            </a:p>
          </p:txBody>
        </p:sp>
        <p:grpSp>
          <p:nvGrpSpPr>
            <p:cNvPr id="46" name="Group 45">
              <a:extLst>
                <a:ext uri="{FF2B5EF4-FFF2-40B4-BE49-F238E27FC236}">
                  <a16:creationId xmlns:a16="http://schemas.microsoft.com/office/drawing/2014/main" id="{71BBD40F-5501-CC58-0C13-6554941A10DB}"/>
                </a:ext>
              </a:extLst>
            </p:cNvPr>
            <p:cNvGrpSpPr/>
            <p:nvPr/>
          </p:nvGrpSpPr>
          <p:grpSpPr>
            <a:xfrm>
              <a:off x="8756121" y="4931408"/>
              <a:ext cx="768425" cy="518007"/>
              <a:chOff x="10056440" y="3304989"/>
              <a:chExt cx="1371600" cy="924617"/>
            </a:xfrm>
          </p:grpSpPr>
          <p:pic>
            <p:nvPicPr>
              <p:cNvPr id="44" name="Graphic 43" descr="Flask outline">
                <a:extLst>
                  <a:ext uri="{FF2B5EF4-FFF2-40B4-BE49-F238E27FC236}">
                    <a16:creationId xmlns:a16="http://schemas.microsoft.com/office/drawing/2014/main" id="{C31650A4-63AD-BE22-46BE-EC305467CC0F}"/>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0056440" y="3304989"/>
                <a:ext cx="914400" cy="914400"/>
              </a:xfrm>
              <a:prstGeom prst="rect">
                <a:avLst/>
              </a:prstGeom>
            </p:spPr>
          </p:pic>
          <p:pic>
            <p:nvPicPr>
              <p:cNvPr id="45" name="Graphic 44" descr="Flask outline">
                <a:extLst>
                  <a:ext uri="{FF2B5EF4-FFF2-40B4-BE49-F238E27FC236}">
                    <a16:creationId xmlns:a16="http://schemas.microsoft.com/office/drawing/2014/main" id="{43C444D6-A415-30A4-4650-A82212EED129}"/>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0513640" y="3315206"/>
                <a:ext cx="914400" cy="914400"/>
              </a:xfrm>
              <a:prstGeom prst="rect">
                <a:avLst/>
              </a:prstGeom>
            </p:spPr>
          </p:pic>
        </p:grpSp>
        <p:pic>
          <p:nvPicPr>
            <p:cNvPr id="47" name="Graphic 46" descr="Question Mark with solid fill">
              <a:extLst>
                <a:ext uri="{FF2B5EF4-FFF2-40B4-BE49-F238E27FC236}">
                  <a16:creationId xmlns:a16="http://schemas.microsoft.com/office/drawing/2014/main" id="{891CF07B-AE54-8847-F71F-D4BC7A68038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794046" y="4700683"/>
              <a:ext cx="914400" cy="914400"/>
            </a:xfrm>
            <a:prstGeom prst="rect">
              <a:avLst/>
            </a:prstGeom>
          </p:spPr>
        </p:pic>
      </p:grpSp>
      <p:sp>
        <p:nvSpPr>
          <p:cNvPr id="55" name="TextBox 54">
            <a:extLst>
              <a:ext uri="{FF2B5EF4-FFF2-40B4-BE49-F238E27FC236}">
                <a16:creationId xmlns:a16="http://schemas.microsoft.com/office/drawing/2014/main" id="{A53540ED-A832-0F94-31BB-2C07484C4300}"/>
              </a:ext>
            </a:extLst>
          </p:cNvPr>
          <p:cNvSpPr txBox="1"/>
          <p:nvPr/>
        </p:nvSpPr>
        <p:spPr>
          <a:xfrm>
            <a:off x="10794148" y="5488564"/>
            <a:ext cx="478016" cy="523220"/>
          </a:xfrm>
          <a:prstGeom prst="rect">
            <a:avLst/>
          </a:prstGeom>
          <a:noFill/>
        </p:spPr>
        <p:txBody>
          <a:bodyPr wrap="none" rtlCol="0">
            <a:spAutoFit/>
          </a:bodyPr>
          <a:lstStyle/>
          <a:p>
            <a:r>
              <a:rPr lang="en-GB" sz="2800" dirty="0">
                <a:solidFill>
                  <a:schemeClr val="tx2">
                    <a:lumMod val="75000"/>
                    <a:lumOff val="25000"/>
                  </a:schemeClr>
                </a:solidFill>
              </a:rPr>
              <a:t>…</a:t>
            </a:r>
          </a:p>
        </p:txBody>
      </p:sp>
      <p:sp>
        <p:nvSpPr>
          <p:cNvPr id="57" name="TextBox 56">
            <a:extLst>
              <a:ext uri="{FF2B5EF4-FFF2-40B4-BE49-F238E27FC236}">
                <a16:creationId xmlns:a16="http://schemas.microsoft.com/office/drawing/2014/main" id="{39E61062-2976-4D8B-175F-2781E6143F0E}"/>
              </a:ext>
            </a:extLst>
          </p:cNvPr>
          <p:cNvSpPr txBox="1"/>
          <p:nvPr/>
        </p:nvSpPr>
        <p:spPr>
          <a:xfrm>
            <a:off x="1292190" y="1070941"/>
            <a:ext cx="478016" cy="523220"/>
          </a:xfrm>
          <a:prstGeom prst="rect">
            <a:avLst/>
          </a:prstGeom>
          <a:noFill/>
        </p:spPr>
        <p:txBody>
          <a:bodyPr wrap="none" rtlCol="0">
            <a:spAutoFit/>
          </a:bodyPr>
          <a:lstStyle/>
          <a:p>
            <a:r>
              <a:rPr lang="en-GB" sz="2800" dirty="0">
                <a:solidFill>
                  <a:schemeClr val="tx2">
                    <a:lumMod val="75000"/>
                    <a:lumOff val="25000"/>
                  </a:schemeClr>
                </a:solidFill>
              </a:rPr>
              <a:t>…</a:t>
            </a:r>
          </a:p>
        </p:txBody>
      </p:sp>
      <p:sp>
        <p:nvSpPr>
          <p:cNvPr id="58" name="TextBox 57">
            <a:extLst>
              <a:ext uri="{FF2B5EF4-FFF2-40B4-BE49-F238E27FC236}">
                <a16:creationId xmlns:a16="http://schemas.microsoft.com/office/drawing/2014/main" id="{8990A2F0-7706-A804-0EDE-3227BAC411A4}"/>
              </a:ext>
            </a:extLst>
          </p:cNvPr>
          <p:cNvSpPr txBox="1"/>
          <p:nvPr/>
        </p:nvSpPr>
        <p:spPr>
          <a:xfrm>
            <a:off x="818437" y="5370975"/>
            <a:ext cx="478016" cy="523220"/>
          </a:xfrm>
          <a:prstGeom prst="rect">
            <a:avLst/>
          </a:prstGeom>
          <a:noFill/>
        </p:spPr>
        <p:txBody>
          <a:bodyPr wrap="none" rtlCol="0">
            <a:spAutoFit/>
          </a:bodyPr>
          <a:lstStyle/>
          <a:p>
            <a:r>
              <a:rPr lang="en-GB" sz="2800" dirty="0">
                <a:solidFill>
                  <a:schemeClr val="tx2">
                    <a:lumMod val="75000"/>
                    <a:lumOff val="25000"/>
                  </a:schemeClr>
                </a:solidFill>
              </a:rPr>
              <a:t>…</a:t>
            </a:r>
          </a:p>
        </p:txBody>
      </p:sp>
      <p:grpSp>
        <p:nvGrpSpPr>
          <p:cNvPr id="8" name="Group 7">
            <a:extLst>
              <a:ext uri="{FF2B5EF4-FFF2-40B4-BE49-F238E27FC236}">
                <a16:creationId xmlns:a16="http://schemas.microsoft.com/office/drawing/2014/main" id="{DF468268-055F-6F73-DA1E-151392AC1ED1}"/>
              </a:ext>
            </a:extLst>
          </p:cNvPr>
          <p:cNvGrpSpPr/>
          <p:nvPr/>
        </p:nvGrpSpPr>
        <p:grpSpPr>
          <a:xfrm>
            <a:off x="8400627" y="2677654"/>
            <a:ext cx="3477656" cy="954852"/>
            <a:chOff x="8400627" y="2677654"/>
            <a:chExt cx="3477656" cy="954852"/>
          </a:xfrm>
        </p:grpSpPr>
        <p:sp>
          <p:nvSpPr>
            <p:cNvPr id="48" name="Rounded Rectangle 47">
              <a:extLst>
                <a:ext uri="{FF2B5EF4-FFF2-40B4-BE49-F238E27FC236}">
                  <a16:creationId xmlns:a16="http://schemas.microsoft.com/office/drawing/2014/main" id="{C4754517-E5A5-AFCE-9567-6F61E30B39F3}"/>
                </a:ext>
              </a:extLst>
            </p:cNvPr>
            <p:cNvSpPr/>
            <p:nvPr/>
          </p:nvSpPr>
          <p:spPr>
            <a:xfrm>
              <a:off x="8892320" y="2938624"/>
              <a:ext cx="2985963" cy="616346"/>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Impact coverage</a:t>
              </a:r>
            </a:p>
          </p:txBody>
        </p:sp>
        <p:pic>
          <p:nvPicPr>
            <p:cNvPr id="49" name="Graphic 48" descr="Question Mark with solid fill">
              <a:extLst>
                <a:ext uri="{FF2B5EF4-FFF2-40B4-BE49-F238E27FC236}">
                  <a16:creationId xmlns:a16="http://schemas.microsoft.com/office/drawing/2014/main" id="{FDC20C0F-62DC-F50D-0DF9-9C09A16EE74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400627" y="2677654"/>
              <a:ext cx="914400" cy="914400"/>
            </a:xfrm>
            <a:prstGeom prst="rect">
              <a:avLst/>
            </a:prstGeom>
          </p:spPr>
        </p:pic>
        <p:pic>
          <p:nvPicPr>
            <p:cNvPr id="60" name="Graphic 59" descr="Ripple outline">
              <a:extLst>
                <a:ext uri="{FF2B5EF4-FFF2-40B4-BE49-F238E27FC236}">
                  <a16:creationId xmlns:a16="http://schemas.microsoft.com/office/drawing/2014/main" id="{172288FE-109E-099C-9DEF-0B73174EC0F2}"/>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794397" y="2855139"/>
              <a:ext cx="777367" cy="777367"/>
            </a:xfrm>
            <a:prstGeom prst="rect">
              <a:avLst/>
            </a:prstGeom>
          </p:spPr>
        </p:pic>
      </p:grpSp>
      <p:grpSp>
        <p:nvGrpSpPr>
          <p:cNvPr id="25" name="Group 24">
            <a:extLst>
              <a:ext uri="{FF2B5EF4-FFF2-40B4-BE49-F238E27FC236}">
                <a16:creationId xmlns:a16="http://schemas.microsoft.com/office/drawing/2014/main" id="{F3010453-E8EE-BC91-267D-840C61A92F67}"/>
              </a:ext>
            </a:extLst>
          </p:cNvPr>
          <p:cNvGrpSpPr/>
          <p:nvPr/>
        </p:nvGrpSpPr>
        <p:grpSpPr>
          <a:xfrm>
            <a:off x="9063552" y="2382407"/>
            <a:ext cx="2877659" cy="1834874"/>
            <a:chOff x="9063552" y="2382407"/>
            <a:chExt cx="2877659" cy="1834874"/>
          </a:xfrm>
        </p:grpSpPr>
        <p:sp>
          <p:nvSpPr>
            <p:cNvPr id="51" name="TextBox 50">
              <a:extLst>
                <a:ext uri="{FF2B5EF4-FFF2-40B4-BE49-F238E27FC236}">
                  <a16:creationId xmlns:a16="http://schemas.microsoft.com/office/drawing/2014/main" id="{C7565A38-B006-EE99-B78A-903612DCFA91}"/>
                </a:ext>
              </a:extLst>
            </p:cNvPr>
            <p:cNvSpPr txBox="1"/>
            <p:nvPr/>
          </p:nvSpPr>
          <p:spPr>
            <a:xfrm>
              <a:off x="9225277" y="2389051"/>
              <a:ext cx="1658870" cy="338554"/>
            </a:xfrm>
            <a:prstGeom prst="rect">
              <a:avLst/>
            </a:prstGeom>
            <a:noFill/>
          </p:spPr>
          <p:txBody>
            <a:bodyPr wrap="square">
              <a:spAutoFit/>
            </a:bodyPr>
            <a:lstStyle/>
            <a:p>
              <a:r>
                <a:rPr lang="en-GB" sz="1600" dirty="0">
                  <a:solidFill>
                    <a:schemeClr val="tx2">
                      <a:lumMod val="75000"/>
                      <a:lumOff val="25000"/>
                    </a:schemeClr>
                  </a:solidFill>
                </a:rPr>
                <a:t>Climate</a:t>
              </a:r>
              <a:endParaRPr lang="en-GB" dirty="0"/>
            </a:p>
          </p:txBody>
        </p:sp>
        <p:sp>
          <p:nvSpPr>
            <p:cNvPr id="52" name="TextBox 51">
              <a:extLst>
                <a:ext uri="{FF2B5EF4-FFF2-40B4-BE49-F238E27FC236}">
                  <a16:creationId xmlns:a16="http://schemas.microsoft.com/office/drawing/2014/main" id="{343565EB-0759-0628-64A4-992EABB74D1C}"/>
                </a:ext>
              </a:extLst>
            </p:cNvPr>
            <p:cNvSpPr txBox="1"/>
            <p:nvPr/>
          </p:nvSpPr>
          <p:spPr>
            <a:xfrm>
              <a:off x="10082992" y="2576870"/>
              <a:ext cx="1658870" cy="338554"/>
            </a:xfrm>
            <a:prstGeom prst="rect">
              <a:avLst/>
            </a:prstGeom>
            <a:noFill/>
          </p:spPr>
          <p:txBody>
            <a:bodyPr wrap="square">
              <a:spAutoFit/>
            </a:bodyPr>
            <a:lstStyle/>
            <a:p>
              <a:r>
                <a:rPr lang="en-GB" sz="1600" dirty="0">
                  <a:solidFill>
                    <a:schemeClr val="tx2">
                      <a:lumMod val="75000"/>
                      <a:lumOff val="25000"/>
                    </a:schemeClr>
                  </a:solidFill>
                </a:rPr>
                <a:t>Water</a:t>
              </a:r>
              <a:endParaRPr lang="en-GB" dirty="0"/>
            </a:p>
          </p:txBody>
        </p:sp>
        <p:sp>
          <p:nvSpPr>
            <p:cNvPr id="53" name="TextBox 52">
              <a:extLst>
                <a:ext uri="{FF2B5EF4-FFF2-40B4-BE49-F238E27FC236}">
                  <a16:creationId xmlns:a16="http://schemas.microsoft.com/office/drawing/2014/main" id="{A2EDA1B1-16CF-5400-49E6-AC274955F4C1}"/>
                </a:ext>
              </a:extLst>
            </p:cNvPr>
            <p:cNvSpPr txBox="1"/>
            <p:nvPr/>
          </p:nvSpPr>
          <p:spPr>
            <a:xfrm>
              <a:off x="9063552" y="3672958"/>
              <a:ext cx="914401" cy="338554"/>
            </a:xfrm>
            <a:prstGeom prst="rect">
              <a:avLst/>
            </a:prstGeom>
            <a:noFill/>
          </p:spPr>
          <p:txBody>
            <a:bodyPr wrap="square">
              <a:spAutoFit/>
            </a:bodyPr>
            <a:lstStyle/>
            <a:p>
              <a:r>
                <a:rPr lang="en-GB" sz="1600" dirty="0">
                  <a:solidFill>
                    <a:schemeClr val="tx2">
                      <a:lumMod val="75000"/>
                      <a:lumOff val="25000"/>
                    </a:schemeClr>
                  </a:solidFill>
                </a:rPr>
                <a:t>Ozone </a:t>
              </a:r>
              <a:endParaRPr lang="en-GB" dirty="0"/>
            </a:p>
          </p:txBody>
        </p:sp>
        <p:sp>
          <p:nvSpPr>
            <p:cNvPr id="61" name="TextBox 60">
              <a:extLst>
                <a:ext uri="{FF2B5EF4-FFF2-40B4-BE49-F238E27FC236}">
                  <a16:creationId xmlns:a16="http://schemas.microsoft.com/office/drawing/2014/main" id="{DCDE7732-98B1-D9D5-4380-CD48E42ED20F}"/>
                </a:ext>
              </a:extLst>
            </p:cNvPr>
            <p:cNvSpPr txBox="1"/>
            <p:nvPr/>
          </p:nvSpPr>
          <p:spPr>
            <a:xfrm>
              <a:off x="10264077" y="3632506"/>
              <a:ext cx="1240140" cy="584775"/>
            </a:xfrm>
            <a:prstGeom prst="rect">
              <a:avLst/>
            </a:prstGeom>
            <a:noFill/>
          </p:spPr>
          <p:txBody>
            <a:bodyPr wrap="square">
              <a:spAutoFit/>
            </a:bodyPr>
            <a:lstStyle/>
            <a:p>
              <a:pPr algn="ctr"/>
              <a:r>
                <a:rPr lang="en-GB" sz="1600" dirty="0">
                  <a:solidFill>
                    <a:schemeClr val="tx2">
                      <a:lumMod val="75000"/>
                      <a:lumOff val="25000"/>
                    </a:schemeClr>
                  </a:solidFill>
                </a:rPr>
                <a:t>Mineral resources</a:t>
              </a:r>
              <a:endParaRPr lang="en-GB" dirty="0"/>
            </a:p>
          </p:txBody>
        </p:sp>
        <p:sp>
          <p:nvSpPr>
            <p:cNvPr id="62" name="TextBox 61">
              <a:extLst>
                <a:ext uri="{FF2B5EF4-FFF2-40B4-BE49-F238E27FC236}">
                  <a16:creationId xmlns:a16="http://schemas.microsoft.com/office/drawing/2014/main" id="{1C83BF90-5716-502B-1400-6784E1221B77}"/>
                </a:ext>
              </a:extLst>
            </p:cNvPr>
            <p:cNvSpPr txBox="1"/>
            <p:nvPr/>
          </p:nvSpPr>
          <p:spPr>
            <a:xfrm>
              <a:off x="11026810" y="2382407"/>
              <a:ext cx="914401" cy="338554"/>
            </a:xfrm>
            <a:prstGeom prst="rect">
              <a:avLst/>
            </a:prstGeom>
            <a:noFill/>
          </p:spPr>
          <p:txBody>
            <a:bodyPr wrap="square">
              <a:spAutoFit/>
            </a:bodyPr>
            <a:lstStyle/>
            <a:p>
              <a:r>
                <a:rPr lang="en-GB" sz="1600" dirty="0">
                  <a:solidFill>
                    <a:schemeClr val="tx2">
                      <a:lumMod val="75000"/>
                      <a:lumOff val="25000"/>
                    </a:schemeClr>
                  </a:solidFill>
                </a:rPr>
                <a:t>Land</a:t>
              </a:r>
              <a:endParaRPr lang="en-GB" dirty="0"/>
            </a:p>
          </p:txBody>
        </p:sp>
      </p:grpSp>
      <p:sp>
        <p:nvSpPr>
          <p:cNvPr id="264" name="TextBox 263">
            <a:extLst>
              <a:ext uri="{FF2B5EF4-FFF2-40B4-BE49-F238E27FC236}">
                <a16:creationId xmlns:a16="http://schemas.microsoft.com/office/drawing/2014/main" id="{9071FECA-B35B-BF05-D586-71794FE6C9E4}"/>
              </a:ext>
            </a:extLst>
          </p:cNvPr>
          <p:cNvSpPr txBox="1"/>
          <p:nvPr/>
        </p:nvSpPr>
        <p:spPr>
          <a:xfrm>
            <a:off x="10434411" y="862494"/>
            <a:ext cx="478016" cy="523220"/>
          </a:xfrm>
          <a:prstGeom prst="rect">
            <a:avLst/>
          </a:prstGeom>
          <a:noFill/>
        </p:spPr>
        <p:txBody>
          <a:bodyPr wrap="none" rtlCol="0">
            <a:spAutoFit/>
          </a:bodyPr>
          <a:lstStyle/>
          <a:p>
            <a:r>
              <a:rPr lang="en-GB" sz="2800" dirty="0">
                <a:solidFill>
                  <a:schemeClr val="tx2">
                    <a:lumMod val="75000"/>
                    <a:lumOff val="25000"/>
                  </a:schemeClr>
                </a:solidFill>
              </a:rPr>
              <a:t>…</a:t>
            </a:r>
          </a:p>
        </p:txBody>
      </p:sp>
      <p:sp>
        <p:nvSpPr>
          <p:cNvPr id="28" name="TextBox 27">
            <a:extLst>
              <a:ext uri="{FF2B5EF4-FFF2-40B4-BE49-F238E27FC236}">
                <a16:creationId xmlns:a16="http://schemas.microsoft.com/office/drawing/2014/main" id="{1B901053-5A21-78AA-2A1A-9F70B9EC94E2}"/>
              </a:ext>
            </a:extLst>
          </p:cNvPr>
          <p:cNvSpPr txBox="1"/>
          <p:nvPr/>
        </p:nvSpPr>
        <p:spPr>
          <a:xfrm>
            <a:off x="3082091" y="2492896"/>
            <a:ext cx="6097280" cy="584775"/>
          </a:xfrm>
          <a:prstGeom prst="rect">
            <a:avLst/>
          </a:prstGeom>
          <a:noFill/>
        </p:spPr>
        <p:txBody>
          <a:bodyPr wrap="square">
            <a:spAutoFit/>
          </a:bodyPr>
          <a:lstStyle/>
          <a:p>
            <a:pPr algn="ctr"/>
            <a:r>
              <a:rPr lang="en-GB" sz="3200" dirty="0">
                <a:solidFill>
                  <a:srgbClr val="C00000"/>
                </a:solidFill>
                <a:latin typeface="Georgia" panose="02040502050405020303" pitchFamily="18" charset="0"/>
              </a:rPr>
              <a:t>LCA</a:t>
            </a:r>
          </a:p>
        </p:txBody>
      </p:sp>
    </p:spTree>
    <p:extLst>
      <p:ext uri="{BB962C8B-B14F-4D97-AF65-F5344CB8AC3E}">
        <p14:creationId xmlns:p14="http://schemas.microsoft.com/office/powerpoint/2010/main" val="1080333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500"/>
                                        <p:tgtEl>
                                          <p:spTgt spid="27"/>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fade">
                                      <p:cBhvr>
                                        <p:cTn id="57" dur="500"/>
                                        <p:tgtEl>
                                          <p:spTgt spid="5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64"/>
                                        </p:tgtEl>
                                        <p:attrNameLst>
                                          <p:attrName>style.visibility</p:attrName>
                                        </p:attrNameLst>
                                      </p:cBhvr>
                                      <p:to>
                                        <p:strVal val="visible"/>
                                      </p:to>
                                    </p:set>
                                    <p:animEffect transition="in" filter="fade">
                                      <p:cBhvr>
                                        <p:cTn id="60" dur="500"/>
                                        <p:tgtEl>
                                          <p:spTgt spid="26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fade">
                                      <p:cBhvr>
                                        <p:cTn id="63" dur="500"/>
                                        <p:tgtEl>
                                          <p:spTgt spid="57"/>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58"/>
                                        </p:tgtEl>
                                        <p:attrNameLst>
                                          <p:attrName>style.visibility</p:attrName>
                                        </p:attrNameLst>
                                      </p:cBhvr>
                                      <p:to>
                                        <p:strVal val="visible"/>
                                      </p:to>
                                    </p:set>
                                    <p:animEffect transition="in" filter="fade">
                                      <p:cBhvr>
                                        <p:cTn id="6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p:bldP spid="58" grpId="0"/>
      <p:bldP spid="26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3C3E0-F7C2-24BA-B85E-5E05BEBC8E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5F45E2-AF1E-98CE-C65A-75C071F2305C}"/>
              </a:ext>
            </a:extLst>
          </p:cNvPr>
          <p:cNvSpPr txBox="1">
            <a:spLocks/>
          </p:cNvSpPr>
          <p:nvPr/>
        </p:nvSpPr>
        <p:spPr>
          <a:xfrm>
            <a:off x="0" y="-724039"/>
            <a:ext cx="12720736"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dirty="0"/>
              <a:t>LCA requires more than knowing the process</a:t>
            </a:r>
            <a:endParaRPr lang="en-GB" sz="3200" dirty="0"/>
          </a:p>
        </p:txBody>
      </p:sp>
      <p:grpSp>
        <p:nvGrpSpPr>
          <p:cNvPr id="5" name="Group 4">
            <a:extLst>
              <a:ext uri="{FF2B5EF4-FFF2-40B4-BE49-F238E27FC236}">
                <a16:creationId xmlns:a16="http://schemas.microsoft.com/office/drawing/2014/main" id="{6BCA220E-14D5-E6E6-8FE1-FE87FAC7D615}"/>
              </a:ext>
            </a:extLst>
          </p:cNvPr>
          <p:cNvGrpSpPr/>
          <p:nvPr/>
        </p:nvGrpSpPr>
        <p:grpSpPr>
          <a:xfrm>
            <a:off x="4190171" y="2932035"/>
            <a:ext cx="3811657" cy="987934"/>
            <a:chOff x="822038" y="1988840"/>
            <a:chExt cx="3811657" cy="987934"/>
          </a:xfrm>
        </p:grpSpPr>
        <p:pic>
          <p:nvPicPr>
            <p:cNvPr id="765" name="Graphic 764" descr="Microscope outline">
              <a:extLst>
                <a:ext uri="{FF2B5EF4-FFF2-40B4-BE49-F238E27FC236}">
                  <a16:creationId xmlns:a16="http://schemas.microsoft.com/office/drawing/2014/main" id="{F25769EF-B91B-8CF3-F48A-ECA5B2760A5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38327" y="2062374"/>
              <a:ext cx="914400" cy="914400"/>
            </a:xfrm>
            <a:prstGeom prst="rect">
              <a:avLst/>
            </a:prstGeom>
          </p:spPr>
        </p:pic>
        <p:pic>
          <p:nvPicPr>
            <p:cNvPr id="767" name="Graphic 766" descr="Test tubes outline">
              <a:extLst>
                <a:ext uri="{FF2B5EF4-FFF2-40B4-BE49-F238E27FC236}">
                  <a16:creationId xmlns:a16="http://schemas.microsoft.com/office/drawing/2014/main" id="{9BBB15EF-F6D8-4B52-50D3-D001C976491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827460" y="2060848"/>
              <a:ext cx="914400" cy="914400"/>
            </a:xfrm>
            <a:prstGeom prst="rect">
              <a:avLst/>
            </a:prstGeom>
          </p:spPr>
        </p:pic>
        <p:pic>
          <p:nvPicPr>
            <p:cNvPr id="769" name="Graphic 768" descr="Flask outline">
              <a:extLst>
                <a:ext uri="{FF2B5EF4-FFF2-40B4-BE49-F238E27FC236}">
                  <a16:creationId xmlns:a16="http://schemas.microsoft.com/office/drawing/2014/main" id="{2A852A56-4081-D9EE-51C2-39155F77959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19295" y="2031388"/>
              <a:ext cx="914400" cy="914400"/>
            </a:xfrm>
            <a:prstGeom prst="rect">
              <a:avLst/>
            </a:prstGeom>
          </p:spPr>
        </p:pic>
        <p:pic>
          <p:nvPicPr>
            <p:cNvPr id="771" name="Graphic 770" descr="Beaker outline">
              <a:extLst>
                <a:ext uri="{FF2B5EF4-FFF2-40B4-BE49-F238E27FC236}">
                  <a16:creationId xmlns:a16="http://schemas.microsoft.com/office/drawing/2014/main" id="{4B0D6E50-06B1-4658-8335-7B96790C0C3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2038" y="1988840"/>
              <a:ext cx="914400" cy="914400"/>
            </a:xfrm>
            <a:prstGeom prst="rect">
              <a:avLst/>
            </a:prstGeom>
          </p:spPr>
        </p:pic>
        <p:cxnSp>
          <p:nvCxnSpPr>
            <p:cNvPr id="773" name="Straight Arrow Connector 772">
              <a:extLst>
                <a:ext uri="{FF2B5EF4-FFF2-40B4-BE49-F238E27FC236}">
                  <a16:creationId xmlns:a16="http://schemas.microsoft.com/office/drawing/2014/main" id="{14487482-DDD1-0C7A-6B21-D9032ED0A7EF}"/>
                </a:ext>
              </a:extLst>
            </p:cNvPr>
            <p:cNvCxnSpPr/>
            <p:nvPr/>
          </p:nvCxnSpPr>
          <p:spPr>
            <a:xfrm>
              <a:off x="1589732" y="2611730"/>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774" name="Straight Arrow Connector 773">
              <a:extLst>
                <a:ext uri="{FF2B5EF4-FFF2-40B4-BE49-F238E27FC236}">
                  <a16:creationId xmlns:a16="http://schemas.microsoft.com/office/drawing/2014/main" id="{289040BB-3270-CA4A-E0EF-0FEA7726F218}"/>
                </a:ext>
              </a:extLst>
            </p:cNvPr>
            <p:cNvCxnSpPr/>
            <p:nvPr/>
          </p:nvCxnSpPr>
          <p:spPr>
            <a:xfrm>
              <a:off x="2762598" y="2590296"/>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775" name="Straight Arrow Connector 774">
              <a:extLst>
                <a:ext uri="{FF2B5EF4-FFF2-40B4-BE49-F238E27FC236}">
                  <a16:creationId xmlns:a16="http://schemas.microsoft.com/office/drawing/2014/main" id="{788846EB-D96E-4C9B-68C5-6262D3EE6BDB}"/>
                </a:ext>
              </a:extLst>
            </p:cNvPr>
            <p:cNvCxnSpPr/>
            <p:nvPr/>
          </p:nvCxnSpPr>
          <p:spPr>
            <a:xfrm>
              <a:off x="3633863" y="2597777"/>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sp>
        <p:nvSpPr>
          <p:cNvPr id="6" name="Rounded Rectangle 5">
            <a:extLst>
              <a:ext uri="{FF2B5EF4-FFF2-40B4-BE49-F238E27FC236}">
                <a16:creationId xmlns:a16="http://schemas.microsoft.com/office/drawing/2014/main" id="{478BB862-B3E2-7E0E-6C6F-AB914C5FB064}"/>
              </a:ext>
            </a:extLst>
          </p:cNvPr>
          <p:cNvSpPr/>
          <p:nvPr/>
        </p:nvSpPr>
        <p:spPr>
          <a:xfrm>
            <a:off x="805410" y="2812654"/>
            <a:ext cx="2532642" cy="616346"/>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Functional unit</a:t>
            </a:r>
          </a:p>
        </p:txBody>
      </p:sp>
      <p:sp>
        <p:nvSpPr>
          <p:cNvPr id="10" name="Rounded Rectangle 9">
            <a:extLst>
              <a:ext uri="{FF2B5EF4-FFF2-40B4-BE49-F238E27FC236}">
                <a16:creationId xmlns:a16="http://schemas.microsoft.com/office/drawing/2014/main" id="{FDE70A3A-4987-B31C-3710-EF112476DDA6}"/>
              </a:ext>
            </a:extLst>
          </p:cNvPr>
          <p:cNvSpPr/>
          <p:nvPr/>
        </p:nvSpPr>
        <p:spPr>
          <a:xfrm>
            <a:off x="4214540" y="1370070"/>
            <a:ext cx="3177604" cy="575099"/>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Assessment standard</a:t>
            </a:r>
          </a:p>
        </p:txBody>
      </p:sp>
      <p:sp>
        <p:nvSpPr>
          <p:cNvPr id="14" name="Rounded Rectangle 13">
            <a:extLst>
              <a:ext uri="{FF2B5EF4-FFF2-40B4-BE49-F238E27FC236}">
                <a16:creationId xmlns:a16="http://schemas.microsoft.com/office/drawing/2014/main" id="{E0B73836-0F49-FAF5-9FB7-E3AA45FA38FB}"/>
              </a:ext>
            </a:extLst>
          </p:cNvPr>
          <p:cNvSpPr/>
          <p:nvPr/>
        </p:nvSpPr>
        <p:spPr>
          <a:xfrm>
            <a:off x="2502987" y="4982285"/>
            <a:ext cx="2742237" cy="566913"/>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System boundary</a:t>
            </a:r>
          </a:p>
        </p:txBody>
      </p:sp>
      <p:sp>
        <p:nvSpPr>
          <p:cNvPr id="41" name="Rounded Rectangle 40">
            <a:extLst>
              <a:ext uri="{FF2B5EF4-FFF2-40B4-BE49-F238E27FC236}">
                <a16:creationId xmlns:a16="http://schemas.microsoft.com/office/drawing/2014/main" id="{0C643F32-E0BB-1AB9-A441-56F496439740}"/>
              </a:ext>
            </a:extLst>
          </p:cNvPr>
          <p:cNvSpPr/>
          <p:nvPr/>
        </p:nvSpPr>
        <p:spPr>
          <a:xfrm>
            <a:off x="6368459" y="4921651"/>
            <a:ext cx="3320554" cy="566913"/>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Comparison involved</a:t>
            </a:r>
          </a:p>
        </p:txBody>
      </p:sp>
      <p:sp>
        <p:nvSpPr>
          <p:cNvPr id="48" name="Rounded Rectangle 47">
            <a:extLst>
              <a:ext uri="{FF2B5EF4-FFF2-40B4-BE49-F238E27FC236}">
                <a16:creationId xmlns:a16="http://schemas.microsoft.com/office/drawing/2014/main" id="{4C251282-B959-8752-E79C-2F203DCD909E}"/>
              </a:ext>
            </a:extLst>
          </p:cNvPr>
          <p:cNvSpPr/>
          <p:nvPr/>
        </p:nvSpPr>
        <p:spPr>
          <a:xfrm>
            <a:off x="8892320" y="2938624"/>
            <a:ext cx="2985963" cy="616346"/>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Impact coverage</a:t>
            </a:r>
          </a:p>
        </p:txBody>
      </p:sp>
      <p:sp>
        <p:nvSpPr>
          <p:cNvPr id="8" name="Title 1">
            <a:extLst>
              <a:ext uri="{FF2B5EF4-FFF2-40B4-BE49-F238E27FC236}">
                <a16:creationId xmlns:a16="http://schemas.microsoft.com/office/drawing/2014/main" id="{3E9CCBF3-A850-36CC-6646-58C10D73A6F3}"/>
              </a:ext>
            </a:extLst>
          </p:cNvPr>
          <p:cNvSpPr txBox="1">
            <a:spLocks/>
          </p:cNvSpPr>
          <p:nvPr/>
        </p:nvSpPr>
        <p:spPr>
          <a:xfrm>
            <a:off x="11553595" y="6250481"/>
            <a:ext cx="919807" cy="6054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t>3</a:t>
            </a:r>
            <a:endParaRPr lang="en-GB" sz="1600" dirty="0"/>
          </a:p>
        </p:txBody>
      </p:sp>
    </p:spTree>
    <p:extLst>
      <p:ext uri="{BB962C8B-B14F-4D97-AF65-F5344CB8AC3E}">
        <p14:creationId xmlns:p14="http://schemas.microsoft.com/office/powerpoint/2010/main" val="2621048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875E-6 -2.59259E-6 L -0.02083 0.29699 " pathEditMode="relative" rAng="0" ptsTypes="AA">
                                      <p:cBhvr>
                                        <p:cTn id="6" dur="1000" fill="hold"/>
                                        <p:tgtEl>
                                          <p:spTgt spid="6"/>
                                        </p:tgtEl>
                                        <p:attrNameLst>
                                          <p:attrName>ppt_x</p:attrName>
                                          <p:attrName>ppt_y</p:attrName>
                                        </p:attrNameLst>
                                      </p:cBhvr>
                                      <p:rCtr x="-1042" y="14838"/>
                                    </p:animMotion>
                                  </p:childTnLst>
                                </p:cTn>
                              </p:par>
                              <p:par>
                                <p:cTn id="7" presetID="42" presetClass="path" presetSubtype="0" accel="50000" decel="50000" fill="hold" grpId="0" nodeType="withEffect">
                                  <p:stCondLst>
                                    <p:cond delay="0"/>
                                  </p:stCondLst>
                                  <p:childTnLst>
                                    <p:animMotion origin="layout" path="M -1.45833E-6 3.33333E-6 L -0.27344 0.67546 " pathEditMode="relative" rAng="0" ptsTypes="AA">
                                      <p:cBhvr>
                                        <p:cTn id="8" dur="1000" fill="hold"/>
                                        <p:tgtEl>
                                          <p:spTgt spid="10"/>
                                        </p:tgtEl>
                                        <p:attrNameLst>
                                          <p:attrName>ppt_x</p:attrName>
                                          <p:attrName>ppt_y</p:attrName>
                                        </p:attrNameLst>
                                      </p:cBhvr>
                                      <p:rCtr x="-13672" y="33773"/>
                                    </p:animMotion>
                                  </p:childTnLst>
                                </p:cTn>
                              </p:par>
                              <p:par>
                                <p:cTn id="9" presetID="42" presetClass="path" presetSubtype="0" accel="50000" decel="50000" fill="hold" grpId="0" nodeType="withEffect">
                                  <p:stCondLst>
                                    <p:cond delay="0"/>
                                  </p:stCondLst>
                                  <p:childTnLst>
                                    <p:animMotion origin="layout" path="M -2.70833E-6 3.7037E-7 L -0.28216 0.31134 " pathEditMode="relative" rAng="0" ptsTypes="AA">
                                      <p:cBhvr>
                                        <p:cTn id="10" dur="1000" fill="hold"/>
                                        <p:tgtEl>
                                          <p:spTgt spid="48"/>
                                        </p:tgtEl>
                                        <p:attrNameLst>
                                          <p:attrName>ppt_x</p:attrName>
                                          <p:attrName>ppt_y</p:attrName>
                                        </p:attrNameLst>
                                      </p:cBhvr>
                                      <p:rCtr x="-14115" y="15556"/>
                                    </p:animMotion>
                                  </p:childTnLst>
                                </p:cTn>
                              </p:par>
                              <p:par>
                                <p:cTn id="11" presetID="42" presetClass="path" presetSubtype="0" accel="50000" decel="50000" fill="hold" grpId="0" nodeType="withEffect">
                                  <p:stCondLst>
                                    <p:cond delay="0"/>
                                  </p:stCondLst>
                                  <p:childTnLst>
                                    <p:animMotion origin="layout" path="M -3.54167E-6 3.7037E-6 L -0.20182 0.14629 " pathEditMode="relative" rAng="0" ptsTypes="AA">
                                      <p:cBhvr>
                                        <p:cTn id="12" dur="1000" fill="hold"/>
                                        <p:tgtEl>
                                          <p:spTgt spid="41"/>
                                        </p:tgtEl>
                                        <p:attrNameLst>
                                          <p:attrName>ppt_x</p:attrName>
                                          <p:attrName>ppt_y</p:attrName>
                                        </p:attrNameLst>
                                      </p:cBhvr>
                                      <p:rCtr x="-10091" y="7315"/>
                                    </p:animMotion>
                                  </p:childTnLst>
                                </p:cTn>
                              </p:par>
                              <p:par>
                                <p:cTn id="13" presetID="42" presetClass="path" presetSubtype="0" accel="50000" decel="50000" fill="hold" grpId="0" nodeType="withEffect">
                                  <p:stCondLst>
                                    <p:cond delay="0"/>
                                  </p:stCondLst>
                                  <p:childTnLst>
                                    <p:animMotion origin="layout" path="M 1.66667E-6 -4.07407E-6 L 0.0181 -0.00555 " pathEditMode="relative" rAng="0" ptsTypes="AA">
                                      <p:cBhvr>
                                        <p:cTn id="14" dur="1000" fill="hold"/>
                                        <p:tgtEl>
                                          <p:spTgt spid="14"/>
                                        </p:tgtEl>
                                        <p:attrNameLst>
                                          <p:attrName>ppt_x</p:attrName>
                                          <p:attrName>ppt_y</p:attrName>
                                        </p:attrNameLst>
                                      </p:cBhvr>
                                      <p:rCtr x="898" y="-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4" grpId="0" animBg="1"/>
      <p:bldP spid="41" grpId="0" animBg="1"/>
      <p:bldP spid="4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5AC0D-09DF-DD17-207A-ECB0EBA15CF5}"/>
            </a:ext>
          </a:extLst>
        </p:cNvPr>
        <p:cNvGrpSpPr/>
        <p:nvPr/>
      </p:nvGrpSpPr>
      <p:grpSpPr>
        <a:xfrm>
          <a:off x="0" y="0"/>
          <a:ext cx="0" cy="0"/>
          <a:chOff x="0" y="0"/>
          <a:chExt cx="0" cy="0"/>
        </a:xfrm>
      </p:grpSpPr>
      <p:sp>
        <p:nvSpPr>
          <p:cNvPr id="14" name="Rounded Rectangle 13">
            <a:extLst>
              <a:ext uri="{FF2B5EF4-FFF2-40B4-BE49-F238E27FC236}">
                <a16:creationId xmlns:a16="http://schemas.microsoft.com/office/drawing/2014/main" id="{7D863D95-3FFC-FEF9-B861-0DD3339D960B}"/>
              </a:ext>
            </a:extLst>
          </p:cNvPr>
          <p:cNvSpPr/>
          <p:nvPr/>
        </p:nvSpPr>
        <p:spPr>
          <a:xfrm>
            <a:off x="554712" y="4854411"/>
            <a:ext cx="1835701" cy="616346"/>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Functional unit</a:t>
            </a:r>
          </a:p>
        </p:txBody>
      </p:sp>
      <p:sp>
        <p:nvSpPr>
          <p:cNvPr id="16" name="Rounded Rectangle 15">
            <a:extLst>
              <a:ext uri="{FF2B5EF4-FFF2-40B4-BE49-F238E27FC236}">
                <a16:creationId xmlns:a16="http://schemas.microsoft.com/office/drawing/2014/main" id="{43FE9DAA-191D-5E5E-F11F-873A7B33A1F6}"/>
              </a:ext>
            </a:extLst>
          </p:cNvPr>
          <p:cNvSpPr/>
          <p:nvPr/>
        </p:nvSpPr>
        <p:spPr>
          <a:xfrm>
            <a:off x="2707636" y="4945222"/>
            <a:ext cx="2008837" cy="566913"/>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System boundary</a:t>
            </a:r>
          </a:p>
        </p:txBody>
      </p:sp>
      <p:sp>
        <p:nvSpPr>
          <p:cNvPr id="18" name="Rounded Rectangle 17">
            <a:extLst>
              <a:ext uri="{FF2B5EF4-FFF2-40B4-BE49-F238E27FC236}">
                <a16:creationId xmlns:a16="http://schemas.microsoft.com/office/drawing/2014/main" id="{999B4913-13A6-55B1-80CE-B1C53FC157C4}"/>
              </a:ext>
            </a:extLst>
          </p:cNvPr>
          <p:cNvSpPr/>
          <p:nvPr/>
        </p:nvSpPr>
        <p:spPr>
          <a:xfrm>
            <a:off x="5444747" y="5068206"/>
            <a:ext cx="1951629" cy="616346"/>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Impact coverage</a:t>
            </a:r>
          </a:p>
        </p:txBody>
      </p:sp>
      <p:grpSp>
        <p:nvGrpSpPr>
          <p:cNvPr id="5" name="Group 4">
            <a:extLst>
              <a:ext uri="{FF2B5EF4-FFF2-40B4-BE49-F238E27FC236}">
                <a16:creationId xmlns:a16="http://schemas.microsoft.com/office/drawing/2014/main" id="{6CC8F539-4BDC-F20B-A105-BA78FF845BCF}"/>
              </a:ext>
            </a:extLst>
          </p:cNvPr>
          <p:cNvGrpSpPr/>
          <p:nvPr/>
        </p:nvGrpSpPr>
        <p:grpSpPr>
          <a:xfrm>
            <a:off x="4190171" y="2932035"/>
            <a:ext cx="3811657" cy="987934"/>
            <a:chOff x="822038" y="1988840"/>
            <a:chExt cx="3811657" cy="987934"/>
          </a:xfrm>
        </p:grpSpPr>
        <p:pic>
          <p:nvPicPr>
            <p:cNvPr id="765" name="Graphic 764" descr="Microscope outline">
              <a:extLst>
                <a:ext uri="{FF2B5EF4-FFF2-40B4-BE49-F238E27FC236}">
                  <a16:creationId xmlns:a16="http://schemas.microsoft.com/office/drawing/2014/main" id="{A4D58617-2633-483E-1F34-72CA5E74501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838327" y="2062374"/>
              <a:ext cx="914400" cy="914400"/>
            </a:xfrm>
            <a:prstGeom prst="rect">
              <a:avLst/>
            </a:prstGeom>
          </p:spPr>
        </p:pic>
        <p:pic>
          <p:nvPicPr>
            <p:cNvPr id="767" name="Graphic 766" descr="Test tubes outline">
              <a:extLst>
                <a:ext uri="{FF2B5EF4-FFF2-40B4-BE49-F238E27FC236}">
                  <a16:creationId xmlns:a16="http://schemas.microsoft.com/office/drawing/2014/main" id="{0E9C4903-42FF-FA39-AE4A-90DCD07E43F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827460" y="2060848"/>
              <a:ext cx="914400" cy="914400"/>
            </a:xfrm>
            <a:prstGeom prst="rect">
              <a:avLst/>
            </a:prstGeom>
          </p:spPr>
        </p:pic>
        <p:pic>
          <p:nvPicPr>
            <p:cNvPr id="769" name="Graphic 768" descr="Flask outline">
              <a:extLst>
                <a:ext uri="{FF2B5EF4-FFF2-40B4-BE49-F238E27FC236}">
                  <a16:creationId xmlns:a16="http://schemas.microsoft.com/office/drawing/2014/main" id="{C045E9B7-4EEB-A165-20EE-843203B7C41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719295" y="2031388"/>
              <a:ext cx="914400" cy="914400"/>
            </a:xfrm>
            <a:prstGeom prst="rect">
              <a:avLst/>
            </a:prstGeom>
          </p:spPr>
        </p:pic>
        <p:pic>
          <p:nvPicPr>
            <p:cNvPr id="771" name="Graphic 770" descr="Beaker outline">
              <a:extLst>
                <a:ext uri="{FF2B5EF4-FFF2-40B4-BE49-F238E27FC236}">
                  <a16:creationId xmlns:a16="http://schemas.microsoft.com/office/drawing/2014/main" id="{70811CD8-BEED-B9D3-94F0-695C4B39488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22038" y="1988840"/>
              <a:ext cx="914400" cy="914400"/>
            </a:xfrm>
            <a:prstGeom prst="rect">
              <a:avLst/>
            </a:prstGeom>
          </p:spPr>
        </p:pic>
        <p:cxnSp>
          <p:nvCxnSpPr>
            <p:cNvPr id="773" name="Straight Arrow Connector 772">
              <a:extLst>
                <a:ext uri="{FF2B5EF4-FFF2-40B4-BE49-F238E27FC236}">
                  <a16:creationId xmlns:a16="http://schemas.microsoft.com/office/drawing/2014/main" id="{CF6B6201-5612-3492-3462-7ACDDF906F06}"/>
                </a:ext>
              </a:extLst>
            </p:cNvPr>
            <p:cNvCxnSpPr/>
            <p:nvPr/>
          </p:nvCxnSpPr>
          <p:spPr>
            <a:xfrm>
              <a:off x="1589732" y="2611730"/>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774" name="Straight Arrow Connector 773">
              <a:extLst>
                <a:ext uri="{FF2B5EF4-FFF2-40B4-BE49-F238E27FC236}">
                  <a16:creationId xmlns:a16="http://schemas.microsoft.com/office/drawing/2014/main" id="{CA04B1C6-D186-F9BD-108A-B74CC0BE09BF}"/>
                </a:ext>
              </a:extLst>
            </p:cNvPr>
            <p:cNvCxnSpPr/>
            <p:nvPr/>
          </p:nvCxnSpPr>
          <p:spPr>
            <a:xfrm>
              <a:off x="2762598" y="2590296"/>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775" name="Straight Arrow Connector 774">
              <a:extLst>
                <a:ext uri="{FF2B5EF4-FFF2-40B4-BE49-F238E27FC236}">
                  <a16:creationId xmlns:a16="http://schemas.microsoft.com/office/drawing/2014/main" id="{58F5A4ED-2FAD-D1EC-84D6-BED05CA3B6E7}"/>
                </a:ext>
              </a:extLst>
            </p:cNvPr>
            <p:cNvCxnSpPr/>
            <p:nvPr/>
          </p:nvCxnSpPr>
          <p:spPr>
            <a:xfrm>
              <a:off x="3633863" y="2597777"/>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sp>
        <p:nvSpPr>
          <p:cNvPr id="8" name="Rounded Rectangle 7">
            <a:extLst>
              <a:ext uri="{FF2B5EF4-FFF2-40B4-BE49-F238E27FC236}">
                <a16:creationId xmlns:a16="http://schemas.microsoft.com/office/drawing/2014/main" id="{CB054E5D-407F-C8F8-B61B-DB57CB37D3AB}"/>
              </a:ext>
            </a:extLst>
          </p:cNvPr>
          <p:cNvSpPr/>
          <p:nvPr/>
        </p:nvSpPr>
        <p:spPr>
          <a:xfrm>
            <a:off x="884094" y="6003310"/>
            <a:ext cx="2472008" cy="575099"/>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Assessment standard</a:t>
            </a:r>
          </a:p>
        </p:txBody>
      </p:sp>
      <p:sp>
        <p:nvSpPr>
          <p:cNvPr id="11" name="Rounded Rectangle 10">
            <a:extLst>
              <a:ext uri="{FF2B5EF4-FFF2-40B4-BE49-F238E27FC236}">
                <a16:creationId xmlns:a16="http://schemas.microsoft.com/office/drawing/2014/main" id="{53CB6964-1B00-965B-F700-1C9CDB43CB7A}"/>
              </a:ext>
            </a:extLst>
          </p:cNvPr>
          <p:cNvSpPr/>
          <p:nvPr/>
        </p:nvSpPr>
        <p:spPr>
          <a:xfrm>
            <a:off x="3901825" y="5927105"/>
            <a:ext cx="2511042" cy="566913"/>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Comparison involved</a:t>
            </a:r>
          </a:p>
        </p:txBody>
      </p:sp>
      <p:sp>
        <p:nvSpPr>
          <p:cNvPr id="15" name="TextBox 14">
            <a:extLst>
              <a:ext uri="{FF2B5EF4-FFF2-40B4-BE49-F238E27FC236}">
                <a16:creationId xmlns:a16="http://schemas.microsoft.com/office/drawing/2014/main" id="{DDA22ED6-8FEF-7428-8398-AD55DA2F9E25}"/>
              </a:ext>
            </a:extLst>
          </p:cNvPr>
          <p:cNvSpPr txBox="1"/>
          <p:nvPr/>
        </p:nvSpPr>
        <p:spPr>
          <a:xfrm>
            <a:off x="7192330" y="5703916"/>
            <a:ext cx="478016" cy="523220"/>
          </a:xfrm>
          <a:prstGeom prst="rect">
            <a:avLst/>
          </a:prstGeom>
          <a:noFill/>
        </p:spPr>
        <p:txBody>
          <a:bodyPr wrap="none" rtlCol="0">
            <a:spAutoFit/>
          </a:bodyPr>
          <a:lstStyle/>
          <a:p>
            <a:r>
              <a:rPr lang="en-GB" sz="2800" dirty="0">
                <a:solidFill>
                  <a:schemeClr val="tx2">
                    <a:lumMod val="75000"/>
                    <a:lumOff val="25000"/>
                  </a:schemeClr>
                </a:solidFill>
              </a:rPr>
              <a:t>…</a:t>
            </a:r>
          </a:p>
        </p:txBody>
      </p:sp>
      <p:sp>
        <p:nvSpPr>
          <p:cNvPr id="6" name="Rounded Rectangle 5">
            <a:extLst>
              <a:ext uri="{FF2B5EF4-FFF2-40B4-BE49-F238E27FC236}">
                <a16:creationId xmlns:a16="http://schemas.microsoft.com/office/drawing/2014/main" id="{04C7DC5B-8CF1-76C0-A85B-F3386569AB6D}"/>
              </a:ext>
            </a:extLst>
          </p:cNvPr>
          <p:cNvSpPr/>
          <p:nvPr/>
        </p:nvSpPr>
        <p:spPr>
          <a:xfrm>
            <a:off x="259968" y="4710074"/>
            <a:ext cx="7741860" cy="2031294"/>
          </a:xfrm>
          <a:prstGeom prst="roundRect">
            <a:avLst>
              <a:gd name="adj" fmla="val 3525"/>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Graphic 1" descr="Question Mark with solid fill">
            <a:extLst>
              <a:ext uri="{FF2B5EF4-FFF2-40B4-BE49-F238E27FC236}">
                <a16:creationId xmlns:a16="http://schemas.microsoft.com/office/drawing/2014/main" id="{1E6E3D9A-2263-F69C-762A-67EBEED7908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0123" y="4657091"/>
            <a:ext cx="914400" cy="914400"/>
          </a:xfrm>
          <a:prstGeom prst="rect">
            <a:avLst/>
          </a:prstGeom>
        </p:spPr>
      </p:pic>
      <p:pic>
        <p:nvPicPr>
          <p:cNvPr id="4" name="Graphic 3" descr="Question Mark with solid fill">
            <a:extLst>
              <a:ext uri="{FF2B5EF4-FFF2-40B4-BE49-F238E27FC236}">
                <a16:creationId xmlns:a16="http://schemas.microsoft.com/office/drawing/2014/main" id="{B37DA943-2CF9-848F-284E-A09022F6B1A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181337" y="4705384"/>
            <a:ext cx="914400" cy="914400"/>
          </a:xfrm>
          <a:prstGeom prst="rect">
            <a:avLst/>
          </a:prstGeom>
        </p:spPr>
      </p:pic>
      <p:pic>
        <p:nvPicPr>
          <p:cNvPr id="10" name="Graphic 9" descr="Question Mark with solid fill">
            <a:extLst>
              <a:ext uri="{FF2B5EF4-FFF2-40B4-BE49-F238E27FC236}">
                <a16:creationId xmlns:a16="http://schemas.microsoft.com/office/drawing/2014/main" id="{197ED121-EE60-EC38-1E2A-AA8D24F48A5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983923" y="4764941"/>
            <a:ext cx="914400" cy="914400"/>
          </a:xfrm>
          <a:prstGeom prst="rect">
            <a:avLst/>
          </a:prstGeom>
        </p:spPr>
      </p:pic>
      <p:pic>
        <p:nvPicPr>
          <p:cNvPr id="12" name="Graphic 11" descr="Question Mark with solid fill">
            <a:extLst>
              <a:ext uri="{FF2B5EF4-FFF2-40B4-BE49-F238E27FC236}">
                <a16:creationId xmlns:a16="http://schemas.microsoft.com/office/drawing/2014/main" id="{B46EF7FF-0BA9-0001-1A12-7C7C7E68D5F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26894" y="5697315"/>
            <a:ext cx="914400" cy="914400"/>
          </a:xfrm>
          <a:prstGeom prst="rect">
            <a:avLst/>
          </a:prstGeom>
        </p:spPr>
      </p:pic>
      <p:pic>
        <p:nvPicPr>
          <p:cNvPr id="13" name="Graphic 12" descr="Question Mark with solid fill">
            <a:extLst>
              <a:ext uri="{FF2B5EF4-FFF2-40B4-BE49-F238E27FC236}">
                <a16:creationId xmlns:a16="http://schemas.microsoft.com/office/drawing/2014/main" id="{4D43032B-CFE5-2966-3CEE-F6309937AD8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356102" y="5725721"/>
            <a:ext cx="914400" cy="914400"/>
          </a:xfrm>
          <a:prstGeom prst="rect">
            <a:avLst/>
          </a:prstGeom>
        </p:spPr>
      </p:pic>
      <p:sp>
        <p:nvSpPr>
          <p:cNvPr id="19" name="Title 1">
            <a:extLst>
              <a:ext uri="{FF2B5EF4-FFF2-40B4-BE49-F238E27FC236}">
                <a16:creationId xmlns:a16="http://schemas.microsoft.com/office/drawing/2014/main" id="{7D788F54-E8A5-7EDC-680E-45D1EE5120D3}"/>
              </a:ext>
            </a:extLst>
          </p:cNvPr>
          <p:cNvSpPr txBox="1">
            <a:spLocks/>
          </p:cNvSpPr>
          <p:nvPr/>
        </p:nvSpPr>
        <p:spPr>
          <a:xfrm>
            <a:off x="11553595" y="6250481"/>
            <a:ext cx="919807" cy="6054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t>3</a:t>
            </a:r>
            <a:endParaRPr lang="en-GB" sz="1600" dirty="0"/>
          </a:p>
        </p:txBody>
      </p:sp>
    </p:spTree>
    <p:extLst>
      <p:ext uri="{BB962C8B-B14F-4D97-AF65-F5344CB8AC3E}">
        <p14:creationId xmlns:p14="http://schemas.microsoft.com/office/powerpoint/2010/main" val="1766105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C58B0-7E4C-643F-2D7C-A68BAA30B1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17F706-37C5-F3AF-9152-8E0EDD5E6DFF}"/>
              </a:ext>
            </a:extLst>
          </p:cNvPr>
          <p:cNvSpPr txBox="1">
            <a:spLocks/>
          </p:cNvSpPr>
          <p:nvPr/>
        </p:nvSpPr>
        <p:spPr>
          <a:xfrm>
            <a:off x="0" y="-724039"/>
            <a:ext cx="12720736"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dirty="0"/>
              <a:t>LCA requires more than knowing the process</a:t>
            </a:r>
            <a:endParaRPr lang="en-GB" sz="3200" dirty="0"/>
          </a:p>
        </p:txBody>
      </p:sp>
      <p:sp>
        <p:nvSpPr>
          <p:cNvPr id="3" name="Title 1">
            <a:extLst>
              <a:ext uri="{FF2B5EF4-FFF2-40B4-BE49-F238E27FC236}">
                <a16:creationId xmlns:a16="http://schemas.microsoft.com/office/drawing/2014/main" id="{0BC450B2-5CA5-BE6B-0D30-0536045B6F90}"/>
              </a:ext>
            </a:extLst>
          </p:cNvPr>
          <p:cNvSpPr txBox="1">
            <a:spLocks/>
          </p:cNvSpPr>
          <p:nvPr/>
        </p:nvSpPr>
        <p:spPr>
          <a:xfrm>
            <a:off x="11553595" y="6250481"/>
            <a:ext cx="919807" cy="6054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t>4</a:t>
            </a:r>
            <a:endParaRPr lang="en-GB" sz="1600" dirty="0"/>
          </a:p>
        </p:txBody>
      </p:sp>
      <p:grpSp>
        <p:nvGrpSpPr>
          <p:cNvPr id="5" name="Group 4">
            <a:extLst>
              <a:ext uri="{FF2B5EF4-FFF2-40B4-BE49-F238E27FC236}">
                <a16:creationId xmlns:a16="http://schemas.microsoft.com/office/drawing/2014/main" id="{89308B5D-465A-D5F6-C962-AC32F33F6996}"/>
              </a:ext>
            </a:extLst>
          </p:cNvPr>
          <p:cNvGrpSpPr/>
          <p:nvPr/>
        </p:nvGrpSpPr>
        <p:grpSpPr>
          <a:xfrm>
            <a:off x="4190171" y="2932035"/>
            <a:ext cx="3811657" cy="987934"/>
            <a:chOff x="822038" y="1988840"/>
            <a:chExt cx="3811657" cy="987934"/>
          </a:xfrm>
        </p:grpSpPr>
        <p:pic>
          <p:nvPicPr>
            <p:cNvPr id="765" name="Graphic 764" descr="Microscope outline">
              <a:extLst>
                <a:ext uri="{FF2B5EF4-FFF2-40B4-BE49-F238E27FC236}">
                  <a16:creationId xmlns:a16="http://schemas.microsoft.com/office/drawing/2014/main" id="{AB746B10-8F4E-44BC-5D40-1750AE53079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838327" y="2062374"/>
              <a:ext cx="914400" cy="914400"/>
            </a:xfrm>
            <a:prstGeom prst="rect">
              <a:avLst/>
            </a:prstGeom>
          </p:spPr>
        </p:pic>
        <p:pic>
          <p:nvPicPr>
            <p:cNvPr id="767" name="Graphic 766" descr="Test tubes outline">
              <a:extLst>
                <a:ext uri="{FF2B5EF4-FFF2-40B4-BE49-F238E27FC236}">
                  <a16:creationId xmlns:a16="http://schemas.microsoft.com/office/drawing/2014/main" id="{F89A4340-E8AA-1D04-3BC5-8D38B108CB1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827460" y="2060848"/>
              <a:ext cx="914400" cy="914400"/>
            </a:xfrm>
            <a:prstGeom prst="rect">
              <a:avLst/>
            </a:prstGeom>
          </p:spPr>
        </p:pic>
        <p:pic>
          <p:nvPicPr>
            <p:cNvPr id="769" name="Graphic 768" descr="Flask outline">
              <a:extLst>
                <a:ext uri="{FF2B5EF4-FFF2-40B4-BE49-F238E27FC236}">
                  <a16:creationId xmlns:a16="http://schemas.microsoft.com/office/drawing/2014/main" id="{C0F212B0-7D3A-FA07-E0E5-B39072E96CF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719295" y="2031388"/>
              <a:ext cx="914400" cy="914400"/>
            </a:xfrm>
            <a:prstGeom prst="rect">
              <a:avLst/>
            </a:prstGeom>
          </p:spPr>
        </p:pic>
        <p:pic>
          <p:nvPicPr>
            <p:cNvPr id="771" name="Graphic 770" descr="Beaker outline">
              <a:extLst>
                <a:ext uri="{FF2B5EF4-FFF2-40B4-BE49-F238E27FC236}">
                  <a16:creationId xmlns:a16="http://schemas.microsoft.com/office/drawing/2014/main" id="{CB2DFEAB-D3EB-5325-5757-466FCD09108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22038" y="1988840"/>
              <a:ext cx="914400" cy="914400"/>
            </a:xfrm>
            <a:prstGeom prst="rect">
              <a:avLst/>
            </a:prstGeom>
          </p:spPr>
        </p:pic>
        <p:cxnSp>
          <p:nvCxnSpPr>
            <p:cNvPr id="773" name="Straight Arrow Connector 772">
              <a:extLst>
                <a:ext uri="{FF2B5EF4-FFF2-40B4-BE49-F238E27FC236}">
                  <a16:creationId xmlns:a16="http://schemas.microsoft.com/office/drawing/2014/main" id="{6C52F67A-ABA5-9C97-9C16-6A833AEE6EE3}"/>
                </a:ext>
              </a:extLst>
            </p:cNvPr>
            <p:cNvCxnSpPr/>
            <p:nvPr/>
          </p:nvCxnSpPr>
          <p:spPr>
            <a:xfrm>
              <a:off x="1589732" y="2611730"/>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774" name="Straight Arrow Connector 773">
              <a:extLst>
                <a:ext uri="{FF2B5EF4-FFF2-40B4-BE49-F238E27FC236}">
                  <a16:creationId xmlns:a16="http://schemas.microsoft.com/office/drawing/2014/main" id="{C8E0476C-9BCC-825A-83FB-24FC93E7BDB5}"/>
                </a:ext>
              </a:extLst>
            </p:cNvPr>
            <p:cNvCxnSpPr/>
            <p:nvPr/>
          </p:nvCxnSpPr>
          <p:spPr>
            <a:xfrm>
              <a:off x="2762598" y="2590296"/>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775" name="Straight Arrow Connector 774">
              <a:extLst>
                <a:ext uri="{FF2B5EF4-FFF2-40B4-BE49-F238E27FC236}">
                  <a16:creationId xmlns:a16="http://schemas.microsoft.com/office/drawing/2014/main" id="{9F38F2EE-0950-A497-BAD0-58FC9C3E5553}"/>
                </a:ext>
              </a:extLst>
            </p:cNvPr>
            <p:cNvCxnSpPr/>
            <p:nvPr/>
          </p:nvCxnSpPr>
          <p:spPr>
            <a:xfrm>
              <a:off x="3633863" y="2597777"/>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sp>
        <p:nvSpPr>
          <p:cNvPr id="4" name="Rounded Rectangle 3">
            <a:extLst>
              <a:ext uri="{FF2B5EF4-FFF2-40B4-BE49-F238E27FC236}">
                <a16:creationId xmlns:a16="http://schemas.microsoft.com/office/drawing/2014/main" id="{E241E298-AAC5-255C-137B-56FD8EF9E80D}"/>
              </a:ext>
            </a:extLst>
          </p:cNvPr>
          <p:cNvSpPr/>
          <p:nvPr/>
        </p:nvSpPr>
        <p:spPr>
          <a:xfrm>
            <a:off x="259968" y="4710074"/>
            <a:ext cx="7741860" cy="2031294"/>
          </a:xfrm>
          <a:prstGeom prst="roundRect">
            <a:avLst>
              <a:gd name="adj" fmla="val 3525"/>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ounded Rectangle 6">
            <a:extLst>
              <a:ext uri="{FF2B5EF4-FFF2-40B4-BE49-F238E27FC236}">
                <a16:creationId xmlns:a16="http://schemas.microsoft.com/office/drawing/2014/main" id="{816F9BA6-22C6-F6D0-2A95-D5ABCD16E0C4}"/>
              </a:ext>
            </a:extLst>
          </p:cNvPr>
          <p:cNvSpPr/>
          <p:nvPr/>
        </p:nvSpPr>
        <p:spPr>
          <a:xfrm>
            <a:off x="554712" y="4854411"/>
            <a:ext cx="1835701" cy="616346"/>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Functional unit</a:t>
            </a:r>
          </a:p>
        </p:txBody>
      </p:sp>
      <p:sp>
        <p:nvSpPr>
          <p:cNvPr id="8" name="Rounded Rectangle 7">
            <a:extLst>
              <a:ext uri="{FF2B5EF4-FFF2-40B4-BE49-F238E27FC236}">
                <a16:creationId xmlns:a16="http://schemas.microsoft.com/office/drawing/2014/main" id="{FD11CE79-756A-D327-5B9E-0EF5BCFE760E}"/>
              </a:ext>
            </a:extLst>
          </p:cNvPr>
          <p:cNvSpPr/>
          <p:nvPr/>
        </p:nvSpPr>
        <p:spPr>
          <a:xfrm>
            <a:off x="884094" y="6003310"/>
            <a:ext cx="2472008" cy="575099"/>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Assessment standard</a:t>
            </a:r>
          </a:p>
        </p:txBody>
      </p:sp>
      <p:sp>
        <p:nvSpPr>
          <p:cNvPr id="9" name="Rounded Rectangle 8">
            <a:extLst>
              <a:ext uri="{FF2B5EF4-FFF2-40B4-BE49-F238E27FC236}">
                <a16:creationId xmlns:a16="http://schemas.microsoft.com/office/drawing/2014/main" id="{4F5A6D03-64B9-1D5F-BFA9-141EC136DFEF}"/>
              </a:ext>
            </a:extLst>
          </p:cNvPr>
          <p:cNvSpPr/>
          <p:nvPr/>
        </p:nvSpPr>
        <p:spPr>
          <a:xfrm>
            <a:off x="2707636" y="4945222"/>
            <a:ext cx="2008837" cy="566913"/>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System boundary</a:t>
            </a:r>
          </a:p>
        </p:txBody>
      </p:sp>
      <p:sp>
        <p:nvSpPr>
          <p:cNvPr id="11" name="Rounded Rectangle 10">
            <a:extLst>
              <a:ext uri="{FF2B5EF4-FFF2-40B4-BE49-F238E27FC236}">
                <a16:creationId xmlns:a16="http://schemas.microsoft.com/office/drawing/2014/main" id="{7882DFD2-8A8A-92B0-6F39-8C3D181C6A66}"/>
              </a:ext>
            </a:extLst>
          </p:cNvPr>
          <p:cNvSpPr/>
          <p:nvPr/>
        </p:nvSpPr>
        <p:spPr>
          <a:xfrm>
            <a:off x="3901825" y="5927105"/>
            <a:ext cx="2511042" cy="566913"/>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Comparison involved</a:t>
            </a:r>
          </a:p>
        </p:txBody>
      </p:sp>
      <p:sp>
        <p:nvSpPr>
          <p:cNvPr id="15" name="TextBox 14">
            <a:extLst>
              <a:ext uri="{FF2B5EF4-FFF2-40B4-BE49-F238E27FC236}">
                <a16:creationId xmlns:a16="http://schemas.microsoft.com/office/drawing/2014/main" id="{F20EF135-1B70-FD09-A7D3-665F1FBE08E8}"/>
              </a:ext>
            </a:extLst>
          </p:cNvPr>
          <p:cNvSpPr txBox="1"/>
          <p:nvPr/>
        </p:nvSpPr>
        <p:spPr>
          <a:xfrm>
            <a:off x="7192330" y="5703916"/>
            <a:ext cx="478016" cy="523220"/>
          </a:xfrm>
          <a:prstGeom prst="rect">
            <a:avLst/>
          </a:prstGeom>
          <a:noFill/>
        </p:spPr>
        <p:txBody>
          <a:bodyPr wrap="none" rtlCol="0">
            <a:spAutoFit/>
          </a:bodyPr>
          <a:lstStyle/>
          <a:p>
            <a:r>
              <a:rPr lang="en-GB" sz="2800" dirty="0">
                <a:solidFill>
                  <a:schemeClr val="tx2">
                    <a:lumMod val="75000"/>
                    <a:lumOff val="25000"/>
                  </a:schemeClr>
                </a:solidFill>
              </a:rPr>
              <a:t>…</a:t>
            </a:r>
          </a:p>
        </p:txBody>
      </p:sp>
      <p:sp>
        <p:nvSpPr>
          <p:cNvPr id="17" name="Rounded Rectangle 16">
            <a:extLst>
              <a:ext uri="{FF2B5EF4-FFF2-40B4-BE49-F238E27FC236}">
                <a16:creationId xmlns:a16="http://schemas.microsoft.com/office/drawing/2014/main" id="{2C817F2A-C5FF-054B-1BDF-B0BBA688FF48}"/>
              </a:ext>
            </a:extLst>
          </p:cNvPr>
          <p:cNvSpPr/>
          <p:nvPr/>
        </p:nvSpPr>
        <p:spPr>
          <a:xfrm>
            <a:off x="5444747" y="5068206"/>
            <a:ext cx="1951629" cy="616346"/>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Impact coverage</a:t>
            </a:r>
          </a:p>
        </p:txBody>
      </p:sp>
      <p:sp>
        <p:nvSpPr>
          <p:cNvPr id="23" name="Rounded Rectangle 22">
            <a:extLst>
              <a:ext uri="{FF2B5EF4-FFF2-40B4-BE49-F238E27FC236}">
                <a16:creationId xmlns:a16="http://schemas.microsoft.com/office/drawing/2014/main" id="{0EB88701-8901-F143-37FD-6B5D1CA7A746}"/>
              </a:ext>
            </a:extLst>
          </p:cNvPr>
          <p:cNvSpPr/>
          <p:nvPr/>
        </p:nvSpPr>
        <p:spPr>
          <a:xfrm>
            <a:off x="4190171" y="2564904"/>
            <a:ext cx="3811657" cy="1804270"/>
          </a:xfrm>
          <a:prstGeom prst="roundRect">
            <a:avLst>
              <a:gd name="adj" fmla="val 3525"/>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62BB1359-A63D-5FD2-BE08-59DC3F67510E}"/>
              </a:ext>
            </a:extLst>
          </p:cNvPr>
          <p:cNvSpPr txBox="1"/>
          <p:nvPr/>
        </p:nvSpPr>
        <p:spPr>
          <a:xfrm>
            <a:off x="4886743" y="2207587"/>
            <a:ext cx="2085956" cy="369332"/>
          </a:xfrm>
          <a:prstGeom prst="rect">
            <a:avLst/>
          </a:prstGeom>
          <a:noFill/>
        </p:spPr>
        <p:txBody>
          <a:bodyPr wrap="none" rtlCol="0">
            <a:spAutoFit/>
          </a:bodyPr>
          <a:lstStyle/>
          <a:p>
            <a:pPr algn="ctr"/>
            <a:r>
              <a:rPr lang="en-GB" dirty="0">
                <a:solidFill>
                  <a:srgbClr val="C00000"/>
                </a:solidFill>
              </a:rPr>
              <a:t>Foreground system</a:t>
            </a:r>
          </a:p>
        </p:txBody>
      </p:sp>
      <p:sp>
        <p:nvSpPr>
          <p:cNvPr id="777" name="TextBox 776">
            <a:extLst>
              <a:ext uri="{FF2B5EF4-FFF2-40B4-BE49-F238E27FC236}">
                <a16:creationId xmlns:a16="http://schemas.microsoft.com/office/drawing/2014/main" id="{C32575E4-9A74-1A2C-085A-0A0D5B7BFF24}"/>
              </a:ext>
            </a:extLst>
          </p:cNvPr>
          <p:cNvSpPr txBox="1"/>
          <p:nvPr/>
        </p:nvSpPr>
        <p:spPr>
          <a:xfrm>
            <a:off x="792455" y="668364"/>
            <a:ext cx="2138791" cy="369332"/>
          </a:xfrm>
          <a:prstGeom prst="rect">
            <a:avLst/>
          </a:prstGeom>
          <a:noFill/>
        </p:spPr>
        <p:txBody>
          <a:bodyPr wrap="none" rtlCol="0">
            <a:spAutoFit/>
          </a:bodyPr>
          <a:lstStyle/>
          <a:p>
            <a:r>
              <a:rPr lang="en-GB" dirty="0">
                <a:solidFill>
                  <a:schemeClr val="bg1">
                    <a:lumMod val="50000"/>
                  </a:schemeClr>
                </a:solidFill>
              </a:rPr>
              <a:t>Background system</a:t>
            </a:r>
          </a:p>
        </p:txBody>
      </p:sp>
      <p:grpSp>
        <p:nvGrpSpPr>
          <p:cNvPr id="12" name="Group 11">
            <a:extLst>
              <a:ext uri="{FF2B5EF4-FFF2-40B4-BE49-F238E27FC236}">
                <a16:creationId xmlns:a16="http://schemas.microsoft.com/office/drawing/2014/main" id="{CF830DC9-2D66-E353-8E22-1F4ABF8CDB82}"/>
              </a:ext>
            </a:extLst>
          </p:cNvPr>
          <p:cNvGrpSpPr/>
          <p:nvPr/>
        </p:nvGrpSpPr>
        <p:grpSpPr>
          <a:xfrm>
            <a:off x="259968" y="1052942"/>
            <a:ext cx="3452943" cy="3310294"/>
            <a:chOff x="259968" y="1052942"/>
            <a:chExt cx="3452943" cy="3310294"/>
          </a:xfrm>
        </p:grpSpPr>
        <p:sp>
          <p:nvSpPr>
            <p:cNvPr id="776" name="Rounded Rectangle 775">
              <a:extLst>
                <a:ext uri="{FF2B5EF4-FFF2-40B4-BE49-F238E27FC236}">
                  <a16:creationId xmlns:a16="http://schemas.microsoft.com/office/drawing/2014/main" id="{D05202BF-E6D9-0C01-10EC-F3B304EF2C43}"/>
                </a:ext>
              </a:extLst>
            </p:cNvPr>
            <p:cNvSpPr/>
            <p:nvPr/>
          </p:nvSpPr>
          <p:spPr>
            <a:xfrm>
              <a:off x="259968" y="1052942"/>
              <a:ext cx="3452943" cy="3310294"/>
            </a:xfrm>
            <a:prstGeom prst="roundRect">
              <a:avLst>
                <a:gd name="adj" fmla="val 3525"/>
              </a:avLst>
            </a:prstGeom>
            <a:noFill/>
            <a:ln w="28575">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 name="Group 9">
              <a:extLst>
                <a:ext uri="{FF2B5EF4-FFF2-40B4-BE49-F238E27FC236}">
                  <a16:creationId xmlns:a16="http://schemas.microsoft.com/office/drawing/2014/main" id="{13DC98B1-A2B6-9513-AA16-C533B9CF0274}"/>
                </a:ext>
              </a:extLst>
            </p:cNvPr>
            <p:cNvGrpSpPr/>
            <p:nvPr/>
          </p:nvGrpSpPr>
          <p:grpSpPr>
            <a:xfrm>
              <a:off x="314081" y="1104578"/>
              <a:ext cx="3269696" cy="3236194"/>
              <a:chOff x="314081" y="1104578"/>
              <a:chExt cx="3269696" cy="3236194"/>
            </a:xfrm>
          </p:grpSpPr>
          <p:pic>
            <p:nvPicPr>
              <p:cNvPr id="770" name="Graphic 769" descr="Hierarchy outline">
                <a:extLst>
                  <a:ext uri="{FF2B5EF4-FFF2-40B4-BE49-F238E27FC236}">
                    <a16:creationId xmlns:a16="http://schemas.microsoft.com/office/drawing/2014/main" id="{4D49907F-2714-058C-5B0C-701C9CA6DA2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5400000">
                <a:off x="681007" y="1104578"/>
                <a:ext cx="605035" cy="605035"/>
              </a:xfrm>
              <a:prstGeom prst="rect">
                <a:avLst/>
              </a:prstGeom>
            </p:spPr>
          </p:pic>
          <p:pic>
            <p:nvPicPr>
              <p:cNvPr id="772" name="Graphic 771" descr="Hierarchy outline">
                <a:extLst>
                  <a:ext uri="{FF2B5EF4-FFF2-40B4-BE49-F238E27FC236}">
                    <a16:creationId xmlns:a16="http://schemas.microsoft.com/office/drawing/2014/main" id="{C8843BE7-D292-566C-D33C-D0C22F60D09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5400000">
                <a:off x="341433" y="1108530"/>
                <a:ext cx="605033" cy="605035"/>
              </a:xfrm>
              <a:prstGeom prst="rect">
                <a:avLst/>
              </a:prstGeom>
            </p:spPr>
          </p:pic>
          <p:sp>
            <p:nvSpPr>
              <p:cNvPr id="778" name="TextBox 777">
                <a:extLst>
                  <a:ext uri="{FF2B5EF4-FFF2-40B4-BE49-F238E27FC236}">
                    <a16:creationId xmlns:a16="http://schemas.microsoft.com/office/drawing/2014/main" id="{066B2615-F699-8C15-FAE2-4AA53168879B}"/>
                  </a:ext>
                </a:extLst>
              </p:cNvPr>
              <p:cNvSpPr txBox="1"/>
              <p:nvPr/>
            </p:nvSpPr>
            <p:spPr>
              <a:xfrm>
                <a:off x="2490274" y="1287811"/>
                <a:ext cx="1093503" cy="261610"/>
              </a:xfrm>
              <a:prstGeom prst="rect">
                <a:avLst/>
              </a:prstGeom>
              <a:noFill/>
            </p:spPr>
            <p:txBody>
              <a:bodyPr wrap="square" rtlCol="0">
                <a:spAutoFit/>
              </a:bodyPr>
              <a:lstStyle/>
              <a:p>
                <a:r>
                  <a:rPr lang="en-GB" sz="1100" dirty="0"/>
                  <a:t>Raw materials</a:t>
                </a:r>
              </a:p>
            </p:txBody>
          </p:sp>
          <p:sp>
            <p:nvSpPr>
              <p:cNvPr id="779" name="Rounded Rectangle 778">
                <a:extLst>
                  <a:ext uri="{FF2B5EF4-FFF2-40B4-BE49-F238E27FC236}">
                    <a16:creationId xmlns:a16="http://schemas.microsoft.com/office/drawing/2014/main" id="{8ECD6E7D-B641-D0E5-6A2D-913FC5375467}"/>
                  </a:ext>
                </a:extLst>
              </p:cNvPr>
              <p:cNvSpPr/>
              <p:nvPr/>
            </p:nvSpPr>
            <p:spPr>
              <a:xfrm>
                <a:off x="2107324" y="1832617"/>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0" name="TextBox 779">
                <a:extLst>
                  <a:ext uri="{FF2B5EF4-FFF2-40B4-BE49-F238E27FC236}">
                    <a16:creationId xmlns:a16="http://schemas.microsoft.com/office/drawing/2014/main" id="{06012967-4C27-2164-5B7A-71B20CC56C1C}"/>
                  </a:ext>
                </a:extLst>
              </p:cNvPr>
              <p:cNvSpPr txBox="1"/>
              <p:nvPr/>
            </p:nvSpPr>
            <p:spPr>
              <a:xfrm>
                <a:off x="2501830" y="1894614"/>
                <a:ext cx="843501" cy="261610"/>
              </a:xfrm>
              <a:prstGeom prst="rect">
                <a:avLst/>
              </a:prstGeom>
              <a:noFill/>
            </p:spPr>
            <p:txBody>
              <a:bodyPr wrap="none" rtlCol="0">
                <a:spAutoFit/>
              </a:bodyPr>
              <a:lstStyle/>
              <a:p>
                <a:r>
                  <a:rPr lang="en-GB" sz="1100" dirty="0"/>
                  <a:t>Chemicals</a:t>
                </a:r>
              </a:p>
            </p:txBody>
          </p:sp>
          <p:sp>
            <p:nvSpPr>
              <p:cNvPr id="781" name="Rounded Rectangle 780">
                <a:extLst>
                  <a:ext uri="{FF2B5EF4-FFF2-40B4-BE49-F238E27FC236}">
                    <a16:creationId xmlns:a16="http://schemas.microsoft.com/office/drawing/2014/main" id="{0E25F3AC-6788-A571-3E5B-A2E3AE4C9769}"/>
                  </a:ext>
                </a:extLst>
              </p:cNvPr>
              <p:cNvSpPr/>
              <p:nvPr/>
            </p:nvSpPr>
            <p:spPr>
              <a:xfrm>
                <a:off x="2107324" y="2526354"/>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2" name="TextBox 781">
                <a:extLst>
                  <a:ext uri="{FF2B5EF4-FFF2-40B4-BE49-F238E27FC236}">
                    <a16:creationId xmlns:a16="http://schemas.microsoft.com/office/drawing/2014/main" id="{C5BF1356-7637-6F05-3CFA-CB55BBAB70A6}"/>
                  </a:ext>
                </a:extLst>
              </p:cNvPr>
              <p:cNvSpPr txBox="1"/>
              <p:nvPr/>
            </p:nvSpPr>
            <p:spPr>
              <a:xfrm>
                <a:off x="2501830" y="2588351"/>
                <a:ext cx="788999" cy="261610"/>
              </a:xfrm>
              <a:prstGeom prst="rect">
                <a:avLst/>
              </a:prstGeom>
              <a:noFill/>
            </p:spPr>
            <p:txBody>
              <a:bodyPr wrap="none" rtlCol="0">
                <a:spAutoFit/>
              </a:bodyPr>
              <a:lstStyle/>
              <a:p>
                <a:r>
                  <a:rPr lang="en-GB" sz="1100" dirty="0"/>
                  <a:t>Electricity</a:t>
                </a:r>
              </a:p>
            </p:txBody>
          </p:sp>
          <p:sp>
            <p:nvSpPr>
              <p:cNvPr id="783" name="Rounded Rectangle 782">
                <a:extLst>
                  <a:ext uri="{FF2B5EF4-FFF2-40B4-BE49-F238E27FC236}">
                    <a16:creationId xmlns:a16="http://schemas.microsoft.com/office/drawing/2014/main" id="{614322E9-D909-18B7-062B-462B52833FA4}"/>
                  </a:ext>
                </a:extLst>
              </p:cNvPr>
              <p:cNvSpPr/>
              <p:nvPr/>
            </p:nvSpPr>
            <p:spPr>
              <a:xfrm>
                <a:off x="2107324" y="3218195"/>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4" name="TextBox 783">
                <a:extLst>
                  <a:ext uri="{FF2B5EF4-FFF2-40B4-BE49-F238E27FC236}">
                    <a16:creationId xmlns:a16="http://schemas.microsoft.com/office/drawing/2014/main" id="{F7665A61-D1A0-DD6A-3E9F-C9433EE86ED3}"/>
                  </a:ext>
                </a:extLst>
              </p:cNvPr>
              <p:cNvSpPr txBox="1"/>
              <p:nvPr/>
            </p:nvSpPr>
            <p:spPr>
              <a:xfrm>
                <a:off x="2501830" y="3280192"/>
                <a:ext cx="551754" cy="261610"/>
              </a:xfrm>
              <a:prstGeom prst="rect">
                <a:avLst/>
              </a:prstGeom>
              <a:noFill/>
            </p:spPr>
            <p:txBody>
              <a:bodyPr wrap="none" rtlCol="0">
                <a:spAutoFit/>
              </a:bodyPr>
              <a:lstStyle/>
              <a:p>
                <a:r>
                  <a:rPr lang="en-GB" sz="1100" dirty="0"/>
                  <a:t>Water</a:t>
                </a:r>
              </a:p>
            </p:txBody>
          </p:sp>
          <p:sp>
            <p:nvSpPr>
              <p:cNvPr id="785" name="Rounded Rectangle 784">
                <a:extLst>
                  <a:ext uri="{FF2B5EF4-FFF2-40B4-BE49-F238E27FC236}">
                    <a16:creationId xmlns:a16="http://schemas.microsoft.com/office/drawing/2014/main" id="{D4F95E29-6E83-C117-841C-BFA5C8D7A264}"/>
                  </a:ext>
                </a:extLst>
              </p:cNvPr>
              <p:cNvSpPr/>
              <p:nvPr/>
            </p:nvSpPr>
            <p:spPr>
              <a:xfrm>
                <a:off x="2108955" y="3816750"/>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6" name="TextBox 785">
                <a:extLst>
                  <a:ext uri="{FF2B5EF4-FFF2-40B4-BE49-F238E27FC236}">
                    <a16:creationId xmlns:a16="http://schemas.microsoft.com/office/drawing/2014/main" id="{B4786E7E-F381-74B1-EB5D-5B6EE0415969}"/>
                  </a:ext>
                </a:extLst>
              </p:cNvPr>
              <p:cNvSpPr txBox="1"/>
              <p:nvPr/>
            </p:nvSpPr>
            <p:spPr>
              <a:xfrm>
                <a:off x="2503981" y="3797760"/>
                <a:ext cx="856505" cy="430887"/>
              </a:xfrm>
              <a:prstGeom prst="rect">
                <a:avLst/>
              </a:prstGeom>
              <a:noFill/>
            </p:spPr>
            <p:txBody>
              <a:bodyPr wrap="square" rtlCol="0">
                <a:spAutoFit/>
              </a:bodyPr>
              <a:lstStyle/>
              <a:p>
                <a:r>
                  <a:rPr lang="en-GB" sz="1100" dirty="0"/>
                  <a:t>Waste treatment</a:t>
                </a:r>
              </a:p>
            </p:txBody>
          </p:sp>
          <p:grpSp>
            <p:nvGrpSpPr>
              <p:cNvPr id="787" name="Group 786">
                <a:extLst>
                  <a:ext uri="{FF2B5EF4-FFF2-40B4-BE49-F238E27FC236}">
                    <a16:creationId xmlns:a16="http://schemas.microsoft.com/office/drawing/2014/main" id="{533E48EF-DEDE-0100-23F7-F13F0EED4D46}"/>
                  </a:ext>
                </a:extLst>
              </p:cNvPr>
              <p:cNvGrpSpPr/>
              <p:nvPr/>
            </p:nvGrpSpPr>
            <p:grpSpPr>
              <a:xfrm>
                <a:off x="343833" y="1715562"/>
                <a:ext cx="944610" cy="608986"/>
                <a:chOff x="542235" y="1296467"/>
                <a:chExt cx="1427605" cy="920371"/>
              </a:xfrm>
            </p:grpSpPr>
            <p:pic>
              <p:nvPicPr>
                <p:cNvPr id="788" name="Graphic 787" descr="Hierarchy outline">
                  <a:extLst>
                    <a:ext uri="{FF2B5EF4-FFF2-40B4-BE49-F238E27FC236}">
                      <a16:creationId xmlns:a16="http://schemas.microsoft.com/office/drawing/2014/main" id="{C85440C8-6FB9-2B13-E99E-9A89C623D04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5400000">
                  <a:off x="1055440" y="1296467"/>
                  <a:ext cx="914400" cy="914400"/>
                </a:xfrm>
                <a:prstGeom prst="rect">
                  <a:avLst/>
                </a:prstGeom>
              </p:spPr>
            </p:pic>
            <p:pic>
              <p:nvPicPr>
                <p:cNvPr id="789" name="Graphic 788" descr="Hierarchy outline">
                  <a:extLst>
                    <a:ext uri="{FF2B5EF4-FFF2-40B4-BE49-F238E27FC236}">
                      <a16:creationId xmlns:a16="http://schemas.microsoft.com/office/drawing/2014/main" id="{4E3EE6BF-3FD0-9C55-9BDF-E1FF1593F75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5400000">
                  <a:off x="542236" y="1302440"/>
                  <a:ext cx="914397" cy="914400"/>
                </a:xfrm>
                <a:prstGeom prst="rect">
                  <a:avLst/>
                </a:prstGeom>
              </p:spPr>
            </p:pic>
          </p:grpSp>
          <p:grpSp>
            <p:nvGrpSpPr>
              <p:cNvPr id="790" name="Group 789">
                <a:extLst>
                  <a:ext uri="{FF2B5EF4-FFF2-40B4-BE49-F238E27FC236}">
                    <a16:creationId xmlns:a16="http://schemas.microsoft.com/office/drawing/2014/main" id="{FA3D1B33-97C8-428F-204D-F60C6EC2B721}"/>
                  </a:ext>
                </a:extLst>
              </p:cNvPr>
              <p:cNvGrpSpPr/>
              <p:nvPr/>
            </p:nvGrpSpPr>
            <p:grpSpPr>
              <a:xfrm>
                <a:off x="315446" y="3133292"/>
                <a:ext cx="944610" cy="608986"/>
                <a:chOff x="542235" y="1296467"/>
                <a:chExt cx="1427605" cy="920371"/>
              </a:xfrm>
            </p:grpSpPr>
            <p:pic>
              <p:nvPicPr>
                <p:cNvPr id="791" name="Graphic 790" descr="Hierarchy outline">
                  <a:extLst>
                    <a:ext uri="{FF2B5EF4-FFF2-40B4-BE49-F238E27FC236}">
                      <a16:creationId xmlns:a16="http://schemas.microsoft.com/office/drawing/2014/main" id="{B1916469-6529-0E46-F318-52102510505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5400000">
                  <a:off x="1055440" y="1296467"/>
                  <a:ext cx="914400" cy="914400"/>
                </a:xfrm>
                <a:prstGeom prst="rect">
                  <a:avLst/>
                </a:prstGeom>
              </p:spPr>
            </p:pic>
            <p:pic>
              <p:nvPicPr>
                <p:cNvPr id="792" name="Graphic 791" descr="Hierarchy outline">
                  <a:extLst>
                    <a:ext uri="{FF2B5EF4-FFF2-40B4-BE49-F238E27FC236}">
                      <a16:creationId xmlns:a16="http://schemas.microsoft.com/office/drawing/2014/main" id="{69117FA5-A4B8-06D8-C7A5-7CE8C279AD1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5400000">
                  <a:off x="542236" y="1302440"/>
                  <a:ext cx="914397" cy="914400"/>
                </a:xfrm>
                <a:prstGeom prst="rect">
                  <a:avLst/>
                </a:prstGeom>
              </p:spPr>
            </p:pic>
          </p:grpSp>
          <p:grpSp>
            <p:nvGrpSpPr>
              <p:cNvPr id="793" name="Group 792">
                <a:extLst>
                  <a:ext uri="{FF2B5EF4-FFF2-40B4-BE49-F238E27FC236}">
                    <a16:creationId xmlns:a16="http://schemas.microsoft.com/office/drawing/2014/main" id="{7BC5040F-86C6-E5B3-6751-DE2052244D70}"/>
                  </a:ext>
                </a:extLst>
              </p:cNvPr>
              <p:cNvGrpSpPr/>
              <p:nvPr/>
            </p:nvGrpSpPr>
            <p:grpSpPr>
              <a:xfrm>
                <a:off x="314081" y="3731786"/>
                <a:ext cx="944610" cy="608986"/>
                <a:chOff x="542235" y="1296467"/>
                <a:chExt cx="1427605" cy="920371"/>
              </a:xfrm>
            </p:grpSpPr>
            <p:pic>
              <p:nvPicPr>
                <p:cNvPr id="794" name="Graphic 793" descr="Hierarchy outline">
                  <a:extLst>
                    <a:ext uri="{FF2B5EF4-FFF2-40B4-BE49-F238E27FC236}">
                      <a16:creationId xmlns:a16="http://schemas.microsoft.com/office/drawing/2014/main" id="{1BD9D0DF-2B63-0E32-49D8-6FB2F079B0A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5400000">
                  <a:off x="1055440" y="1296467"/>
                  <a:ext cx="914400" cy="914400"/>
                </a:xfrm>
                <a:prstGeom prst="rect">
                  <a:avLst/>
                </a:prstGeom>
              </p:spPr>
            </p:pic>
            <p:pic>
              <p:nvPicPr>
                <p:cNvPr id="795" name="Graphic 794" descr="Hierarchy outline">
                  <a:extLst>
                    <a:ext uri="{FF2B5EF4-FFF2-40B4-BE49-F238E27FC236}">
                      <a16:creationId xmlns:a16="http://schemas.microsoft.com/office/drawing/2014/main" id="{45860AD9-E4B6-0D62-0931-9D6F898B465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5400000">
                  <a:off x="542236" y="1302440"/>
                  <a:ext cx="914397" cy="914400"/>
                </a:xfrm>
                <a:prstGeom prst="rect">
                  <a:avLst/>
                </a:prstGeom>
              </p:spPr>
            </p:pic>
          </p:grpSp>
          <p:cxnSp>
            <p:nvCxnSpPr>
              <p:cNvPr id="796" name="Straight Arrow Connector 795">
                <a:extLst>
                  <a:ext uri="{FF2B5EF4-FFF2-40B4-BE49-F238E27FC236}">
                    <a16:creationId xmlns:a16="http://schemas.microsoft.com/office/drawing/2014/main" id="{A9882843-FF26-45F7-15C4-1B4D5A7F4532}"/>
                  </a:ext>
                </a:extLst>
              </p:cNvPr>
              <p:cNvCxnSpPr/>
              <p:nvPr/>
            </p:nvCxnSpPr>
            <p:spPr>
              <a:xfrm>
                <a:off x="1258691" y="1418616"/>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97" name="Straight Arrow Connector 796">
                <a:extLst>
                  <a:ext uri="{FF2B5EF4-FFF2-40B4-BE49-F238E27FC236}">
                    <a16:creationId xmlns:a16="http://schemas.microsoft.com/office/drawing/2014/main" id="{B260176C-6C25-2591-69E1-AD7B59777205}"/>
                  </a:ext>
                </a:extLst>
              </p:cNvPr>
              <p:cNvCxnSpPr/>
              <p:nvPr/>
            </p:nvCxnSpPr>
            <p:spPr>
              <a:xfrm>
                <a:off x="1266277" y="2017872"/>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98" name="Straight Arrow Connector 797">
                <a:extLst>
                  <a:ext uri="{FF2B5EF4-FFF2-40B4-BE49-F238E27FC236}">
                    <a16:creationId xmlns:a16="http://schemas.microsoft.com/office/drawing/2014/main" id="{484ED93A-C839-62B7-55D4-C5EEA52ED318}"/>
                  </a:ext>
                </a:extLst>
              </p:cNvPr>
              <p:cNvCxnSpPr/>
              <p:nvPr/>
            </p:nvCxnSpPr>
            <p:spPr>
              <a:xfrm>
                <a:off x="1245925" y="3442751"/>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99" name="Straight Arrow Connector 798">
                <a:extLst>
                  <a:ext uri="{FF2B5EF4-FFF2-40B4-BE49-F238E27FC236}">
                    <a16:creationId xmlns:a16="http://schemas.microsoft.com/office/drawing/2014/main" id="{C96746DF-FE22-1444-3774-464D5AD7A114}"/>
                  </a:ext>
                </a:extLst>
              </p:cNvPr>
              <p:cNvCxnSpPr/>
              <p:nvPr/>
            </p:nvCxnSpPr>
            <p:spPr>
              <a:xfrm>
                <a:off x="1245925" y="4005676"/>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800" name="Rounded Rectangle 799">
                <a:extLst>
                  <a:ext uri="{FF2B5EF4-FFF2-40B4-BE49-F238E27FC236}">
                    <a16:creationId xmlns:a16="http://schemas.microsoft.com/office/drawing/2014/main" id="{674DC88C-522E-02AB-9150-01571FA37E2D}"/>
                  </a:ext>
                </a:extLst>
              </p:cNvPr>
              <p:cNvSpPr/>
              <p:nvPr/>
            </p:nvSpPr>
            <p:spPr>
              <a:xfrm>
                <a:off x="2095768" y="1225814"/>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01" name="Graphic 800" descr="Electric Tower outline">
                <a:extLst>
                  <a:ext uri="{FF2B5EF4-FFF2-40B4-BE49-F238E27FC236}">
                    <a16:creationId xmlns:a16="http://schemas.microsoft.com/office/drawing/2014/main" id="{0F3D74EA-31F1-0701-97D6-F2AB4395063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163837" y="2570422"/>
                <a:ext cx="326437" cy="326437"/>
              </a:xfrm>
              <a:prstGeom prst="rect">
                <a:avLst/>
              </a:prstGeom>
            </p:spPr>
          </p:pic>
          <p:pic>
            <p:nvPicPr>
              <p:cNvPr id="802" name="Graphic 801" descr="Water outline">
                <a:extLst>
                  <a:ext uri="{FF2B5EF4-FFF2-40B4-BE49-F238E27FC236}">
                    <a16:creationId xmlns:a16="http://schemas.microsoft.com/office/drawing/2014/main" id="{255266E7-C9D6-91F8-CE3B-75777BFEA90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114969" y="3225174"/>
                <a:ext cx="375305" cy="375305"/>
              </a:xfrm>
              <a:prstGeom prst="rect">
                <a:avLst/>
              </a:prstGeom>
            </p:spPr>
          </p:pic>
          <p:pic>
            <p:nvPicPr>
              <p:cNvPr id="803" name="Graphic 802" descr="Raw Materials outline">
                <a:extLst>
                  <a:ext uri="{FF2B5EF4-FFF2-40B4-BE49-F238E27FC236}">
                    <a16:creationId xmlns:a16="http://schemas.microsoft.com/office/drawing/2014/main" id="{EAD5875A-FE81-8666-BAA7-93F77B68024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129241" y="1241640"/>
                <a:ext cx="361033" cy="361033"/>
              </a:xfrm>
              <a:prstGeom prst="rect">
                <a:avLst/>
              </a:prstGeom>
            </p:spPr>
          </p:pic>
          <p:pic>
            <p:nvPicPr>
              <p:cNvPr id="804" name="Graphic 803" descr="Chemicals outline">
                <a:extLst>
                  <a:ext uri="{FF2B5EF4-FFF2-40B4-BE49-F238E27FC236}">
                    <a16:creationId xmlns:a16="http://schemas.microsoft.com/office/drawing/2014/main" id="{13ACE5D1-69AE-0C7C-9217-27CAE0035E6A}"/>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134330" y="1837189"/>
                <a:ext cx="398469" cy="398469"/>
              </a:xfrm>
              <a:prstGeom prst="rect">
                <a:avLst/>
              </a:prstGeom>
            </p:spPr>
          </p:pic>
          <p:pic>
            <p:nvPicPr>
              <p:cNvPr id="805" name="Graphic 804" descr="Garbage outline">
                <a:extLst>
                  <a:ext uri="{FF2B5EF4-FFF2-40B4-BE49-F238E27FC236}">
                    <a16:creationId xmlns:a16="http://schemas.microsoft.com/office/drawing/2014/main" id="{FCA057AE-E6A5-514D-187A-E256893A0890}"/>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2100250" y="3823669"/>
                <a:ext cx="400244" cy="400244"/>
              </a:xfrm>
              <a:prstGeom prst="rect">
                <a:avLst/>
              </a:prstGeom>
            </p:spPr>
          </p:pic>
        </p:grpSp>
      </p:grpSp>
      <p:cxnSp>
        <p:nvCxnSpPr>
          <p:cNvPr id="806" name="Elbow Connector 805">
            <a:extLst>
              <a:ext uri="{FF2B5EF4-FFF2-40B4-BE49-F238E27FC236}">
                <a16:creationId xmlns:a16="http://schemas.microsoft.com/office/drawing/2014/main" id="{A5C8505D-B3EF-6AD4-C385-B49D5B41E595}"/>
              </a:ext>
            </a:extLst>
          </p:cNvPr>
          <p:cNvCxnSpPr>
            <a:cxnSpLocks/>
            <a:stCxn id="800" idx="3"/>
            <a:endCxn id="23" idx="1"/>
          </p:cNvCxnSpPr>
          <p:nvPr/>
        </p:nvCxnSpPr>
        <p:spPr>
          <a:xfrm>
            <a:off x="3491975" y="1423875"/>
            <a:ext cx="698196" cy="2043164"/>
          </a:xfrm>
          <a:prstGeom prst="bentConnector3">
            <a:avLst>
              <a:gd name="adj1" fmla="val 50000"/>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811" name="Elbow Connector 810">
            <a:extLst>
              <a:ext uri="{FF2B5EF4-FFF2-40B4-BE49-F238E27FC236}">
                <a16:creationId xmlns:a16="http://schemas.microsoft.com/office/drawing/2014/main" id="{E14279C6-1E56-E95C-76F5-15EEE73F9796}"/>
              </a:ext>
            </a:extLst>
          </p:cNvPr>
          <p:cNvCxnSpPr>
            <a:cxnSpLocks/>
            <a:stCxn id="780" idx="3"/>
            <a:endCxn id="771" idx="0"/>
          </p:cNvCxnSpPr>
          <p:nvPr/>
        </p:nvCxnSpPr>
        <p:spPr>
          <a:xfrm>
            <a:off x="3345331" y="2025419"/>
            <a:ext cx="1302040" cy="906616"/>
          </a:xfrm>
          <a:prstGeom prst="bentConnector2">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814" name="Elbow Connector 813">
            <a:extLst>
              <a:ext uri="{FF2B5EF4-FFF2-40B4-BE49-F238E27FC236}">
                <a16:creationId xmlns:a16="http://schemas.microsoft.com/office/drawing/2014/main" id="{31118CFC-331C-92B2-77F5-9DB85F071B6B}"/>
              </a:ext>
            </a:extLst>
          </p:cNvPr>
          <p:cNvCxnSpPr>
            <a:cxnSpLocks/>
            <a:stCxn id="781" idx="3"/>
            <a:endCxn id="767" idx="0"/>
          </p:cNvCxnSpPr>
          <p:nvPr/>
        </p:nvCxnSpPr>
        <p:spPr>
          <a:xfrm>
            <a:off x="3503531" y="2724415"/>
            <a:ext cx="2149262" cy="279628"/>
          </a:xfrm>
          <a:prstGeom prst="bentConnector2">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818" name="Elbow Connector 817">
            <a:extLst>
              <a:ext uri="{FF2B5EF4-FFF2-40B4-BE49-F238E27FC236}">
                <a16:creationId xmlns:a16="http://schemas.microsoft.com/office/drawing/2014/main" id="{2A78B140-334A-1A0D-BEF3-7B4F6C0D5DD5}"/>
              </a:ext>
            </a:extLst>
          </p:cNvPr>
          <p:cNvCxnSpPr>
            <a:cxnSpLocks/>
            <a:stCxn id="783" idx="3"/>
            <a:endCxn id="765" idx="2"/>
          </p:cNvCxnSpPr>
          <p:nvPr/>
        </p:nvCxnSpPr>
        <p:spPr>
          <a:xfrm>
            <a:off x="3503531" y="3416256"/>
            <a:ext cx="3160129" cy="503713"/>
          </a:xfrm>
          <a:prstGeom prst="bentConnector4">
            <a:avLst>
              <a:gd name="adj1" fmla="val 9262"/>
              <a:gd name="adj2" fmla="val 145383"/>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823" name="Elbow Connector 822">
            <a:extLst>
              <a:ext uri="{FF2B5EF4-FFF2-40B4-BE49-F238E27FC236}">
                <a16:creationId xmlns:a16="http://schemas.microsoft.com/office/drawing/2014/main" id="{8598FAE6-6299-6FDA-D5BF-54665BEBAD1C}"/>
              </a:ext>
            </a:extLst>
          </p:cNvPr>
          <p:cNvCxnSpPr>
            <a:cxnSpLocks/>
            <a:stCxn id="785" idx="3"/>
            <a:endCxn id="767" idx="2"/>
          </p:cNvCxnSpPr>
          <p:nvPr/>
        </p:nvCxnSpPr>
        <p:spPr>
          <a:xfrm flipV="1">
            <a:off x="3505162" y="3918443"/>
            <a:ext cx="2147631" cy="96368"/>
          </a:xfrm>
          <a:prstGeom prst="bentConnector2">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a16="http://schemas.microsoft.com/office/drawing/2014/main" id="{6C84B784-DC8A-DF83-CC41-1116C72FED16}"/>
              </a:ext>
            </a:extLst>
          </p:cNvPr>
          <p:cNvGrpSpPr/>
          <p:nvPr/>
        </p:nvGrpSpPr>
        <p:grpSpPr>
          <a:xfrm>
            <a:off x="9974820" y="2600774"/>
            <a:ext cx="1914638" cy="1804270"/>
            <a:chOff x="9974820" y="2600774"/>
            <a:chExt cx="1914638" cy="1804270"/>
          </a:xfrm>
        </p:grpSpPr>
        <p:sp>
          <p:nvSpPr>
            <p:cNvPr id="838" name="TextBox 837">
              <a:extLst>
                <a:ext uri="{FF2B5EF4-FFF2-40B4-BE49-F238E27FC236}">
                  <a16:creationId xmlns:a16="http://schemas.microsoft.com/office/drawing/2014/main" id="{3A7D13CA-26DC-CF40-DA9F-446AF1CEBB0E}"/>
                </a:ext>
              </a:extLst>
            </p:cNvPr>
            <p:cNvSpPr txBox="1"/>
            <p:nvPr/>
          </p:nvSpPr>
          <p:spPr>
            <a:xfrm>
              <a:off x="10609651" y="3520319"/>
              <a:ext cx="492443" cy="707886"/>
            </a:xfrm>
            <a:prstGeom prst="rect">
              <a:avLst/>
            </a:prstGeom>
            <a:noFill/>
          </p:spPr>
          <p:txBody>
            <a:bodyPr wrap="none" rtlCol="0">
              <a:spAutoFit/>
            </a:bodyPr>
            <a:lstStyle/>
            <a:p>
              <a:pPr algn="ctr"/>
              <a:r>
                <a:rPr lang="en-GB" sz="4000" b="1" dirty="0"/>
                <a:t>X</a:t>
              </a:r>
            </a:p>
          </p:txBody>
        </p:sp>
        <p:grpSp>
          <p:nvGrpSpPr>
            <p:cNvPr id="839" name="Group 838">
              <a:extLst>
                <a:ext uri="{FF2B5EF4-FFF2-40B4-BE49-F238E27FC236}">
                  <a16:creationId xmlns:a16="http://schemas.microsoft.com/office/drawing/2014/main" id="{1572CFD7-A506-6205-1248-9FCF8DE504A6}"/>
                </a:ext>
              </a:extLst>
            </p:cNvPr>
            <p:cNvGrpSpPr/>
            <p:nvPr/>
          </p:nvGrpSpPr>
          <p:grpSpPr>
            <a:xfrm>
              <a:off x="9974820" y="2600774"/>
              <a:ext cx="1914638" cy="1804270"/>
              <a:chOff x="9846612" y="949401"/>
              <a:chExt cx="1914638" cy="1804270"/>
            </a:xfrm>
          </p:grpSpPr>
          <p:sp>
            <p:nvSpPr>
              <p:cNvPr id="840" name="Rounded Rectangle 839">
                <a:extLst>
                  <a:ext uri="{FF2B5EF4-FFF2-40B4-BE49-F238E27FC236}">
                    <a16:creationId xmlns:a16="http://schemas.microsoft.com/office/drawing/2014/main" id="{7699A6F9-FB76-76E1-13C5-67E5110C4F89}"/>
                  </a:ext>
                </a:extLst>
              </p:cNvPr>
              <p:cNvSpPr/>
              <p:nvPr/>
            </p:nvSpPr>
            <p:spPr>
              <a:xfrm>
                <a:off x="9846612" y="949401"/>
                <a:ext cx="1881881" cy="1804270"/>
              </a:xfrm>
              <a:prstGeom prst="roundRect">
                <a:avLst>
                  <a:gd name="adj" fmla="val 3525"/>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41" name="Group 840">
                <a:extLst>
                  <a:ext uri="{FF2B5EF4-FFF2-40B4-BE49-F238E27FC236}">
                    <a16:creationId xmlns:a16="http://schemas.microsoft.com/office/drawing/2014/main" id="{2D43C6C3-0264-6655-9516-D1410C9BAD7A}"/>
                  </a:ext>
                </a:extLst>
              </p:cNvPr>
              <p:cNvGrpSpPr/>
              <p:nvPr/>
            </p:nvGrpSpPr>
            <p:grpSpPr>
              <a:xfrm>
                <a:off x="10344472" y="980728"/>
                <a:ext cx="1416778" cy="1481967"/>
                <a:chOff x="10344472" y="980728"/>
                <a:chExt cx="1416778" cy="1481967"/>
              </a:xfrm>
            </p:grpSpPr>
            <p:grpSp>
              <p:nvGrpSpPr>
                <p:cNvPr id="842" name="Group 841">
                  <a:extLst>
                    <a:ext uri="{FF2B5EF4-FFF2-40B4-BE49-F238E27FC236}">
                      <a16:creationId xmlns:a16="http://schemas.microsoft.com/office/drawing/2014/main" id="{C945C226-9AA5-4BD4-1C34-36E46DF9084F}"/>
                    </a:ext>
                  </a:extLst>
                </p:cNvPr>
                <p:cNvGrpSpPr/>
                <p:nvPr/>
              </p:nvGrpSpPr>
              <p:grpSpPr>
                <a:xfrm>
                  <a:off x="10344472" y="980728"/>
                  <a:ext cx="914400" cy="1017404"/>
                  <a:chOff x="9552384" y="3429000"/>
                  <a:chExt cx="914400" cy="1017404"/>
                </a:xfrm>
              </p:grpSpPr>
              <p:pic>
                <p:nvPicPr>
                  <p:cNvPr id="844" name="Graphic 843" descr="Cloud outline">
                    <a:extLst>
                      <a:ext uri="{FF2B5EF4-FFF2-40B4-BE49-F238E27FC236}">
                        <a16:creationId xmlns:a16="http://schemas.microsoft.com/office/drawing/2014/main" id="{8EF6D913-573D-F5BE-F809-D4423D4C1188}"/>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9552384" y="3429000"/>
                    <a:ext cx="914400" cy="914400"/>
                  </a:xfrm>
                  <a:prstGeom prst="rect">
                    <a:avLst/>
                  </a:prstGeom>
                </p:spPr>
              </p:pic>
              <p:sp>
                <p:nvSpPr>
                  <p:cNvPr id="845" name="TextBox 844">
                    <a:extLst>
                      <a:ext uri="{FF2B5EF4-FFF2-40B4-BE49-F238E27FC236}">
                        <a16:creationId xmlns:a16="http://schemas.microsoft.com/office/drawing/2014/main" id="{F9EFF212-449C-6EFB-55BF-7E657927678C}"/>
                      </a:ext>
                    </a:extLst>
                  </p:cNvPr>
                  <p:cNvSpPr txBox="1"/>
                  <p:nvPr/>
                </p:nvSpPr>
                <p:spPr>
                  <a:xfrm>
                    <a:off x="9696400" y="4077072"/>
                    <a:ext cx="648072" cy="369332"/>
                  </a:xfrm>
                  <a:prstGeom prst="rect">
                    <a:avLst/>
                  </a:prstGeom>
                  <a:solidFill>
                    <a:schemeClr val="bg1"/>
                  </a:solidFill>
                </p:spPr>
                <p:txBody>
                  <a:bodyPr wrap="square" rtlCol="0">
                    <a:spAutoFit/>
                  </a:bodyPr>
                  <a:lstStyle/>
                  <a:p>
                    <a:pPr algn="ctr"/>
                    <a:r>
                      <a:rPr lang="en-GB" dirty="0"/>
                      <a:t> </a:t>
                    </a:r>
                    <a:endParaRPr lang="en-GB" baseline="-25000" dirty="0"/>
                  </a:p>
                </p:txBody>
              </p:sp>
              <p:sp>
                <p:nvSpPr>
                  <p:cNvPr id="846" name="TextBox 845">
                    <a:extLst>
                      <a:ext uri="{FF2B5EF4-FFF2-40B4-BE49-F238E27FC236}">
                        <a16:creationId xmlns:a16="http://schemas.microsoft.com/office/drawing/2014/main" id="{5A133BEF-B8E6-058D-6BD1-C9543254987E}"/>
                      </a:ext>
                    </a:extLst>
                  </p:cNvPr>
                  <p:cNvSpPr txBox="1"/>
                  <p:nvPr/>
                </p:nvSpPr>
                <p:spPr>
                  <a:xfrm>
                    <a:off x="9696400" y="3851756"/>
                    <a:ext cx="648072" cy="369332"/>
                  </a:xfrm>
                  <a:prstGeom prst="rect">
                    <a:avLst/>
                  </a:prstGeom>
                  <a:noFill/>
                </p:spPr>
                <p:txBody>
                  <a:bodyPr wrap="square" rtlCol="0">
                    <a:spAutoFit/>
                  </a:bodyPr>
                  <a:lstStyle/>
                  <a:p>
                    <a:pPr algn="ctr"/>
                    <a:r>
                      <a:rPr lang="en-GB" dirty="0"/>
                      <a:t>CO</a:t>
                    </a:r>
                    <a:r>
                      <a:rPr lang="en-GB" baseline="-25000" dirty="0"/>
                      <a:t>2</a:t>
                    </a:r>
                  </a:p>
                </p:txBody>
              </p:sp>
            </p:grpSp>
            <p:sp>
              <p:nvSpPr>
                <p:cNvPr id="843" name="TextBox 842">
                  <a:extLst>
                    <a:ext uri="{FF2B5EF4-FFF2-40B4-BE49-F238E27FC236}">
                      <a16:creationId xmlns:a16="http://schemas.microsoft.com/office/drawing/2014/main" id="{DB541072-BB11-B921-754F-B4B908A5DB5E}"/>
                    </a:ext>
                  </a:extLst>
                </p:cNvPr>
                <p:cNvSpPr txBox="1"/>
                <p:nvPr/>
              </p:nvSpPr>
              <p:spPr>
                <a:xfrm>
                  <a:off x="10877675" y="2154918"/>
                  <a:ext cx="883575" cy="307777"/>
                </a:xfrm>
                <a:prstGeom prst="rect">
                  <a:avLst/>
                </a:prstGeom>
                <a:noFill/>
              </p:spPr>
              <p:txBody>
                <a:bodyPr wrap="none" rtlCol="0">
                  <a:spAutoFit/>
                </a:bodyPr>
                <a:lstStyle/>
                <a:p>
                  <a:pPr algn="ctr"/>
                  <a:r>
                    <a:rPr lang="en-GB" sz="1400" dirty="0"/>
                    <a:t>kg CO</a:t>
                  </a:r>
                  <a:r>
                    <a:rPr lang="en-GB" sz="1400" baseline="-25000" dirty="0"/>
                    <a:t>2-eq</a:t>
                  </a:r>
                </a:p>
              </p:txBody>
            </p:sp>
          </p:grpSp>
        </p:grpSp>
      </p:grpSp>
      <p:sp>
        <p:nvSpPr>
          <p:cNvPr id="848" name="Freeform 847">
            <a:extLst>
              <a:ext uri="{FF2B5EF4-FFF2-40B4-BE49-F238E27FC236}">
                <a16:creationId xmlns:a16="http://schemas.microsoft.com/office/drawing/2014/main" id="{26C51A5C-0EF8-B878-29B4-C08B0280F9C6}"/>
              </a:ext>
            </a:extLst>
          </p:cNvPr>
          <p:cNvSpPr/>
          <p:nvPr/>
        </p:nvSpPr>
        <p:spPr>
          <a:xfrm>
            <a:off x="8479088" y="3260750"/>
            <a:ext cx="861013" cy="340033"/>
          </a:xfrm>
          <a:custGeom>
            <a:avLst/>
            <a:gdLst>
              <a:gd name="csX0" fmla="*/ 272707 w 438342"/>
              <a:gd name="csY0" fmla="*/ 535 h 340033"/>
              <a:gd name="csX1" fmla="*/ 286734 w 438342"/>
              <a:gd name="csY1" fmla="*/ 7546 h 340033"/>
              <a:gd name="csX2" fmla="*/ 328815 w 438342"/>
              <a:gd name="csY2" fmla="*/ 49612 h 340033"/>
              <a:gd name="csX3" fmla="*/ 353362 w 438342"/>
              <a:gd name="csY3" fmla="*/ 77656 h 340033"/>
              <a:gd name="csX4" fmla="*/ 441031 w 438342"/>
              <a:gd name="csY4" fmla="*/ 165294 h 340033"/>
              <a:gd name="csX5" fmla="*/ 434017 w 438342"/>
              <a:gd name="csY5" fmla="*/ 179316 h 340033"/>
              <a:gd name="csX6" fmla="*/ 377910 w 438342"/>
              <a:gd name="csY6" fmla="*/ 235404 h 340033"/>
              <a:gd name="csX7" fmla="*/ 353362 w 438342"/>
              <a:gd name="csY7" fmla="*/ 263448 h 340033"/>
              <a:gd name="csX8" fmla="*/ 304268 w 438342"/>
              <a:gd name="csY8" fmla="*/ 312525 h 340033"/>
              <a:gd name="csX9" fmla="*/ 279721 w 438342"/>
              <a:gd name="csY9" fmla="*/ 340569 h 340033"/>
              <a:gd name="csX10" fmla="*/ 272707 w 438342"/>
              <a:gd name="csY10" fmla="*/ 340569 h 340033"/>
              <a:gd name="csX11" fmla="*/ 272707 w 438342"/>
              <a:gd name="csY11" fmla="*/ 235404 h 340033"/>
              <a:gd name="csX12" fmla="*/ 2688 w 438342"/>
              <a:gd name="csY12" fmla="*/ 235404 h 340033"/>
              <a:gd name="csX13" fmla="*/ 2688 w 438342"/>
              <a:gd name="csY13" fmla="*/ 105700 h 340033"/>
              <a:gd name="csX14" fmla="*/ 272707 w 438342"/>
              <a:gd name="csY14" fmla="*/ 105700 h 340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38342" h="340033">
                <a:moveTo>
                  <a:pt x="272707" y="535"/>
                </a:moveTo>
                <a:lnTo>
                  <a:pt x="286734" y="7546"/>
                </a:lnTo>
                <a:lnTo>
                  <a:pt x="328815" y="49612"/>
                </a:lnTo>
                <a:lnTo>
                  <a:pt x="353362" y="77656"/>
                </a:lnTo>
                <a:lnTo>
                  <a:pt x="441031" y="165294"/>
                </a:lnTo>
                <a:lnTo>
                  <a:pt x="434017" y="179316"/>
                </a:lnTo>
                <a:lnTo>
                  <a:pt x="377910" y="235404"/>
                </a:lnTo>
                <a:lnTo>
                  <a:pt x="353362" y="263448"/>
                </a:lnTo>
                <a:lnTo>
                  <a:pt x="304268" y="312525"/>
                </a:lnTo>
                <a:lnTo>
                  <a:pt x="279721" y="340569"/>
                </a:lnTo>
                <a:lnTo>
                  <a:pt x="272707" y="340569"/>
                </a:lnTo>
                <a:lnTo>
                  <a:pt x="272707" y="235404"/>
                </a:lnTo>
                <a:lnTo>
                  <a:pt x="2688" y="235404"/>
                </a:lnTo>
                <a:lnTo>
                  <a:pt x="2688" y="105700"/>
                </a:lnTo>
                <a:lnTo>
                  <a:pt x="272707" y="105700"/>
                </a:lnTo>
                <a:close/>
              </a:path>
            </a:pathLst>
          </a:custGeom>
          <a:solidFill>
            <a:srgbClr val="1C222C"/>
          </a:solidFill>
          <a:ln w="3506" cap="flat">
            <a:noFill/>
            <a:prstDash val="solid"/>
            <a:miter/>
          </a:ln>
        </p:spPr>
        <p:txBody>
          <a:bodyPr/>
          <a:lstStyle/>
          <a:p>
            <a:endParaRPr lang="en-GB"/>
          </a:p>
        </p:txBody>
      </p:sp>
      <p:grpSp>
        <p:nvGrpSpPr>
          <p:cNvPr id="13" name="Group 12">
            <a:extLst>
              <a:ext uri="{FF2B5EF4-FFF2-40B4-BE49-F238E27FC236}">
                <a16:creationId xmlns:a16="http://schemas.microsoft.com/office/drawing/2014/main" id="{0CDFFEBA-B596-9D70-64DA-C3126EBC710A}"/>
              </a:ext>
            </a:extLst>
          </p:cNvPr>
          <p:cNvGrpSpPr/>
          <p:nvPr/>
        </p:nvGrpSpPr>
        <p:grpSpPr>
          <a:xfrm>
            <a:off x="3684428" y="795213"/>
            <a:ext cx="3127354" cy="1059756"/>
            <a:chOff x="3684428" y="795213"/>
            <a:chExt cx="3127354" cy="1059756"/>
          </a:xfrm>
        </p:grpSpPr>
        <p:sp>
          <p:nvSpPr>
            <p:cNvPr id="849" name="Rounded Rectangle 848">
              <a:extLst>
                <a:ext uri="{FF2B5EF4-FFF2-40B4-BE49-F238E27FC236}">
                  <a16:creationId xmlns:a16="http://schemas.microsoft.com/office/drawing/2014/main" id="{D807B968-6702-8BB4-D196-CFA5E9F9FC4D}"/>
                </a:ext>
              </a:extLst>
            </p:cNvPr>
            <p:cNvSpPr/>
            <p:nvPr/>
          </p:nvSpPr>
          <p:spPr>
            <a:xfrm>
              <a:off x="4151302" y="947674"/>
              <a:ext cx="2660480" cy="907295"/>
            </a:xfrm>
            <a:prstGeom prst="roundRect">
              <a:avLst>
                <a:gd name="adj" fmla="val 50000"/>
              </a:avLst>
            </a:pr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lumMod val="50000"/>
                    </a:schemeClr>
                  </a:solidFill>
                </a:rPr>
                <a:t>How to properly connect foreground to background?</a:t>
              </a:r>
            </a:p>
          </p:txBody>
        </p:sp>
        <p:pic>
          <p:nvPicPr>
            <p:cNvPr id="852" name="Graphic 851" descr="Question Mark with solid fill">
              <a:extLst>
                <a:ext uri="{FF2B5EF4-FFF2-40B4-BE49-F238E27FC236}">
                  <a16:creationId xmlns:a16="http://schemas.microsoft.com/office/drawing/2014/main" id="{0E4EF225-3B3F-D93C-5BB3-B49485A6B52A}"/>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3684428" y="795213"/>
              <a:ext cx="914400" cy="914400"/>
            </a:xfrm>
            <a:prstGeom prst="rect">
              <a:avLst/>
            </a:prstGeom>
          </p:spPr>
        </p:pic>
      </p:grpSp>
      <p:grpSp>
        <p:nvGrpSpPr>
          <p:cNvPr id="16" name="Group 15">
            <a:extLst>
              <a:ext uri="{FF2B5EF4-FFF2-40B4-BE49-F238E27FC236}">
                <a16:creationId xmlns:a16="http://schemas.microsoft.com/office/drawing/2014/main" id="{E32F6853-8FD0-E87F-9000-D013E561B5A8}"/>
              </a:ext>
            </a:extLst>
          </p:cNvPr>
          <p:cNvGrpSpPr/>
          <p:nvPr/>
        </p:nvGrpSpPr>
        <p:grpSpPr>
          <a:xfrm>
            <a:off x="6735130" y="1499498"/>
            <a:ext cx="2672726" cy="914400"/>
            <a:chOff x="6735130" y="1499498"/>
            <a:chExt cx="2672726" cy="914400"/>
          </a:xfrm>
        </p:grpSpPr>
        <p:sp>
          <p:nvSpPr>
            <p:cNvPr id="851" name="Rounded Rectangle 850">
              <a:extLst>
                <a:ext uri="{FF2B5EF4-FFF2-40B4-BE49-F238E27FC236}">
                  <a16:creationId xmlns:a16="http://schemas.microsoft.com/office/drawing/2014/main" id="{BA8FB3B8-B949-3DF1-C2F5-FF40748DAE83}"/>
                </a:ext>
              </a:extLst>
            </p:cNvPr>
            <p:cNvSpPr/>
            <p:nvPr/>
          </p:nvSpPr>
          <p:spPr>
            <a:xfrm>
              <a:off x="7213520" y="1674513"/>
              <a:ext cx="2194336" cy="664329"/>
            </a:xfrm>
            <a:prstGeom prst="roundRect">
              <a:avLst>
                <a:gd name="adj" fmla="val 50000"/>
              </a:avLst>
            </a:pr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lumMod val="50000"/>
                    </a:schemeClr>
                  </a:solidFill>
                </a:rPr>
                <a:t>How to model electricity?</a:t>
              </a:r>
            </a:p>
          </p:txBody>
        </p:sp>
        <p:pic>
          <p:nvPicPr>
            <p:cNvPr id="854" name="Graphic 853" descr="Question Mark with solid fill">
              <a:extLst>
                <a:ext uri="{FF2B5EF4-FFF2-40B4-BE49-F238E27FC236}">
                  <a16:creationId xmlns:a16="http://schemas.microsoft.com/office/drawing/2014/main" id="{10E1B077-962F-8D35-2991-05B2EE11A1F5}"/>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6735130" y="1499498"/>
              <a:ext cx="914400" cy="914400"/>
            </a:xfrm>
            <a:prstGeom prst="rect">
              <a:avLst/>
            </a:prstGeom>
          </p:spPr>
        </p:pic>
      </p:grpSp>
      <p:grpSp>
        <p:nvGrpSpPr>
          <p:cNvPr id="14" name="Group 13">
            <a:extLst>
              <a:ext uri="{FF2B5EF4-FFF2-40B4-BE49-F238E27FC236}">
                <a16:creationId xmlns:a16="http://schemas.microsoft.com/office/drawing/2014/main" id="{296921C0-4520-E2D2-42FF-254FAEE4E6FB}"/>
              </a:ext>
            </a:extLst>
          </p:cNvPr>
          <p:cNvGrpSpPr/>
          <p:nvPr/>
        </p:nvGrpSpPr>
        <p:grpSpPr>
          <a:xfrm>
            <a:off x="358850" y="2319530"/>
            <a:ext cx="1776710" cy="825436"/>
            <a:chOff x="358850" y="2319530"/>
            <a:chExt cx="1776710" cy="825436"/>
          </a:xfrm>
        </p:grpSpPr>
        <p:grpSp>
          <p:nvGrpSpPr>
            <p:cNvPr id="28" name="Group 27">
              <a:extLst>
                <a:ext uri="{FF2B5EF4-FFF2-40B4-BE49-F238E27FC236}">
                  <a16:creationId xmlns:a16="http://schemas.microsoft.com/office/drawing/2014/main" id="{C452A951-C4B2-1831-0DEC-CDFF0FE702F2}"/>
                </a:ext>
              </a:extLst>
            </p:cNvPr>
            <p:cNvGrpSpPr/>
            <p:nvPr/>
          </p:nvGrpSpPr>
          <p:grpSpPr>
            <a:xfrm>
              <a:off x="364472" y="2731317"/>
              <a:ext cx="641619" cy="413649"/>
              <a:chOff x="542235" y="1296467"/>
              <a:chExt cx="1427605" cy="920371"/>
            </a:xfrm>
          </p:grpSpPr>
          <p:pic>
            <p:nvPicPr>
              <p:cNvPr id="39" name="Graphic 38" descr="Hierarchy outline">
                <a:extLst>
                  <a:ext uri="{FF2B5EF4-FFF2-40B4-BE49-F238E27FC236}">
                    <a16:creationId xmlns:a16="http://schemas.microsoft.com/office/drawing/2014/main" id="{D67E96B2-A708-BBA2-7F95-D4FC24815D5D}"/>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rot="5400000">
                <a:off x="1055440" y="1296467"/>
                <a:ext cx="914400" cy="914400"/>
              </a:xfrm>
              <a:prstGeom prst="rect">
                <a:avLst/>
              </a:prstGeom>
            </p:spPr>
          </p:pic>
          <p:pic>
            <p:nvPicPr>
              <p:cNvPr id="50" name="Graphic 49" descr="Hierarchy outline">
                <a:extLst>
                  <a:ext uri="{FF2B5EF4-FFF2-40B4-BE49-F238E27FC236}">
                    <a16:creationId xmlns:a16="http://schemas.microsoft.com/office/drawing/2014/main" id="{E745F1D9-429A-C442-D2B0-42A9154AE226}"/>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rot="5400000">
                <a:off x="542236" y="1302440"/>
                <a:ext cx="914397" cy="914400"/>
              </a:xfrm>
              <a:prstGeom prst="rect">
                <a:avLst/>
              </a:prstGeom>
            </p:spPr>
          </p:pic>
        </p:grpSp>
        <p:grpSp>
          <p:nvGrpSpPr>
            <p:cNvPr id="734" name="Group 733">
              <a:extLst>
                <a:ext uri="{FF2B5EF4-FFF2-40B4-BE49-F238E27FC236}">
                  <a16:creationId xmlns:a16="http://schemas.microsoft.com/office/drawing/2014/main" id="{2F6EAB17-A6F5-A48A-4501-DB08ED4A1333}"/>
                </a:ext>
              </a:extLst>
            </p:cNvPr>
            <p:cNvGrpSpPr/>
            <p:nvPr/>
          </p:nvGrpSpPr>
          <p:grpSpPr>
            <a:xfrm>
              <a:off x="358850" y="2319530"/>
              <a:ext cx="641619" cy="413649"/>
              <a:chOff x="542235" y="1296467"/>
              <a:chExt cx="1427605" cy="920371"/>
            </a:xfrm>
          </p:grpSpPr>
          <p:pic>
            <p:nvPicPr>
              <p:cNvPr id="737" name="Graphic 736" descr="Hierarchy outline">
                <a:extLst>
                  <a:ext uri="{FF2B5EF4-FFF2-40B4-BE49-F238E27FC236}">
                    <a16:creationId xmlns:a16="http://schemas.microsoft.com/office/drawing/2014/main" id="{F8EDAA3E-E7E2-47F9-2EFA-30926203E4F2}"/>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rot="5400000">
                <a:off x="1055440" y="1296467"/>
                <a:ext cx="914400" cy="914400"/>
              </a:xfrm>
              <a:prstGeom prst="rect">
                <a:avLst/>
              </a:prstGeom>
            </p:spPr>
          </p:pic>
          <p:pic>
            <p:nvPicPr>
              <p:cNvPr id="738" name="Graphic 737" descr="Hierarchy outline">
                <a:extLst>
                  <a:ext uri="{FF2B5EF4-FFF2-40B4-BE49-F238E27FC236}">
                    <a16:creationId xmlns:a16="http://schemas.microsoft.com/office/drawing/2014/main" id="{172002D1-5564-AA8F-B707-58C9A6130732}"/>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rot="5400000">
                <a:off x="542236" y="1302440"/>
                <a:ext cx="914397" cy="914400"/>
              </a:xfrm>
              <a:prstGeom prst="rect">
                <a:avLst/>
              </a:prstGeom>
            </p:spPr>
          </p:pic>
        </p:grpSp>
        <p:sp>
          <p:nvSpPr>
            <p:cNvPr id="855" name="TextBox 854">
              <a:extLst>
                <a:ext uri="{FF2B5EF4-FFF2-40B4-BE49-F238E27FC236}">
                  <a16:creationId xmlns:a16="http://schemas.microsoft.com/office/drawing/2014/main" id="{DF4A5B52-39D2-0F6B-AECD-3AA951DFC7AB}"/>
                </a:ext>
              </a:extLst>
            </p:cNvPr>
            <p:cNvSpPr txBox="1"/>
            <p:nvPr/>
          </p:nvSpPr>
          <p:spPr>
            <a:xfrm>
              <a:off x="983432" y="2367601"/>
              <a:ext cx="1010213" cy="261610"/>
            </a:xfrm>
            <a:prstGeom prst="rect">
              <a:avLst/>
            </a:prstGeom>
            <a:noFill/>
          </p:spPr>
          <p:txBody>
            <a:bodyPr wrap="none" rtlCol="0">
              <a:spAutoFit/>
            </a:bodyPr>
            <a:lstStyle/>
            <a:p>
              <a:r>
                <a:rPr lang="en-GB" sz="1100" dirty="0">
                  <a:solidFill>
                    <a:schemeClr val="bg1">
                      <a:lumMod val="50000"/>
                    </a:schemeClr>
                  </a:solidFill>
                </a:rPr>
                <a:t>Market based</a:t>
              </a:r>
            </a:p>
          </p:txBody>
        </p:sp>
        <p:sp>
          <p:nvSpPr>
            <p:cNvPr id="856" name="TextBox 855">
              <a:extLst>
                <a:ext uri="{FF2B5EF4-FFF2-40B4-BE49-F238E27FC236}">
                  <a16:creationId xmlns:a16="http://schemas.microsoft.com/office/drawing/2014/main" id="{0083A966-2E1F-90D5-BE2B-052FDBBE2E13}"/>
                </a:ext>
              </a:extLst>
            </p:cNvPr>
            <p:cNvSpPr txBox="1"/>
            <p:nvPr/>
          </p:nvSpPr>
          <p:spPr>
            <a:xfrm>
              <a:off x="1013137" y="2809648"/>
              <a:ext cx="1122423" cy="261610"/>
            </a:xfrm>
            <a:prstGeom prst="rect">
              <a:avLst/>
            </a:prstGeom>
            <a:noFill/>
          </p:spPr>
          <p:txBody>
            <a:bodyPr wrap="none" rtlCol="0">
              <a:spAutoFit/>
            </a:bodyPr>
            <a:lstStyle/>
            <a:p>
              <a:r>
                <a:rPr lang="en-GB" sz="1100" dirty="0">
                  <a:solidFill>
                    <a:schemeClr val="bg1">
                      <a:lumMod val="50000"/>
                    </a:schemeClr>
                  </a:solidFill>
                </a:rPr>
                <a:t>Location based</a:t>
              </a:r>
            </a:p>
          </p:txBody>
        </p:sp>
      </p:grpSp>
      <p:grpSp>
        <p:nvGrpSpPr>
          <p:cNvPr id="857" name="Group 856">
            <a:extLst>
              <a:ext uri="{FF2B5EF4-FFF2-40B4-BE49-F238E27FC236}">
                <a16:creationId xmlns:a16="http://schemas.microsoft.com/office/drawing/2014/main" id="{EB0F146E-BEB9-84A3-1ECA-52528E126168}"/>
              </a:ext>
            </a:extLst>
          </p:cNvPr>
          <p:cNvGrpSpPr/>
          <p:nvPr/>
        </p:nvGrpSpPr>
        <p:grpSpPr>
          <a:xfrm>
            <a:off x="10899445" y="5332230"/>
            <a:ext cx="1198919" cy="1254550"/>
            <a:chOff x="8670423" y="1835532"/>
            <a:chExt cx="1453993" cy="1521460"/>
          </a:xfrm>
        </p:grpSpPr>
        <p:sp>
          <p:nvSpPr>
            <p:cNvPr id="858" name="Freeform 857">
              <a:extLst>
                <a:ext uri="{FF2B5EF4-FFF2-40B4-BE49-F238E27FC236}">
                  <a16:creationId xmlns:a16="http://schemas.microsoft.com/office/drawing/2014/main" id="{402F30BA-17D9-E4F5-4BC6-C4D35DBDFBBF}"/>
                </a:ext>
              </a:extLst>
            </p:cNvPr>
            <p:cNvSpPr/>
            <p:nvPr/>
          </p:nvSpPr>
          <p:spPr>
            <a:xfrm>
              <a:off x="8670423" y="1892449"/>
              <a:ext cx="1125285" cy="1378893"/>
            </a:xfrm>
            <a:custGeom>
              <a:avLst/>
              <a:gdLst>
                <a:gd name="csX0" fmla="*/ 48509 w 760963"/>
                <a:gd name="csY0" fmla="*/ 1088 h 932463"/>
                <a:gd name="csX1" fmla="*/ 564000 w 760963"/>
                <a:gd name="csY1" fmla="*/ 1088 h 932463"/>
                <a:gd name="csX2" fmla="*/ 592054 w 760963"/>
                <a:gd name="csY2" fmla="*/ 25627 h 932463"/>
                <a:gd name="csX3" fmla="*/ 634135 w 760963"/>
                <a:gd name="csY3" fmla="*/ 71198 h 932463"/>
                <a:gd name="csX4" fmla="*/ 658682 w 760963"/>
                <a:gd name="csY4" fmla="*/ 95737 h 932463"/>
                <a:gd name="csX5" fmla="*/ 683229 w 760963"/>
                <a:gd name="csY5" fmla="*/ 123781 h 932463"/>
                <a:gd name="csX6" fmla="*/ 714790 w 760963"/>
                <a:gd name="csY6" fmla="*/ 155330 h 932463"/>
                <a:gd name="csX7" fmla="*/ 739337 w 760963"/>
                <a:gd name="csY7" fmla="*/ 183374 h 932463"/>
                <a:gd name="csX8" fmla="*/ 763884 w 760963"/>
                <a:gd name="csY8" fmla="*/ 207913 h 932463"/>
                <a:gd name="csX9" fmla="*/ 763884 w 760963"/>
                <a:gd name="csY9" fmla="*/ 425254 h 932463"/>
                <a:gd name="csX10" fmla="*/ 735830 w 760963"/>
                <a:gd name="csY10" fmla="*/ 425254 h 932463"/>
                <a:gd name="csX11" fmla="*/ 735830 w 760963"/>
                <a:gd name="csY11" fmla="*/ 239462 h 932463"/>
                <a:gd name="csX12" fmla="*/ 564000 w 760963"/>
                <a:gd name="csY12" fmla="*/ 239462 h 932463"/>
                <a:gd name="csX13" fmla="*/ 542960 w 760963"/>
                <a:gd name="csY13" fmla="*/ 218429 h 932463"/>
                <a:gd name="csX14" fmla="*/ 542960 w 760963"/>
                <a:gd name="csY14" fmla="*/ 32638 h 932463"/>
                <a:gd name="csX15" fmla="*/ 48509 w 760963"/>
                <a:gd name="csY15" fmla="*/ 36143 h 932463"/>
                <a:gd name="csX16" fmla="*/ 34482 w 760963"/>
                <a:gd name="csY16" fmla="*/ 53671 h 932463"/>
                <a:gd name="csX17" fmla="*/ 34482 w 760963"/>
                <a:gd name="csY17" fmla="*/ 884474 h 932463"/>
                <a:gd name="csX18" fmla="*/ 52015 w 760963"/>
                <a:gd name="csY18" fmla="*/ 902002 h 932463"/>
                <a:gd name="csX19" fmla="*/ 497372 w 760963"/>
                <a:gd name="csY19" fmla="*/ 905507 h 932463"/>
                <a:gd name="csX20" fmla="*/ 511399 w 760963"/>
                <a:gd name="csY20" fmla="*/ 923035 h 932463"/>
                <a:gd name="csX21" fmla="*/ 511399 w 760963"/>
                <a:gd name="csY21" fmla="*/ 933551 h 932463"/>
                <a:gd name="csX22" fmla="*/ 48509 w 760963"/>
                <a:gd name="csY22" fmla="*/ 933551 h 932463"/>
                <a:gd name="csX23" fmla="*/ 20455 w 760963"/>
                <a:gd name="csY23" fmla="*/ 916024 h 932463"/>
                <a:gd name="csX24" fmla="*/ 6428 w 760963"/>
                <a:gd name="csY24" fmla="*/ 891485 h 932463"/>
                <a:gd name="csX25" fmla="*/ 2921 w 760963"/>
                <a:gd name="csY25" fmla="*/ 884474 h 932463"/>
                <a:gd name="csX26" fmla="*/ 2921 w 760963"/>
                <a:gd name="csY26" fmla="*/ 46660 h 932463"/>
                <a:gd name="csX27" fmla="*/ 23961 w 760963"/>
                <a:gd name="csY27" fmla="*/ 15110 h 9324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760963" h="932463">
                  <a:moveTo>
                    <a:pt x="48509" y="1088"/>
                  </a:moveTo>
                  <a:lnTo>
                    <a:pt x="564000" y="1088"/>
                  </a:lnTo>
                  <a:lnTo>
                    <a:pt x="592054" y="25627"/>
                  </a:lnTo>
                  <a:lnTo>
                    <a:pt x="634135" y="71198"/>
                  </a:lnTo>
                  <a:lnTo>
                    <a:pt x="658682" y="95737"/>
                  </a:lnTo>
                  <a:lnTo>
                    <a:pt x="683229" y="123781"/>
                  </a:lnTo>
                  <a:lnTo>
                    <a:pt x="714790" y="155330"/>
                  </a:lnTo>
                  <a:lnTo>
                    <a:pt x="739337" y="183374"/>
                  </a:lnTo>
                  <a:lnTo>
                    <a:pt x="763884" y="207913"/>
                  </a:lnTo>
                  <a:lnTo>
                    <a:pt x="763884" y="425254"/>
                  </a:lnTo>
                  <a:lnTo>
                    <a:pt x="735830" y="425254"/>
                  </a:lnTo>
                  <a:lnTo>
                    <a:pt x="735830" y="239462"/>
                  </a:lnTo>
                  <a:lnTo>
                    <a:pt x="564000" y="239462"/>
                  </a:lnTo>
                  <a:lnTo>
                    <a:pt x="542960" y="218429"/>
                  </a:lnTo>
                  <a:lnTo>
                    <a:pt x="542960" y="32638"/>
                  </a:lnTo>
                  <a:lnTo>
                    <a:pt x="48509" y="36143"/>
                  </a:lnTo>
                  <a:lnTo>
                    <a:pt x="34482" y="53671"/>
                  </a:lnTo>
                  <a:lnTo>
                    <a:pt x="34482" y="884474"/>
                  </a:lnTo>
                  <a:lnTo>
                    <a:pt x="52015" y="902002"/>
                  </a:lnTo>
                  <a:lnTo>
                    <a:pt x="497372" y="905507"/>
                  </a:lnTo>
                  <a:lnTo>
                    <a:pt x="511399" y="923035"/>
                  </a:lnTo>
                  <a:lnTo>
                    <a:pt x="511399" y="933551"/>
                  </a:lnTo>
                  <a:lnTo>
                    <a:pt x="48509" y="933551"/>
                  </a:lnTo>
                  <a:lnTo>
                    <a:pt x="20455" y="916024"/>
                  </a:lnTo>
                  <a:lnTo>
                    <a:pt x="6428" y="891485"/>
                  </a:lnTo>
                  <a:lnTo>
                    <a:pt x="2921" y="884474"/>
                  </a:lnTo>
                  <a:lnTo>
                    <a:pt x="2921" y="46660"/>
                  </a:lnTo>
                  <a:lnTo>
                    <a:pt x="23961" y="1511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59" name="Freeform 858">
              <a:extLst>
                <a:ext uri="{FF2B5EF4-FFF2-40B4-BE49-F238E27FC236}">
                  <a16:creationId xmlns:a16="http://schemas.microsoft.com/office/drawing/2014/main" id="{C74F7FFD-CE4A-7FE1-9C53-C79D7FB1F94A}"/>
                </a:ext>
              </a:extLst>
            </p:cNvPr>
            <p:cNvSpPr/>
            <p:nvPr/>
          </p:nvSpPr>
          <p:spPr>
            <a:xfrm>
              <a:off x="8737836" y="1892449"/>
              <a:ext cx="1057872" cy="627240"/>
            </a:xfrm>
            <a:custGeom>
              <a:avLst/>
              <a:gdLst>
                <a:gd name="csX0" fmla="*/ 2921 w 715375"/>
                <a:gd name="csY0" fmla="*/ 1088 h 424165"/>
                <a:gd name="csX1" fmla="*/ 518412 w 715375"/>
                <a:gd name="csY1" fmla="*/ 1088 h 424165"/>
                <a:gd name="csX2" fmla="*/ 546466 w 715375"/>
                <a:gd name="csY2" fmla="*/ 25627 h 424165"/>
                <a:gd name="csX3" fmla="*/ 588547 w 715375"/>
                <a:gd name="csY3" fmla="*/ 71198 h 424165"/>
                <a:gd name="csX4" fmla="*/ 613094 w 715375"/>
                <a:gd name="csY4" fmla="*/ 95737 h 424165"/>
                <a:gd name="csX5" fmla="*/ 637642 w 715375"/>
                <a:gd name="csY5" fmla="*/ 123781 h 424165"/>
                <a:gd name="csX6" fmla="*/ 669202 w 715375"/>
                <a:gd name="csY6" fmla="*/ 155330 h 424165"/>
                <a:gd name="csX7" fmla="*/ 693749 w 715375"/>
                <a:gd name="csY7" fmla="*/ 183374 h 424165"/>
                <a:gd name="csX8" fmla="*/ 718297 w 715375"/>
                <a:gd name="csY8" fmla="*/ 207913 h 424165"/>
                <a:gd name="csX9" fmla="*/ 718297 w 715375"/>
                <a:gd name="csY9" fmla="*/ 425254 h 424165"/>
                <a:gd name="csX10" fmla="*/ 690243 w 715375"/>
                <a:gd name="csY10" fmla="*/ 425254 h 424165"/>
                <a:gd name="csX11" fmla="*/ 690243 w 715375"/>
                <a:gd name="csY11" fmla="*/ 239462 h 424165"/>
                <a:gd name="csX12" fmla="*/ 518412 w 715375"/>
                <a:gd name="csY12" fmla="*/ 239462 h 424165"/>
                <a:gd name="csX13" fmla="*/ 497372 w 715375"/>
                <a:gd name="csY13" fmla="*/ 218429 h 424165"/>
                <a:gd name="csX14" fmla="*/ 497372 w 715375"/>
                <a:gd name="csY14" fmla="*/ 32638 h 424165"/>
                <a:gd name="csX15" fmla="*/ 6428 w 715375"/>
                <a:gd name="csY15" fmla="*/ 32638 h 424165"/>
                <a:gd name="csX16" fmla="*/ 6428 w 715375"/>
                <a:gd name="csY16" fmla="*/ 29132 h 424165"/>
                <a:gd name="csX17" fmla="*/ 416717 w 715375"/>
                <a:gd name="csY17" fmla="*/ 25627 h 424165"/>
                <a:gd name="csX18" fmla="*/ 416717 w 715375"/>
                <a:gd name="csY18" fmla="*/ 22121 h 424165"/>
                <a:gd name="csX19" fmla="*/ 476331 w 715375"/>
                <a:gd name="csY19" fmla="*/ 22121 h 424165"/>
                <a:gd name="csX20" fmla="*/ 479838 w 715375"/>
                <a:gd name="csY20" fmla="*/ 15110 h 424165"/>
                <a:gd name="csX21" fmla="*/ 493865 w 715375"/>
                <a:gd name="csY21" fmla="*/ 18616 h 424165"/>
                <a:gd name="csX22" fmla="*/ 511399 w 715375"/>
                <a:gd name="csY22" fmla="*/ 15110 h 424165"/>
                <a:gd name="csX23" fmla="*/ 514906 w 715375"/>
                <a:gd name="csY23" fmla="*/ 4594 h 424165"/>
                <a:gd name="csX24" fmla="*/ 2921 w 715375"/>
                <a:gd name="csY24" fmla="*/ 4594 h 4241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715375" h="424165">
                  <a:moveTo>
                    <a:pt x="2921" y="1088"/>
                  </a:moveTo>
                  <a:lnTo>
                    <a:pt x="518412" y="1088"/>
                  </a:lnTo>
                  <a:lnTo>
                    <a:pt x="546466" y="25627"/>
                  </a:lnTo>
                  <a:lnTo>
                    <a:pt x="588547" y="71198"/>
                  </a:lnTo>
                  <a:lnTo>
                    <a:pt x="613094" y="95737"/>
                  </a:lnTo>
                  <a:lnTo>
                    <a:pt x="637642" y="123781"/>
                  </a:lnTo>
                  <a:lnTo>
                    <a:pt x="669202" y="155330"/>
                  </a:lnTo>
                  <a:lnTo>
                    <a:pt x="693749" y="183374"/>
                  </a:lnTo>
                  <a:lnTo>
                    <a:pt x="718297" y="207913"/>
                  </a:lnTo>
                  <a:lnTo>
                    <a:pt x="718297" y="425254"/>
                  </a:lnTo>
                  <a:lnTo>
                    <a:pt x="690243" y="425254"/>
                  </a:lnTo>
                  <a:lnTo>
                    <a:pt x="690243" y="239462"/>
                  </a:lnTo>
                  <a:lnTo>
                    <a:pt x="518412" y="239462"/>
                  </a:lnTo>
                  <a:lnTo>
                    <a:pt x="497372" y="218429"/>
                  </a:lnTo>
                  <a:lnTo>
                    <a:pt x="497372" y="32638"/>
                  </a:lnTo>
                  <a:lnTo>
                    <a:pt x="6428" y="32638"/>
                  </a:lnTo>
                  <a:lnTo>
                    <a:pt x="6428" y="29132"/>
                  </a:lnTo>
                  <a:lnTo>
                    <a:pt x="416717" y="25627"/>
                  </a:lnTo>
                  <a:lnTo>
                    <a:pt x="416717" y="22121"/>
                  </a:lnTo>
                  <a:lnTo>
                    <a:pt x="476331" y="22121"/>
                  </a:lnTo>
                  <a:lnTo>
                    <a:pt x="479838" y="15110"/>
                  </a:lnTo>
                  <a:lnTo>
                    <a:pt x="493865" y="18616"/>
                  </a:lnTo>
                  <a:lnTo>
                    <a:pt x="511399" y="15110"/>
                  </a:lnTo>
                  <a:lnTo>
                    <a:pt x="514906" y="4594"/>
                  </a:lnTo>
                  <a:lnTo>
                    <a:pt x="2921" y="4594"/>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60" name="Freeform 859">
              <a:extLst>
                <a:ext uri="{FF2B5EF4-FFF2-40B4-BE49-F238E27FC236}">
                  <a16:creationId xmlns:a16="http://schemas.microsoft.com/office/drawing/2014/main" id="{6175842E-79D5-84F8-3C5D-72363B8B2824}"/>
                </a:ext>
              </a:extLst>
            </p:cNvPr>
            <p:cNvSpPr/>
            <p:nvPr/>
          </p:nvSpPr>
          <p:spPr>
            <a:xfrm>
              <a:off x="8675609" y="1897634"/>
              <a:ext cx="824517" cy="870879"/>
            </a:xfrm>
            <a:custGeom>
              <a:avLst/>
              <a:gdLst>
                <a:gd name="csX0" fmla="*/ 37986 w 557572"/>
                <a:gd name="csY0" fmla="*/ 1089 h 588924"/>
                <a:gd name="csX1" fmla="*/ 556984 w 557572"/>
                <a:gd name="csY1" fmla="*/ 1089 h 588924"/>
                <a:gd name="csX2" fmla="*/ 560491 w 557572"/>
                <a:gd name="csY2" fmla="*/ 11606 h 588924"/>
                <a:gd name="csX3" fmla="*/ 542958 w 557572"/>
                <a:gd name="csY3" fmla="*/ 18617 h 588924"/>
                <a:gd name="csX4" fmla="*/ 525424 w 557572"/>
                <a:gd name="csY4" fmla="*/ 18617 h 588924"/>
                <a:gd name="csX5" fmla="*/ 518410 w 557572"/>
                <a:gd name="csY5" fmla="*/ 18617 h 588924"/>
                <a:gd name="csX6" fmla="*/ 476329 w 557572"/>
                <a:gd name="csY6" fmla="*/ 22122 h 588924"/>
                <a:gd name="csX7" fmla="*/ 476329 w 557572"/>
                <a:gd name="csY7" fmla="*/ 25628 h 588924"/>
                <a:gd name="csX8" fmla="*/ 48507 w 557572"/>
                <a:gd name="csY8" fmla="*/ 29133 h 588924"/>
                <a:gd name="csX9" fmla="*/ 27466 w 557572"/>
                <a:gd name="csY9" fmla="*/ 53672 h 588924"/>
                <a:gd name="csX10" fmla="*/ 23959 w 557572"/>
                <a:gd name="csY10" fmla="*/ 590013 h 588924"/>
                <a:gd name="csX11" fmla="*/ 20453 w 557572"/>
                <a:gd name="csY11" fmla="*/ 590013 h 588924"/>
                <a:gd name="csX12" fmla="*/ 16946 w 557572"/>
                <a:gd name="csY12" fmla="*/ 278024 h 588924"/>
                <a:gd name="csX13" fmla="*/ 9932 w 557572"/>
                <a:gd name="csY13" fmla="*/ 274518 h 588924"/>
                <a:gd name="csX14" fmla="*/ 6426 w 557572"/>
                <a:gd name="csY14" fmla="*/ 88727 h 588924"/>
                <a:gd name="csX15" fmla="*/ 2919 w 557572"/>
                <a:gd name="csY15" fmla="*/ 74705 h 588924"/>
                <a:gd name="csX16" fmla="*/ 2919 w 557572"/>
                <a:gd name="csY16" fmla="*/ 39650 h 588924"/>
                <a:gd name="csX17" fmla="*/ 16946 w 557572"/>
                <a:gd name="csY17" fmla="*/ 15111 h 588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57572" h="588924">
                  <a:moveTo>
                    <a:pt x="37986" y="1089"/>
                  </a:moveTo>
                  <a:lnTo>
                    <a:pt x="556984" y="1089"/>
                  </a:lnTo>
                  <a:lnTo>
                    <a:pt x="560491" y="11606"/>
                  </a:lnTo>
                  <a:lnTo>
                    <a:pt x="542958" y="18617"/>
                  </a:lnTo>
                  <a:lnTo>
                    <a:pt x="525424" y="18617"/>
                  </a:lnTo>
                  <a:lnTo>
                    <a:pt x="518410" y="18617"/>
                  </a:lnTo>
                  <a:lnTo>
                    <a:pt x="476329" y="22122"/>
                  </a:lnTo>
                  <a:lnTo>
                    <a:pt x="476329" y="25628"/>
                  </a:lnTo>
                  <a:lnTo>
                    <a:pt x="48507" y="29133"/>
                  </a:lnTo>
                  <a:lnTo>
                    <a:pt x="27466" y="53672"/>
                  </a:lnTo>
                  <a:lnTo>
                    <a:pt x="23959" y="590013"/>
                  </a:lnTo>
                  <a:lnTo>
                    <a:pt x="20453" y="590013"/>
                  </a:lnTo>
                  <a:lnTo>
                    <a:pt x="16946" y="278024"/>
                  </a:lnTo>
                  <a:lnTo>
                    <a:pt x="9932" y="274518"/>
                  </a:lnTo>
                  <a:lnTo>
                    <a:pt x="6426" y="88727"/>
                  </a:lnTo>
                  <a:lnTo>
                    <a:pt x="2919" y="74705"/>
                  </a:lnTo>
                  <a:lnTo>
                    <a:pt x="2919" y="39650"/>
                  </a:lnTo>
                  <a:lnTo>
                    <a:pt x="16946" y="1511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61" name="Freeform 860">
              <a:extLst>
                <a:ext uri="{FF2B5EF4-FFF2-40B4-BE49-F238E27FC236}">
                  <a16:creationId xmlns:a16="http://schemas.microsoft.com/office/drawing/2014/main" id="{F2DFA932-333F-F44D-2962-CFAC17D38C1D}"/>
                </a:ext>
              </a:extLst>
            </p:cNvPr>
            <p:cNvSpPr/>
            <p:nvPr/>
          </p:nvSpPr>
          <p:spPr>
            <a:xfrm>
              <a:off x="8670423" y="1959840"/>
              <a:ext cx="36300" cy="1244114"/>
            </a:xfrm>
            <a:custGeom>
              <a:avLst/>
              <a:gdLst>
                <a:gd name="csX0" fmla="*/ 2908 w 24547"/>
                <a:gd name="csY0" fmla="*/ 1101 h 841320"/>
                <a:gd name="csX1" fmla="*/ 6415 w 24547"/>
                <a:gd name="csY1" fmla="*/ 1101 h 841320"/>
                <a:gd name="csX2" fmla="*/ 13428 w 24547"/>
                <a:gd name="csY2" fmla="*/ 46673 h 841320"/>
                <a:gd name="csX3" fmla="*/ 16935 w 24547"/>
                <a:gd name="csY3" fmla="*/ 232464 h 841320"/>
                <a:gd name="csX4" fmla="*/ 23948 w 24547"/>
                <a:gd name="csY4" fmla="*/ 232464 h 841320"/>
                <a:gd name="csX5" fmla="*/ 27455 w 24547"/>
                <a:gd name="csY5" fmla="*/ 547959 h 841320"/>
                <a:gd name="csX6" fmla="*/ 27455 w 24547"/>
                <a:gd name="csY6" fmla="*/ 817883 h 841320"/>
                <a:gd name="csX7" fmla="*/ 20442 w 24547"/>
                <a:gd name="csY7" fmla="*/ 807366 h 841320"/>
                <a:gd name="csX8" fmla="*/ 16935 w 24547"/>
                <a:gd name="csY8" fmla="*/ 821388 h 841320"/>
                <a:gd name="csX9" fmla="*/ 20442 w 24547"/>
                <a:gd name="csY9" fmla="*/ 828399 h 841320"/>
                <a:gd name="csX10" fmla="*/ 13428 w 24547"/>
                <a:gd name="csY10" fmla="*/ 828399 h 841320"/>
                <a:gd name="csX11" fmla="*/ 9921 w 24547"/>
                <a:gd name="csY11" fmla="*/ 842421 h 841320"/>
                <a:gd name="csX12" fmla="*/ 2908 w 24547"/>
                <a:gd name="csY12" fmla="*/ 838916 h 8413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4547" h="841320">
                  <a:moveTo>
                    <a:pt x="2908" y="1101"/>
                  </a:moveTo>
                  <a:lnTo>
                    <a:pt x="6415" y="1101"/>
                  </a:lnTo>
                  <a:lnTo>
                    <a:pt x="13428" y="46673"/>
                  </a:lnTo>
                  <a:lnTo>
                    <a:pt x="16935" y="232464"/>
                  </a:lnTo>
                  <a:lnTo>
                    <a:pt x="23948" y="232464"/>
                  </a:lnTo>
                  <a:lnTo>
                    <a:pt x="27455" y="547959"/>
                  </a:lnTo>
                  <a:lnTo>
                    <a:pt x="27455" y="817883"/>
                  </a:lnTo>
                  <a:lnTo>
                    <a:pt x="20442" y="807366"/>
                  </a:lnTo>
                  <a:lnTo>
                    <a:pt x="16935" y="821388"/>
                  </a:lnTo>
                  <a:lnTo>
                    <a:pt x="20442" y="828399"/>
                  </a:lnTo>
                  <a:lnTo>
                    <a:pt x="13428" y="828399"/>
                  </a:lnTo>
                  <a:lnTo>
                    <a:pt x="9921" y="842421"/>
                  </a:lnTo>
                  <a:lnTo>
                    <a:pt x="2908" y="83891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62" name="Freeform 861">
              <a:extLst>
                <a:ext uri="{FF2B5EF4-FFF2-40B4-BE49-F238E27FC236}">
                  <a16:creationId xmlns:a16="http://schemas.microsoft.com/office/drawing/2014/main" id="{FE2B1334-E6FC-1B84-53F8-A26ECD69167F}"/>
                </a:ext>
              </a:extLst>
            </p:cNvPr>
            <p:cNvSpPr/>
            <p:nvPr/>
          </p:nvSpPr>
          <p:spPr>
            <a:xfrm>
              <a:off x="9515685" y="1965022"/>
              <a:ext cx="217797" cy="238455"/>
            </a:xfrm>
            <a:custGeom>
              <a:avLst/>
              <a:gdLst>
                <a:gd name="csX0" fmla="*/ 3071 w 147283"/>
                <a:gd name="csY0" fmla="*/ 1102 h 161253"/>
                <a:gd name="csX1" fmla="*/ 20605 w 147283"/>
                <a:gd name="csY1" fmla="*/ 18630 h 161253"/>
                <a:gd name="csX2" fmla="*/ 52165 w 147283"/>
                <a:gd name="csY2" fmla="*/ 50179 h 161253"/>
                <a:gd name="csX3" fmla="*/ 76713 w 147283"/>
                <a:gd name="csY3" fmla="*/ 78223 h 161253"/>
                <a:gd name="csX4" fmla="*/ 104767 w 147283"/>
                <a:gd name="csY4" fmla="*/ 106267 h 161253"/>
                <a:gd name="csX5" fmla="*/ 129314 w 147283"/>
                <a:gd name="csY5" fmla="*/ 134311 h 161253"/>
                <a:gd name="csX6" fmla="*/ 146847 w 147283"/>
                <a:gd name="csY6" fmla="*/ 151839 h 161253"/>
                <a:gd name="csX7" fmla="*/ 150354 w 147283"/>
                <a:gd name="csY7" fmla="*/ 162355 h 161253"/>
                <a:gd name="csX8" fmla="*/ 3071 w 147283"/>
                <a:gd name="csY8" fmla="*/ 162355 h 1612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7283" h="161253">
                  <a:moveTo>
                    <a:pt x="3071" y="1102"/>
                  </a:moveTo>
                  <a:lnTo>
                    <a:pt x="20605" y="18630"/>
                  </a:lnTo>
                  <a:lnTo>
                    <a:pt x="52165" y="50179"/>
                  </a:lnTo>
                  <a:lnTo>
                    <a:pt x="76713" y="78223"/>
                  </a:lnTo>
                  <a:lnTo>
                    <a:pt x="104767" y="106267"/>
                  </a:lnTo>
                  <a:lnTo>
                    <a:pt x="129314" y="134311"/>
                  </a:lnTo>
                  <a:lnTo>
                    <a:pt x="146847" y="151839"/>
                  </a:lnTo>
                  <a:lnTo>
                    <a:pt x="150354" y="162355"/>
                  </a:lnTo>
                  <a:lnTo>
                    <a:pt x="3071" y="162355"/>
                  </a:lnTo>
                  <a:close/>
                </a:path>
              </a:pathLst>
            </a:custGeom>
            <a:solidFill>
              <a:srgbClr val="225F9A"/>
            </a:solidFill>
            <a:ln w="3506" cap="flat">
              <a:noFill/>
              <a:prstDash val="solid"/>
              <a:miter/>
            </a:ln>
          </p:spPr>
          <p:txBody>
            <a:bodyPr/>
            <a:lstStyle/>
            <a:p>
              <a:endParaRPr lang="en-GB" dirty="0">
                <a:solidFill>
                  <a:srgbClr val="0044AE"/>
                </a:solidFill>
              </a:endParaRPr>
            </a:p>
          </p:txBody>
        </p:sp>
        <p:sp>
          <p:nvSpPr>
            <p:cNvPr id="863" name="Freeform 862">
              <a:extLst>
                <a:ext uri="{FF2B5EF4-FFF2-40B4-BE49-F238E27FC236}">
                  <a16:creationId xmlns:a16="http://schemas.microsoft.com/office/drawing/2014/main" id="{7AAD3B0D-532C-ACFE-2E1C-6CC34B57874F}"/>
                </a:ext>
              </a:extLst>
            </p:cNvPr>
            <p:cNvSpPr/>
            <p:nvPr/>
          </p:nvSpPr>
          <p:spPr>
            <a:xfrm>
              <a:off x="8872663" y="2509323"/>
              <a:ext cx="627463" cy="41471"/>
            </a:xfrm>
            <a:custGeom>
              <a:avLst/>
              <a:gdLst>
                <a:gd name="csX0" fmla="*/ 2947 w 424315"/>
                <a:gd name="csY0" fmla="*/ 1207 h 28044"/>
                <a:gd name="csX1" fmla="*/ 423756 w 424315"/>
                <a:gd name="csY1" fmla="*/ 1207 h 28044"/>
                <a:gd name="csX2" fmla="*/ 427263 w 424315"/>
                <a:gd name="csY2" fmla="*/ 4713 h 28044"/>
                <a:gd name="csX3" fmla="*/ 423756 w 424315"/>
                <a:gd name="csY3" fmla="*/ 29251 h 28044"/>
                <a:gd name="csX4" fmla="*/ 6454 w 424315"/>
                <a:gd name="csY4" fmla="*/ 29251 h 28044"/>
                <a:gd name="csX5" fmla="*/ 2947 w 424315"/>
                <a:gd name="csY5" fmla="*/ 25746 h 28044"/>
              </a:gdLst>
              <a:ahLst/>
              <a:cxnLst>
                <a:cxn ang="0">
                  <a:pos x="csX0" y="csY0"/>
                </a:cxn>
                <a:cxn ang="0">
                  <a:pos x="csX1" y="csY1"/>
                </a:cxn>
                <a:cxn ang="0">
                  <a:pos x="csX2" y="csY2"/>
                </a:cxn>
                <a:cxn ang="0">
                  <a:pos x="csX3" y="csY3"/>
                </a:cxn>
                <a:cxn ang="0">
                  <a:pos x="csX4" y="csY4"/>
                </a:cxn>
                <a:cxn ang="0">
                  <a:pos x="csX5" y="csY5"/>
                </a:cxn>
              </a:cxnLst>
              <a:rect l="l" t="t" r="r" b="b"/>
              <a:pathLst>
                <a:path w="424315" h="28044">
                  <a:moveTo>
                    <a:pt x="2947" y="1207"/>
                  </a:moveTo>
                  <a:lnTo>
                    <a:pt x="423756" y="1207"/>
                  </a:lnTo>
                  <a:lnTo>
                    <a:pt x="427263" y="4713"/>
                  </a:lnTo>
                  <a:lnTo>
                    <a:pt x="423756" y="29251"/>
                  </a:lnTo>
                  <a:lnTo>
                    <a:pt x="6454" y="29251"/>
                  </a:lnTo>
                  <a:lnTo>
                    <a:pt x="2947" y="2574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64" name="Freeform 863">
              <a:extLst>
                <a:ext uri="{FF2B5EF4-FFF2-40B4-BE49-F238E27FC236}">
                  <a16:creationId xmlns:a16="http://schemas.microsoft.com/office/drawing/2014/main" id="{BD449767-909E-4C50-426C-BD3AE8506703}"/>
                </a:ext>
              </a:extLst>
            </p:cNvPr>
            <p:cNvSpPr/>
            <p:nvPr/>
          </p:nvSpPr>
          <p:spPr>
            <a:xfrm>
              <a:off x="8872663" y="2317522"/>
              <a:ext cx="560049" cy="41471"/>
            </a:xfrm>
            <a:custGeom>
              <a:avLst/>
              <a:gdLst>
                <a:gd name="csX0" fmla="*/ 6455 w 378728"/>
                <a:gd name="csY0" fmla="*/ 1170 h 28044"/>
                <a:gd name="csX1" fmla="*/ 381676 w 378728"/>
                <a:gd name="csY1" fmla="*/ 1170 h 28044"/>
                <a:gd name="csX2" fmla="*/ 381676 w 378728"/>
                <a:gd name="csY2" fmla="*/ 25709 h 28044"/>
                <a:gd name="csX3" fmla="*/ 378170 w 378728"/>
                <a:gd name="csY3" fmla="*/ 29214 h 28044"/>
                <a:gd name="csX4" fmla="*/ 6455 w 378728"/>
                <a:gd name="csY4" fmla="*/ 29214 h 28044"/>
                <a:gd name="csX5" fmla="*/ 2948 w 378728"/>
                <a:gd name="csY5" fmla="*/ 25709 h 28044"/>
                <a:gd name="csX6" fmla="*/ 2948 w 378728"/>
                <a:gd name="csY6" fmla="*/ 4676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78728" h="28044">
                  <a:moveTo>
                    <a:pt x="6455" y="1170"/>
                  </a:moveTo>
                  <a:lnTo>
                    <a:pt x="381676" y="1170"/>
                  </a:lnTo>
                  <a:lnTo>
                    <a:pt x="381676" y="25709"/>
                  </a:lnTo>
                  <a:lnTo>
                    <a:pt x="378170" y="29214"/>
                  </a:lnTo>
                  <a:lnTo>
                    <a:pt x="6455" y="29214"/>
                  </a:lnTo>
                  <a:lnTo>
                    <a:pt x="2948" y="25709"/>
                  </a:lnTo>
                  <a:lnTo>
                    <a:pt x="2948" y="467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65" name="Freeform 864">
              <a:extLst>
                <a:ext uri="{FF2B5EF4-FFF2-40B4-BE49-F238E27FC236}">
                  <a16:creationId xmlns:a16="http://schemas.microsoft.com/office/drawing/2014/main" id="{A3D47FFD-B356-2AD1-A956-CE5DAAD33165}"/>
                </a:ext>
              </a:extLst>
            </p:cNvPr>
            <p:cNvSpPr/>
            <p:nvPr/>
          </p:nvSpPr>
          <p:spPr>
            <a:xfrm>
              <a:off x="9500127" y="2094618"/>
              <a:ext cx="295581" cy="425073"/>
            </a:xfrm>
            <a:custGeom>
              <a:avLst/>
              <a:gdLst>
                <a:gd name="csX0" fmla="*/ 115316 w 199884"/>
                <a:gd name="csY0" fmla="*/ 1127 h 287451"/>
                <a:gd name="csX1" fmla="*/ 129343 w 199884"/>
                <a:gd name="csY1" fmla="*/ 8138 h 287451"/>
                <a:gd name="csX2" fmla="*/ 129343 w 199884"/>
                <a:gd name="csY2" fmla="*/ 1127 h 287451"/>
                <a:gd name="csX3" fmla="*/ 143370 w 199884"/>
                <a:gd name="csY3" fmla="*/ 8138 h 287451"/>
                <a:gd name="csX4" fmla="*/ 185451 w 199884"/>
                <a:gd name="csY4" fmla="*/ 53710 h 287451"/>
                <a:gd name="csX5" fmla="*/ 202984 w 199884"/>
                <a:gd name="csY5" fmla="*/ 71237 h 287451"/>
                <a:gd name="csX6" fmla="*/ 202984 w 199884"/>
                <a:gd name="csY6" fmla="*/ 288578 h 287451"/>
                <a:gd name="csX7" fmla="*/ 174930 w 199884"/>
                <a:gd name="csY7" fmla="*/ 288578 h 287451"/>
                <a:gd name="csX8" fmla="*/ 174930 w 199884"/>
                <a:gd name="csY8" fmla="*/ 102787 h 287451"/>
                <a:gd name="csX9" fmla="*/ 3100 w 199884"/>
                <a:gd name="csY9" fmla="*/ 102787 h 287451"/>
                <a:gd name="csX10" fmla="*/ 3100 w 199884"/>
                <a:gd name="csY10" fmla="*/ 99281 h 287451"/>
                <a:gd name="csX11" fmla="*/ 174930 w 199884"/>
                <a:gd name="csY11" fmla="*/ 95776 h 287451"/>
                <a:gd name="csX12" fmla="*/ 178437 w 199884"/>
                <a:gd name="csY12" fmla="*/ 85259 h 287451"/>
                <a:gd name="csX13" fmla="*/ 178437 w 199884"/>
                <a:gd name="csY13" fmla="*/ 74743 h 287451"/>
                <a:gd name="csX14" fmla="*/ 160903 w 199884"/>
                <a:gd name="csY14" fmla="*/ 74743 h 287451"/>
                <a:gd name="csX15" fmla="*/ 136356 w 199884"/>
                <a:gd name="csY15" fmla="*/ 46699 h 287451"/>
                <a:gd name="csX16" fmla="*/ 115316 w 199884"/>
                <a:gd name="csY16" fmla="*/ 25666 h 2874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99884" h="287451">
                  <a:moveTo>
                    <a:pt x="115316" y="1127"/>
                  </a:moveTo>
                  <a:lnTo>
                    <a:pt x="129343" y="8138"/>
                  </a:lnTo>
                  <a:lnTo>
                    <a:pt x="129343" y="1127"/>
                  </a:lnTo>
                  <a:lnTo>
                    <a:pt x="143370" y="8138"/>
                  </a:lnTo>
                  <a:lnTo>
                    <a:pt x="185451" y="53710"/>
                  </a:lnTo>
                  <a:lnTo>
                    <a:pt x="202984" y="71237"/>
                  </a:lnTo>
                  <a:lnTo>
                    <a:pt x="202984" y="288578"/>
                  </a:lnTo>
                  <a:lnTo>
                    <a:pt x="174930" y="288578"/>
                  </a:lnTo>
                  <a:lnTo>
                    <a:pt x="174930" y="102787"/>
                  </a:lnTo>
                  <a:lnTo>
                    <a:pt x="3100" y="102787"/>
                  </a:lnTo>
                  <a:lnTo>
                    <a:pt x="3100" y="99281"/>
                  </a:lnTo>
                  <a:lnTo>
                    <a:pt x="174930" y="95776"/>
                  </a:lnTo>
                  <a:lnTo>
                    <a:pt x="178437" y="85259"/>
                  </a:lnTo>
                  <a:lnTo>
                    <a:pt x="178437" y="74743"/>
                  </a:lnTo>
                  <a:lnTo>
                    <a:pt x="160903" y="74743"/>
                  </a:lnTo>
                  <a:lnTo>
                    <a:pt x="136356" y="46699"/>
                  </a:lnTo>
                  <a:lnTo>
                    <a:pt x="115316" y="2566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66" name="Freeform 865">
              <a:extLst>
                <a:ext uri="{FF2B5EF4-FFF2-40B4-BE49-F238E27FC236}">
                  <a16:creationId xmlns:a16="http://schemas.microsoft.com/office/drawing/2014/main" id="{12370149-F9A5-4C27-5018-5AF36CEBBB52}"/>
                </a:ext>
              </a:extLst>
            </p:cNvPr>
            <p:cNvSpPr/>
            <p:nvPr/>
          </p:nvSpPr>
          <p:spPr>
            <a:xfrm>
              <a:off x="8872663" y="2701124"/>
              <a:ext cx="440780" cy="41471"/>
            </a:xfrm>
            <a:custGeom>
              <a:avLst/>
              <a:gdLst>
                <a:gd name="csX0" fmla="*/ 2947 w 298073"/>
                <a:gd name="csY0" fmla="*/ 1244 h 28044"/>
                <a:gd name="csX1" fmla="*/ 297513 w 298073"/>
                <a:gd name="csY1" fmla="*/ 1244 h 28044"/>
                <a:gd name="csX2" fmla="*/ 301020 w 298073"/>
                <a:gd name="csY2" fmla="*/ 15266 h 28044"/>
                <a:gd name="csX3" fmla="*/ 294007 w 298073"/>
                <a:gd name="csY3" fmla="*/ 29288 h 28044"/>
                <a:gd name="csX4" fmla="*/ 6454 w 298073"/>
                <a:gd name="csY4" fmla="*/ 29288 h 28044"/>
                <a:gd name="csX5" fmla="*/ 2947 w 298073"/>
                <a:gd name="csY5" fmla="*/ 25783 h 28044"/>
              </a:gdLst>
              <a:ahLst/>
              <a:cxnLst>
                <a:cxn ang="0">
                  <a:pos x="csX0" y="csY0"/>
                </a:cxn>
                <a:cxn ang="0">
                  <a:pos x="csX1" y="csY1"/>
                </a:cxn>
                <a:cxn ang="0">
                  <a:pos x="csX2" y="csY2"/>
                </a:cxn>
                <a:cxn ang="0">
                  <a:pos x="csX3" y="csY3"/>
                </a:cxn>
                <a:cxn ang="0">
                  <a:pos x="csX4" y="csY4"/>
                </a:cxn>
                <a:cxn ang="0">
                  <a:pos x="csX5" y="csY5"/>
                </a:cxn>
              </a:cxnLst>
              <a:rect l="l" t="t" r="r" b="b"/>
              <a:pathLst>
                <a:path w="298073" h="28044">
                  <a:moveTo>
                    <a:pt x="2947" y="1244"/>
                  </a:moveTo>
                  <a:lnTo>
                    <a:pt x="297513" y="1244"/>
                  </a:lnTo>
                  <a:lnTo>
                    <a:pt x="301020" y="15266"/>
                  </a:lnTo>
                  <a:lnTo>
                    <a:pt x="294007" y="29288"/>
                  </a:lnTo>
                  <a:lnTo>
                    <a:pt x="6454" y="29288"/>
                  </a:lnTo>
                  <a:lnTo>
                    <a:pt x="2947" y="2578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67" name="Freeform 866">
              <a:extLst>
                <a:ext uri="{FF2B5EF4-FFF2-40B4-BE49-F238E27FC236}">
                  <a16:creationId xmlns:a16="http://schemas.microsoft.com/office/drawing/2014/main" id="{6B3DD6D9-D9A5-021F-BAD3-4D3D7E52D408}"/>
                </a:ext>
              </a:extLst>
            </p:cNvPr>
            <p:cNvSpPr/>
            <p:nvPr/>
          </p:nvSpPr>
          <p:spPr>
            <a:xfrm>
              <a:off x="8737836" y="1892449"/>
              <a:ext cx="788219" cy="326580"/>
            </a:xfrm>
            <a:custGeom>
              <a:avLst/>
              <a:gdLst>
                <a:gd name="csX0" fmla="*/ 2921 w 533025"/>
                <a:gd name="csY0" fmla="*/ 1088 h 220846"/>
                <a:gd name="csX1" fmla="*/ 518412 w 533025"/>
                <a:gd name="csY1" fmla="*/ 1088 h 220846"/>
                <a:gd name="csX2" fmla="*/ 535946 w 533025"/>
                <a:gd name="csY2" fmla="*/ 18616 h 220846"/>
                <a:gd name="csX3" fmla="*/ 528933 w 533025"/>
                <a:gd name="csY3" fmla="*/ 22121 h 220846"/>
                <a:gd name="csX4" fmla="*/ 532439 w 533025"/>
                <a:gd name="csY4" fmla="*/ 39649 h 220846"/>
                <a:gd name="csX5" fmla="*/ 525426 w 533025"/>
                <a:gd name="csY5" fmla="*/ 39649 h 220846"/>
                <a:gd name="csX6" fmla="*/ 521919 w 533025"/>
                <a:gd name="csY6" fmla="*/ 29132 h 220846"/>
                <a:gd name="csX7" fmla="*/ 514906 w 533025"/>
                <a:gd name="csY7" fmla="*/ 25627 h 220846"/>
                <a:gd name="csX8" fmla="*/ 514906 w 533025"/>
                <a:gd name="csY8" fmla="*/ 36143 h 220846"/>
                <a:gd name="csX9" fmla="*/ 521919 w 533025"/>
                <a:gd name="csY9" fmla="*/ 36143 h 220846"/>
                <a:gd name="csX10" fmla="*/ 521919 w 533025"/>
                <a:gd name="csY10" fmla="*/ 85220 h 220846"/>
                <a:gd name="csX11" fmla="*/ 518412 w 533025"/>
                <a:gd name="csY11" fmla="*/ 85220 h 220846"/>
                <a:gd name="csX12" fmla="*/ 514906 w 533025"/>
                <a:gd name="csY12" fmla="*/ 207913 h 220846"/>
                <a:gd name="csX13" fmla="*/ 504385 w 533025"/>
                <a:gd name="csY13" fmla="*/ 211418 h 220846"/>
                <a:gd name="csX14" fmla="*/ 500879 w 533025"/>
                <a:gd name="csY14" fmla="*/ 221935 h 220846"/>
                <a:gd name="csX15" fmla="*/ 497372 w 533025"/>
                <a:gd name="csY15" fmla="*/ 218429 h 220846"/>
                <a:gd name="csX16" fmla="*/ 497372 w 533025"/>
                <a:gd name="csY16" fmla="*/ 32638 h 220846"/>
                <a:gd name="csX17" fmla="*/ 6428 w 533025"/>
                <a:gd name="csY17" fmla="*/ 32638 h 220846"/>
                <a:gd name="csX18" fmla="*/ 6428 w 533025"/>
                <a:gd name="csY18" fmla="*/ 29132 h 220846"/>
                <a:gd name="csX19" fmla="*/ 416717 w 533025"/>
                <a:gd name="csY19" fmla="*/ 25627 h 220846"/>
                <a:gd name="csX20" fmla="*/ 416717 w 533025"/>
                <a:gd name="csY20" fmla="*/ 22121 h 220846"/>
                <a:gd name="csX21" fmla="*/ 476331 w 533025"/>
                <a:gd name="csY21" fmla="*/ 22121 h 220846"/>
                <a:gd name="csX22" fmla="*/ 479838 w 533025"/>
                <a:gd name="csY22" fmla="*/ 15110 h 220846"/>
                <a:gd name="csX23" fmla="*/ 493865 w 533025"/>
                <a:gd name="csY23" fmla="*/ 18616 h 220846"/>
                <a:gd name="csX24" fmla="*/ 511399 w 533025"/>
                <a:gd name="csY24" fmla="*/ 15110 h 220846"/>
                <a:gd name="csX25" fmla="*/ 514906 w 533025"/>
                <a:gd name="csY25" fmla="*/ 4594 h 220846"/>
                <a:gd name="csX26" fmla="*/ 2921 w 533025"/>
                <a:gd name="csY26" fmla="*/ 4594 h 220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533025" h="220846">
                  <a:moveTo>
                    <a:pt x="2921" y="1088"/>
                  </a:moveTo>
                  <a:lnTo>
                    <a:pt x="518412" y="1088"/>
                  </a:lnTo>
                  <a:lnTo>
                    <a:pt x="535946" y="18616"/>
                  </a:lnTo>
                  <a:lnTo>
                    <a:pt x="528933" y="22121"/>
                  </a:lnTo>
                  <a:lnTo>
                    <a:pt x="532439" y="39649"/>
                  </a:lnTo>
                  <a:lnTo>
                    <a:pt x="525426" y="39649"/>
                  </a:lnTo>
                  <a:lnTo>
                    <a:pt x="521919" y="29132"/>
                  </a:lnTo>
                  <a:lnTo>
                    <a:pt x="514906" y="25627"/>
                  </a:lnTo>
                  <a:lnTo>
                    <a:pt x="514906" y="36143"/>
                  </a:lnTo>
                  <a:lnTo>
                    <a:pt x="521919" y="36143"/>
                  </a:lnTo>
                  <a:lnTo>
                    <a:pt x="521919" y="85220"/>
                  </a:lnTo>
                  <a:lnTo>
                    <a:pt x="518412" y="85220"/>
                  </a:lnTo>
                  <a:lnTo>
                    <a:pt x="514906" y="207913"/>
                  </a:lnTo>
                  <a:lnTo>
                    <a:pt x="504385" y="211418"/>
                  </a:lnTo>
                  <a:lnTo>
                    <a:pt x="500879" y="221935"/>
                  </a:lnTo>
                  <a:lnTo>
                    <a:pt x="497372" y="218429"/>
                  </a:lnTo>
                  <a:lnTo>
                    <a:pt x="497372" y="32638"/>
                  </a:lnTo>
                  <a:lnTo>
                    <a:pt x="6428" y="32638"/>
                  </a:lnTo>
                  <a:lnTo>
                    <a:pt x="6428" y="29132"/>
                  </a:lnTo>
                  <a:lnTo>
                    <a:pt x="416717" y="25627"/>
                  </a:lnTo>
                  <a:lnTo>
                    <a:pt x="416717" y="22121"/>
                  </a:lnTo>
                  <a:lnTo>
                    <a:pt x="476331" y="22121"/>
                  </a:lnTo>
                  <a:lnTo>
                    <a:pt x="479838" y="15110"/>
                  </a:lnTo>
                  <a:lnTo>
                    <a:pt x="493865" y="18616"/>
                  </a:lnTo>
                  <a:lnTo>
                    <a:pt x="511399" y="15110"/>
                  </a:lnTo>
                  <a:lnTo>
                    <a:pt x="514906" y="4594"/>
                  </a:lnTo>
                  <a:lnTo>
                    <a:pt x="2921" y="4594"/>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68" name="Freeform 867">
              <a:extLst>
                <a:ext uri="{FF2B5EF4-FFF2-40B4-BE49-F238E27FC236}">
                  <a16:creationId xmlns:a16="http://schemas.microsoft.com/office/drawing/2014/main" id="{CBF1CD20-4195-1039-51A6-E304D8FF8BB3}"/>
                </a:ext>
              </a:extLst>
            </p:cNvPr>
            <p:cNvSpPr/>
            <p:nvPr/>
          </p:nvSpPr>
          <p:spPr>
            <a:xfrm>
              <a:off x="8748209" y="3235056"/>
              <a:ext cx="674133" cy="31102"/>
            </a:xfrm>
            <a:custGeom>
              <a:avLst/>
              <a:gdLst>
                <a:gd name="csX0" fmla="*/ 9938 w 455876"/>
                <a:gd name="csY0" fmla="*/ 1347 h 21033"/>
                <a:gd name="csX1" fmla="*/ 448281 w 455876"/>
                <a:gd name="csY1" fmla="*/ 1347 h 21033"/>
                <a:gd name="csX2" fmla="*/ 458802 w 455876"/>
                <a:gd name="csY2" fmla="*/ 15369 h 21033"/>
                <a:gd name="csX3" fmla="*/ 458802 w 455876"/>
                <a:gd name="csY3" fmla="*/ 22380 h 21033"/>
                <a:gd name="csX4" fmla="*/ 2925 w 455876"/>
                <a:gd name="csY4" fmla="*/ 22380 h 21033"/>
                <a:gd name="csX5" fmla="*/ 2925 w 455876"/>
                <a:gd name="csY5" fmla="*/ 15369 h 21033"/>
                <a:gd name="csX6" fmla="*/ 199303 w 455876"/>
                <a:gd name="csY6" fmla="*/ 11864 h 21033"/>
                <a:gd name="csX7" fmla="*/ 199303 w 455876"/>
                <a:gd name="csY7" fmla="*/ 8358 h 21033"/>
                <a:gd name="csX8" fmla="*/ 9938 w 455876"/>
                <a:gd name="csY8" fmla="*/ 4853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5876" h="21033">
                  <a:moveTo>
                    <a:pt x="9938" y="1347"/>
                  </a:moveTo>
                  <a:lnTo>
                    <a:pt x="448281" y="1347"/>
                  </a:lnTo>
                  <a:lnTo>
                    <a:pt x="458802" y="15369"/>
                  </a:lnTo>
                  <a:lnTo>
                    <a:pt x="458802" y="22380"/>
                  </a:lnTo>
                  <a:lnTo>
                    <a:pt x="2925" y="22380"/>
                  </a:lnTo>
                  <a:lnTo>
                    <a:pt x="2925" y="15369"/>
                  </a:lnTo>
                  <a:lnTo>
                    <a:pt x="199303" y="11864"/>
                  </a:lnTo>
                  <a:lnTo>
                    <a:pt x="199303" y="8358"/>
                  </a:lnTo>
                  <a:lnTo>
                    <a:pt x="9938" y="485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69" name="Freeform 868">
              <a:extLst>
                <a:ext uri="{FF2B5EF4-FFF2-40B4-BE49-F238E27FC236}">
                  <a16:creationId xmlns:a16="http://schemas.microsoft.com/office/drawing/2014/main" id="{918CC276-4711-0971-EFE2-CD67C33885F9}"/>
                </a:ext>
              </a:extLst>
            </p:cNvPr>
            <p:cNvSpPr/>
            <p:nvPr/>
          </p:nvSpPr>
          <p:spPr>
            <a:xfrm>
              <a:off x="8832304" y="3027489"/>
              <a:ext cx="383738" cy="41471"/>
            </a:xfrm>
            <a:custGeom>
              <a:avLst/>
              <a:gdLst>
                <a:gd name="csX0" fmla="*/ 6455 w 259499"/>
                <a:gd name="csY0" fmla="*/ 1281 h 28044"/>
                <a:gd name="csX1" fmla="*/ 262447 w 259499"/>
                <a:gd name="csY1" fmla="*/ 1281 h 28044"/>
                <a:gd name="csX2" fmla="*/ 262447 w 259499"/>
                <a:gd name="csY2" fmla="*/ 25820 h 28044"/>
                <a:gd name="csX3" fmla="*/ 258940 w 259499"/>
                <a:gd name="csY3" fmla="*/ 29325 h 28044"/>
                <a:gd name="csX4" fmla="*/ 6455 w 259499"/>
                <a:gd name="csY4" fmla="*/ 29325 h 28044"/>
                <a:gd name="csX5" fmla="*/ 2948 w 259499"/>
                <a:gd name="csY5" fmla="*/ 25820 h 28044"/>
                <a:gd name="csX6" fmla="*/ 2948 w 259499"/>
                <a:gd name="csY6" fmla="*/ 4787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499" h="28044">
                  <a:moveTo>
                    <a:pt x="6455" y="1281"/>
                  </a:moveTo>
                  <a:lnTo>
                    <a:pt x="262447" y="1281"/>
                  </a:lnTo>
                  <a:lnTo>
                    <a:pt x="262447" y="25820"/>
                  </a:lnTo>
                  <a:lnTo>
                    <a:pt x="258940" y="29325"/>
                  </a:lnTo>
                  <a:lnTo>
                    <a:pt x="6455" y="29325"/>
                  </a:lnTo>
                  <a:lnTo>
                    <a:pt x="2948" y="25820"/>
                  </a:lnTo>
                  <a:lnTo>
                    <a:pt x="2948" y="4787"/>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70" name="Freeform 869">
              <a:extLst>
                <a:ext uri="{FF2B5EF4-FFF2-40B4-BE49-F238E27FC236}">
                  <a16:creationId xmlns:a16="http://schemas.microsoft.com/office/drawing/2014/main" id="{10F817F5-9CA3-5212-B4D0-6C56FE30DE78}"/>
                </a:ext>
              </a:extLst>
            </p:cNvPr>
            <p:cNvSpPr/>
            <p:nvPr/>
          </p:nvSpPr>
          <p:spPr>
            <a:xfrm>
              <a:off x="9494942" y="1918369"/>
              <a:ext cx="197055" cy="279926"/>
            </a:xfrm>
            <a:custGeom>
              <a:avLst/>
              <a:gdLst>
                <a:gd name="csX0" fmla="*/ 10082 w 133256"/>
                <a:gd name="csY0" fmla="*/ 1093 h 189297"/>
                <a:gd name="csX1" fmla="*/ 27616 w 133256"/>
                <a:gd name="csY1" fmla="*/ 1093 h 189297"/>
                <a:gd name="csX2" fmla="*/ 80217 w 133256"/>
                <a:gd name="csY2" fmla="*/ 57181 h 189297"/>
                <a:gd name="csX3" fmla="*/ 136325 w 133256"/>
                <a:gd name="csY3" fmla="*/ 116775 h 189297"/>
                <a:gd name="csX4" fmla="*/ 132819 w 133256"/>
                <a:gd name="csY4" fmla="*/ 127291 h 189297"/>
                <a:gd name="csX5" fmla="*/ 122298 w 133256"/>
                <a:gd name="csY5" fmla="*/ 123786 h 189297"/>
                <a:gd name="csX6" fmla="*/ 115285 w 133256"/>
                <a:gd name="csY6" fmla="*/ 137808 h 189297"/>
                <a:gd name="csX7" fmla="*/ 66190 w 133256"/>
                <a:gd name="csY7" fmla="*/ 88731 h 189297"/>
                <a:gd name="csX8" fmla="*/ 41643 w 133256"/>
                <a:gd name="csY8" fmla="*/ 60687 h 189297"/>
                <a:gd name="csX9" fmla="*/ 20603 w 133256"/>
                <a:gd name="csY9" fmla="*/ 36148 h 189297"/>
                <a:gd name="csX10" fmla="*/ 17096 w 133256"/>
                <a:gd name="csY10" fmla="*/ 190390 h 189297"/>
                <a:gd name="csX11" fmla="*/ 13589 w 133256"/>
                <a:gd name="csY11" fmla="*/ 190390 h 189297"/>
                <a:gd name="csX12" fmla="*/ 10082 w 133256"/>
                <a:gd name="csY12" fmla="*/ 18621 h 189297"/>
                <a:gd name="csX13" fmla="*/ 3069 w 133256"/>
                <a:gd name="csY13" fmla="*/ 18621 h 189297"/>
                <a:gd name="csX14" fmla="*/ 3069 w 133256"/>
                <a:gd name="csY14" fmla="*/ 8104 h 189297"/>
                <a:gd name="csX15" fmla="*/ 13589 w 133256"/>
                <a:gd name="csY15" fmla="*/ 11610 h 189297"/>
                <a:gd name="csX16" fmla="*/ 13589 w 133256"/>
                <a:gd name="csY16" fmla="*/ 22126 h 189297"/>
                <a:gd name="csX17" fmla="*/ 20603 w 133256"/>
                <a:gd name="csY17" fmla="*/ 22126 h 189297"/>
                <a:gd name="csX18" fmla="*/ 17096 w 133256"/>
                <a:gd name="csY18" fmla="*/ 4599 h 189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33256" h="189297">
                  <a:moveTo>
                    <a:pt x="10082" y="1093"/>
                  </a:moveTo>
                  <a:lnTo>
                    <a:pt x="27616" y="1093"/>
                  </a:lnTo>
                  <a:lnTo>
                    <a:pt x="80217" y="57181"/>
                  </a:lnTo>
                  <a:lnTo>
                    <a:pt x="136325" y="116775"/>
                  </a:lnTo>
                  <a:lnTo>
                    <a:pt x="132819" y="127291"/>
                  </a:lnTo>
                  <a:lnTo>
                    <a:pt x="122298" y="123786"/>
                  </a:lnTo>
                  <a:lnTo>
                    <a:pt x="115285" y="137808"/>
                  </a:lnTo>
                  <a:lnTo>
                    <a:pt x="66190" y="88731"/>
                  </a:lnTo>
                  <a:lnTo>
                    <a:pt x="41643" y="60687"/>
                  </a:lnTo>
                  <a:lnTo>
                    <a:pt x="20603" y="36148"/>
                  </a:lnTo>
                  <a:lnTo>
                    <a:pt x="17096" y="190390"/>
                  </a:lnTo>
                  <a:lnTo>
                    <a:pt x="13589" y="190390"/>
                  </a:lnTo>
                  <a:lnTo>
                    <a:pt x="10082" y="18621"/>
                  </a:lnTo>
                  <a:lnTo>
                    <a:pt x="3069" y="18621"/>
                  </a:lnTo>
                  <a:lnTo>
                    <a:pt x="3069" y="8104"/>
                  </a:lnTo>
                  <a:lnTo>
                    <a:pt x="13589" y="11610"/>
                  </a:lnTo>
                  <a:lnTo>
                    <a:pt x="13589" y="22126"/>
                  </a:lnTo>
                  <a:lnTo>
                    <a:pt x="20603" y="22126"/>
                  </a:lnTo>
                  <a:lnTo>
                    <a:pt x="17096" y="459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71" name="Freeform 870">
              <a:extLst>
                <a:ext uri="{FF2B5EF4-FFF2-40B4-BE49-F238E27FC236}">
                  <a16:creationId xmlns:a16="http://schemas.microsoft.com/office/drawing/2014/main" id="{5770C108-D8B6-37F6-5752-F8AF503D19AF}"/>
                </a:ext>
              </a:extLst>
            </p:cNvPr>
            <p:cNvSpPr/>
            <p:nvPr/>
          </p:nvSpPr>
          <p:spPr>
            <a:xfrm>
              <a:off x="8872663" y="2509323"/>
              <a:ext cx="622278" cy="41471"/>
            </a:xfrm>
            <a:custGeom>
              <a:avLst/>
              <a:gdLst>
                <a:gd name="csX0" fmla="*/ 2947 w 420809"/>
                <a:gd name="csY0" fmla="*/ 1207 h 28044"/>
                <a:gd name="csX1" fmla="*/ 423756 w 420809"/>
                <a:gd name="csY1" fmla="*/ 1207 h 28044"/>
                <a:gd name="csX2" fmla="*/ 409729 w 420809"/>
                <a:gd name="csY2" fmla="*/ 8218 h 28044"/>
                <a:gd name="csX3" fmla="*/ 399209 w 420809"/>
                <a:gd name="csY3" fmla="*/ 11724 h 28044"/>
                <a:gd name="csX4" fmla="*/ 381675 w 420809"/>
                <a:gd name="csY4" fmla="*/ 8218 h 28044"/>
                <a:gd name="csX5" fmla="*/ 45028 w 420809"/>
                <a:gd name="csY5" fmla="*/ 8218 h 28044"/>
                <a:gd name="csX6" fmla="*/ 45028 w 420809"/>
                <a:gd name="csY6" fmla="*/ 15229 h 28044"/>
                <a:gd name="csX7" fmla="*/ 38014 w 420809"/>
                <a:gd name="csY7" fmla="*/ 22240 h 28044"/>
                <a:gd name="csX8" fmla="*/ 423756 w 420809"/>
                <a:gd name="csY8" fmla="*/ 25746 h 28044"/>
                <a:gd name="csX9" fmla="*/ 423756 w 420809"/>
                <a:gd name="csY9" fmla="*/ 29251 h 28044"/>
                <a:gd name="csX10" fmla="*/ 6454 w 420809"/>
                <a:gd name="csY10" fmla="*/ 29251 h 28044"/>
                <a:gd name="csX11" fmla="*/ 2947 w 420809"/>
                <a:gd name="csY11" fmla="*/ 25746 h 28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20809" h="28044">
                  <a:moveTo>
                    <a:pt x="2947" y="1207"/>
                  </a:moveTo>
                  <a:lnTo>
                    <a:pt x="423756" y="1207"/>
                  </a:lnTo>
                  <a:lnTo>
                    <a:pt x="409729" y="8218"/>
                  </a:lnTo>
                  <a:lnTo>
                    <a:pt x="399209" y="11724"/>
                  </a:lnTo>
                  <a:lnTo>
                    <a:pt x="381675" y="8218"/>
                  </a:lnTo>
                  <a:lnTo>
                    <a:pt x="45028" y="8218"/>
                  </a:lnTo>
                  <a:lnTo>
                    <a:pt x="45028" y="15229"/>
                  </a:lnTo>
                  <a:lnTo>
                    <a:pt x="38014" y="22240"/>
                  </a:lnTo>
                  <a:lnTo>
                    <a:pt x="423756" y="25746"/>
                  </a:lnTo>
                  <a:lnTo>
                    <a:pt x="423756" y="29251"/>
                  </a:lnTo>
                  <a:lnTo>
                    <a:pt x="6454" y="29251"/>
                  </a:lnTo>
                  <a:lnTo>
                    <a:pt x="2947" y="2574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72" name="Freeform 871">
              <a:extLst>
                <a:ext uri="{FF2B5EF4-FFF2-40B4-BE49-F238E27FC236}">
                  <a16:creationId xmlns:a16="http://schemas.microsoft.com/office/drawing/2014/main" id="{64521A35-CA2F-A8EB-B7FA-23645A8D4B7C}"/>
                </a:ext>
              </a:extLst>
            </p:cNvPr>
            <p:cNvSpPr/>
            <p:nvPr/>
          </p:nvSpPr>
          <p:spPr>
            <a:xfrm>
              <a:off x="8670423" y="1959840"/>
              <a:ext cx="15556" cy="1238930"/>
            </a:xfrm>
            <a:custGeom>
              <a:avLst/>
              <a:gdLst>
                <a:gd name="csX0" fmla="*/ 2908 w 10520"/>
                <a:gd name="csY0" fmla="*/ 1101 h 837814"/>
                <a:gd name="csX1" fmla="*/ 6415 w 10520"/>
                <a:gd name="csY1" fmla="*/ 1101 h 837814"/>
                <a:gd name="csX2" fmla="*/ 9921 w 10520"/>
                <a:gd name="csY2" fmla="*/ 32651 h 837814"/>
                <a:gd name="csX3" fmla="*/ 13428 w 10520"/>
                <a:gd name="csY3" fmla="*/ 530432 h 837814"/>
                <a:gd name="csX4" fmla="*/ 9921 w 10520"/>
                <a:gd name="csY4" fmla="*/ 547959 h 837814"/>
                <a:gd name="csX5" fmla="*/ 6415 w 10520"/>
                <a:gd name="csY5" fmla="*/ 838916 h 837814"/>
                <a:gd name="csX6" fmla="*/ 2908 w 10520"/>
                <a:gd name="csY6" fmla="*/ 838916 h 8378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520" h="837814">
                  <a:moveTo>
                    <a:pt x="2908" y="1101"/>
                  </a:moveTo>
                  <a:lnTo>
                    <a:pt x="6415" y="1101"/>
                  </a:lnTo>
                  <a:lnTo>
                    <a:pt x="9921" y="32651"/>
                  </a:lnTo>
                  <a:lnTo>
                    <a:pt x="13428" y="530432"/>
                  </a:lnTo>
                  <a:lnTo>
                    <a:pt x="9921" y="547959"/>
                  </a:lnTo>
                  <a:lnTo>
                    <a:pt x="6415" y="838916"/>
                  </a:lnTo>
                  <a:lnTo>
                    <a:pt x="2908" y="83891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73" name="Freeform 872">
              <a:extLst>
                <a:ext uri="{FF2B5EF4-FFF2-40B4-BE49-F238E27FC236}">
                  <a16:creationId xmlns:a16="http://schemas.microsoft.com/office/drawing/2014/main" id="{B62441B1-3152-5E11-211B-7D23ED9EE88B}"/>
                </a:ext>
              </a:extLst>
            </p:cNvPr>
            <p:cNvSpPr/>
            <p:nvPr/>
          </p:nvSpPr>
          <p:spPr>
            <a:xfrm>
              <a:off x="9759408" y="2198295"/>
              <a:ext cx="36300" cy="321396"/>
            </a:xfrm>
            <a:custGeom>
              <a:avLst/>
              <a:gdLst>
                <a:gd name="csX0" fmla="*/ 24164 w 24547"/>
                <a:gd name="csY0" fmla="*/ 1147 h 217341"/>
                <a:gd name="csX1" fmla="*/ 27671 w 24547"/>
                <a:gd name="csY1" fmla="*/ 1147 h 217341"/>
                <a:gd name="csX2" fmla="*/ 27671 w 24547"/>
                <a:gd name="csY2" fmla="*/ 218488 h 217341"/>
                <a:gd name="csX3" fmla="*/ 3124 w 24547"/>
                <a:gd name="csY3" fmla="*/ 214983 h 217341"/>
                <a:gd name="csX4" fmla="*/ 3124 w 24547"/>
                <a:gd name="csY4" fmla="*/ 32697 h 217341"/>
                <a:gd name="csX5" fmla="*/ 6631 w 24547"/>
                <a:gd name="csY5" fmla="*/ 32697 h 217341"/>
                <a:gd name="csX6" fmla="*/ 6631 w 24547"/>
                <a:gd name="csY6" fmla="*/ 50224 h 217341"/>
                <a:gd name="csX7" fmla="*/ 20658 w 24547"/>
                <a:gd name="csY7" fmla="*/ 46719 h 217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4547" h="217341">
                  <a:moveTo>
                    <a:pt x="24164" y="1147"/>
                  </a:moveTo>
                  <a:lnTo>
                    <a:pt x="27671" y="1147"/>
                  </a:lnTo>
                  <a:lnTo>
                    <a:pt x="27671" y="218488"/>
                  </a:lnTo>
                  <a:lnTo>
                    <a:pt x="3124" y="214983"/>
                  </a:lnTo>
                  <a:lnTo>
                    <a:pt x="3124" y="32697"/>
                  </a:lnTo>
                  <a:lnTo>
                    <a:pt x="6631" y="32697"/>
                  </a:lnTo>
                  <a:lnTo>
                    <a:pt x="6631" y="50224"/>
                  </a:lnTo>
                  <a:lnTo>
                    <a:pt x="20658" y="4671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74" name="Freeform 873">
              <a:extLst>
                <a:ext uri="{FF2B5EF4-FFF2-40B4-BE49-F238E27FC236}">
                  <a16:creationId xmlns:a16="http://schemas.microsoft.com/office/drawing/2014/main" id="{B410C758-DA77-75ED-0926-16A8D8969198}"/>
                </a:ext>
              </a:extLst>
            </p:cNvPr>
            <p:cNvSpPr/>
            <p:nvPr/>
          </p:nvSpPr>
          <p:spPr>
            <a:xfrm>
              <a:off x="8872663" y="2317522"/>
              <a:ext cx="554863" cy="41471"/>
            </a:xfrm>
            <a:custGeom>
              <a:avLst/>
              <a:gdLst>
                <a:gd name="csX0" fmla="*/ 6455 w 375221"/>
                <a:gd name="csY0" fmla="*/ 1170 h 28044"/>
                <a:gd name="csX1" fmla="*/ 374663 w 375221"/>
                <a:gd name="csY1" fmla="*/ 1170 h 28044"/>
                <a:gd name="csX2" fmla="*/ 374663 w 375221"/>
                <a:gd name="csY2" fmla="*/ 4676 h 28044"/>
                <a:gd name="csX3" fmla="*/ 66069 w 375221"/>
                <a:gd name="csY3" fmla="*/ 4676 h 28044"/>
                <a:gd name="csX4" fmla="*/ 69576 w 375221"/>
                <a:gd name="csY4" fmla="*/ 11687 h 28044"/>
                <a:gd name="csX5" fmla="*/ 97630 w 375221"/>
                <a:gd name="csY5" fmla="*/ 15192 h 28044"/>
                <a:gd name="csX6" fmla="*/ 111657 w 375221"/>
                <a:gd name="csY6" fmla="*/ 22203 h 28044"/>
                <a:gd name="csX7" fmla="*/ 378170 w 375221"/>
                <a:gd name="csY7" fmla="*/ 25709 h 28044"/>
                <a:gd name="csX8" fmla="*/ 378170 w 375221"/>
                <a:gd name="csY8" fmla="*/ 29214 h 28044"/>
                <a:gd name="csX9" fmla="*/ 6455 w 375221"/>
                <a:gd name="csY9" fmla="*/ 29214 h 28044"/>
                <a:gd name="csX10" fmla="*/ 2948 w 375221"/>
                <a:gd name="csY10" fmla="*/ 25709 h 28044"/>
                <a:gd name="csX11" fmla="*/ 2948 w 375221"/>
                <a:gd name="csY11" fmla="*/ 4676 h 28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75221" h="28044">
                  <a:moveTo>
                    <a:pt x="6455" y="1170"/>
                  </a:moveTo>
                  <a:lnTo>
                    <a:pt x="374663" y="1170"/>
                  </a:lnTo>
                  <a:lnTo>
                    <a:pt x="374663" y="4676"/>
                  </a:lnTo>
                  <a:lnTo>
                    <a:pt x="66069" y="4676"/>
                  </a:lnTo>
                  <a:lnTo>
                    <a:pt x="69576" y="11687"/>
                  </a:lnTo>
                  <a:lnTo>
                    <a:pt x="97630" y="15192"/>
                  </a:lnTo>
                  <a:lnTo>
                    <a:pt x="111657" y="22203"/>
                  </a:lnTo>
                  <a:lnTo>
                    <a:pt x="378170" y="25709"/>
                  </a:lnTo>
                  <a:lnTo>
                    <a:pt x="378170" y="29214"/>
                  </a:lnTo>
                  <a:lnTo>
                    <a:pt x="6455" y="29214"/>
                  </a:lnTo>
                  <a:lnTo>
                    <a:pt x="2948" y="25709"/>
                  </a:lnTo>
                  <a:lnTo>
                    <a:pt x="2948" y="467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75" name="Freeform 874">
              <a:extLst>
                <a:ext uri="{FF2B5EF4-FFF2-40B4-BE49-F238E27FC236}">
                  <a16:creationId xmlns:a16="http://schemas.microsoft.com/office/drawing/2014/main" id="{A8D3F0C4-7D01-B0F1-D769-FC2B20C01589}"/>
                </a:ext>
              </a:extLst>
            </p:cNvPr>
            <p:cNvSpPr/>
            <p:nvPr/>
          </p:nvSpPr>
          <p:spPr>
            <a:xfrm>
              <a:off x="8680795" y="1975390"/>
              <a:ext cx="25927" cy="793122"/>
            </a:xfrm>
            <a:custGeom>
              <a:avLst/>
              <a:gdLst>
                <a:gd name="csX0" fmla="*/ 16941 w 17533"/>
                <a:gd name="csY0" fmla="*/ 1104 h 536341"/>
                <a:gd name="csX1" fmla="*/ 20448 w 17533"/>
                <a:gd name="csY1" fmla="*/ 1104 h 536341"/>
                <a:gd name="csX2" fmla="*/ 20448 w 17533"/>
                <a:gd name="csY2" fmla="*/ 537446 h 536341"/>
                <a:gd name="csX3" fmla="*/ 16941 w 17533"/>
                <a:gd name="csY3" fmla="*/ 537446 h 536341"/>
                <a:gd name="csX4" fmla="*/ 13434 w 17533"/>
                <a:gd name="csY4" fmla="*/ 225456 h 536341"/>
                <a:gd name="csX5" fmla="*/ 6421 w 17533"/>
                <a:gd name="csY5" fmla="*/ 221951 h 536341"/>
                <a:gd name="csX6" fmla="*/ 2914 w 17533"/>
                <a:gd name="csY6" fmla="*/ 32654 h 536341"/>
                <a:gd name="csX7" fmla="*/ 9927 w 17533"/>
                <a:gd name="csY7" fmla="*/ 11621 h 536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533" h="536341">
                  <a:moveTo>
                    <a:pt x="16941" y="1104"/>
                  </a:moveTo>
                  <a:lnTo>
                    <a:pt x="20448" y="1104"/>
                  </a:lnTo>
                  <a:lnTo>
                    <a:pt x="20448" y="537446"/>
                  </a:lnTo>
                  <a:lnTo>
                    <a:pt x="16941" y="537446"/>
                  </a:lnTo>
                  <a:lnTo>
                    <a:pt x="13434" y="225456"/>
                  </a:lnTo>
                  <a:lnTo>
                    <a:pt x="6421" y="221951"/>
                  </a:lnTo>
                  <a:lnTo>
                    <a:pt x="2914" y="32654"/>
                  </a:lnTo>
                  <a:lnTo>
                    <a:pt x="9927" y="1162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76" name="Freeform 875">
              <a:extLst>
                <a:ext uri="{FF2B5EF4-FFF2-40B4-BE49-F238E27FC236}">
                  <a16:creationId xmlns:a16="http://schemas.microsoft.com/office/drawing/2014/main" id="{1960E642-CF16-7848-497F-1AE55F9FDF1A}"/>
                </a:ext>
              </a:extLst>
            </p:cNvPr>
            <p:cNvSpPr/>
            <p:nvPr/>
          </p:nvSpPr>
          <p:spPr>
            <a:xfrm>
              <a:off x="8872663" y="2701124"/>
              <a:ext cx="430408" cy="41471"/>
            </a:xfrm>
            <a:custGeom>
              <a:avLst/>
              <a:gdLst>
                <a:gd name="csX0" fmla="*/ 2947 w 291059"/>
                <a:gd name="csY0" fmla="*/ 1244 h 28044"/>
                <a:gd name="csX1" fmla="*/ 62562 w 291059"/>
                <a:gd name="csY1" fmla="*/ 1244 h 28044"/>
                <a:gd name="csX2" fmla="*/ 59055 w 291059"/>
                <a:gd name="csY2" fmla="*/ 8255 h 28044"/>
                <a:gd name="csX3" fmla="*/ 83602 w 291059"/>
                <a:gd name="csY3" fmla="*/ 11761 h 28044"/>
                <a:gd name="csX4" fmla="*/ 111656 w 291059"/>
                <a:gd name="csY4" fmla="*/ 11761 h 28044"/>
                <a:gd name="csX5" fmla="*/ 136203 w 291059"/>
                <a:gd name="csY5" fmla="*/ 8255 h 28044"/>
                <a:gd name="csX6" fmla="*/ 132697 w 291059"/>
                <a:gd name="csY6" fmla="*/ 18772 h 28044"/>
                <a:gd name="csX7" fmla="*/ 258939 w 291059"/>
                <a:gd name="csY7" fmla="*/ 22277 h 28044"/>
                <a:gd name="csX8" fmla="*/ 294007 w 291059"/>
                <a:gd name="csY8" fmla="*/ 25783 h 28044"/>
                <a:gd name="csX9" fmla="*/ 294007 w 291059"/>
                <a:gd name="csY9" fmla="*/ 29288 h 28044"/>
                <a:gd name="csX10" fmla="*/ 6454 w 291059"/>
                <a:gd name="csY10" fmla="*/ 29288 h 28044"/>
                <a:gd name="csX11" fmla="*/ 2947 w 291059"/>
                <a:gd name="csY11" fmla="*/ 25783 h 28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91059" h="28044">
                  <a:moveTo>
                    <a:pt x="2947" y="1244"/>
                  </a:moveTo>
                  <a:lnTo>
                    <a:pt x="62562" y="1244"/>
                  </a:lnTo>
                  <a:lnTo>
                    <a:pt x="59055" y="8255"/>
                  </a:lnTo>
                  <a:lnTo>
                    <a:pt x="83602" y="11761"/>
                  </a:lnTo>
                  <a:lnTo>
                    <a:pt x="111656" y="11761"/>
                  </a:lnTo>
                  <a:lnTo>
                    <a:pt x="136203" y="8255"/>
                  </a:lnTo>
                  <a:lnTo>
                    <a:pt x="132697" y="18772"/>
                  </a:lnTo>
                  <a:lnTo>
                    <a:pt x="258939" y="22277"/>
                  </a:lnTo>
                  <a:lnTo>
                    <a:pt x="294007" y="25783"/>
                  </a:lnTo>
                  <a:lnTo>
                    <a:pt x="294007" y="29288"/>
                  </a:lnTo>
                  <a:lnTo>
                    <a:pt x="6454" y="29288"/>
                  </a:lnTo>
                  <a:lnTo>
                    <a:pt x="2947" y="2578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77" name="Freeform 876">
              <a:extLst>
                <a:ext uri="{FF2B5EF4-FFF2-40B4-BE49-F238E27FC236}">
                  <a16:creationId xmlns:a16="http://schemas.microsoft.com/office/drawing/2014/main" id="{5381B06A-0441-4DC3-71DD-4623F4241AC8}"/>
                </a:ext>
              </a:extLst>
            </p:cNvPr>
            <p:cNvSpPr/>
            <p:nvPr/>
          </p:nvSpPr>
          <p:spPr>
            <a:xfrm>
              <a:off x="9183803" y="3235056"/>
              <a:ext cx="238539" cy="31102"/>
            </a:xfrm>
            <a:custGeom>
              <a:avLst/>
              <a:gdLst>
                <a:gd name="csX0" fmla="*/ 150332 w 161310"/>
                <a:gd name="csY0" fmla="*/ 1347 h 21033"/>
                <a:gd name="csX1" fmla="*/ 164359 w 161310"/>
                <a:gd name="csY1" fmla="*/ 15369 h 21033"/>
                <a:gd name="csX2" fmla="*/ 164359 w 161310"/>
                <a:gd name="csY2" fmla="*/ 22380 h 21033"/>
                <a:gd name="csX3" fmla="*/ 3049 w 161310"/>
                <a:gd name="csY3" fmla="*/ 22380 h 21033"/>
                <a:gd name="csX4" fmla="*/ 10062 w 161310"/>
                <a:gd name="csY4" fmla="*/ 4853 h 21033"/>
              </a:gdLst>
              <a:ahLst/>
              <a:cxnLst>
                <a:cxn ang="0">
                  <a:pos x="csX0" y="csY0"/>
                </a:cxn>
                <a:cxn ang="0">
                  <a:pos x="csX1" y="csY1"/>
                </a:cxn>
                <a:cxn ang="0">
                  <a:pos x="csX2" y="csY2"/>
                </a:cxn>
                <a:cxn ang="0">
                  <a:pos x="csX3" y="csY3"/>
                </a:cxn>
                <a:cxn ang="0">
                  <a:pos x="csX4" y="csY4"/>
                </a:cxn>
              </a:cxnLst>
              <a:rect l="l" t="t" r="r" b="b"/>
              <a:pathLst>
                <a:path w="161310" h="21033">
                  <a:moveTo>
                    <a:pt x="150332" y="1347"/>
                  </a:moveTo>
                  <a:lnTo>
                    <a:pt x="164359" y="15369"/>
                  </a:lnTo>
                  <a:lnTo>
                    <a:pt x="164359" y="22380"/>
                  </a:lnTo>
                  <a:lnTo>
                    <a:pt x="3049" y="22380"/>
                  </a:lnTo>
                  <a:lnTo>
                    <a:pt x="10062" y="485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78" name="Freeform 877">
              <a:extLst>
                <a:ext uri="{FF2B5EF4-FFF2-40B4-BE49-F238E27FC236}">
                  <a16:creationId xmlns:a16="http://schemas.microsoft.com/office/drawing/2014/main" id="{9C05E9C2-A659-D946-EF49-2B521AE01C9B}"/>
                </a:ext>
              </a:extLst>
            </p:cNvPr>
            <p:cNvSpPr/>
            <p:nvPr/>
          </p:nvSpPr>
          <p:spPr>
            <a:xfrm>
              <a:off x="9479384" y="1959840"/>
              <a:ext cx="254097" cy="259190"/>
            </a:xfrm>
            <a:custGeom>
              <a:avLst/>
              <a:gdLst>
                <a:gd name="csX0" fmla="*/ 20603 w 171830"/>
                <a:gd name="csY0" fmla="*/ 1101 h 175275"/>
                <a:gd name="csX1" fmla="*/ 24109 w 171830"/>
                <a:gd name="csY1" fmla="*/ 1101 h 175275"/>
                <a:gd name="csX2" fmla="*/ 27616 w 171830"/>
                <a:gd name="csY2" fmla="*/ 162354 h 175275"/>
                <a:gd name="csX3" fmla="*/ 174899 w 171830"/>
                <a:gd name="csY3" fmla="*/ 165860 h 175275"/>
                <a:gd name="csX4" fmla="*/ 174899 w 171830"/>
                <a:gd name="csY4" fmla="*/ 169365 h 175275"/>
                <a:gd name="csX5" fmla="*/ 143339 w 171830"/>
                <a:gd name="csY5" fmla="*/ 172871 h 175275"/>
                <a:gd name="csX6" fmla="*/ 136325 w 171830"/>
                <a:gd name="csY6" fmla="*/ 176376 h 175275"/>
                <a:gd name="csX7" fmla="*/ 3069 w 171830"/>
                <a:gd name="csY7" fmla="*/ 176376 h 175275"/>
                <a:gd name="csX8" fmla="*/ 3069 w 171830"/>
                <a:gd name="csY8" fmla="*/ 165860 h 175275"/>
                <a:gd name="csX9" fmla="*/ 10082 w 171830"/>
                <a:gd name="csY9" fmla="*/ 162354 h 175275"/>
                <a:gd name="csX10" fmla="*/ 13589 w 171830"/>
                <a:gd name="csY10" fmla="*/ 36156 h 175275"/>
                <a:gd name="csX11" fmla="*/ 17096 w 171830"/>
                <a:gd name="csY11" fmla="*/ 36156 h 1752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71830" h="175275">
                  <a:moveTo>
                    <a:pt x="20603" y="1101"/>
                  </a:moveTo>
                  <a:lnTo>
                    <a:pt x="24109" y="1101"/>
                  </a:lnTo>
                  <a:lnTo>
                    <a:pt x="27616" y="162354"/>
                  </a:lnTo>
                  <a:lnTo>
                    <a:pt x="174899" y="165860"/>
                  </a:lnTo>
                  <a:lnTo>
                    <a:pt x="174899" y="169365"/>
                  </a:lnTo>
                  <a:lnTo>
                    <a:pt x="143339" y="172871"/>
                  </a:lnTo>
                  <a:lnTo>
                    <a:pt x="136325" y="176376"/>
                  </a:lnTo>
                  <a:lnTo>
                    <a:pt x="3069" y="176376"/>
                  </a:lnTo>
                  <a:lnTo>
                    <a:pt x="3069" y="165860"/>
                  </a:lnTo>
                  <a:lnTo>
                    <a:pt x="10082" y="162354"/>
                  </a:lnTo>
                  <a:lnTo>
                    <a:pt x="13589" y="36156"/>
                  </a:lnTo>
                  <a:lnTo>
                    <a:pt x="17096" y="3615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79" name="Freeform 878">
              <a:extLst>
                <a:ext uri="{FF2B5EF4-FFF2-40B4-BE49-F238E27FC236}">
                  <a16:creationId xmlns:a16="http://schemas.microsoft.com/office/drawing/2014/main" id="{13F87693-7637-FC30-6F82-D44BD2169F4F}"/>
                </a:ext>
              </a:extLst>
            </p:cNvPr>
            <p:cNvSpPr/>
            <p:nvPr/>
          </p:nvSpPr>
          <p:spPr>
            <a:xfrm>
              <a:off x="8675609" y="2773697"/>
              <a:ext cx="31113" cy="430255"/>
            </a:xfrm>
            <a:custGeom>
              <a:avLst/>
              <a:gdLst>
                <a:gd name="csX0" fmla="*/ 20448 w 21040"/>
                <a:gd name="csY0" fmla="*/ 1258 h 290956"/>
                <a:gd name="csX1" fmla="*/ 23954 w 21040"/>
                <a:gd name="csY1" fmla="*/ 1258 h 290956"/>
                <a:gd name="csX2" fmla="*/ 23954 w 21040"/>
                <a:gd name="csY2" fmla="*/ 267676 h 290956"/>
                <a:gd name="csX3" fmla="*/ 16941 w 21040"/>
                <a:gd name="csY3" fmla="*/ 257160 h 290956"/>
                <a:gd name="csX4" fmla="*/ 13434 w 21040"/>
                <a:gd name="csY4" fmla="*/ 271182 h 290956"/>
                <a:gd name="csX5" fmla="*/ 16941 w 21040"/>
                <a:gd name="csY5" fmla="*/ 278193 h 290956"/>
                <a:gd name="csX6" fmla="*/ 9927 w 21040"/>
                <a:gd name="csY6" fmla="*/ 278193 h 290956"/>
                <a:gd name="csX7" fmla="*/ 6421 w 21040"/>
                <a:gd name="csY7" fmla="*/ 292215 h 290956"/>
                <a:gd name="csX8" fmla="*/ 2914 w 21040"/>
                <a:gd name="csY8" fmla="*/ 292215 h 290956"/>
                <a:gd name="csX9" fmla="*/ 6421 w 21040"/>
                <a:gd name="csY9" fmla="*/ 190555 h 290956"/>
                <a:gd name="csX10" fmla="*/ 9927 w 21040"/>
                <a:gd name="csY10" fmla="*/ 176533 h 290956"/>
                <a:gd name="csX11" fmla="*/ 13434 w 21040"/>
                <a:gd name="csY11" fmla="*/ 120445 h 290956"/>
                <a:gd name="csX12" fmla="*/ 20448 w 21040"/>
                <a:gd name="csY12" fmla="*/ 120445 h 290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1040" h="290956">
                  <a:moveTo>
                    <a:pt x="20448" y="1258"/>
                  </a:moveTo>
                  <a:lnTo>
                    <a:pt x="23954" y="1258"/>
                  </a:lnTo>
                  <a:lnTo>
                    <a:pt x="23954" y="267676"/>
                  </a:lnTo>
                  <a:lnTo>
                    <a:pt x="16941" y="257160"/>
                  </a:lnTo>
                  <a:lnTo>
                    <a:pt x="13434" y="271182"/>
                  </a:lnTo>
                  <a:lnTo>
                    <a:pt x="16941" y="278193"/>
                  </a:lnTo>
                  <a:lnTo>
                    <a:pt x="9927" y="278193"/>
                  </a:lnTo>
                  <a:lnTo>
                    <a:pt x="6421" y="292215"/>
                  </a:lnTo>
                  <a:lnTo>
                    <a:pt x="2914" y="292215"/>
                  </a:lnTo>
                  <a:lnTo>
                    <a:pt x="6421" y="190555"/>
                  </a:lnTo>
                  <a:lnTo>
                    <a:pt x="9927" y="176533"/>
                  </a:lnTo>
                  <a:lnTo>
                    <a:pt x="13434" y="120445"/>
                  </a:lnTo>
                  <a:lnTo>
                    <a:pt x="20448" y="12044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80" name="Freeform 879">
              <a:extLst>
                <a:ext uri="{FF2B5EF4-FFF2-40B4-BE49-F238E27FC236}">
                  <a16:creationId xmlns:a16="http://schemas.microsoft.com/office/drawing/2014/main" id="{30122FB0-91FB-2F74-6022-D13D6B57C894}"/>
                </a:ext>
              </a:extLst>
            </p:cNvPr>
            <p:cNvSpPr/>
            <p:nvPr/>
          </p:nvSpPr>
          <p:spPr>
            <a:xfrm>
              <a:off x="8685982" y="2301971"/>
              <a:ext cx="15556" cy="373234"/>
            </a:xfrm>
            <a:custGeom>
              <a:avLst/>
              <a:gdLst>
                <a:gd name="csX0" fmla="*/ 2911 w 10520"/>
                <a:gd name="csY0" fmla="*/ 1167 h 252396"/>
                <a:gd name="csX1" fmla="*/ 13431 w 10520"/>
                <a:gd name="csY1" fmla="*/ 1167 h 252396"/>
                <a:gd name="csX2" fmla="*/ 13431 w 10520"/>
                <a:gd name="csY2" fmla="*/ 236036 h 252396"/>
                <a:gd name="csX3" fmla="*/ 6418 w 10520"/>
                <a:gd name="csY3" fmla="*/ 253563 h 252396"/>
                <a:gd name="csX4" fmla="*/ 2911 w 10520"/>
                <a:gd name="csY4" fmla="*/ 253563 h 252396"/>
              </a:gdLst>
              <a:ahLst/>
              <a:cxnLst>
                <a:cxn ang="0">
                  <a:pos x="csX0" y="csY0"/>
                </a:cxn>
                <a:cxn ang="0">
                  <a:pos x="csX1" y="csY1"/>
                </a:cxn>
                <a:cxn ang="0">
                  <a:pos x="csX2" y="csY2"/>
                </a:cxn>
                <a:cxn ang="0">
                  <a:pos x="csX3" y="csY3"/>
                </a:cxn>
                <a:cxn ang="0">
                  <a:pos x="csX4" y="csY4"/>
                </a:cxn>
              </a:cxnLst>
              <a:rect l="l" t="t" r="r" b="b"/>
              <a:pathLst>
                <a:path w="10520" h="252396">
                  <a:moveTo>
                    <a:pt x="2911" y="1167"/>
                  </a:moveTo>
                  <a:lnTo>
                    <a:pt x="13431" y="1167"/>
                  </a:lnTo>
                  <a:lnTo>
                    <a:pt x="13431" y="236036"/>
                  </a:lnTo>
                  <a:lnTo>
                    <a:pt x="6418" y="253563"/>
                  </a:lnTo>
                  <a:lnTo>
                    <a:pt x="2911" y="25356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81" name="Freeform 880">
              <a:extLst>
                <a:ext uri="{FF2B5EF4-FFF2-40B4-BE49-F238E27FC236}">
                  <a16:creationId xmlns:a16="http://schemas.microsoft.com/office/drawing/2014/main" id="{84C58294-BA27-B8E4-8F36-B0AAF6D013B0}"/>
                </a:ext>
              </a:extLst>
            </p:cNvPr>
            <p:cNvSpPr/>
            <p:nvPr/>
          </p:nvSpPr>
          <p:spPr>
            <a:xfrm>
              <a:off x="9500127" y="2193110"/>
              <a:ext cx="290395" cy="326580"/>
            </a:xfrm>
            <a:custGeom>
              <a:avLst/>
              <a:gdLst>
                <a:gd name="csX0" fmla="*/ 167932 w 196377"/>
                <a:gd name="csY0" fmla="*/ 1146 h 220846"/>
                <a:gd name="csX1" fmla="*/ 199493 w 196377"/>
                <a:gd name="csY1" fmla="*/ 4652 h 220846"/>
                <a:gd name="csX2" fmla="*/ 199493 w 196377"/>
                <a:gd name="csY2" fmla="*/ 50223 h 220846"/>
                <a:gd name="csX3" fmla="*/ 192479 w 196377"/>
                <a:gd name="csY3" fmla="*/ 57234 h 220846"/>
                <a:gd name="csX4" fmla="*/ 181959 w 196377"/>
                <a:gd name="csY4" fmla="*/ 53729 h 220846"/>
                <a:gd name="csX5" fmla="*/ 178452 w 196377"/>
                <a:gd name="csY5" fmla="*/ 218487 h 220846"/>
                <a:gd name="csX6" fmla="*/ 188972 w 196377"/>
                <a:gd name="csY6" fmla="*/ 221993 h 220846"/>
                <a:gd name="csX7" fmla="*/ 174945 w 196377"/>
                <a:gd name="csY7" fmla="*/ 221993 h 220846"/>
                <a:gd name="csX8" fmla="*/ 174945 w 196377"/>
                <a:gd name="csY8" fmla="*/ 36201 h 220846"/>
                <a:gd name="csX9" fmla="*/ 3115 w 196377"/>
                <a:gd name="csY9" fmla="*/ 36201 h 220846"/>
                <a:gd name="csX10" fmla="*/ 3115 w 196377"/>
                <a:gd name="csY10" fmla="*/ 32696 h 220846"/>
                <a:gd name="csX11" fmla="*/ 174945 w 196377"/>
                <a:gd name="csY11" fmla="*/ 29190 h 220846"/>
                <a:gd name="csX12" fmla="*/ 178452 w 196377"/>
                <a:gd name="csY12" fmla="*/ 18674 h 220846"/>
                <a:gd name="csX13" fmla="*/ 178452 w 196377"/>
                <a:gd name="csY13" fmla="*/ 8157 h 220846"/>
                <a:gd name="csX14" fmla="*/ 167932 w 196377"/>
                <a:gd name="csY14" fmla="*/ 4652 h 220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96377" h="220846">
                  <a:moveTo>
                    <a:pt x="167932" y="1146"/>
                  </a:moveTo>
                  <a:lnTo>
                    <a:pt x="199493" y="4652"/>
                  </a:lnTo>
                  <a:lnTo>
                    <a:pt x="199493" y="50223"/>
                  </a:lnTo>
                  <a:lnTo>
                    <a:pt x="192479" y="57234"/>
                  </a:lnTo>
                  <a:lnTo>
                    <a:pt x="181959" y="53729"/>
                  </a:lnTo>
                  <a:lnTo>
                    <a:pt x="178452" y="218487"/>
                  </a:lnTo>
                  <a:lnTo>
                    <a:pt x="188972" y="221993"/>
                  </a:lnTo>
                  <a:lnTo>
                    <a:pt x="174945" y="221993"/>
                  </a:lnTo>
                  <a:lnTo>
                    <a:pt x="174945" y="36201"/>
                  </a:lnTo>
                  <a:lnTo>
                    <a:pt x="3115" y="36201"/>
                  </a:lnTo>
                  <a:lnTo>
                    <a:pt x="3115" y="32696"/>
                  </a:lnTo>
                  <a:lnTo>
                    <a:pt x="174945" y="29190"/>
                  </a:lnTo>
                  <a:lnTo>
                    <a:pt x="178452" y="18674"/>
                  </a:lnTo>
                  <a:lnTo>
                    <a:pt x="178452" y="8157"/>
                  </a:lnTo>
                  <a:lnTo>
                    <a:pt x="167932" y="4652"/>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82" name="Freeform 881">
              <a:extLst>
                <a:ext uri="{FF2B5EF4-FFF2-40B4-BE49-F238E27FC236}">
                  <a16:creationId xmlns:a16="http://schemas.microsoft.com/office/drawing/2014/main" id="{395F1096-449A-0DE1-DF36-E21B7F5A9CFC}"/>
                </a:ext>
              </a:extLst>
            </p:cNvPr>
            <p:cNvSpPr/>
            <p:nvPr/>
          </p:nvSpPr>
          <p:spPr>
            <a:xfrm>
              <a:off x="9494942" y="1918369"/>
              <a:ext cx="88155" cy="279926"/>
            </a:xfrm>
            <a:custGeom>
              <a:avLst/>
              <a:gdLst>
                <a:gd name="csX0" fmla="*/ 10082 w 59614"/>
                <a:gd name="csY0" fmla="*/ 1093 h 189297"/>
                <a:gd name="csX1" fmla="*/ 27616 w 59614"/>
                <a:gd name="csY1" fmla="*/ 1093 h 189297"/>
                <a:gd name="csX2" fmla="*/ 45150 w 59614"/>
                <a:gd name="csY2" fmla="*/ 22126 h 189297"/>
                <a:gd name="csX3" fmla="*/ 52163 w 59614"/>
                <a:gd name="csY3" fmla="*/ 36148 h 189297"/>
                <a:gd name="csX4" fmla="*/ 62684 w 59614"/>
                <a:gd name="csY4" fmla="*/ 50170 h 189297"/>
                <a:gd name="csX5" fmla="*/ 48657 w 59614"/>
                <a:gd name="csY5" fmla="*/ 46665 h 189297"/>
                <a:gd name="csX6" fmla="*/ 45150 w 59614"/>
                <a:gd name="csY6" fmla="*/ 60687 h 189297"/>
                <a:gd name="csX7" fmla="*/ 27616 w 59614"/>
                <a:gd name="csY7" fmla="*/ 43159 h 189297"/>
                <a:gd name="csX8" fmla="*/ 20603 w 59614"/>
                <a:gd name="csY8" fmla="*/ 36148 h 189297"/>
                <a:gd name="csX9" fmla="*/ 17096 w 59614"/>
                <a:gd name="csY9" fmla="*/ 190390 h 189297"/>
                <a:gd name="csX10" fmla="*/ 13589 w 59614"/>
                <a:gd name="csY10" fmla="*/ 190390 h 189297"/>
                <a:gd name="csX11" fmla="*/ 10082 w 59614"/>
                <a:gd name="csY11" fmla="*/ 18621 h 189297"/>
                <a:gd name="csX12" fmla="*/ 3069 w 59614"/>
                <a:gd name="csY12" fmla="*/ 18621 h 189297"/>
                <a:gd name="csX13" fmla="*/ 3069 w 59614"/>
                <a:gd name="csY13" fmla="*/ 8104 h 189297"/>
                <a:gd name="csX14" fmla="*/ 13589 w 59614"/>
                <a:gd name="csY14" fmla="*/ 11610 h 189297"/>
                <a:gd name="csX15" fmla="*/ 13589 w 59614"/>
                <a:gd name="csY15" fmla="*/ 22126 h 189297"/>
                <a:gd name="csX16" fmla="*/ 20603 w 59614"/>
                <a:gd name="csY16" fmla="*/ 22126 h 189297"/>
                <a:gd name="csX17" fmla="*/ 17096 w 59614"/>
                <a:gd name="csY17" fmla="*/ 4599 h 189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9614" h="189297">
                  <a:moveTo>
                    <a:pt x="10082" y="1093"/>
                  </a:moveTo>
                  <a:lnTo>
                    <a:pt x="27616" y="1093"/>
                  </a:lnTo>
                  <a:lnTo>
                    <a:pt x="45150" y="22126"/>
                  </a:lnTo>
                  <a:lnTo>
                    <a:pt x="52163" y="36148"/>
                  </a:lnTo>
                  <a:lnTo>
                    <a:pt x="62684" y="50170"/>
                  </a:lnTo>
                  <a:lnTo>
                    <a:pt x="48657" y="46665"/>
                  </a:lnTo>
                  <a:lnTo>
                    <a:pt x="45150" y="60687"/>
                  </a:lnTo>
                  <a:lnTo>
                    <a:pt x="27616" y="43159"/>
                  </a:lnTo>
                  <a:lnTo>
                    <a:pt x="20603" y="36148"/>
                  </a:lnTo>
                  <a:lnTo>
                    <a:pt x="17096" y="190390"/>
                  </a:lnTo>
                  <a:lnTo>
                    <a:pt x="13589" y="190390"/>
                  </a:lnTo>
                  <a:lnTo>
                    <a:pt x="10082" y="18621"/>
                  </a:lnTo>
                  <a:lnTo>
                    <a:pt x="3069" y="18621"/>
                  </a:lnTo>
                  <a:lnTo>
                    <a:pt x="3069" y="8104"/>
                  </a:lnTo>
                  <a:lnTo>
                    <a:pt x="13589" y="11610"/>
                  </a:lnTo>
                  <a:lnTo>
                    <a:pt x="13589" y="22126"/>
                  </a:lnTo>
                  <a:lnTo>
                    <a:pt x="20603" y="22126"/>
                  </a:lnTo>
                  <a:lnTo>
                    <a:pt x="17096" y="459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83" name="Freeform 882">
              <a:extLst>
                <a:ext uri="{FF2B5EF4-FFF2-40B4-BE49-F238E27FC236}">
                  <a16:creationId xmlns:a16="http://schemas.microsoft.com/office/drawing/2014/main" id="{FE88CBCB-FD60-F9BC-811F-5FCA32378E3D}"/>
                </a:ext>
              </a:extLst>
            </p:cNvPr>
            <p:cNvSpPr/>
            <p:nvPr/>
          </p:nvSpPr>
          <p:spPr>
            <a:xfrm>
              <a:off x="9479384" y="1954655"/>
              <a:ext cx="25927" cy="248823"/>
            </a:xfrm>
            <a:custGeom>
              <a:avLst/>
              <a:gdLst>
                <a:gd name="csX0" fmla="*/ 10079 w 17533"/>
                <a:gd name="csY0" fmla="*/ 1100 h 168264"/>
                <a:gd name="csX1" fmla="*/ 20600 w 17533"/>
                <a:gd name="csY1" fmla="*/ 11617 h 168264"/>
                <a:gd name="csX2" fmla="*/ 20600 w 17533"/>
                <a:gd name="csY2" fmla="*/ 43166 h 168264"/>
                <a:gd name="csX3" fmla="*/ 17093 w 17533"/>
                <a:gd name="csY3" fmla="*/ 43166 h 168264"/>
                <a:gd name="csX4" fmla="*/ 13586 w 17533"/>
                <a:gd name="csY4" fmla="*/ 165859 h 168264"/>
                <a:gd name="csX5" fmla="*/ 3066 w 17533"/>
                <a:gd name="csY5" fmla="*/ 169364 h 168264"/>
                <a:gd name="csX6" fmla="*/ 3066 w 17533"/>
                <a:gd name="csY6" fmla="*/ 22133 h 168264"/>
                <a:gd name="csX7" fmla="*/ 10079 w 17533"/>
                <a:gd name="csY7" fmla="*/ 22133 h 1682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533" h="168264">
                  <a:moveTo>
                    <a:pt x="10079" y="1100"/>
                  </a:moveTo>
                  <a:lnTo>
                    <a:pt x="20600" y="11617"/>
                  </a:lnTo>
                  <a:lnTo>
                    <a:pt x="20600" y="43166"/>
                  </a:lnTo>
                  <a:lnTo>
                    <a:pt x="17093" y="43166"/>
                  </a:lnTo>
                  <a:lnTo>
                    <a:pt x="13586" y="165859"/>
                  </a:lnTo>
                  <a:lnTo>
                    <a:pt x="3066" y="169364"/>
                  </a:lnTo>
                  <a:lnTo>
                    <a:pt x="3066" y="22133"/>
                  </a:lnTo>
                  <a:lnTo>
                    <a:pt x="10079" y="2213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84" name="Freeform 883">
              <a:extLst>
                <a:ext uri="{FF2B5EF4-FFF2-40B4-BE49-F238E27FC236}">
                  <a16:creationId xmlns:a16="http://schemas.microsoft.com/office/drawing/2014/main" id="{22CCD827-CF56-44DC-F823-741D708425FE}"/>
                </a:ext>
              </a:extLst>
            </p:cNvPr>
            <p:cNvSpPr/>
            <p:nvPr/>
          </p:nvSpPr>
          <p:spPr>
            <a:xfrm>
              <a:off x="9048976" y="2514506"/>
              <a:ext cx="451150" cy="31102"/>
            </a:xfrm>
            <a:custGeom>
              <a:avLst/>
              <a:gdLst>
                <a:gd name="csX0" fmla="*/ 297631 w 305086"/>
                <a:gd name="csY0" fmla="*/ 1208 h 21033"/>
                <a:gd name="csX1" fmla="*/ 308152 w 305086"/>
                <a:gd name="csY1" fmla="*/ 1208 h 21033"/>
                <a:gd name="csX2" fmla="*/ 308152 w 305086"/>
                <a:gd name="csY2" fmla="*/ 18736 h 21033"/>
                <a:gd name="csX3" fmla="*/ 304645 w 305086"/>
                <a:gd name="csY3" fmla="*/ 22241 h 21033"/>
                <a:gd name="csX4" fmla="*/ 3065 w 305086"/>
                <a:gd name="csY4" fmla="*/ 22241 h 21033"/>
                <a:gd name="csX5" fmla="*/ 13585 w 305086"/>
                <a:gd name="csY5" fmla="*/ 15230 h 21033"/>
                <a:gd name="csX6" fmla="*/ 129308 w 305086"/>
                <a:gd name="csY6" fmla="*/ 15230 h 21033"/>
                <a:gd name="csX7" fmla="*/ 287111 w 305086"/>
                <a:gd name="csY7" fmla="*/ 18736 h 21033"/>
                <a:gd name="csX8" fmla="*/ 287111 w 305086"/>
                <a:gd name="csY8" fmla="*/ 11725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086" h="21033">
                  <a:moveTo>
                    <a:pt x="297631" y="1208"/>
                  </a:moveTo>
                  <a:lnTo>
                    <a:pt x="308152" y="1208"/>
                  </a:lnTo>
                  <a:lnTo>
                    <a:pt x="308152" y="18736"/>
                  </a:lnTo>
                  <a:lnTo>
                    <a:pt x="304645" y="22241"/>
                  </a:lnTo>
                  <a:lnTo>
                    <a:pt x="3065" y="22241"/>
                  </a:lnTo>
                  <a:lnTo>
                    <a:pt x="13585" y="15230"/>
                  </a:lnTo>
                  <a:lnTo>
                    <a:pt x="129308" y="15230"/>
                  </a:lnTo>
                  <a:lnTo>
                    <a:pt x="287111" y="18736"/>
                  </a:lnTo>
                  <a:lnTo>
                    <a:pt x="287111" y="1172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85" name="Freeform 884">
              <a:extLst>
                <a:ext uri="{FF2B5EF4-FFF2-40B4-BE49-F238E27FC236}">
                  <a16:creationId xmlns:a16="http://schemas.microsoft.com/office/drawing/2014/main" id="{3CC0EB1C-E5AC-D13D-A465-FE930CCD385C}"/>
                </a:ext>
              </a:extLst>
            </p:cNvPr>
            <p:cNvSpPr/>
            <p:nvPr/>
          </p:nvSpPr>
          <p:spPr>
            <a:xfrm>
              <a:off x="8675609" y="2742593"/>
              <a:ext cx="15556" cy="409520"/>
            </a:xfrm>
            <a:custGeom>
              <a:avLst/>
              <a:gdLst>
                <a:gd name="csX0" fmla="*/ 6417 w 10520"/>
                <a:gd name="csY0" fmla="*/ 1252 h 276934"/>
                <a:gd name="csX1" fmla="*/ 9923 w 10520"/>
                <a:gd name="csY1" fmla="*/ 1252 h 276934"/>
                <a:gd name="csX2" fmla="*/ 13430 w 10520"/>
                <a:gd name="csY2" fmla="*/ 32802 h 276934"/>
                <a:gd name="csX3" fmla="*/ 9923 w 10520"/>
                <a:gd name="csY3" fmla="*/ 211582 h 276934"/>
                <a:gd name="csX4" fmla="*/ 6417 w 10520"/>
                <a:gd name="csY4" fmla="*/ 278187 h 276934"/>
                <a:gd name="csX5" fmla="*/ 2910 w 10520"/>
                <a:gd name="csY5" fmla="*/ 278187 h 276934"/>
                <a:gd name="csX6" fmla="*/ 2910 w 10520"/>
                <a:gd name="csY6" fmla="*/ 18780 h 27693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520" h="276934">
                  <a:moveTo>
                    <a:pt x="6417" y="1252"/>
                  </a:moveTo>
                  <a:lnTo>
                    <a:pt x="9923" y="1252"/>
                  </a:lnTo>
                  <a:lnTo>
                    <a:pt x="13430" y="32802"/>
                  </a:lnTo>
                  <a:lnTo>
                    <a:pt x="9923" y="211582"/>
                  </a:lnTo>
                  <a:lnTo>
                    <a:pt x="6417" y="278187"/>
                  </a:lnTo>
                  <a:lnTo>
                    <a:pt x="2910" y="278187"/>
                  </a:lnTo>
                  <a:lnTo>
                    <a:pt x="2910" y="1878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86" name="Freeform 885">
              <a:extLst>
                <a:ext uri="{FF2B5EF4-FFF2-40B4-BE49-F238E27FC236}">
                  <a16:creationId xmlns:a16="http://schemas.microsoft.com/office/drawing/2014/main" id="{D5B29D7D-6C90-DB09-DBC1-3250854EE421}"/>
                </a:ext>
              </a:extLst>
            </p:cNvPr>
            <p:cNvSpPr/>
            <p:nvPr/>
          </p:nvSpPr>
          <p:spPr>
            <a:xfrm>
              <a:off x="9759408" y="2198295"/>
              <a:ext cx="36300" cy="321396"/>
            </a:xfrm>
            <a:custGeom>
              <a:avLst/>
              <a:gdLst>
                <a:gd name="csX0" fmla="*/ 24164 w 24547"/>
                <a:gd name="csY0" fmla="*/ 1147 h 217341"/>
                <a:gd name="csX1" fmla="*/ 27671 w 24547"/>
                <a:gd name="csY1" fmla="*/ 1147 h 217341"/>
                <a:gd name="csX2" fmla="*/ 27671 w 24547"/>
                <a:gd name="csY2" fmla="*/ 218488 h 217341"/>
                <a:gd name="csX3" fmla="*/ 13644 w 24547"/>
                <a:gd name="csY3" fmla="*/ 214983 h 217341"/>
                <a:gd name="csX4" fmla="*/ 24164 w 24547"/>
                <a:gd name="csY4" fmla="*/ 214983 h 217341"/>
                <a:gd name="csX5" fmla="*/ 20658 w 24547"/>
                <a:gd name="csY5" fmla="*/ 88785 h 217341"/>
                <a:gd name="csX6" fmla="*/ 10137 w 24547"/>
                <a:gd name="csY6" fmla="*/ 92290 h 217341"/>
                <a:gd name="csX7" fmla="*/ 3124 w 24547"/>
                <a:gd name="csY7" fmla="*/ 88785 h 217341"/>
                <a:gd name="csX8" fmla="*/ 3124 w 24547"/>
                <a:gd name="csY8" fmla="*/ 32697 h 217341"/>
                <a:gd name="csX9" fmla="*/ 6631 w 24547"/>
                <a:gd name="csY9" fmla="*/ 32697 h 217341"/>
                <a:gd name="csX10" fmla="*/ 6631 w 24547"/>
                <a:gd name="csY10" fmla="*/ 50224 h 217341"/>
                <a:gd name="csX11" fmla="*/ 20658 w 24547"/>
                <a:gd name="csY11" fmla="*/ 46719 h 217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4547" h="217341">
                  <a:moveTo>
                    <a:pt x="24164" y="1147"/>
                  </a:moveTo>
                  <a:lnTo>
                    <a:pt x="27671" y="1147"/>
                  </a:lnTo>
                  <a:lnTo>
                    <a:pt x="27671" y="218488"/>
                  </a:lnTo>
                  <a:lnTo>
                    <a:pt x="13644" y="214983"/>
                  </a:lnTo>
                  <a:lnTo>
                    <a:pt x="24164" y="214983"/>
                  </a:lnTo>
                  <a:lnTo>
                    <a:pt x="20658" y="88785"/>
                  </a:lnTo>
                  <a:lnTo>
                    <a:pt x="10137" y="92290"/>
                  </a:lnTo>
                  <a:lnTo>
                    <a:pt x="3124" y="88785"/>
                  </a:lnTo>
                  <a:lnTo>
                    <a:pt x="3124" y="32697"/>
                  </a:lnTo>
                  <a:lnTo>
                    <a:pt x="6631" y="32697"/>
                  </a:lnTo>
                  <a:lnTo>
                    <a:pt x="6631" y="50224"/>
                  </a:lnTo>
                  <a:lnTo>
                    <a:pt x="20658" y="4671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87" name="Freeform 886">
              <a:extLst>
                <a:ext uri="{FF2B5EF4-FFF2-40B4-BE49-F238E27FC236}">
                  <a16:creationId xmlns:a16="http://schemas.microsoft.com/office/drawing/2014/main" id="{2FE726DF-E023-61F1-1DF9-FC036A55843E}"/>
                </a:ext>
              </a:extLst>
            </p:cNvPr>
            <p:cNvSpPr/>
            <p:nvPr/>
          </p:nvSpPr>
          <p:spPr>
            <a:xfrm>
              <a:off x="8893406" y="2898108"/>
              <a:ext cx="357810" cy="25919"/>
            </a:xfrm>
            <a:custGeom>
              <a:avLst/>
              <a:gdLst>
                <a:gd name="csX0" fmla="*/ 2951 w 241965"/>
                <a:gd name="csY0" fmla="*/ 1282 h 17527"/>
                <a:gd name="csX1" fmla="*/ 244916 w 241965"/>
                <a:gd name="csY1" fmla="*/ 1282 h 17527"/>
                <a:gd name="csX2" fmla="*/ 244916 w 241965"/>
                <a:gd name="csY2" fmla="*/ 18810 h 17527"/>
                <a:gd name="csX3" fmla="*/ 241410 w 241965"/>
                <a:gd name="csY3" fmla="*/ 11799 h 17527"/>
                <a:gd name="csX4" fmla="*/ 209849 w 241965"/>
                <a:gd name="csY4" fmla="*/ 8293 h 17527"/>
                <a:gd name="csX5" fmla="*/ 206342 w 241965"/>
                <a:gd name="csY5" fmla="*/ 11799 h 17527"/>
                <a:gd name="csX6" fmla="*/ 66072 w 241965"/>
                <a:gd name="csY6" fmla="*/ 11799 h 17527"/>
                <a:gd name="csX7" fmla="*/ 48539 w 241965"/>
                <a:gd name="csY7" fmla="*/ 8293 h 17527"/>
                <a:gd name="csX8" fmla="*/ 2951 w 241965"/>
                <a:gd name="csY8" fmla="*/ 4788 h 175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1965" h="17527">
                  <a:moveTo>
                    <a:pt x="2951" y="1282"/>
                  </a:moveTo>
                  <a:lnTo>
                    <a:pt x="244916" y="1282"/>
                  </a:lnTo>
                  <a:lnTo>
                    <a:pt x="244916" y="18810"/>
                  </a:lnTo>
                  <a:lnTo>
                    <a:pt x="241410" y="11799"/>
                  </a:lnTo>
                  <a:lnTo>
                    <a:pt x="209849" y="8293"/>
                  </a:lnTo>
                  <a:lnTo>
                    <a:pt x="206342" y="11799"/>
                  </a:lnTo>
                  <a:lnTo>
                    <a:pt x="66072" y="11799"/>
                  </a:lnTo>
                  <a:lnTo>
                    <a:pt x="48539" y="8293"/>
                  </a:lnTo>
                  <a:lnTo>
                    <a:pt x="2951" y="4788"/>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88" name="Freeform 887">
              <a:extLst>
                <a:ext uri="{FF2B5EF4-FFF2-40B4-BE49-F238E27FC236}">
                  <a16:creationId xmlns:a16="http://schemas.microsoft.com/office/drawing/2014/main" id="{0E3FA610-C5DE-16F3-1BDA-37A85A8A2ED2}"/>
                </a:ext>
              </a:extLst>
            </p:cNvPr>
            <p:cNvSpPr/>
            <p:nvPr/>
          </p:nvSpPr>
          <p:spPr>
            <a:xfrm>
              <a:off x="8950450" y="2701124"/>
              <a:ext cx="362995" cy="31102"/>
            </a:xfrm>
            <a:custGeom>
              <a:avLst/>
              <a:gdLst>
                <a:gd name="csX0" fmla="*/ 9977 w 245472"/>
                <a:gd name="csY0" fmla="*/ 1244 h 21033"/>
                <a:gd name="csX1" fmla="*/ 244929 w 245472"/>
                <a:gd name="csY1" fmla="*/ 1244 h 21033"/>
                <a:gd name="csX2" fmla="*/ 248436 w 245472"/>
                <a:gd name="csY2" fmla="*/ 15266 h 21033"/>
                <a:gd name="csX3" fmla="*/ 244929 w 245472"/>
                <a:gd name="csY3" fmla="*/ 22277 h 21033"/>
                <a:gd name="csX4" fmla="*/ 223889 w 245472"/>
                <a:gd name="csY4" fmla="*/ 22277 h 21033"/>
                <a:gd name="csX5" fmla="*/ 234409 w 245472"/>
                <a:gd name="csY5" fmla="*/ 15266 h 21033"/>
                <a:gd name="csX6" fmla="*/ 237916 w 245472"/>
                <a:gd name="csY6" fmla="*/ 4750 h 21033"/>
                <a:gd name="csX7" fmla="*/ 80112 w 245472"/>
                <a:gd name="csY7" fmla="*/ 8255 h 21033"/>
                <a:gd name="csX8" fmla="*/ 80112 w 245472"/>
                <a:gd name="csY8" fmla="*/ 11761 h 21033"/>
                <a:gd name="csX9" fmla="*/ 34525 w 245472"/>
                <a:gd name="csY9" fmla="*/ 15266 h 21033"/>
                <a:gd name="csX10" fmla="*/ 2964 w 245472"/>
                <a:gd name="csY10" fmla="*/ 11761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5472" h="21033">
                  <a:moveTo>
                    <a:pt x="9977" y="1244"/>
                  </a:moveTo>
                  <a:lnTo>
                    <a:pt x="244929" y="1244"/>
                  </a:lnTo>
                  <a:lnTo>
                    <a:pt x="248436" y="15266"/>
                  </a:lnTo>
                  <a:lnTo>
                    <a:pt x="244929" y="22277"/>
                  </a:lnTo>
                  <a:lnTo>
                    <a:pt x="223889" y="22277"/>
                  </a:lnTo>
                  <a:lnTo>
                    <a:pt x="234409" y="15266"/>
                  </a:lnTo>
                  <a:lnTo>
                    <a:pt x="237916" y="4750"/>
                  </a:lnTo>
                  <a:lnTo>
                    <a:pt x="80112" y="8255"/>
                  </a:lnTo>
                  <a:lnTo>
                    <a:pt x="80112" y="11761"/>
                  </a:lnTo>
                  <a:lnTo>
                    <a:pt x="34525" y="15266"/>
                  </a:lnTo>
                  <a:lnTo>
                    <a:pt x="2964" y="1176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89" name="Freeform 888">
              <a:extLst>
                <a:ext uri="{FF2B5EF4-FFF2-40B4-BE49-F238E27FC236}">
                  <a16:creationId xmlns:a16="http://schemas.microsoft.com/office/drawing/2014/main" id="{33BAE404-CA38-07AA-FD7D-FFD6D594C1AA}"/>
                </a:ext>
              </a:extLst>
            </p:cNvPr>
            <p:cNvSpPr/>
            <p:nvPr/>
          </p:nvSpPr>
          <p:spPr>
            <a:xfrm>
              <a:off x="9479384" y="2213845"/>
              <a:ext cx="145196" cy="20735"/>
            </a:xfrm>
            <a:custGeom>
              <a:avLst/>
              <a:gdLst>
                <a:gd name="csX0" fmla="*/ 31126 w 98188"/>
                <a:gd name="csY0" fmla="*/ 1150 h 14022"/>
                <a:gd name="csX1" fmla="*/ 101261 w 98188"/>
                <a:gd name="csY1" fmla="*/ 1150 h 14022"/>
                <a:gd name="csX2" fmla="*/ 101261 w 98188"/>
                <a:gd name="csY2" fmla="*/ 11667 h 14022"/>
                <a:gd name="csX3" fmla="*/ 20606 w 98188"/>
                <a:gd name="csY3" fmla="*/ 15172 h 14022"/>
                <a:gd name="csX4" fmla="*/ 10085 w 98188"/>
                <a:gd name="csY4" fmla="*/ 15172 h 14022"/>
                <a:gd name="csX5" fmla="*/ 3072 w 98188"/>
                <a:gd name="csY5" fmla="*/ 4656 h 14022"/>
              </a:gdLst>
              <a:ahLst/>
              <a:cxnLst>
                <a:cxn ang="0">
                  <a:pos x="csX0" y="csY0"/>
                </a:cxn>
                <a:cxn ang="0">
                  <a:pos x="csX1" y="csY1"/>
                </a:cxn>
                <a:cxn ang="0">
                  <a:pos x="csX2" y="csY2"/>
                </a:cxn>
                <a:cxn ang="0">
                  <a:pos x="csX3" y="csY3"/>
                </a:cxn>
                <a:cxn ang="0">
                  <a:pos x="csX4" y="csY4"/>
                </a:cxn>
                <a:cxn ang="0">
                  <a:pos x="csX5" y="csY5"/>
                </a:cxn>
              </a:cxnLst>
              <a:rect l="l" t="t" r="r" b="b"/>
              <a:pathLst>
                <a:path w="98188" h="14022">
                  <a:moveTo>
                    <a:pt x="31126" y="1150"/>
                  </a:moveTo>
                  <a:lnTo>
                    <a:pt x="101261" y="1150"/>
                  </a:lnTo>
                  <a:lnTo>
                    <a:pt x="101261" y="11667"/>
                  </a:lnTo>
                  <a:lnTo>
                    <a:pt x="20606" y="15172"/>
                  </a:lnTo>
                  <a:lnTo>
                    <a:pt x="10085" y="15172"/>
                  </a:lnTo>
                  <a:lnTo>
                    <a:pt x="3072" y="465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90" name="Freeform 889">
              <a:extLst>
                <a:ext uri="{FF2B5EF4-FFF2-40B4-BE49-F238E27FC236}">
                  <a16:creationId xmlns:a16="http://schemas.microsoft.com/office/drawing/2014/main" id="{61114DC8-D182-3F90-3E41-FBE3F2177BAB}"/>
                </a:ext>
              </a:extLst>
            </p:cNvPr>
            <p:cNvSpPr/>
            <p:nvPr/>
          </p:nvSpPr>
          <p:spPr>
            <a:xfrm>
              <a:off x="8872663" y="2701124"/>
              <a:ext cx="72598" cy="36286"/>
            </a:xfrm>
            <a:custGeom>
              <a:avLst/>
              <a:gdLst>
                <a:gd name="csX0" fmla="*/ 2947 w 49094"/>
                <a:gd name="csY0" fmla="*/ 1244 h 24538"/>
                <a:gd name="csX1" fmla="*/ 34508 w 49094"/>
                <a:gd name="csY1" fmla="*/ 4750 h 24538"/>
                <a:gd name="csX2" fmla="*/ 48535 w 49094"/>
                <a:gd name="csY2" fmla="*/ 11761 h 24538"/>
                <a:gd name="csX3" fmla="*/ 41521 w 49094"/>
                <a:gd name="csY3" fmla="*/ 18772 h 24538"/>
                <a:gd name="csX4" fmla="*/ 52041 w 49094"/>
                <a:gd name="csY4" fmla="*/ 25783 h 24538"/>
                <a:gd name="csX5" fmla="*/ 2947 w 49094"/>
                <a:gd name="csY5" fmla="*/ 25783 h 24538"/>
              </a:gdLst>
              <a:ahLst/>
              <a:cxnLst>
                <a:cxn ang="0">
                  <a:pos x="csX0" y="csY0"/>
                </a:cxn>
                <a:cxn ang="0">
                  <a:pos x="csX1" y="csY1"/>
                </a:cxn>
                <a:cxn ang="0">
                  <a:pos x="csX2" y="csY2"/>
                </a:cxn>
                <a:cxn ang="0">
                  <a:pos x="csX3" y="csY3"/>
                </a:cxn>
                <a:cxn ang="0">
                  <a:pos x="csX4" y="csY4"/>
                </a:cxn>
                <a:cxn ang="0">
                  <a:pos x="csX5" y="csY5"/>
                </a:cxn>
              </a:cxnLst>
              <a:rect l="l" t="t" r="r" b="b"/>
              <a:pathLst>
                <a:path w="49094" h="24538">
                  <a:moveTo>
                    <a:pt x="2947" y="1244"/>
                  </a:moveTo>
                  <a:lnTo>
                    <a:pt x="34508" y="4750"/>
                  </a:lnTo>
                  <a:lnTo>
                    <a:pt x="48535" y="11761"/>
                  </a:lnTo>
                  <a:lnTo>
                    <a:pt x="41521" y="18772"/>
                  </a:lnTo>
                  <a:lnTo>
                    <a:pt x="52041" y="25783"/>
                  </a:lnTo>
                  <a:lnTo>
                    <a:pt x="2947" y="2578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91" name="Freeform 890">
              <a:extLst>
                <a:ext uri="{FF2B5EF4-FFF2-40B4-BE49-F238E27FC236}">
                  <a16:creationId xmlns:a16="http://schemas.microsoft.com/office/drawing/2014/main" id="{E5033CDC-B51F-5B0B-7422-617A05EACF9F}"/>
                </a:ext>
              </a:extLst>
            </p:cNvPr>
            <p:cNvSpPr/>
            <p:nvPr/>
          </p:nvSpPr>
          <p:spPr>
            <a:xfrm>
              <a:off x="9531241" y="2203477"/>
              <a:ext cx="202239" cy="15551"/>
            </a:xfrm>
            <a:custGeom>
              <a:avLst/>
              <a:gdLst>
                <a:gd name="csX0" fmla="*/ 3074 w 136762"/>
                <a:gd name="csY0" fmla="*/ 1148 h 10516"/>
                <a:gd name="csX1" fmla="*/ 139837 w 136762"/>
                <a:gd name="csY1" fmla="*/ 1148 h 10516"/>
                <a:gd name="csX2" fmla="*/ 139837 w 136762"/>
                <a:gd name="csY2" fmla="*/ 4654 h 10516"/>
                <a:gd name="csX3" fmla="*/ 108276 w 136762"/>
                <a:gd name="csY3" fmla="*/ 8159 h 10516"/>
                <a:gd name="csX4" fmla="*/ 101263 w 136762"/>
                <a:gd name="csY4" fmla="*/ 11665 h 10516"/>
                <a:gd name="csX5" fmla="*/ 10087 w 136762"/>
                <a:gd name="csY5" fmla="*/ 8159 h 10516"/>
              </a:gdLst>
              <a:ahLst/>
              <a:cxnLst>
                <a:cxn ang="0">
                  <a:pos x="csX0" y="csY0"/>
                </a:cxn>
                <a:cxn ang="0">
                  <a:pos x="csX1" y="csY1"/>
                </a:cxn>
                <a:cxn ang="0">
                  <a:pos x="csX2" y="csY2"/>
                </a:cxn>
                <a:cxn ang="0">
                  <a:pos x="csX3" y="csY3"/>
                </a:cxn>
                <a:cxn ang="0">
                  <a:pos x="csX4" y="csY4"/>
                </a:cxn>
                <a:cxn ang="0">
                  <a:pos x="csX5" y="csY5"/>
                </a:cxn>
              </a:cxnLst>
              <a:rect l="l" t="t" r="r" b="b"/>
              <a:pathLst>
                <a:path w="136762" h="10516">
                  <a:moveTo>
                    <a:pt x="3074" y="1148"/>
                  </a:moveTo>
                  <a:lnTo>
                    <a:pt x="139837" y="1148"/>
                  </a:lnTo>
                  <a:lnTo>
                    <a:pt x="139837" y="4654"/>
                  </a:lnTo>
                  <a:lnTo>
                    <a:pt x="108276" y="8159"/>
                  </a:lnTo>
                  <a:lnTo>
                    <a:pt x="101263" y="11665"/>
                  </a:lnTo>
                  <a:lnTo>
                    <a:pt x="10087" y="815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92" name="Freeform 891">
              <a:extLst>
                <a:ext uri="{FF2B5EF4-FFF2-40B4-BE49-F238E27FC236}">
                  <a16:creationId xmlns:a16="http://schemas.microsoft.com/office/drawing/2014/main" id="{F70EBEBD-B2B3-8B9F-88FD-A09A50F8F4B9}"/>
                </a:ext>
              </a:extLst>
            </p:cNvPr>
            <p:cNvSpPr/>
            <p:nvPr/>
          </p:nvSpPr>
          <p:spPr>
            <a:xfrm>
              <a:off x="9069719" y="2701124"/>
              <a:ext cx="243724" cy="31102"/>
            </a:xfrm>
            <a:custGeom>
              <a:avLst/>
              <a:gdLst>
                <a:gd name="csX0" fmla="*/ 2985 w 164816"/>
                <a:gd name="csY0" fmla="*/ 1244 h 21033"/>
                <a:gd name="csX1" fmla="*/ 164295 w 164816"/>
                <a:gd name="csY1" fmla="*/ 1244 h 21033"/>
                <a:gd name="csX2" fmla="*/ 167802 w 164816"/>
                <a:gd name="csY2" fmla="*/ 15266 h 21033"/>
                <a:gd name="csX3" fmla="*/ 164295 w 164816"/>
                <a:gd name="csY3" fmla="*/ 22277 h 21033"/>
                <a:gd name="csX4" fmla="*/ 143255 w 164816"/>
                <a:gd name="csY4" fmla="*/ 22277 h 21033"/>
                <a:gd name="csX5" fmla="*/ 153775 w 164816"/>
                <a:gd name="csY5" fmla="*/ 15266 h 21033"/>
                <a:gd name="csX6" fmla="*/ 157282 w 164816"/>
                <a:gd name="csY6" fmla="*/ 4750 h 21033"/>
                <a:gd name="csX7" fmla="*/ 2985 w 164816"/>
                <a:gd name="csY7" fmla="*/ 4750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4816" h="21033">
                  <a:moveTo>
                    <a:pt x="2985" y="1244"/>
                  </a:moveTo>
                  <a:lnTo>
                    <a:pt x="164295" y="1244"/>
                  </a:lnTo>
                  <a:lnTo>
                    <a:pt x="167802" y="15266"/>
                  </a:lnTo>
                  <a:lnTo>
                    <a:pt x="164295" y="22277"/>
                  </a:lnTo>
                  <a:lnTo>
                    <a:pt x="143255" y="22277"/>
                  </a:lnTo>
                  <a:lnTo>
                    <a:pt x="153775" y="15266"/>
                  </a:lnTo>
                  <a:lnTo>
                    <a:pt x="157282" y="4750"/>
                  </a:lnTo>
                  <a:lnTo>
                    <a:pt x="2985" y="475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93" name="Freeform 892">
              <a:extLst>
                <a:ext uri="{FF2B5EF4-FFF2-40B4-BE49-F238E27FC236}">
                  <a16:creationId xmlns:a16="http://schemas.microsoft.com/office/drawing/2014/main" id="{F7DB4708-4736-CBB0-87B4-9CF1073E5CAB}"/>
                </a:ext>
              </a:extLst>
            </p:cNvPr>
            <p:cNvSpPr/>
            <p:nvPr/>
          </p:nvSpPr>
          <p:spPr>
            <a:xfrm>
              <a:off x="9329002" y="2317522"/>
              <a:ext cx="103712" cy="36286"/>
            </a:xfrm>
            <a:custGeom>
              <a:avLst/>
              <a:gdLst>
                <a:gd name="csX0" fmla="*/ 69682 w 70134"/>
                <a:gd name="csY0" fmla="*/ 1170 h 24538"/>
                <a:gd name="csX1" fmla="*/ 73189 w 70134"/>
                <a:gd name="csY1" fmla="*/ 1170 h 24538"/>
                <a:gd name="csX2" fmla="*/ 73189 w 70134"/>
                <a:gd name="csY2" fmla="*/ 25709 h 24538"/>
                <a:gd name="csX3" fmla="*/ 41628 w 70134"/>
                <a:gd name="csY3" fmla="*/ 25709 h 24538"/>
                <a:gd name="csX4" fmla="*/ 27601 w 70134"/>
                <a:gd name="csY4" fmla="*/ 22203 h 24538"/>
                <a:gd name="csX5" fmla="*/ 3054 w 70134"/>
                <a:gd name="csY5" fmla="*/ 18698 h 24538"/>
                <a:gd name="csX6" fmla="*/ 6561 w 70134"/>
                <a:gd name="csY6" fmla="*/ 11687 h 24538"/>
                <a:gd name="csX7" fmla="*/ 38121 w 70134"/>
                <a:gd name="csY7" fmla="*/ 15192 h 24538"/>
                <a:gd name="csX8" fmla="*/ 38121 w 70134"/>
                <a:gd name="csY8" fmla="*/ 8181 h 24538"/>
                <a:gd name="csX9" fmla="*/ 66175 w 70134"/>
                <a:gd name="csY9" fmla="*/ 8181 h 245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0134" h="24538">
                  <a:moveTo>
                    <a:pt x="69682" y="1170"/>
                  </a:moveTo>
                  <a:lnTo>
                    <a:pt x="73189" y="1170"/>
                  </a:lnTo>
                  <a:lnTo>
                    <a:pt x="73189" y="25709"/>
                  </a:lnTo>
                  <a:lnTo>
                    <a:pt x="41628" y="25709"/>
                  </a:lnTo>
                  <a:lnTo>
                    <a:pt x="27601" y="22203"/>
                  </a:lnTo>
                  <a:lnTo>
                    <a:pt x="3054" y="18698"/>
                  </a:lnTo>
                  <a:lnTo>
                    <a:pt x="6561" y="11687"/>
                  </a:lnTo>
                  <a:lnTo>
                    <a:pt x="38121" y="15192"/>
                  </a:lnTo>
                  <a:lnTo>
                    <a:pt x="38121" y="8181"/>
                  </a:lnTo>
                  <a:lnTo>
                    <a:pt x="66175" y="818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94" name="Freeform 893">
              <a:extLst>
                <a:ext uri="{FF2B5EF4-FFF2-40B4-BE49-F238E27FC236}">
                  <a16:creationId xmlns:a16="http://schemas.microsoft.com/office/drawing/2014/main" id="{3BB4C06A-C5E0-F4C8-9E45-FAE2394A7D89}"/>
                </a:ext>
              </a:extLst>
            </p:cNvPr>
            <p:cNvSpPr/>
            <p:nvPr/>
          </p:nvSpPr>
          <p:spPr>
            <a:xfrm>
              <a:off x="8675609" y="3136563"/>
              <a:ext cx="46670" cy="93308"/>
            </a:xfrm>
            <a:custGeom>
              <a:avLst/>
              <a:gdLst>
                <a:gd name="csX0" fmla="*/ 16940 w 31560"/>
                <a:gd name="csY0" fmla="*/ 1328 h 63099"/>
                <a:gd name="csX1" fmla="*/ 20447 w 31560"/>
                <a:gd name="csY1" fmla="*/ 1328 h 63099"/>
                <a:gd name="csX2" fmla="*/ 27460 w 31560"/>
                <a:gd name="csY2" fmla="*/ 39889 h 63099"/>
                <a:gd name="csX3" fmla="*/ 34474 w 31560"/>
                <a:gd name="csY3" fmla="*/ 50405 h 63099"/>
                <a:gd name="csX4" fmla="*/ 30967 w 31560"/>
                <a:gd name="csY4" fmla="*/ 60922 h 63099"/>
                <a:gd name="csX5" fmla="*/ 16940 w 31560"/>
                <a:gd name="csY5" fmla="*/ 43394 h 63099"/>
                <a:gd name="csX6" fmla="*/ 23953 w 31560"/>
                <a:gd name="csY6" fmla="*/ 64427 h 63099"/>
                <a:gd name="csX7" fmla="*/ 6420 w 31560"/>
                <a:gd name="csY7" fmla="*/ 60922 h 63099"/>
                <a:gd name="csX8" fmla="*/ 2913 w 31560"/>
                <a:gd name="csY8" fmla="*/ 46900 h 63099"/>
                <a:gd name="csX9" fmla="*/ 13433 w 31560"/>
                <a:gd name="csY9" fmla="*/ 29372 h 63099"/>
                <a:gd name="csX10" fmla="*/ 9926 w 31560"/>
                <a:gd name="csY10" fmla="*/ 18856 h 630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1560" h="63099">
                  <a:moveTo>
                    <a:pt x="16940" y="1328"/>
                  </a:moveTo>
                  <a:lnTo>
                    <a:pt x="20447" y="1328"/>
                  </a:lnTo>
                  <a:lnTo>
                    <a:pt x="27460" y="39889"/>
                  </a:lnTo>
                  <a:lnTo>
                    <a:pt x="34474" y="50405"/>
                  </a:lnTo>
                  <a:lnTo>
                    <a:pt x="30967" y="60922"/>
                  </a:lnTo>
                  <a:lnTo>
                    <a:pt x="16940" y="43394"/>
                  </a:lnTo>
                  <a:lnTo>
                    <a:pt x="23953" y="64427"/>
                  </a:lnTo>
                  <a:lnTo>
                    <a:pt x="6420" y="60922"/>
                  </a:lnTo>
                  <a:lnTo>
                    <a:pt x="2913" y="46900"/>
                  </a:lnTo>
                  <a:lnTo>
                    <a:pt x="13433" y="29372"/>
                  </a:lnTo>
                  <a:lnTo>
                    <a:pt x="9926" y="1885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95" name="Freeform 894">
              <a:extLst>
                <a:ext uri="{FF2B5EF4-FFF2-40B4-BE49-F238E27FC236}">
                  <a16:creationId xmlns:a16="http://schemas.microsoft.com/office/drawing/2014/main" id="{E9E5C7A5-4C3B-F621-B8B8-65F5DC3D3551}"/>
                </a:ext>
              </a:extLst>
            </p:cNvPr>
            <p:cNvSpPr/>
            <p:nvPr/>
          </p:nvSpPr>
          <p:spPr>
            <a:xfrm>
              <a:off x="8872663" y="2509323"/>
              <a:ext cx="62227" cy="36286"/>
            </a:xfrm>
            <a:custGeom>
              <a:avLst/>
              <a:gdLst>
                <a:gd name="csX0" fmla="*/ 2947 w 42080"/>
                <a:gd name="csY0" fmla="*/ 1207 h 24538"/>
                <a:gd name="csX1" fmla="*/ 23987 w 42080"/>
                <a:gd name="csY1" fmla="*/ 1207 h 24538"/>
                <a:gd name="csX2" fmla="*/ 45028 w 42080"/>
                <a:gd name="csY2" fmla="*/ 8218 h 24538"/>
                <a:gd name="csX3" fmla="*/ 45028 w 42080"/>
                <a:gd name="csY3" fmla="*/ 15229 h 24538"/>
                <a:gd name="csX4" fmla="*/ 38014 w 42080"/>
                <a:gd name="csY4" fmla="*/ 22240 h 24538"/>
                <a:gd name="csX5" fmla="*/ 2947 w 42080"/>
                <a:gd name="csY5" fmla="*/ 25746 h 24538"/>
              </a:gdLst>
              <a:ahLst/>
              <a:cxnLst>
                <a:cxn ang="0">
                  <a:pos x="csX0" y="csY0"/>
                </a:cxn>
                <a:cxn ang="0">
                  <a:pos x="csX1" y="csY1"/>
                </a:cxn>
                <a:cxn ang="0">
                  <a:pos x="csX2" y="csY2"/>
                </a:cxn>
                <a:cxn ang="0">
                  <a:pos x="csX3" y="csY3"/>
                </a:cxn>
                <a:cxn ang="0">
                  <a:pos x="csX4" y="csY4"/>
                </a:cxn>
                <a:cxn ang="0">
                  <a:pos x="csX5" y="csY5"/>
                </a:cxn>
              </a:cxnLst>
              <a:rect l="l" t="t" r="r" b="b"/>
              <a:pathLst>
                <a:path w="42080" h="24538">
                  <a:moveTo>
                    <a:pt x="2947" y="1207"/>
                  </a:moveTo>
                  <a:lnTo>
                    <a:pt x="23987" y="1207"/>
                  </a:lnTo>
                  <a:lnTo>
                    <a:pt x="45028" y="8218"/>
                  </a:lnTo>
                  <a:lnTo>
                    <a:pt x="45028" y="15229"/>
                  </a:lnTo>
                  <a:lnTo>
                    <a:pt x="38014" y="22240"/>
                  </a:lnTo>
                  <a:lnTo>
                    <a:pt x="2947" y="2574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96" name="Freeform 895">
              <a:extLst>
                <a:ext uri="{FF2B5EF4-FFF2-40B4-BE49-F238E27FC236}">
                  <a16:creationId xmlns:a16="http://schemas.microsoft.com/office/drawing/2014/main" id="{8118022A-FC21-4951-4896-537CE76CBDE1}"/>
                </a:ext>
              </a:extLst>
            </p:cNvPr>
            <p:cNvSpPr/>
            <p:nvPr/>
          </p:nvSpPr>
          <p:spPr>
            <a:xfrm>
              <a:off x="9282330" y="2327889"/>
              <a:ext cx="103712" cy="25919"/>
            </a:xfrm>
            <a:custGeom>
              <a:avLst/>
              <a:gdLst>
                <a:gd name="csX0" fmla="*/ 20565 w 70134"/>
                <a:gd name="csY0" fmla="*/ 1172 h 17527"/>
                <a:gd name="csX1" fmla="*/ 69659 w 70134"/>
                <a:gd name="csY1" fmla="*/ 1172 h 17527"/>
                <a:gd name="csX2" fmla="*/ 69659 w 70134"/>
                <a:gd name="csY2" fmla="*/ 8183 h 17527"/>
                <a:gd name="csX3" fmla="*/ 38098 w 70134"/>
                <a:gd name="csY3" fmla="*/ 8183 h 17527"/>
                <a:gd name="csX4" fmla="*/ 34592 w 70134"/>
                <a:gd name="csY4" fmla="*/ 11689 h 17527"/>
                <a:gd name="csX5" fmla="*/ 69659 w 70134"/>
                <a:gd name="csY5" fmla="*/ 11689 h 17527"/>
                <a:gd name="csX6" fmla="*/ 73166 w 70134"/>
                <a:gd name="csY6" fmla="*/ 18700 h 17527"/>
                <a:gd name="csX7" fmla="*/ 45112 w 70134"/>
                <a:gd name="csY7" fmla="*/ 18700 h 17527"/>
                <a:gd name="csX8" fmla="*/ 3031 w 70134"/>
                <a:gd name="csY8" fmla="*/ 11689 h 17527"/>
                <a:gd name="csX9" fmla="*/ 3031 w 70134"/>
                <a:gd name="csY9" fmla="*/ 4678 h 175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0134" h="17527">
                  <a:moveTo>
                    <a:pt x="20565" y="1172"/>
                  </a:moveTo>
                  <a:lnTo>
                    <a:pt x="69659" y="1172"/>
                  </a:lnTo>
                  <a:lnTo>
                    <a:pt x="69659" y="8183"/>
                  </a:lnTo>
                  <a:lnTo>
                    <a:pt x="38098" y="8183"/>
                  </a:lnTo>
                  <a:lnTo>
                    <a:pt x="34592" y="11689"/>
                  </a:lnTo>
                  <a:lnTo>
                    <a:pt x="69659" y="11689"/>
                  </a:lnTo>
                  <a:lnTo>
                    <a:pt x="73166" y="18700"/>
                  </a:lnTo>
                  <a:lnTo>
                    <a:pt x="45112" y="18700"/>
                  </a:lnTo>
                  <a:lnTo>
                    <a:pt x="3031" y="11689"/>
                  </a:lnTo>
                  <a:lnTo>
                    <a:pt x="3031" y="4678"/>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97" name="Freeform 896">
              <a:extLst>
                <a:ext uri="{FF2B5EF4-FFF2-40B4-BE49-F238E27FC236}">
                  <a16:creationId xmlns:a16="http://schemas.microsoft.com/office/drawing/2014/main" id="{3A9F9276-D664-E756-6ACA-45F6A518BDE4}"/>
                </a:ext>
              </a:extLst>
            </p:cNvPr>
            <p:cNvSpPr/>
            <p:nvPr/>
          </p:nvSpPr>
          <p:spPr>
            <a:xfrm>
              <a:off x="9551984" y="1949471"/>
              <a:ext cx="41484" cy="82941"/>
            </a:xfrm>
            <a:custGeom>
              <a:avLst/>
              <a:gdLst>
                <a:gd name="csX0" fmla="*/ 3078 w 28053"/>
                <a:gd name="csY0" fmla="*/ 1099 h 56088"/>
                <a:gd name="csX1" fmla="*/ 27625 w 28053"/>
                <a:gd name="csY1" fmla="*/ 22132 h 56088"/>
                <a:gd name="csX2" fmla="*/ 31132 w 28053"/>
                <a:gd name="csY2" fmla="*/ 29143 h 56088"/>
                <a:gd name="csX3" fmla="*/ 24118 w 28053"/>
                <a:gd name="csY3" fmla="*/ 57187 h 56088"/>
                <a:gd name="csX4" fmla="*/ 6585 w 28053"/>
                <a:gd name="csY4" fmla="*/ 43165 h 56088"/>
                <a:gd name="csX5" fmla="*/ 6585 w 28053"/>
                <a:gd name="csY5" fmla="*/ 18627 h 56088"/>
                <a:gd name="csX6" fmla="*/ 17105 w 28053"/>
                <a:gd name="csY6" fmla="*/ 22132 h 56088"/>
                <a:gd name="csX7" fmla="*/ 3078 w 28053"/>
                <a:gd name="csY7" fmla="*/ 8110 h 560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053" h="56088">
                  <a:moveTo>
                    <a:pt x="3078" y="1099"/>
                  </a:moveTo>
                  <a:lnTo>
                    <a:pt x="27625" y="22132"/>
                  </a:lnTo>
                  <a:lnTo>
                    <a:pt x="31132" y="29143"/>
                  </a:lnTo>
                  <a:lnTo>
                    <a:pt x="24118" y="57187"/>
                  </a:lnTo>
                  <a:lnTo>
                    <a:pt x="6585" y="43165"/>
                  </a:lnTo>
                  <a:lnTo>
                    <a:pt x="6585" y="18627"/>
                  </a:lnTo>
                  <a:lnTo>
                    <a:pt x="17105" y="22132"/>
                  </a:lnTo>
                  <a:lnTo>
                    <a:pt x="3078" y="811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98" name="Freeform 897">
              <a:extLst>
                <a:ext uri="{FF2B5EF4-FFF2-40B4-BE49-F238E27FC236}">
                  <a16:creationId xmlns:a16="http://schemas.microsoft.com/office/drawing/2014/main" id="{2891D46E-61B9-133A-ED93-B45A799D9D6A}"/>
                </a:ext>
              </a:extLst>
            </p:cNvPr>
            <p:cNvSpPr/>
            <p:nvPr/>
          </p:nvSpPr>
          <p:spPr>
            <a:xfrm>
              <a:off x="8675609" y="2742593"/>
              <a:ext cx="15556" cy="134779"/>
            </a:xfrm>
            <a:custGeom>
              <a:avLst/>
              <a:gdLst>
                <a:gd name="csX0" fmla="*/ 6417 w 10520"/>
                <a:gd name="csY0" fmla="*/ 1252 h 91143"/>
                <a:gd name="csX1" fmla="*/ 9923 w 10520"/>
                <a:gd name="csY1" fmla="*/ 1252 h 91143"/>
                <a:gd name="csX2" fmla="*/ 13430 w 10520"/>
                <a:gd name="csY2" fmla="*/ 32802 h 91143"/>
                <a:gd name="csX3" fmla="*/ 6417 w 10520"/>
                <a:gd name="csY3" fmla="*/ 92395 h 91143"/>
                <a:gd name="csX4" fmla="*/ 2910 w 10520"/>
                <a:gd name="csY4" fmla="*/ 92395 h 91143"/>
                <a:gd name="csX5" fmla="*/ 2910 w 10520"/>
                <a:gd name="csY5" fmla="*/ 18780 h 91143"/>
              </a:gdLst>
              <a:ahLst/>
              <a:cxnLst>
                <a:cxn ang="0">
                  <a:pos x="csX0" y="csY0"/>
                </a:cxn>
                <a:cxn ang="0">
                  <a:pos x="csX1" y="csY1"/>
                </a:cxn>
                <a:cxn ang="0">
                  <a:pos x="csX2" y="csY2"/>
                </a:cxn>
                <a:cxn ang="0">
                  <a:pos x="csX3" y="csY3"/>
                </a:cxn>
                <a:cxn ang="0">
                  <a:pos x="csX4" y="csY4"/>
                </a:cxn>
                <a:cxn ang="0">
                  <a:pos x="csX5" y="csY5"/>
                </a:cxn>
              </a:cxnLst>
              <a:rect l="l" t="t" r="r" b="b"/>
              <a:pathLst>
                <a:path w="10520" h="91143">
                  <a:moveTo>
                    <a:pt x="6417" y="1252"/>
                  </a:moveTo>
                  <a:lnTo>
                    <a:pt x="9923" y="1252"/>
                  </a:lnTo>
                  <a:lnTo>
                    <a:pt x="13430" y="32802"/>
                  </a:lnTo>
                  <a:lnTo>
                    <a:pt x="6417" y="92395"/>
                  </a:lnTo>
                  <a:lnTo>
                    <a:pt x="2910" y="92395"/>
                  </a:lnTo>
                  <a:lnTo>
                    <a:pt x="2910" y="1878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99" name="Freeform 898">
              <a:extLst>
                <a:ext uri="{FF2B5EF4-FFF2-40B4-BE49-F238E27FC236}">
                  <a16:creationId xmlns:a16="http://schemas.microsoft.com/office/drawing/2014/main" id="{0DEA6B17-11F8-6F6F-754F-A17F565D3AC9}"/>
                </a:ext>
              </a:extLst>
            </p:cNvPr>
            <p:cNvSpPr/>
            <p:nvPr/>
          </p:nvSpPr>
          <p:spPr>
            <a:xfrm>
              <a:off x="8691165" y="3188401"/>
              <a:ext cx="46670" cy="62206"/>
            </a:xfrm>
            <a:custGeom>
              <a:avLst/>
              <a:gdLst>
                <a:gd name="csX0" fmla="*/ 2912 w 31560"/>
                <a:gd name="csY0" fmla="*/ 1338 h 42066"/>
                <a:gd name="csX1" fmla="*/ 23952 w 31560"/>
                <a:gd name="csY1" fmla="*/ 18866 h 42066"/>
                <a:gd name="csX2" fmla="*/ 34473 w 31560"/>
                <a:gd name="csY2" fmla="*/ 22371 h 42066"/>
                <a:gd name="csX3" fmla="*/ 27459 w 31560"/>
                <a:gd name="csY3" fmla="*/ 32888 h 42066"/>
                <a:gd name="csX4" fmla="*/ 20446 w 31560"/>
                <a:gd name="csY4" fmla="*/ 32888 h 42066"/>
                <a:gd name="csX5" fmla="*/ 9925 w 31560"/>
                <a:gd name="csY5" fmla="*/ 43404 h 42066"/>
                <a:gd name="csX6" fmla="*/ 2912 w 31560"/>
                <a:gd name="csY6" fmla="*/ 29382 h 42066"/>
                <a:gd name="csX7" fmla="*/ 9925 w 31560"/>
                <a:gd name="csY7" fmla="*/ 22371 h 42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1560" h="42066">
                  <a:moveTo>
                    <a:pt x="2912" y="1338"/>
                  </a:moveTo>
                  <a:lnTo>
                    <a:pt x="23952" y="18866"/>
                  </a:lnTo>
                  <a:lnTo>
                    <a:pt x="34473" y="22371"/>
                  </a:lnTo>
                  <a:lnTo>
                    <a:pt x="27459" y="32888"/>
                  </a:lnTo>
                  <a:lnTo>
                    <a:pt x="20446" y="32888"/>
                  </a:lnTo>
                  <a:lnTo>
                    <a:pt x="9925" y="43404"/>
                  </a:lnTo>
                  <a:lnTo>
                    <a:pt x="2912" y="29382"/>
                  </a:lnTo>
                  <a:lnTo>
                    <a:pt x="9925" y="2237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00" name="Freeform 899">
              <a:extLst>
                <a:ext uri="{FF2B5EF4-FFF2-40B4-BE49-F238E27FC236}">
                  <a16:creationId xmlns:a16="http://schemas.microsoft.com/office/drawing/2014/main" id="{1F9D1F74-011C-B721-9E96-A4CE39D40F09}"/>
                </a:ext>
              </a:extLst>
            </p:cNvPr>
            <p:cNvSpPr/>
            <p:nvPr/>
          </p:nvSpPr>
          <p:spPr>
            <a:xfrm>
              <a:off x="9199359" y="2903293"/>
              <a:ext cx="51856" cy="31102"/>
            </a:xfrm>
            <a:custGeom>
              <a:avLst/>
              <a:gdLst>
                <a:gd name="csX0" fmla="*/ 3010 w 35067"/>
                <a:gd name="csY0" fmla="*/ 1283 h 21033"/>
                <a:gd name="csX1" fmla="*/ 27557 w 35067"/>
                <a:gd name="csY1" fmla="*/ 4789 h 21033"/>
                <a:gd name="csX2" fmla="*/ 38077 w 35067"/>
                <a:gd name="csY2" fmla="*/ 15305 h 21033"/>
                <a:gd name="csX3" fmla="*/ 38077 w 35067"/>
                <a:gd name="csY3" fmla="*/ 22316 h 21033"/>
                <a:gd name="csX4" fmla="*/ 10023 w 35067"/>
                <a:gd name="csY4" fmla="*/ 22316 h 21033"/>
                <a:gd name="csX5" fmla="*/ 17037 w 35067"/>
                <a:gd name="csY5" fmla="*/ 18811 h 21033"/>
                <a:gd name="csX6" fmla="*/ 17037 w 35067"/>
                <a:gd name="csY6" fmla="*/ 11800 h 21033"/>
                <a:gd name="csX7" fmla="*/ 3010 w 35067"/>
                <a:gd name="csY7" fmla="*/ 8294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5067" h="21033">
                  <a:moveTo>
                    <a:pt x="3010" y="1283"/>
                  </a:moveTo>
                  <a:lnTo>
                    <a:pt x="27557" y="4789"/>
                  </a:lnTo>
                  <a:lnTo>
                    <a:pt x="38077" y="15305"/>
                  </a:lnTo>
                  <a:lnTo>
                    <a:pt x="38077" y="22316"/>
                  </a:lnTo>
                  <a:lnTo>
                    <a:pt x="10023" y="22316"/>
                  </a:lnTo>
                  <a:lnTo>
                    <a:pt x="17037" y="18811"/>
                  </a:lnTo>
                  <a:lnTo>
                    <a:pt x="17037" y="11800"/>
                  </a:lnTo>
                  <a:lnTo>
                    <a:pt x="3010" y="8294"/>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01" name="Freeform 900">
              <a:extLst>
                <a:ext uri="{FF2B5EF4-FFF2-40B4-BE49-F238E27FC236}">
                  <a16:creationId xmlns:a16="http://schemas.microsoft.com/office/drawing/2014/main" id="{D39B33C7-31B7-D450-19E0-53B921C88810}"/>
                </a:ext>
              </a:extLst>
            </p:cNvPr>
            <p:cNvSpPr/>
            <p:nvPr/>
          </p:nvSpPr>
          <p:spPr>
            <a:xfrm>
              <a:off x="9479384" y="2219030"/>
              <a:ext cx="119270" cy="15551"/>
            </a:xfrm>
            <a:custGeom>
              <a:avLst/>
              <a:gdLst>
                <a:gd name="csX0" fmla="*/ 3064 w 80655"/>
                <a:gd name="csY0" fmla="*/ 1151 h 10516"/>
                <a:gd name="csX1" fmla="*/ 83719 w 80655"/>
                <a:gd name="csY1" fmla="*/ 1151 h 10516"/>
                <a:gd name="csX2" fmla="*/ 83719 w 80655"/>
                <a:gd name="csY2" fmla="*/ 4657 h 10516"/>
                <a:gd name="csX3" fmla="*/ 20598 w 80655"/>
                <a:gd name="csY3" fmla="*/ 11668 h 10516"/>
                <a:gd name="csX4" fmla="*/ 10077 w 80655"/>
                <a:gd name="csY4" fmla="*/ 11668 h 10516"/>
              </a:gdLst>
              <a:ahLst/>
              <a:cxnLst>
                <a:cxn ang="0">
                  <a:pos x="csX0" y="csY0"/>
                </a:cxn>
                <a:cxn ang="0">
                  <a:pos x="csX1" y="csY1"/>
                </a:cxn>
                <a:cxn ang="0">
                  <a:pos x="csX2" y="csY2"/>
                </a:cxn>
                <a:cxn ang="0">
                  <a:pos x="csX3" y="csY3"/>
                </a:cxn>
                <a:cxn ang="0">
                  <a:pos x="csX4" y="csY4"/>
                </a:cxn>
              </a:cxnLst>
              <a:rect l="l" t="t" r="r" b="b"/>
              <a:pathLst>
                <a:path w="80655" h="10516">
                  <a:moveTo>
                    <a:pt x="3064" y="1151"/>
                  </a:moveTo>
                  <a:lnTo>
                    <a:pt x="83719" y="1151"/>
                  </a:lnTo>
                  <a:lnTo>
                    <a:pt x="83719" y="4657"/>
                  </a:lnTo>
                  <a:lnTo>
                    <a:pt x="20598" y="11668"/>
                  </a:lnTo>
                  <a:lnTo>
                    <a:pt x="10077" y="11668"/>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02" name="Freeform 901">
              <a:extLst>
                <a:ext uri="{FF2B5EF4-FFF2-40B4-BE49-F238E27FC236}">
                  <a16:creationId xmlns:a16="http://schemas.microsoft.com/office/drawing/2014/main" id="{EE785768-E90D-DF0C-EA3F-B7EE28775970}"/>
                </a:ext>
              </a:extLst>
            </p:cNvPr>
            <p:cNvSpPr/>
            <p:nvPr/>
          </p:nvSpPr>
          <p:spPr>
            <a:xfrm>
              <a:off x="8706724" y="3224688"/>
              <a:ext cx="51856" cy="31102"/>
            </a:xfrm>
            <a:custGeom>
              <a:avLst/>
              <a:gdLst>
                <a:gd name="csX0" fmla="*/ 20454 w 35067"/>
                <a:gd name="csY0" fmla="*/ 1345 h 21033"/>
                <a:gd name="csX1" fmla="*/ 37987 w 35067"/>
                <a:gd name="csY1" fmla="*/ 4851 h 21033"/>
                <a:gd name="csX2" fmla="*/ 37987 w 35067"/>
                <a:gd name="csY2" fmla="*/ 11862 h 21033"/>
                <a:gd name="csX3" fmla="*/ 23960 w 35067"/>
                <a:gd name="csY3" fmla="*/ 11862 h 21033"/>
                <a:gd name="csX4" fmla="*/ 20454 w 35067"/>
                <a:gd name="csY4" fmla="*/ 22378 h 21033"/>
                <a:gd name="csX5" fmla="*/ 2920 w 35067"/>
                <a:gd name="csY5" fmla="*/ 18873 h 21033"/>
                <a:gd name="csX6" fmla="*/ 9933 w 35067"/>
                <a:gd name="csY6" fmla="*/ 4851 h 210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067" h="21033">
                  <a:moveTo>
                    <a:pt x="20454" y="1345"/>
                  </a:moveTo>
                  <a:lnTo>
                    <a:pt x="37987" y="4851"/>
                  </a:lnTo>
                  <a:lnTo>
                    <a:pt x="37987" y="11862"/>
                  </a:lnTo>
                  <a:lnTo>
                    <a:pt x="23960" y="11862"/>
                  </a:lnTo>
                  <a:lnTo>
                    <a:pt x="20454" y="22378"/>
                  </a:lnTo>
                  <a:lnTo>
                    <a:pt x="2920" y="18873"/>
                  </a:lnTo>
                  <a:lnTo>
                    <a:pt x="9933" y="485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03" name="Freeform 902">
              <a:extLst>
                <a:ext uri="{FF2B5EF4-FFF2-40B4-BE49-F238E27FC236}">
                  <a16:creationId xmlns:a16="http://schemas.microsoft.com/office/drawing/2014/main" id="{F0D28507-86D6-71EE-3F38-E9A5BDAC4338}"/>
                </a:ext>
              </a:extLst>
            </p:cNvPr>
            <p:cNvSpPr/>
            <p:nvPr/>
          </p:nvSpPr>
          <p:spPr>
            <a:xfrm>
              <a:off x="9754225" y="2239765"/>
              <a:ext cx="36300" cy="36286"/>
            </a:xfrm>
            <a:custGeom>
              <a:avLst/>
              <a:gdLst>
                <a:gd name="csX0" fmla="*/ 3117 w 24547"/>
                <a:gd name="csY0" fmla="*/ 1155 h 24538"/>
                <a:gd name="csX1" fmla="*/ 17144 w 24547"/>
                <a:gd name="csY1" fmla="*/ 4661 h 24538"/>
                <a:gd name="csX2" fmla="*/ 27664 w 24547"/>
                <a:gd name="csY2" fmla="*/ 1155 h 24538"/>
                <a:gd name="csX3" fmla="*/ 24157 w 24547"/>
                <a:gd name="csY3" fmla="*/ 25694 h 24538"/>
                <a:gd name="csX4" fmla="*/ 10130 w 24547"/>
                <a:gd name="csY4" fmla="*/ 22188 h 24538"/>
                <a:gd name="csX5" fmla="*/ 10130 w 24547"/>
                <a:gd name="csY5" fmla="*/ 4661 h 24538"/>
              </a:gdLst>
              <a:ahLst/>
              <a:cxnLst>
                <a:cxn ang="0">
                  <a:pos x="csX0" y="csY0"/>
                </a:cxn>
                <a:cxn ang="0">
                  <a:pos x="csX1" y="csY1"/>
                </a:cxn>
                <a:cxn ang="0">
                  <a:pos x="csX2" y="csY2"/>
                </a:cxn>
                <a:cxn ang="0">
                  <a:pos x="csX3" y="csY3"/>
                </a:cxn>
                <a:cxn ang="0">
                  <a:pos x="csX4" y="csY4"/>
                </a:cxn>
                <a:cxn ang="0">
                  <a:pos x="csX5" y="csY5"/>
                </a:cxn>
              </a:cxnLst>
              <a:rect l="l" t="t" r="r" b="b"/>
              <a:pathLst>
                <a:path w="24547" h="24538">
                  <a:moveTo>
                    <a:pt x="3117" y="1155"/>
                  </a:moveTo>
                  <a:lnTo>
                    <a:pt x="17144" y="4661"/>
                  </a:lnTo>
                  <a:lnTo>
                    <a:pt x="27664" y="1155"/>
                  </a:lnTo>
                  <a:lnTo>
                    <a:pt x="24157" y="25694"/>
                  </a:lnTo>
                  <a:lnTo>
                    <a:pt x="10130" y="22188"/>
                  </a:lnTo>
                  <a:lnTo>
                    <a:pt x="10130" y="466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04" name="Freeform 903">
              <a:extLst>
                <a:ext uri="{FF2B5EF4-FFF2-40B4-BE49-F238E27FC236}">
                  <a16:creationId xmlns:a16="http://schemas.microsoft.com/office/drawing/2014/main" id="{273A301C-BF91-3FF0-B70E-23D9459BC39E}"/>
                </a:ext>
              </a:extLst>
            </p:cNvPr>
            <p:cNvSpPr/>
            <p:nvPr/>
          </p:nvSpPr>
          <p:spPr>
            <a:xfrm>
              <a:off x="9494942" y="1897634"/>
              <a:ext cx="31113" cy="51838"/>
            </a:xfrm>
            <a:custGeom>
              <a:avLst/>
              <a:gdLst>
                <a:gd name="csX0" fmla="*/ 3067 w 21040"/>
                <a:gd name="csY0" fmla="*/ 1089 h 35055"/>
                <a:gd name="csX1" fmla="*/ 17094 w 21040"/>
                <a:gd name="csY1" fmla="*/ 4595 h 35055"/>
                <a:gd name="csX2" fmla="*/ 24107 w 21040"/>
                <a:gd name="csY2" fmla="*/ 15111 h 35055"/>
                <a:gd name="csX3" fmla="*/ 17094 w 21040"/>
                <a:gd name="csY3" fmla="*/ 18617 h 35055"/>
                <a:gd name="csX4" fmla="*/ 20601 w 21040"/>
                <a:gd name="csY4" fmla="*/ 36144 h 35055"/>
                <a:gd name="csX5" fmla="*/ 13587 w 21040"/>
                <a:gd name="csY5" fmla="*/ 36144 h 35055"/>
                <a:gd name="csX6" fmla="*/ 3067 w 21040"/>
                <a:gd name="csY6" fmla="*/ 8100 h 350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1040" h="35055">
                  <a:moveTo>
                    <a:pt x="3067" y="1089"/>
                  </a:moveTo>
                  <a:lnTo>
                    <a:pt x="17094" y="4595"/>
                  </a:lnTo>
                  <a:lnTo>
                    <a:pt x="24107" y="15111"/>
                  </a:lnTo>
                  <a:lnTo>
                    <a:pt x="17094" y="18617"/>
                  </a:lnTo>
                  <a:lnTo>
                    <a:pt x="20601" y="36144"/>
                  </a:lnTo>
                  <a:lnTo>
                    <a:pt x="13587" y="36144"/>
                  </a:lnTo>
                  <a:lnTo>
                    <a:pt x="3067" y="810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05" name="Freeform 904">
              <a:extLst>
                <a:ext uri="{FF2B5EF4-FFF2-40B4-BE49-F238E27FC236}">
                  <a16:creationId xmlns:a16="http://schemas.microsoft.com/office/drawing/2014/main" id="{4D54FE76-3864-70E2-531E-5392DB90DA17}"/>
                </a:ext>
              </a:extLst>
            </p:cNvPr>
            <p:cNvSpPr/>
            <p:nvPr/>
          </p:nvSpPr>
          <p:spPr>
            <a:xfrm>
              <a:off x="8872663" y="2898108"/>
              <a:ext cx="46670" cy="36286"/>
            </a:xfrm>
            <a:custGeom>
              <a:avLst/>
              <a:gdLst>
                <a:gd name="csX0" fmla="*/ 2947 w 31560"/>
                <a:gd name="csY0" fmla="*/ 1282 h 24538"/>
                <a:gd name="csX1" fmla="*/ 16974 w 31560"/>
                <a:gd name="csY1" fmla="*/ 4788 h 24538"/>
                <a:gd name="csX2" fmla="*/ 9960 w 31560"/>
                <a:gd name="csY2" fmla="*/ 22315 h 24538"/>
                <a:gd name="csX3" fmla="*/ 34508 w 31560"/>
                <a:gd name="csY3" fmla="*/ 22315 h 24538"/>
                <a:gd name="csX4" fmla="*/ 34508 w 31560"/>
                <a:gd name="csY4" fmla="*/ 25821 h 24538"/>
                <a:gd name="csX5" fmla="*/ 6454 w 31560"/>
                <a:gd name="csY5" fmla="*/ 25821 h 24538"/>
                <a:gd name="csX6" fmla="*/ 2947 w 31560"/>
                <a:gd name="csY6" fmla="*/ 22315 h 245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560" h="24538">
                  <a:moveTo>
                    <a:pt x="2947" y="1282"/>
                  </a:moveTo>
                  <a:lnTo>
                    <a:pt x="16974" y="4788"/>
                  </a:lnTo>
                  <a:lnTo>
                    <a:pt x="9960" y="22315"/>
                  </a:lnTo>
                  <a:lnTo>
                    <a:pt x="34508" y="22315"/>
                  </a:lnTo>
                  <a:lnTo>
                    <a:pt x="34508" y="25821"/>
                  </a:lnTo>
                  <a:lnTo>
                    <a:pt x="6454" y="25821"/>
                  </a:lnTo>
                  <a:lnTo>
                    <a:pt x="2947" y="2231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06" name="Freeform 905">
              <a:extLst>
                <a:ext uri="{FF2B5EF4-FFF2-40B4-BE49-F238E27FC236}">
                  <a16:creationId xmlns:a16="http://schemas.microsoft.com/office/drawing/2014/main" id="{E9240987-C225-EBD4-D28E-9E52994991B8}"/>
                </a:ext>
              </a:extLst>
            </p:cNvPr>
            <p:cNvSpPr/>
            <p:nvPr/>
          </p:nvSpPr>
          <p:spPr>
            <a:xfrm>
              <a:off x="8675609" y="3152115"/>
              <a:ext cx="20741" cy="51838"/>
            </a:xfrm>
            <a:custGeom>
              <a:avLst/>
              <a:gdLst>
                <a:gd name="csX0" fmla="*/ 6417 w 14026"/>
                <a:gd name="csY0" fmla="*/ 1331 h 35055"/>
                <a:gd name="csX1" fmla="*/ 13430 w 14026"/>
                <a:gd name="csY1" fmla="*/ 15353 h 35055"/>
                <a:gd name="csX2" fmla="*/ 16937 w 14026"/>
                <a:gd name="csY2" fmla="*/ 22364 h 35055"/>
                <a:gd name="csX3" fmla="*/ 9923 w 14026"/>
                <a:gd name="csY3" fmla="*/ 22364 h 35055"/>
                <a:gd name="csX4" fmla="*/ 6417 w 14026"/>
                <a:gd name="csY4" fmla="*/ 36386 h 35055"/>
                <a:gd name="csX5" fmla="*/ 2910 w 14026"/>
                <a:gd name="csY5" fmla="*/ 36386 h 35055"/>
                <a:gd name="csX6" fmla="*/ 2910 w 14026"/>
                <a:gd name="csY6" fmla="*/ 4837 h 350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4026" h="35055">
                  <a:moveTo>
                    <a:pt x="6417" y="1331"/>
                  </a:moveTo>
                  <a:lnTo>
                    <a:pt x="13430" y="15353"/>
                  </a:lnTo>
                  <a:lnTo>
                    <a:pt x="16937" y="22364"/>
                  </a:lnTo>
                  <a:lnTo>
                    <a:pt x="9923" y="22364"/>
                  </a:lnTo>
                  <a:lnTo>
                    <a:pt x="6417" y="36386"/>
                  </a:lnTo>
                  <a:lnTo>
                    <a:pt x="2910" y="36386"/>
                  </a:lnTo>
                  <a:lnTo>
                    <a:pt x="2910" y="4837"/>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07" name="Freeform 906">
              <a:extLst>
                <a:ext uri="{FF2B5EF4-FFF2-40B4-BE49-F238E27FC236}">
                  <a16:creationId xmlns:a16="http://schemas.microsoft.com/office/drawing/2014/main" id="{AFB81084-0774-F210-F116-65B58B05FB94}"/>
                </a:ext>
              </a:extLst>
            </p:cNvPr>
            <p:cNvSpPr/>
            <p:nvPr/>
          </p:nvSpPr>
          <p:spPr>
            <a:xfrm>
              <a:off x="8877849" y="2706307"/>
              <a:ext cx="31113" cy="25919"/>
            </a:xfrm>
            <a:custGeom>
              <a:avLst/>
              <a:gdLst>
                <a:gd name="csX0" fmla="*/ 2948 w 21040"/>
                <a:gd name="csY0" fmla="*/ 1245 h 17527"/>
                <a:gd name="csX1" fmla="*/ 23988 w 21040"/>
                <a:gd name="csY1" fmla="*/ 8256 h 17527"/>
                <a:gd name="csX2" fmla="*/ 23988 w 21040"/>
                <a:gd name="csY2" fmla="*/ 15267 h 17527"/>
                <a:gd name="csX3" fmla="*/ 2948 w 21040"/>
                <a:gd name="csY3" fmla="*/ 18773 h 17527"/>
              </a:gdLst>
              <a:ahLst/>
              <a:cxnLst>
                <a:cxn ang="0">
                  <a:pos x="csX0" y="csY0"/>
                </a:cxn>
                <a:cxn ang="0">
                  <a:pos x="csX1" y="csY1"/>
                </a:cxn>
                <a:cxn ang="0">
                  <a:pos x="csX2" y="csY2"/>
                </a:cxn>
                <a:cxn ang="0">
                  <a:pos x="csX3" y="csY3"/>
                </a:cxn>
              </a:cxnLst>
              <a:rect l="l" t="t" r="r" b="b"/>
              <a:pathLst>
                <a:path w="21040" h="17527">
                  <a:moveTo>
                    <a:pt x="2948" y="1245"/>
                  </a:moveTo>
                  <a:lnTo>
                    <a:pt x="23988" y="8256"/>
                  </a:lnTo>
                  <a:lnTo>
                    <a:pt x="23988" y="15267"/>
                  </a:lnTo>
                  <a:lnTo>
                    <a:pt x="2948" y="1877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08" name="Freeform 907">
              <a:extLst>
                <a:ext uri="{FF2B5EF4-FFF2-40B4-BE49-F238E27FC236}">
                  <a16:creationId xmlns:a16="http://schemas.microsoft.com/office/drawing/2014/main" id="{181DF6E6-2936-CDCB-08CB-92371630EC80}"/>
                </a:ext>
              </a:extLst>
            </p:cNvPr>
            <p:cNvSpPr/>
            <p:nvPr/>
          </p:nvSpPr>
          <p:spPr>
            <a:xfrm>
              <a:off x="9526055" y="1923551"/>
              <a:ext cx="31113" cy="31102"/>
            </a:xfrm>
            <a:custGeom>
              <a:avLst/>
              <a:gdLst>
                <a:gd name="csX0" fmla="*/ 3073 w 21040"/>
                <a:gd name="csY0" fmla="*/ 1094 h 21033"/>
                <a:gd name="csX1" fmla="*/ 17100 w 21040"/>
                <a:gd name="csY1" fmla="*/ 8105 h 21033"/>
                <a:gd name="csX2" fmla="*/ 24113 w 21040"/>
                <a:gd name="csY2" fmla="*/ 18622 h 21033"/>
                <a:gd name="csX3" fmla="*/ 10086 w 21040"/>
                <a:gd name="csY3" fmla="*/ 22127 h 21033"/>
                <a:gd name="csX4" fmla="*/ 3073 w 21040"/>
                <a:gd name="csY4" fmla="*/ 15116 h 21033"/>
              </a:gdLst>
              <a:ahLst/>
              <a:cxnLst>
                <a:cxn ang="0">
                  <a:pos x="csX0" y="csY0"/>
                </a:cxn>
                <a:cxn ang="0">
                  <a:pos x="csX1" y="csY1"/>
                </a:cxn>
                <a:cxn ang="0">
                  <a:pos x="csX2" y="csY2"/>
                </a:cxn>
                <a:cxn ang="0">
                  <a:pos x="csX3" y="csY3"/>
                </a:cxn>
                <a:cxn ang="0">
                  <a:pos x="csX4" y="csY4"/>
                </a:cxn>
              </a:cxnLst>
              <a:rect l="l" t="t" r="r" b="b"/>
              <a:pathLst>
                <a:path w="21040" h="21033">
                  <a:moveTo>
                    <a:pt x="3073" y="1094"/>
                  </a:moveTo>
                  <a:lnTo>
                    <a:pt x="17100" y="8105"/>
                  </a:lnTo>
                  <a:lnTo>
                    <a:pt x="24113" y="18622"/>
                  </a:lnTo>
                  <a:lnTo>
                    <a:pt x="10086" y="22127"/>
                  </a:lnTo>
                  <a:lnTo>
                    <a:pt x="3073" y="1511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09" name="Freeform 908">
              <a:extLst>
                <a:ext uri="{FF2B5EF4-FFF2-40B4-BE49-F238E27FC236}">
                  <a16:creationId xmlns:a16="http://schemas.microsoft.com/office/drawing/2014/main" id="{4C41FBBF-5857-6DD1-AD3C-4576728ADF23}"/>
                </a:ext>
              </a:extLst>
            </p:cNvPr>
            <p:cNvSpPr/>
            <p:nvPr/>
          </p:nvSpPr>
          <p:spPr>
            <a:xfrm>
              <a:off x="8717094" y="1897634"/>
              <a:ext cx="57042" cy="15551"/>
            </a:xfrm>
            <a:custGeom>
              <a:avLst/>
              <a:gdLst>
                <a:gd name="csX0" fmla="*/ 9932 w 38574"/>
                <a:gd name="csY0" fmla="*/ 1089 h 10516"/>
                <a:gd name="csX1" fmla="*/ 41493 w 38574"/>
                <a:gd name="csY1" fmla="*/ 4595 h 10516"/>
                <a:gd name="csX2" fmla="*/ 30973 w 38574"/>
                <a:gd name="csY2" fmla="*/ 11606 h 10516"/>
                <a:gd name="csX3" fmla="*/ 9932 w 38574"/>
                <a:gd name="csY3" fmla="*/ 11606 h 10516"/>
                <a:gd name="csX4" fmla="*/ 2919 w 38574"/>
                <a:gd name="csY4" fmla="*/ 4595 h 10516"/>
              </a:gdLst>
              <a:ahLst/>
              <a:cxnLst>
                <a:cxn ang="0">
                  <a:pos x="csX0" y="csY0"/>
                </a:cxn>
                <a:cxn ang="0">
                  <a:pos x="csX1" y="csY1"/>
                </a:cxn>
                <a:cxn ang="0">
                  <a:pos x="csX2" y="csY2"/>
                </a:cxn>
                <a:cxn ang="0">
                  <a:pos x="csX3" y="csY3"/>
                </a:cxn>
                <a:cxn ang="0">
                  <a:pos x="csX4" y="csY4"/>
                </a:cxn>
              </a:cxnLst>
              <a:rect l="l" t="t" r="r" b="b"/>
              <a:pathLst>
                <a:path w="38574" h="10516">
                  <a:moveTo>
                    <a:pt x="9932" y="1089"/>
                  </a:moveTo>
                  <a:lnTo>
                    <a:pt x="41493" y="4595"/>
                  </a:lnTo>
                  <a:lnTo>
                    <a:pt x="30973" y="11606"/>
                  </a:lnTo>
                  <a:lnTo>
                    <a:pt x="9932" y="11606"/>
                  </a:lnTo>
                  <a:lnTo>
                    <a:pt x="2919" y="459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10" name="Freeform 909">
              <a:extLst>
                <a:ext uri="{FF2B5EF4-FFF2-40B4-BE49-F238E27FC236}">
                  <a16:creationId xmlns:a16="http://schemas.microsoft.com/office/drawing/2014/main" id="{B6386E7D-7E56-5538-A304-D4E64BBD5135}"/>
                </a:ext>
              </a:extLst>
            </p:cNvPr>
            <p:cNvSpPr/>
            <p:nvPr/>
          </p:nvSpPr>
          <p:spPr>
            <a:xfrm>
              <a:off x="9707553" y="2125721"/>
              <a:ext cx="46670" cy="41471"/>
            </a:xfrm>
            <a:custGeom>
              <a:avLst/>
              <a:gdLst>
                <a:gd name="csX0" fmla="*/ 10123 w 31560"/>
                <a:gd name="csY0" fmla="*/ 1133 h 28044"/>
                <a:gd name="csX1" fmla="*/ 34671 w 31560"/>
                <a:gd name="csY1" fmla="*/ 22166 h 28044"/>
                <a:gd name="csX2" fmla="*/ 27657 w 31560"/>
                <a:gd name="csY2" fmla="*/ 29177 h 28044"/>
                <a:gd name="csX3" fmla="*/ 27657 w 31560"/>
                <a:gd name="csY3" fmla="*/ 22166 h 28044"/>
                <a:gd name="csX4" fmla="*/ 13630 w 31560"/>
                <a:gd name="csY4" fmla="*/ 15155 h 28044"/>
                <a:gd name="csX5" fmla="*/ 3110 w 31560"/>
                <a:gd name="csY5" fmla="*/ 4639 h 28044"/>
              </a:gdLst>
              <a:ahLst/>
              <a:cxnLst>
                <a:cxn ang="0">
                  <a:pos x="csX0" y="csY0"/>
                </a:cxn>
                <a:cxn ang="0">
                  <a:pos x="csX1" y="csY1"/>
                </a:cxn>
                <a:cxn ang="0">
                  <a:pos x="csX2" y="csY2"/>
                </a:cxn>
                <a:cxn ang="0">
                  <a:pos x="csX3" y="csY3"/>
                </a:cxn>
                <a:cxn ang="0">
                  <a:pos x="csX4" y="csY4"/>
                </a:cxn>
                <a:cxn ang="0">
                  <a:pos x="csX5" y="csY5"/>
                </a:cxn>
              </a:cxnLst>
              <a:rect l="l" t="t" r="r" b="b"/>
              <a:pathLst>
                <a:path w="31560" h="28044">
                  <a:moveTo>
                    <a:pt x="10123" y="1133"/>
                  </a:moveTo>
                  <a:lnTo>
                    <a:pt x="34671" y="22166"/>
                  </a:lnTo>
                  <a:lnTo>
                    <a:pt x="27657" y="29177"/>
                  </a:lnTo>
                  <a:lnTo>
                    <a:pt x="27657" y="22166"/>
                  </a:lnTo>
                  <a:lnTo>
                    <a:pt x="13630" y="15155"/>
                  </a:lnTo>
                  <a:lnTo>
                    <a:pt x="3110" y="463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11" name="Freeform 910">
              <a:extLst>
                <a:ext uri="{FF2B5EF4-FFF2-40B4-BE49-F238E27FC236}">
                  <a16:creationId xmlns:a16="http://schemas.microsoft.com/office/drawing/2014/main" id="{B3C95768-E3E0-E5F5-FCF4-1F52EFA3F120}"/>
                </a:ext>
              </a:extLst>
            </p:cNvPr>
            <p:cNvSpPr/>
            <p:nvPr/>
          </p:nvSpPr>
          <p:spPr>
            <a:xfrm>
              <a:off x="9406786" y="2317522"/>
              <a:ext cx="25927" cy="36286"/>
            </a:xfrm>
            <a:custGeom>
              <a:avLst/>
              <a:gdLst>
                <a:gd name="csX0" fmla="*/ 17081 w 17533"/>
                <a:gd name="csY0" fmla="*/ 1170 h 24538"/>
                <a:gd name="csX1" fmla="*/ 20588 w 17533"/>
                <a:gd name="csY1" fmla="*/ 1170 h 24538"/>
                <a:gd name="csX2" fmla="*/ 20588 w 17533"/>
                <a:gd name="csY2" fmla="*/ 25709 h 24538"/>
                <a:gd name="csX3" fmla="*/ 3054 w 17533"/>
                <a:gd name="csY3" fmla="*/ 25709 h 24538"/>
                <a:gd name="csX4" fmla="*/ 10067 w 17533"/>
                <a:gd name="csY4" fmla="*/ 22203 h 24538"/>
                <a:gd name="csX5" fmla="*/ 6561 w 17533"/>
                <a:gd name="csY5" fmla="*/ 8181 h 24538"/>
                <a:gd name="csX6" fmla="*/ 13574 w 17533"/>
                <a:gd name="csY6" fmla="*/ 8181 h 245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7533" h="24538">
                  <a:moveTo>
                    <a:pt x="17081" y="1170"/>
                  </a:moveTo>
                  <a:lnTo>
                    <a:pt x="20588" y="1170"/>
                  </a:lnTo>
                  <a:lnTo>
                    <a:pt x="20588" y="25709"/>
                  </a:lnTo>
                  <a:lnTo>
                    <a:pt x="3054" y="25709"/>
                  </a:lnTo>
                  <a:lnTo>
                    <a:pt x="10067" y="22203"/>
                  </a:lnTo>
                  <a:lnTo>
                    <a:pt x="6561" y="8181"/>
                  </a:lnTo>
                  <a:lnTo>
                    <a:pt x="13574" y="818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12" name="Freeform 911">
              <a:extLst>
                <a:ext uri="{FF2B5EF4-FFF2-40B4-BE49-F238E27FC236}">
                  <a16:creationId xmlns:a16="http://schemas.microsoft.com/office/drawing/2014/main" id="{AE49B75B-2083-7D56-5C4C-3248CCB504F7}"/>
                </a:ext>
              </a:extLst>
            </p:cNvPr>
            <p:cNvSpPr/>
            <p:nvPr/>
          </p:nvSpPr>
          <p:spPr>
            <a:xfrm>
              <a:off x="9536428" y="1975390"/>
              <a:ext cx="25927" cy="31102"/>
            </a:xfrm>
            <a:custGeom>
              <a:avLst/>
              <a:gdLst>
                <a:gd name="csX0" fmla="*/ 3075 w 17533"/>
                <a:gd name="csY0" fmla="*/ 1104 h 21033"/>
                <a:gd name="csX1" fmla="*/ 13595 w 17533"/>
                <a:gd name="csY1" fmla="*/ 1104 h 21033"/>
                <a:gd name="csX2" fmla="*/ 13595 w 17533"/>
                <a:gd name="csY2" fmla="*/ 8115 h 21033"/>
                <a:gd name="csX3" fmla="*/ 20609 w 17533"/>
                <a:gd name="csY3" fmla="*/ 8115 h 21033"/>
                <a:gd name="csX4" fmla="*/ 17102 w 17533"/>
                <a:gd name="csY4" fmla="*/ 22137 h 21033"/>
                <a:gd name="csX5" fmla="*/ 3075 w 17533"/>
                <a:gd name="csY5" fmla="*/ 11621 h 21033"/>
              </a:gdLst>
              <a:ahLst/>
              <a:cxnLst>
                <a:cxn ang="0">
                  <a:pos x="csX0" y="csY0"/>
                </a:cxn>
                <a:cxn ang="0">
                  <a:pos x="csX1" y="csY1"/>
                </a:cxn>
                <a:cxn ang="0">
                  <a:pos x="csX2" y="csY2"/>
                </a:cxn>
                <a:cxn ang="0">
                  <a:pos x="csX3" y="csY3"/>
                </a:cxn>
                <a:cxn ang="0">
                  <a:pos x="csX4" y="csY4"/>
                </a:cxn>
                <a:cxn ang="0">
                  <a:pos x="csX5" y="csY5"/>
                </a:cxn>
              </a:cxnLst>
              <a:rect l="l" t="t" r="r" b="b"/>
              <a:pathLst>
                <a:path w="17533" h="21033">
                  <a:moveTo>
                    <a:pt x="3075" y="1104"/>
                  </a:moveTo>
                  <a:lnTo>
                    <a:pt x="13595" y="1104"/>
                  </a:lnTo>
                  <a:lnTo>
                    <a:pt x="13595" y="8115"/>
                  </a:lnTo>
                  <a:lnTo>
                    <a:pt x="20609" y="8115"/>
                  </a:lnTo>
                  <a:lnTo>
                    <a:pt x="17102" y="22137"/>
                  </a:lnTo>
                  <a:lnTo>
                    <a:pt x="3075" y="1162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13" name="Freeform 912">
              <a:extLst>
                <a:ext uri="{FF2B5EF4-FFF2-40B4-BE49-F238E27FC236}">
                  <a16:creationId xmlns:a16="http://schemas.microsoft.com/office/drawing/2014/main" id="{2A171847-F432-9493-A912-12DC090E9BC6}"/>
                </a:ext>
              </a:extLst>
            </p:cNvPr>
            <p:cNvSpPr/>
            <p:nvPr/>
          </p:nvSpPr>
          <p:spPr>
            <a:xfrm>
              <a:off x="9277143" y="2706307"/>
              <a:ext cx="36300" cy="25919"/>
            </a:xfrm>
            <a:custGeom>
              <a:avLst/>
              <a:gdLst>
                <a:gd name="csX0" fmla="*/ 17056 w 24547"/>
                <a:gd name="csY0" fmla="*/ 1245 h 17527"/>
                <a:gd name="csX1" fmla="*/ 27576 w 24547"/>
                <a:gd name="csY1" fmla="*/ 1245 h 17527"/>
                <a:gd name="csX2" fmla="*/ 24069 w 24547"/>
                <a:gd name="csY2" fmla="*/ 18773 h 17527"/>
                <a:gd name="csX3" fmla="*/ 3029 w 24547"/>
                <a:gd name="csY3" fmla="*/ 18773 h 17527"/>
                <a:gd name="csX4" fmla="*/ 13549 w 24547"/>
                <a:gd name="csY4" fmla="*/ 11762 h 17527"/>
              </a:gdLst>
              <a:ahLst/>
              <a:cxnLst>
                <a:cxn ang="0">
                  <a:pos x="csX0" y="csY0"/>
                </a:cxn>
                <a:cxn ang="0">
                  <a:pos x="csX1" y="csY1"/>
                </a:cxn>
                <a:cxn ang="0">
                  <a:pos x="csX2" y="csY2"/>
                </a:cxn>
                <a:cxn ang="0">
                  <a:pos x="csX3" y="csY3"/>
                </a:cxn>
                <a:cxn ang="0">
                  <a:pos x="csX4" y="csY4"/>
                </a:cxn>
              </a:cxnLst>
              <a:rect l="l" t="t" r="r" b="b"/>
              <a:pathLst>
                <a:path w="24547" h="17527">
                  <a:moveTo>
                    <a:pt x="17056" y="1245"/>
                  </a:moveTo>
                  <a:lnTo>
                    <a:pt x="27576" y="1245"/>
                  </a:lnTo>
                  <a:lnTo>
                    <a:pt x="24069" y="18773"/>
                  </a:lnTo>
                  <a:lnTo>
                    <a:pt x="3029" y="18773"/>
                  </a:lnTo>
                  <a:lnTo>
                    <a:pt x="13549" y="11762"/>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14" name="TextBox 913">
              <a:extLst>
                <a:ext uri="{FF2B5EF4-FFF2-40B4-BE49-F238E27FC236}">
                  <a16:creationId xmlns:a16="http://schemas.microsoft.com/office/drawing/2014/main" id="{5784B275-81BE-64C2-1898-8648989752D6}"/>
                </a:ext>
              </a:extLst>
            </p:cNvPr>
            <p:cNvSpPr txBox="1"/>
            <p:nvPr/>
          </p:nvSpPr>
          <p:spPr>
            <a:xfrm>
              <a:off x="8746927" y="2228445"/>
              <a:ext cx="1021481" cy="369332"/>
            </a:xfrm>
            <a:prstGeom prst="rect">
              <a:avLst/>
            </a:prstGeom>
            <a:solidFill>
              <a:schemeClr val="bg1"/>
            </a:solidFill>
          </p:spPr>
          <p:txBody>
            <a:bodyPr wrap="square" rtlCol="0">
              <a:spAutoFit/>
            </a:bodyPr>
            <a:lstStyle/>
            <a:p>
              <a:pPr algn="ctr"/>
              <a:r>
                <a:rPr lang="en-GB" dirty="0"/>
                <a:t> </a:t>
              </a:r>
              <a:endParaRPr lang="en-GB" baseline="-25000" dirty="0"/>
            </a:p>
          </p:txBody>
        </p:sp>
        <p:grpSp>
          <p:nvGrpSpPr>
            <p:cNvPr id="915" name="Group 914">
              <a:extLst>
                <a:ext uri="{FF2B5EF4-FFF2-40B4-BE49-F238E27FC236}">
                  <a16:creationId xmlns:a16="http://schemas.microsoft.com/office/drawing/2014/main" id="{24405BD4-4729-6298-D67E-33DE1175DF4F}"/>
                </a:ext>
              </a:extLst>
            </p:cNvPr>
            <p:cNvGrpSpPr/>
            <p:nvPr/>
          </p:nvGrpSpPr>
          <p:grpSpPr>
            <a:xfrm>
              <a:off x="8702541" y="1835532"/>
              <a:ext cx="914400" cy="1017404"/>
              <a:chOff x="10272464" y="2240357"/>
              <a:chExt cx="914400" cy="1017404"/>
            </a:xfrm>
          </p:grpSpPr>
          <p:pic>
            <p:nvPicPr>
              <p:cNvPr id="919" name="Graphic 918" descr="Cloud outline">
                <a:extLst>
                  <a:ext uri="{FF2B5EF4-FFF2-40B4-BE49-F238E27FC236}">
                    <a16:creationId xmlns:a16="http://schemas.microsoft.com/office/drawing/2014/main" id="{B9A54A3D-C7DA-AA6F-95C9-E65D01EA4EB0}"/>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10272464" y="2240357"/>
                <a:ext cx="914400" cy="914400"/>
              </a:xfrm>
              <a:prstGeom prst="rect">
                <a:avLst/>
              </a:prstGeom>
            </p:spPr>
          </p:pic>
          <p:sp>
            <p:nvSpPr>
              <p:cNvPr id="920" name="TextBox 919">
                <a:extLst>
                  <a:ext uri="{FF2B5EF4-FFF2-40B4-BE49-F238E27FC236}">
                    <a16:creationId xmlns:a16="http://schemas.microsoft.com/office/drawing/2014/main" id="{D87FAFEE-FB35-6C12-0EC0-FB3980B5F4F6}"/>
                  </a:ext>
                </a:extLst>
              </p:cNvPr>
              <p:cNvSpPr txBox="1"/>
              <p:nvPr/>
            </p:nvSpPr>
            <p:spPr>
              <a:xfrm>
                <a:off x="10416480" y="2888429"/>
                <a:ext cx="648072" cy="369332"/>
              </a:xfrm>
              <a:prstGeom prst="rect">
                <a:avLst/>
              </a:prstGeom>
              <a:solidFill>
                <a:schemeClr val="bg1"/>
              </a:solidFill>
            </p:spPr>
            <p:txBody>
              <a:bodyPr wrap="square" rtlCol="0">
                <a:spAutoFit/>
              </a:bodyPr>
              <a:lstStyle/>
              <a:p>
                <a:pPr algn="ctr"/>
                <a:r>
                  <a:rPr lang="en-GB" dirty="0"/>
                  <a:t> </a:t>
                </a:r>
                <a:endParaRPr lang="en-GB" baseline="-25000" dirty="0"/>
              </a:p>
            </p:txBody>
          </p:sp>
          <p:sp>
            <p:nvSpPr>
              <p:cNvPr id="921" name="TextBox 920">
                <a:extLst>
                  <a:ext uri="{FF2B5EF4-FFF2-40B4-BE49-F238E27FC236}">
                    <a16:creationId xmlns:a16="http://schemas.microsoft.com/office/drawing/2014/main" id="{0E867158-6836-48BF-3233-DECB51E50E39}"/>
                  </a:ext>
                </a:extLst>
              </p:cNvPr>
              <p:cNvSpPr txBox="1"/>
              <p:nvPr/>
            </p:nvSpPr>
            <p:spPr>
              <a:xfrm>
                <a:off x="10416480" y="2663113"/>
                <a:ext cx="648072" cy="373258"/>
              </a:xfrm>
              <a:prstGeom prst="rect">
                <a:avLst/>
              </a:prstGeom>
              <a:noFill/>
            </p:spPr>
            <p:txBody>
              <a:bodyPr wrap="square" rtlCol="0">
                <a:spAutoFit/>
              </a:bodyPr>
              <a:lstStyle/>
              <a:p>
                <a:pPr algn="ctr"/>
                <a:r>
                  <a:rPr lang="en-GB" sz="1400" b="1" dirty="0">
                    <a:solidFill>
                      <a:srgbClr val="225F9A"/>
                    </a:solidFill>
                  </a:rPr>
                  <a:t>CO</a:t>
                </a:r>
                <a:r>
                  <a:rPr lang="en-GB" sz="1400" b="1" baseline="-25000" dirty="0">
                    <a:solidFill>
                      <a:srgbClr val="225F9A"/>
                    </a:solidFill>
                  </a:rPr>
                  <a:t>2</a:t>
                </a:r>
                <a:endParaRPr lang="en-GB" b="1" baseline="-25000" dirty="0">
                  <a:solidFill>
                    <a:srgbClr val="225F9A"/>
                  </a:solidFill>
                </a:endParaRPr>
              </a:p>
            </p:txBody>
          </p:sp>
        </p:grpSp>
        <p:sp>
          <p:nvSpPr>
            <p:cNvPr id="916" name="Freeform 915">
              <a:extLst>
                <a:ext uri="{FF2B5EF4-FFF2-40B4-BE49-F238E27FC236}">
                  <a16:creationId xmlns:a16="http://schemas.microsoft.com/office/drawing/2014/main" id="{B2ECEB50-FE13-F1F3-D923-2B12C7461785}"/>
                </a:ext>
              </a:extLst>
            </p:cNvPr>
            <p:cNvSpPr/>
            <p:nvPr/>
          </p:nvSpPr>
          <p:spPr>
            <a:xfrm>
              <a:off x="8839297" y="2897939"/>
              <a:ext cx="383738" cy="41471"/>
            </a:xfrm>
            <a:custGeom>
              <a:avLst/>
              <a:gdLst>
                <a:gd name="csX0" fmla="*/ 6455 w 259499"/>
                <a:gd name="csY0" fmla="*/ 1281 h 28044"/>
                <a:gd name="csX1" fmla="*/ 262447 w 259499"/>
                <a:gd name="csY1" fmla="*/ 1281 h 28044"/>
                <a:gd name="csX2" fmla="*/ 262447 w 259499"/>
                <a:gd name="csY2" fmla="*/ 25820 h 28044"/>
                <a:gd name="csX3" fmla="*/ 258940 w 259499"/>
                <a:gd name="csY3" fmla="*/ 29325 h 28044"/>
                <a:gd name="csX4" fmla="*/ 6455 w 259499"/>
                <a:gd name="csY4" fmla="*/ 29325 h 28044"/>
                <a:gd name="csX5" fmla="*/ 2948 w 259499"/>
                <a:gd name="csY5" fmla="*/ 25820 h 28044"/>
                <a:gd name="csX6" fmla="*/ 2948 w 259499"/>
                <a:gd name="csY6" fmla="*/ 4787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499" h="28044">
                  <a:moveTo>
                    <a:pt x="6455" y="1281"/>
                  </a:moveTo>
                  <a:lnTo>
                    <a:pt x="262447" y="1281"/>
                  </a:lnTo>
                  <a:lnTo>
                    <a:pt x="262447" y="25820"/>
                  </a:lnTo>
                  <a:lnTo>
                    <a:pt x="258940" y="29325"/>
                  </a:lnTo>
                  <a:lnTo>
                    <a:pt x="6455" y="29325"/>
                  </a:lnTo>
                  <a:lnTo>
                    <a:pt x="2948" y="25820"/>
                  </a:lnTo>
                  <a:lnTo>
                    <a:pt x="2948" y="4787"/>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17" name="Freeform 916">
              <a:extLst>
                <a:ext uri="{FF2B5EF4-FFF2-40B4-BE49-F238E27FC236}">
                  <a16:creationId xmlns:a16="http://schemas.microsoft.com/office/drawing/2014/main" id="{67340092-2802-BAA1-E07A-B47A72C1B221}"/>
                </a:ext>
              </a:extLst>
            </p:cNvPr>
            <p:cNvSpPr/>
            <p:nvPr/>
          </p:nvSpPr>
          <p:spPr>
            <a:xfrm>
              <a:off x="8839297" y="2767027"/>
              <a:ext cx="383738" cy="41471"/>
            </a:xfrm>
            <a:custGeom>
              <a:avLst/>
              <a:gdLst>
                <a:gd name="csX0" fmla="*/ 6455 w 259499"/>
                <a:gd name="csY0" fmla="*/ 1281 h 28044"/>
                <a:gd name="csX1" fmla="*/ 262447 w 259499"/>
                <a:gd name="csY1" fmla="*/ 1281 h 28044"/>
                <a:gd name="csX2" fmla="*/ 262447 w 259499"/>
                <a:gd name="csY2" fmla="*/ 25820 h 28044"/>
                <a:gd name="csX3" fmla="*/ 258940 w 259499"/>
                <a:gd name="csY3" fmla="*/ 29325 h 28044"/>
                <a:gd name="csX4" fmla="*/ 6455 w 259499"/>
                <a:gd name="csY4" fmla="*/ 29325 h 28044"/>
                <a:gd name="csX5" fmla="*/ 2948 w 259499"/>
                <a:gd name="csY5" fmla="*/ 25820 h 28044"/>
                <a:gd name="csX6" fmla="*/ 2948 w 259499"/>
                <a:gd name="csY6" fmla="*/ 4787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499" h="28044">
                  <a:moveTo>
                    <a:pt x="6455" y="1281"/>
                  </a:moveTo>
                  <a:lnTo>
                    <a:pt x="262447" y="1281"/>
                  </a:lnTo>
                  <a:lnTo>
                    <a:pt x="262447" y="25820"/>
                  </a:lnTo>
                  <a:lnTo>
                    <a:pt x="258940" y="29325"/>
                  </a:lnTo>
                  <a:lnTo>
                    <a:pt x="6455" y="29325"/>
                  </a:lnTo>
                  <a:lnTo>
                    <a:pt x="2948" y="25820"/>
                  </a:lnTo>
                  <a:lnTo>
                    <a:pt x="2948" y="4787"/>
                  </a:lnTo>
                  <a:close/>
                </a:path>
              </a:pathLst>
            </a:custGeom>
            <a:solidFill>
              <a:srgbClr val="225F9A"/>
            </a:solidFill>
            <a:ln w="3506" cap="flat">
              <a:noFill/>
              <a:prstDash val="solid"/>
              <a:miter/>
            </a:ln>
          </p:spPr>
          <p:txBody>
            <a:bodyPr/>
            <a:lstStyle/>
            <a:p>
              <a:endParaRPr lang="en-GB">
                <a:solidFill>
                  <a:srgbClr val="0044AE"/>
                </a:solidFill>
              </a:endParaRPr>
            </a:p>
          </p:txBody>
        </p:sp>
        <p:pic>
          <p:nvPicPr>
            <p:cNvPr id="918" name="Graphic 917" descr="Badge Tick1 with solid fill">
              <a:extLst>
                <a:ext uri="{FF2B5EF4-FFF2-40B4-BE49-F238E27FC236}">
                  <a16:creationId xmlns:a16="http://schemas.microsoft.com/office/drawing/2014/main" id="{1596DA1D-9625-D461-204E-AC9E2370C67E}"/>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9296431" y="2529007"/>
              <a:ext cx="827985" cy="827985"/>
            </a:xfrm>
            <a:prstGeom prst="rect">
              <a:avLst/>
            </a:prstGeom>
          </p:spPr>
        </p:pic>
      </p:grpSp>
      <p:sp>
        <p:nvSpPr>
          <p:cNvPr id="922" name="Freeform 921">
            <a:extLst>
              <a:ext uri="{FF2B5EF4-FFF2-40B4-BE49-F238E27FC236}">
                <a16:creationId xmlns:a16="http://schemas.microsoft.com/office/drawing/2014/main" id="{C236846C-63F7-F1C3-AEB1-4C0C26F10B6B}"/>
              </a:ext>
            </a:extLst>
          </p:cNvPr>
          <p:cNvSpPr/>
          <p:nvPr/>
        </p:nvSpPr>
        <p:spPr>
          <a:xfrm>
            <a:off x="8572871" y="5512135"/>
            <a:ext cx="416840" cy="340033"/>
          </a:xfrm>
          <a:custGeom>
            <a:avLst/>
            <a:gdLst>
              <a:gd name="csX0" fmla="*/ 272707 w 438342"/>
              <a:gd name="csY0" fmla="*/ 535 h 340033"/>
              <a:gd name="csX1" fmla="*/ 286734 w 438342"/>
              <a:gd name="csY1" fmla="*/ 7546 h 340033"/>
              <a:gd name="csX2" fmla="*/ 328815 w 438342"/>
              <a:gd name="csY2" fmla="*/ 49612 h 340033"/>
              <a:gd name="csX3" fmla="*/ 353362 w 438342"/>
              <a:gd name="csY3" fmla="*/ 77656 h 340033"/>
              <a:gd name="csX4" fmla="*/ 441031 w 438342"/>
              <a:gd name="csY4" fmla="*/ 165294 h 340033"/>
              <a:gd name="csX5" fmla="*/ 434017 w 438342"/>
              <a:gd name="csY5" fmla="*/ 179316 h 340033"/>
              <a:gd name="csX6" fmla="*/ 377910 w 438342"/>
              <a:gd name="csY6" fmla="*/ 235404 h 340033"/>
              <a:gd name="csX7" fmla="*/ 353362 w 438342"/>
              <a:gd name="csY7" fmla="*/ 263448 h 340033"/>
              <a:gd name="csX8" fmla="*/ 304268 w 438342"/>
              <a:gd name="csY8" fmla="*/ 312525 h 340033"/>
              <a:gd name="csX9" fmla="*/ 279721 w 438342"/>
              <a:gd name="csY9" fmla="*/ 340569 h 340033"/>
              <a:gd name="csX10" fmla="*/ 272707 w 438342"/>
              <a:gd name="csY10" fmla="*/ 340569 h 340033"/>
              <a:gd name="csX11" fmla="*/ 272707 w 438342"/>
              <a:gd name="csY11" fmla="*/ 235404 h 340033"/>
              <a:gd name="csX12" fmla="*/ 2688 w 438342"/>
              <a:gd name="csY12" fmla="*/ 235404 h 340033"/>
              <a:gd name="csX13" fmla="*/ 2688 w 438342"/>
              <a:gd name="csY13" fmla="*/ 105700 h 340033"/>
              <a:gd name="csX14" fmla="*/ 272707 w 438342"/>
              <a:gd name="csY14" fmla="*/ 105700 h 340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38342" h="340033">
                <a:moveTo>
                  <a:pt x="272707" y="535"/>
                </a:moveTo>
                <a:lnTo>
                  <a:pt x="286734" y="7546"/>
                </a:lnTo>
                <a:lnTo>
                  <a:pt x="328815" y="49612"/>
                </a:lnTo>
                <a:lnTo>
                  <a:pt x="353362" y="77656"/>
                </a:lnTo>
                <a:lnTo>
                  <a:pt x="441031" y="165294"/>
                </a:lnTo>
                <a:lnTo>
                  <a:pt x="434017" y="179316"/>
                </a:lnTo>
                <a:lnTo>
                  <a:pt x="377910" y="235404"/>
                </a:lnTo>
                <a:lnTo>
                  <a:pt x="353362" y="263448"/>
                </a:lnTo>
                <a:lnTo>
                  <a:pt x="304268" y="312525"/>
                </a:lnTo>
                <a:lnTo>
                  <a:pt x="279721" y="340569"/>
                </a:lnTo>
                <a:lnTo>
                  <a:pt x="272707" y="340569"/>
                </a:lnTo>
                <a:lnTo>
                  <a:pt x="272707" y="235404"/>
                </a:lnTo>
                <a:lnTo>
                  <a:pt x="2688" y="235404"/>
                </a:lnTo>
                <a:lnTo>
                  <a:pt x="2688" y="105700"/>
                </a:lnTo>
                <a:lnTo>
                  <a:pt x="272707" y="105700"/>
                </a:lnTo>
                <a:close/>
              </a:path>
            </a:pathLst>
          </a:custGeom>
          <a:solidFill>
            <a:srgbClr val="225F9A"/>
          </a:solidFill>
          <a:ln w="3506" cap="flat">
            <a:noFill/>
            <a:prstDash val="solid"/>
            <a:miter/>
          </a:ln>
        </p:spPr>
        <p:txBody>
          <a:bodyPr/>
          <a:lstStyle/>
          <a:p>
            <a:endParaRPr lang="en-GB"/>
          </a:p>
        </p:txBody>
      </p:sp>
      <p:sp>
        <p:nvSpPr>
          <p:cNvPr id="923" name="Freeform 922">
            <a:extLst>
              <a:ext uri="{FF2B5EF4-FFF2-40B4-BE49-F238E27FC236}">
                <a16:creationId xmlns:a16="http://schemas.microsoft.com/office/drawing/2014/main" id="{7DC15BD5-4CE0-37E8-CB05-E2EFB9355A9F}"/>
              </a:ext>
            </a:extLst>
          </p:cNvPr>
          <p:cNvSpPr/>
          <p:nvPr/>
        </p:nvSpPr>
        <p:spPr>
          <a:xfrm rot="5400000">
            <a:off x="10743401" y="4581433"/>
            <a:ext cx="416840" cy="340033"/>
          </a:xfrm>
          <a:custGeom>
            <a:avLst/>
            <a:gdLst>
              <a:gd name="csX0" fmla="*/ 272707 w 438342"/>
              <a:gd name="csY0" fmla="*/ 535 h 340033"/>
              <a:gd name="csX1" fmla="*/ 286734 w 438342"/>
              <a:gd name="csY1" fmla="*/ 7546 h 340033"/>
              <a:gd name="csX2" fmla="*/ 328815 w 438342"/>
              <a:gd name="csY2" fmla="*/ 49612 h 340033"/>
              <a:gd name="csX3" fmla="*/ 353362 w 438342"/>
              <a:gd name="csY3" fmla="*/ 77656 h 340033"/>
              <a:gd name="csX4" fmla="*/ 441031 w 438342"/>
              <a:gd name="csY4" fmla="*/ 165294 h 340033"/>
              <a:gd name="csX5" fmla="*/ 434017 w 438342"/>
              <a:gd name="csY5" fmla="*/ 179316 h 340033"/>
              <a:gd name="csX6" fmla="*/ 377910 w 438342"/>
              <a:gd name="csY6" fmla="*/ 235404 h 340033"/>
              <a:gd name="csX7" fmla="*/ 353362 w 438342"/>
              <a:gd name="csY7" fmla="*/ 263448 h 340033"/>
              <a:gd name="csX8" fmla="*/ 304268 w 438342"/>
              <a:gd name="csY8" fmla="*/ 312525 h 340033"/>
              <a:gd name="csX9" fmla="*/ 279721 w 438342"/>
              <a:gd name="csY9" fmla="*/ 340569 h 340033"/>
              <a:gd name="csX10" fmla="*/ 272707 w 438342"/>
              <a:gd name="csY10" fmla="*/ 340569 h 340033"/>
              <a:gd name="csX11" fmla="*/ 272707 w 438342"/>
              <a:gd name="csY11" fmla="*/ 235404 h 340033"/>
              <a:gd name="csX12" fmla="*/ 2688 w 438342"/>
              <a:gd name="csY12" fmla="*/ 235404 h 340033"/>
              <a:gd name="csX13" fmla="*/ 2688 w 438342"/>
              <a:gd name="csY13" fmla="*/ 105700 h 340033"/>
              <a:gd name="csX14" fmla="*/ 272707 w 438342"/>
              <a:gd name="csY14" fmla="*/ 105700 h 340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38342" h="340033">
                <a:moveTo>
                  <a:pt x="272707" y="535"/>
                </a:moveTo>
                <a:lnTo>
                  <a:pt x="286734" y="7546"/>
                </a:lnTo>
                <a:lnTo>
                  <a:pt x="328815" y="49612"/>
                </a:lnTo>
                <a:lnTo>
                  <a:pt x="353362" y="77656"/>
                </a:lnTo>
                <a:lnTo>
                  <a:pt x="441031" y="165294"/>
                </a:lnTo>
                <a:lnTo>
                  <a:pt x="434017" y="179316"/>
                </a:lnTo>
                <a:lnTo>
                  <a:pt x="377910" y="235404"/>
                </a:lnTo>
                <a:lnTo>
                  <a:pt x="353362" y="263448"/>
                </a:lnTo>
                <a:lnTo>
                  <a:pt x="304268" y="312525"/>
                </a:lnTo>
                <a:lnTo>
                  <a:pt x="279721" y="340569"/>
                </a:lnTo>
                <a:lnTo>
                  <a:pt x="272707" y="340569"/>
                </a:lnTo>
                <a:lnTo>
                  <a:pt x="272707" y="235404"/>
                </a:lnTo>
                <a:lnTo>
                  <a:pt x="2688" y="235404"/>
                </a:lnTo>
                <a:lnTo>
                  <a:pt x="2688" y="105700"/>
                </a:lnTo>
                <a:lnTo>
                  <a:pt x="272707" y="105700"/>
                </a:lnTo>
                <a:close/>
              </a:path>
            </a:pathLst>
          </a:custGeom>
          <a:solidFill>
            <a:srgbClr val="225F9A"/>
          </a:solidFill>
          <a:ln w="3506" cap="flat">
            <a:noFill/>
            <a:prstDash val="solid"/>
            <a:miter/>
          </a:ln>
        </p:spPr>
        <p:txBody>
          <a:bodyPr/>
          <a:lstStyle/>
          <a:p>
            <a:endParaRPr lang="en-GB"/>
          </a:p>
        </p:txBody>
      </p:sp>
      <p:sp>
        <p:nvSpPr>
          <p:cNvPr id="925" name="TextBox 924">
            <a:extLst>
              <a:ext uri="{FF2B5EF4-FFF2-40B4-BE49-F238E27FC236}">
                <a16:creationId xmlns:a16="http://schemas.microsoft.com/office/drawing/2014/main" id="{7C3293D5-8FD9-BAF6-E6EF-EB5FC4F9BE37}"/>
              </a:ext>
            </a:extLst>
          </p:cNvPr>
          <p:cNvSpPr txBox="1"/>
          <p:nvPr/>
        </p:nvSpPr>
        <p:spPr>
          <a:xfrm>
            <a:off x="9065130" y="5187112"/>
            <a:ext cx="1716674" cy="1569660"/>
          </a:xfrm>
          <a:prstGeom prst="rect">
            <a:avLst/>
          </a:prstGeom>
          <a:noFill/>
        </p:spPr>
        <p:txBody>
          <a:bodyPr wrap="square">
            <a:spAutoFit/>
          </a:bodyPr>
          <a:lstStyle/>
          <a:p>
            <a:pPr algn="r"/>
            <a:r>
              <a:rPr lang="en-GB" sz="1600" dirty="0">
                <a:solidFill>
                  <a:srgbClr val="225F9A"/>
                </a:solidFill>
              </a:rPr>
              <a:t>Transparent Traceable Verifiable</a:t>
            </a:r>
          </a:p>
          <a:p>
            <a:pPr algn="r"/>
            <a:r>
              <a:rPr lang="en-GB" sz="1600" dirty="0">
                <a:solidFill>
                  <a:srgbClr val="225F9A"/>
                </a:solidFill>
              </a:rPr>
              <a:t>Consistent (fair comparison) </a:t>
            </a:r>
          </a:p>
          <a:p>
            <a:pPr algn="r"/>
            <a:r>
              <a:rPr lang="en-GB" sz="1600" b="1" dirty="0">
                <a:solidFill>
                  <a:srgbClr val="225F9A"/>
                </a:solidFill>
              </a:rPr>
              <a:t>LCA reports</a:t>
            </a:r>
          </a:p>
        </p:txBody>
      </p:sp>
      <p:sp>
        <p:nvSpPr>
          <p:cNvPr id="926" name="TextBox 925">
            <a:extLst>
              <a:ext uri="{FF2B5EF4-FFF2-40B4-BE49-F238E27FC236}">
                <a16:creationId xmlns:a16="http://schemas.microsoft.com/office/drawing/2014/main" id="{80E3593C-A38E-72A3-6545-829C1B985D57}"/>
              </a:ext>
            </a:extLst>
          </p:cNvPr>
          <p:cNvSpPr txBox="1"/>
          <p:nvPr/>
        </p:nvSpPr>
        <p:spPr>
          <a:xfrm>
            <a:off x="8105344" y="791332"/>
            <a:ext cx="478016" cy="523220"/>
          </a:xfrm>
          <a:prstGeom prst="rect">
            <a:avLst/>
          </a:prstGeom>
          <a:noFill/>
        </p:spPr>
        <p:txBody>
          <a:bodyPr wrap="none" rtlCol="0">
            <a:spAutoFit/>
          </a:bodyPr>
          <a:lstStyle/>
          <a:p>
            <a:r>
              <a:rPr lang="en-GB" sz="2800" dirty="0">
                <a:solidFill>
                  <a:schemeClr val="bg1">
                    <a:lumMod val="50000"/>
                  </a:schemeClr>
                </a:solidFill>
              </a:rPr>
              <a:t>…</a:t>
            </a:r>
          </a:p>
        </p:txBody>
      </p:sp>
      <p:pic>
        <p:nvPicPr>
          <p:cNvPr id="19" name="Graphic 18" descr="Question Mark with solid fill">
            <a:extLst>
              <a:ext uri="{FF2B5EF4-FFF2-40B4-BE49-F238E27FC236}">
                <a16:creationId xmlns:a16="http://schemas.microsoft.com/office/drawing/2014/main" id="{6F59168F-B9E4-902C-588A-61404F1ACFDB}"/>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60123" y="4657091"/>
            <a:ext cx="914400" cy="914400"/>
          </a:xfrm>
          <a:prstGeom prst="rect">
            <a:avLst/>
          </a:prstGeom>
        </p:spPr>
      </p:pic>
      <p:pic>
        <p:nvPicPr>
          <p:cNvPr id="20" name="Graphic 19" descr="Question Mark with solid fill">
            <a:extLst>
              <a:ext uri="{FF2B5EF4-FFF2-40B4-BE49-F238E27FC236}">
                <a16:creationId xmlns:a16="http://schemas.microsoft.com/office/drawing/2014/main" id="{F7304C80-2D20-FAA3-9849-BF79EA9B7C14}"/>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2181337" y="4705384"/>
            <a:ext cx="914400" cy="914400"/>
          </a:xfrm>
          <a:prstGeom prst="rect">
            <a:avLst/>
          </a:prstGeom>
        </p:spPr>
      </p:pic>
      <p:pic>
        <p:nvPicPr>
          <p:cNvPr id="21" name="Graphic 20" descr="Question Mark with solid fill">
            <a:extLst>
              <a:ext uri="{FF2B5EF4-FFF2-40B4-BE49-F238E27FC236}">
                <a16:creationId xmlns:a16="http://schemas.microsoft.com/office/drawing/2014/main" id="{FCFFFE23-B787-EB8C-ED74-DC2146ED0A30}"/>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4983923" y="4764941"/>
            <a:ext cx="914400" cy="914400"/>
          </a:xfrm>
          <a:prstGeom prst="rect">
            <a:avLst/>
          </a:prstGeom>
        </p:spPr>
      </p:pic>
      <p:pic>
        <p:nvPicPr>
          <p:cNvPr id="22" name="Graphic 21" descr="Question Mark with solid fill">
            <a:extLst>
              <a:ext uri="{FF2B5EF4-FFF2-40B4-BE49-F238E27FC236}">
                <a16:creationId xmlns:a16="http://schemas.microsoft.com/office/drawing/2014/main" id="{257427F9-EA1D-5DAE-F4E6-7B2A5C97CC64}"/>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426894" y="5697315"/>
            <a:ext cx="914400" cy="914400"/>
          </a:xfrm>
          <a:prstGeom prst="rect">
            <a:avLst/>
          </a:prstGeom>
        </p:spPr>
      </p:pic>
      <p:pic>
        <p:nvPicPr>
          <p:cNvPr id="25" name="Graphic 24" descr="Question Mark with solid fill">
            <a:extLst>
              <a:ext uri="{FF2B5EF4-FFF2-40B4-BE49-F238E27FC236}">
                <a16:creationId xmlns:a16="http://schemas.microsoft.com/office/drawing/2014/main" id="{27DE7873-502F-7619-63C0-A8CB7D30F519}"/>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3356102" y="5725721"/>
            <a:ext cx="914400" cy="914400"/>
          </a:xfrm>
          <a:prstGeom prst="rect">
            <a:avLst/>
          </a:prstGeom>
        </p:spPr>
      </p:pic>
    </p:spTree>
    <p:extLst>
      <p:ext uri="{BB962C8B-B14F-4D97-AF65-F5344CB8AC3E}">
        <p14:creationId xmlns:p14="http://schemas.microsoft.com/office/powerpoint/2010/main" val="1265554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48"/>
                                        </p:tgtEl>
                                        <p:attrNameLst>
                                          <p:attrName>style.visibility</p:attrName>
                                        </p:attrNameLst>
                                      </p:cBhvr>
                                      <p:to>
                                        <p:strVal val="visible"/>
                                      </p:to>
                                    </p:set>
                                    <p:animEffect transition="in" filter="fade">
                                      <p:cBhvr>
                                        <p:cTn id="10" dur="500"/>
                                        <p:tgtEl>
                                          <p:spTgt spid="84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77"/>
                                        </p:tgtEl>
                                        <p:attrNameLst>
                                          <p:attrName>style.visibility</p:attrName>
                                        </p:attrNameLst>
                                      </p:cBhvr>
                                      <p:to>
                                        <p:strVal val="visible"/>
                                      </p:to>
                                    </p:set>
                                    <p:animEffect transition="in" filter="fade">
                                      <p:cBhvr>
                                        <p:cTn id="26" dur="500"/>
                                        <p:tgtEl>
                                          <p:spTgt spid="77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06"/>
                                        </p:tgtEl>
                                        <p:attrNameLst>
                                          <p:attrName>style.visibility</p:attrName>
                                        </p:attrNameLst>
                                      </p:cBhvr>
                                      <p:to>
                                        <p:strVal val="visible"/>
                                      </p:to>
                                    </p:set>
                                    <p:animEffect transition="in" filter="fade">
                                      <p:cBhvr>
                                        <p:cTn id="31" dur="500"/>
                                        <p:tgtEl>
                                          <p:spTgt spid="806"/>
                                        </p:tgtEl>
                                      </p:cBhvr>
                                    </p:animEffect>
                                  </p:childTnLst>
                                </p:cTn>
                              </p:par>
                              <p:par>
                                <p:cTn id="32" presetID="10" presetClass="entr" presetSubtype="0" fill="hold" nodeType="withEffect">
                                  <p:stCondLst>
                                    <p:cond delay="0"/>
                                  </p:stCondLst>
                                  <p:childTnLst>
                                    <p:set>
                                      <p:cBhvr>
                                        <p:cTn id="33" dur="1" fill="hold">
                                          <p:stCondLst>
                                            <p:cond delay="0"/>
                                          </p:stCondLst>
                                        </p:cTn>
                                        <p:tgtEl>
                                          <p:spTgt spid="811"/>
                                        </p:tgtEl>
                                        <p:attrNameLst>
                                          <p:attrName>style.visibility</p:attrName>
                                        </p:attrNameLst>
                                      </p:cBhvr>
                                      <p:to>
                                        <p:strVal val="visible"/>
                                      </p:to>
                                    </p:set>
                                    <p:animEffect transition="in" filter="fade">
                                      <p:cBhvr>
                                        <p:cTn id="34" dur="500"/>
                                        <p:tgtEl>
                                          <p:spTgt spid="811"/>
                                        </p:tgtEl>
                                      </p:cBhvr>
                                    </p:animEffect>
                                  </p:childTnLst>
                                </p:cTn>
                              </p:par>
                              <p:par>
                                <p:cTn id="35" presetID="10" presetClass="entr" presetSubtype="0" fill="hold" nodeType="withEffect">
                                  <p:stCondLst>
                                    <p:cond delay="0"/>
                                  </p:stCondLst>
                                  <p:childTnLst>
                                    <p:set>
                                      <p:cBhvr>
                                        <p:cTn id="36" dur="1" fill="hold">
                                          <p:stCondLst>
                                            <p:cond delay="0"/>
                                          </p:stCondLst>
                                        </p:cTn>
                                        <p:tgtEl>
                                          <p:spTgt spid="814"/>
                                        </p:tgtEl>
                                        <p:attrNameLst>
                                          <p:attrName>style.visibility</p:attrName>
                                        </p:attrNameLst>
                                      </p:cBhvr>
                                      <p:to>
                                        <p:strVal val="visible"/>
                                      </p:to>
                                    </p:set>
                                    <p:animEffect transition="in" filter="fade">
                                      <p:cBhvr>
                                        <p:cTn id="37" dur="500"/>
                                        <p:tgtEl>
                                          <p:spTgt spid="814"/>
                                        </p:tgtEl>
                                      </p:cBhvr>
                                    </p:animEffect>
                                  </p:childTnLst>
                                </p:cTn>
                              </p:par>
                              <p:par>
                                <p:cTn id="38" presetID="10" presetClass="entr" presetSubtype="0" fill="hold" nodeType="withEffect">
                                  <p:stCondLst>
                                    <p:cond delay="0"/>
                                  </p:stCondLst>
                                  <p:childTnLst>
                                    <p:set>
                                      <p:cBhvr>
                                        <p:cTn id="39" dur="1" fill="hold">
                                          <p:stCondLst>
                                            <p:cond delay="0"/>
                                          </p:stCondLst>
                                        </p:cTn>
                                        <p:tgtEl>
                                          <p:spTgt spid="818"/>
                                        </p:tgtEl>
                                        <p:attrNameLst>
                                          <p:attrName>style.visibility</p:attrName>
                                        </p:attrNameLst>
                                      </p:cBhvr>
                                      <p:to>
                                        <p:strVal val="visible"/>
                                      </p:to>
                                    </p:set>
                                    <p:animEffect transition="in" filter="fade">
                                      <p:cBhvr>
                                        <p:cTn id="40" dur="500"/>
                                        <p:tgtEl>
                                          <p:spTgt spid="818"/>
                                        </p:tgtEl>
                                      </p:cBhvr>
                                    </p:animEffect>
                                  </p:childTnLst>
                                </p:cTn>
                              </p:par>
                              <p:par>
                                <p:cTn id="41" presetID="10" presetClass="entr" presetSubtype="0" fill="hold" nodeType="withEffect">
                                  <p:stCondLst>
                                    <p:cond delay="0"/>
                                  </p:stCondLst>
                                  <p:childTnLst>
                                    <p:set>
                                      <p:cBhvr>
                                        <p:cTn id="42" dur="1" fill="hold">
                                          <p:stCondLst>
                                            <p:cond delay="0"/>
                                          </p:stCondLst>
                                        </p:cTn>
                                        <p:tgtEl>
                                          <p:spTgt spid="823"/>
                                        </p:tgtEl>
                                        <p:attrNameLst>
                                          <p:attrName>style.visibility</p:attrName>
                                        </p:attrNameLst>
                                      </p:cBhvr>
                                      <p:to>
                                        <p:strVal val="visible"/>
                                      </p:to>
                                    </p:set>
                                    <p:animEffect transition="in" filter="fade">
                                      <p:cBhvr>
                                        <p:cTn id="43" dur="500"/>
                                        <p:tgtEl>
                                          <p:spTgt spid="82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par>
                                <p:cTn id="54" presetID="10" presetClass="entr" presetSubtype="0" fill="hold"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500"/>
                                        <p:tgtEl>
                                          <p:spTgt spid="14"/>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926"/>
                                        </p:tgtEl>
                                        <p:attrNameLst>
                                          <p:attrName>style.visibility</p:attrName>
                                        </p:attrNameLst>
                                      </p:cBhvr>
                                      <p:to>
                                        <p:strVal val="visible"/>
                                      </p:to>
                                    </p:set>
                                    <p:animEffect transition="in" filter="fade">
                                      <p:cBhvr>
                                        <p:cTn id="61" dur="500"/>
                                        <p:tgtEl>
                                          <p:spTgt spid="926"/>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922"/>
                                        </p:tgtEl>
                                        <p:attrNameLst>
                                          <p:attrName>style.visibility</p:attrName>
                                        </p:attrNameLst>
                                      </p:cBhvr>
                                      <p:to>
                                        <p:strVal val="visible"/>
                                      </p:to>
                                    </p:set>
                                    <p:animEffect transition="in" filter="fade">
                                      <p:cBhvr>
                                        <p:cTn id="66" dur="500"/>
                                        <p:tgtEl>
                                          <p:spTgt spid="92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923"/>
                                        </p:tgtEl>
                                        <p:attrNameLst>
                                          <p:attrName>style.visibility</p:attrName>
                                        </p:attrNameLst>
                                      </p:cBhvr>
                                      <p:to>
                                        <p:strVal val="visible"/>
                                      </p:to>
                                    </p:set>
                                    <p:animEffect transition="in" filter="fade">
                                      <p:cBhvr>
                                        <p:cTn id="69" dur="500"/>
                                        <p:tgtEl>
                                          <p:spTgt spid="92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925"/>
                                        </p:tgtEl>
                                        <p:attrNameLst>
                                          <p:attrName>style.visibility</p:attrName>
                                        </p:attrNameLst>
                                      </p:cBhvr>
                                      <p:to>
                                        <p:strVal val="visible"/>
                                      </p:to>
                                    </p:set>
                                    <p:animEffect transition="in" filter="fade">
                                      <p:cBhvr>
                                        <p:cTn id="72" dur="500"/>
                                        <p:tgtEl>
                                          <p:spTgt spid="925"/>
                                        </p:tgtEl>
                                      </p:cBhvr>
                                    </p:animEffect>
                                  </p:childTnLst>
                                </p:cTn>
                              </p:par>
                              <p:par>
                                <p:cTn id="73" presetID="10" presetClass="entr" presetSubtype="0" fill="hold" nodeType="withEffect">
                                  <p:stCondLst>
                                    <p:cond delay="0"/>
                                  </p:stCondLst>
                                  <p:childTnLst>
                                    <p:set>
                                      <p:cBhvr>
                                        <p:cTn id="74" dur="1" fill="hold">
                                          <p:stCondLst>
                                            <p:cond delay="0"/>
                                          </p:stCondLst>
                                        </p:cTn>
                                        <p:tgtEl>
                                          <p:spTgt spid="857"/>
                                        </p:tgtEl>
                                        <p:attrNameLst>
                                          <p:attrName>style.visibility</p:attrName>
                                        </p:attrNameLst>
                                      </p:cBhvr>
                                      <p:to>
                                        <p:strVal val="visible"/>
                                      </p:to>
                                    </p:set>
                                    <p:animEffect transition="in" filter="fade">
                                      <p:cBhvr>
                                        <p:cTn id="75" dur="500"/>
                                        <p:tgtEl>
                                          <p:spTgt spid="8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777" grpId="0"/>
      <p:bldP spid="848" grpId="0" animBg="1"/>
      <p:bldP spid="922" grpId="0" animBg="1"/>
      <p:bldP spid="923" grpId="0" animBg="1"/>
      <p:bldP spid="925" grpId="0"/>
      <p:bldP spid="926" grpId="0"/>
    </p:bldLst>
  </p:timing>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29B09-6EEC-CE49-85E4-EA294C7C39F8}"/>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CEED9A15-782B-10C2-4A08-46607341309E}"/>
              </a:ext>
            </a:extLst>
          </p:cNvPr>
          <p:cNvGrpSpPr/>
          <p:nvPr/>
        </p:nvGrpSpPr>
        <p:grpSpPr>
          <a:xfrm>
            <a:off x="10899445" y="5332230"/>
            <a:ext cx="1198919" cy="1254550"/>
            <a:chOff x="8670423" y="1835532"/>
            <a:chExt cx="1453993" cy="1521460"/>
          </a:xfrm>
        </p:grpSpPr>
        <p:sp>
          <p:nvSpPr>
            <p:cNvPr id="11" name="Freeform 10">
              <a:extLst>
                <a:ext uri="{FF2B5EF4-FFF2-40B4-BE49-F238E27FC236}">
                  <a16:creationId xmlns:a16="http://schemas.microsoft.com/office/drawing/2014/main" id="{AB4A9C32-97D8-200B-F284-1523FF2AB611}"/>
                </a:ext>
              </a:extLst>
            </p:cNvPr>
            <p:cNvSpPr/>
            <p:nvPr/>
          </p:nvSpPr>
          <p:spPr>
            <a:xfrm>
              <a:off x="8670423" y="1892449"/>
              <a:ext cx="1125285" cy="1378893"/>
            </a:xfrm>
            <a:custGeom>
              <a:avLst/>
              <a:gdLst>
                <a:gd name="csX0" fmla="*/ 48509 w 760963"/>
                <a:gd name="csY0" fmla="*/ 1088 h 932463"/>
                <a:gd name="csX1" fmla="*/ 564000 w 760963"/>
                <a:gd name="csY1" fmla="*/ 1088 h 932463"/>
                <a:gd name="csX2" fmla="*/ 592054 w 760963"/>
                <a:gd name="csY2" fmla="*/ 25627 h 932463"/>
                <a:gd name="csX3" fmla="*/ 634135 w 760963"/>
                <a:gd name="csY3" fmla="*/ 71198 h 932463"/>
                <a:gd name="csX4" fmla="*/ 658682 w 760963"/>
                <a:gd name="csY4" fmla="*/ 95737 h 932463"/>
                <a:gd name="csX5" fmla="*/ 683229 w 760963"/>
                <a:gd name="csY5" fmla="*/ 123781 h 932463"/>
                <a:gd name="csX6" fmla="*/ 714790 w 760963"/>
                <a:gd name="csY6" fmla="*/ 155330 h 932463"/>
                <a:gd name="csX7" fmla="*/ 739337 w 760963"/>
                <a:gd name="csY7" fmla="*/ 183374 h 932463"/>
                <a:gd name="csX8" fmla="*/ 763884 w 760963"/>
                <a:gd name="csY8" fmla="*/ 207913 h 932463"/>
                <a:gd name="csX9" fmla="*/ 763884 w 760963"/>
                <a:gd name="csY9" fmla="*/ 425254 h 932463"/>
                <a:gd name="csX10" fmla="*/ 735830 w 760963"/>
                <a:gd name="csY10" fmla="*/ 425254 h 932463"/>
                <a:gd name="csX11" fmla="*/ 735830 w 760963"/>
                <a:gd name="csY11" fmla="*/ 239462 h 932463"/>
                <a:gd name="csX12" fmla="*/ 564000 w 760963"/>
                <a:gd name="csY12" fmla="*/ 239462 h 932463"/>
                <a:gd name="csX13" fmla="*/ 542960 w 760963"/>
                <a:gd name="csY13" fmla="*/ 218429 h 932463"/>
                <a:gd name="csX14" fmla="*/ 542960 w 760963"/>
                <a:gd name="csY14" fmla="*/ 32638 h 932463"/>
                <a:gd name="csX15" fmla="*/ 48509 w 760963"/>
                <a:gd name="csY15" fmla="*/ 36143 h 932463"/>
                <a:gd name="csX16" fmla="*/ 34482 w 760963"/>
                <a:gd name="csY16" fmla="*/ 53671 h 932463"/>
                <a:gd name="csX17" fmla="*/ 34482 w 760963"/>
                <a:gd name="csY17" fmla="*/ 884474 h 932463"/>
                <a:gd name="csX18" fmla="*/ 52015 w 760963"/>
                <a:gd name="csY18" fmla="*/ 902002 h 932463"/>
                <a:gd name="csX19" fmla="*/ 497372 w 760963"/>
                <a:gd name="csY19" fmla="*/ 905507 h 932463"/>
                <a:gd name="csX20" fmla="*/ 511399 w 760963"/>
                <a:gd name="csY20" fmla="*/ 923035 h 932463"/>
                <a:gd name="csX21" fmla="*/ 511399 w 760963"/>
                <a:gd name="csY21" fmla="*/ 933551 h 932463"/>
                <a:gd name="csX22" fmla="*/ 48509 w 760963"/>
                <a:gd name="csY22" fmla="*/ 933551 h 932463"/>
                <a:gd name="csX23" fmla="*/ 20455 w 760963"/>
                <a:gd name="csY23" fmla="*/ 916024 h 932463"/>
                <a:gd name="csX24" fmla="*/ 6428 w 760963"/>
                <a:gd name="csY24" fmla="*/ 891485 h 932463"/>
                <a:gd name="csX25" fmla="*/ 2921 w 760963"/>
                <a:gd name="csY25" fmla="*/ 884474 h 932463"/>
                <a:gd name="csX26" fmla="*/ 2921 w 760963"/>
                <a:gd name="csY26" fmla="*/ 46660 h 932463"/>
                <a:gd name="csX27" fmla="*/ 23961 w 760963"/>
                <a:gd name="csY27" fmla="*/ 15110 h 9324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760963" h="932463">
                  <a:moveTo>
                    <a:pt x="48509" y="1088"/>
                  </a:moveTo>
                  <a:lnTo>
                    <a:pt x="564000" y="1088"/>
                  </a:lnTo>
                  <a:lnTo>
                    <a:pt x="592054" y="25627"/>
                  </a:lnTo>
                  <a:lnTo>
                    <a:pt x="634135" y="71198"/>
                  </a:lnTo>
                  <a:lnTo>
                    <a:pt x="658682" y="95737"/>
                  </a:lnTo>
                  <a:lnTo>
                    <a:pt x="683229" y="123781"/>
                  </a:lnTo>
                  <a:lnTo>
                    <a:pt x="714790" y="155330"/>
                  </a:lnTo>
                  <a:lnTo>
                    <a:pt x="739337" y="183374"/>
                  </a:lnTo>
                  <a:lnTo>
                    <a:pt x="763884" y="207913"/>
                  </a:lnTo>
                  <a:lnTo>
                    <a:pt x="763884" y="425254"/>
                  </a:lnTo>
                  <a:lnTo>
                    <a:pt x="735830" y="425254"/>
                  </a:lnTo>
                  <a:lnTo>
                    <a:pt x="735830" y="239462"/>
                  </a:lnTo>
                  <a:lnTo>
                    <a:pt x="564000" y="239462"/>
                  </a:lnTo>
                  <a:lnTo>
                    <a:pt x="542960" y="218429"/>
                  </a:lnTo>
                  <a:lnTo>
                    <a:pt x="542960" y="32638"/>
                  </a:lnTo>
                  <a:lnTo>
                    <a:pt x="48509" y="36143"/>
                  </a:lnTo>
                  <a:lnTo>
                    <a:pt x="34482" y="53671"/>
                  </a:lnTo>
                  <a:lnTo>
                    <a:pt x="34482" y="884474"/>
                  </a:lnTo>
                  <a:lnTo>
                    <a:pt x="52015" y="902002"/>
                  </a:lnTo>
                  <a:lnTo>
                    <a:pt x="497372" y="905507"/>
                  </a:lnTo>
                  <a:lnTo>
                    <a:pt x="511399" y="923035"/>
                  </a:lnTo>
                  <a:lnTo>
                    <a:pt x="511399" y="933551"/>
                  </a:lnTo>
                  <a:lnTo>
                    <a:pt x="48509" y="933551"/>
                  </a:lnTo>
                  <a:lnTo>
                    <a:pt x="20455" y="916024"/>
                  </a:lnTo>
                  <a:lnTo>
                    <a:pt x="6428" y="891485"/>
                  </a:lnTo>
                  <a:lnTo>
                    <a:pt x="2921" y="884474"/>
                  </a:lnTo>
                  <a:lnTo>
                    <a:pt x="2921" y="46660"/>
                  </a:lnTo>
                  <a:lnTo>
                    <a:pt x="23961" y="1511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2" name="Freeform 11">
              <a:extLst>
                <a:ext uri="{FF2B5EF4-FFF2-40B4-BE49-F238E27FC236}">
                  <a16:creationId xmlns:a16="http://schemas.microsoft.com/office/drawing/2014/main" id="{5606B3A9-4123-E382-A676-48A6FE51A253}"/>
                </a:ext>
              </a:extLst>
            </p:cNvPr>
            <p:cNvSpPr/>
            <p:nvPr/>
          </p:nvSpPr>
          <p:spPr>
            <a:xfrm>
              <a:off x="8737836" y="1892449"/>
              <a:ext cx="1057872" cy="627240"/>
            </a:xfrm>
            <a:custGeom>
              <a:avLst/>
              <a:gdLst>
                <a:gd name="csX0" fmla="*/ 2921 w 715375"/>
                <a:gd name="csY0" fmla="*/ 1088 h 424165"/>
                <a:gd name="csX1" fmla="*/ 518412 w 715375"/>
                <a:gd name="csY1" fmla="*/ 1088 h 424165"/>
                <a:gd name="csX2" fmla="*/ 546466 w 715375"/>
                <a:gd name="csY2" fmla="*/ 25627 h 424165"/>
                <a:gd name="csX3" fmla="*/ 588547 w 715375"/>
                <a:gd name="csY3" fmla="*/ 71198 h 424165"/>
                <a:gd name="csX4" fmla="*/ 613094 w 715375"/>
                <a:gd name="csY4" fmla="*/ 95737 h 424165"/>
                <a:gd name="csX5" fmla="*/ 637642 w 715375"/>
                <a:gd name="csY5" fmla="*/ 123781 h 424165"/>
                <a:gd name="csX6" fmla="*/ 669202 w 715375"/>
                <a:gd name="csY6" fmla="*/ 155330 h 424165"/>
                <a:gd name="csX7" fmla="*/ 693749 w 715375"/>
                <a:gd name="csY7" fmla="*/ 183374 h 424165"/>
                <a:gd name="csX8" fmla="*/ 718297 w 715375"/>
                <a:gd name="csY8" fmla="*/ 207913 h 424165"/>
                <a:gd name="csX9" fmla="*/ 718297 w 715375"/>
                <a:gd name="csY9" fmla="*/ 425254 h 424165"/>
                <a:gd name="csX10" fmla="*/ 690243 w 715375"/>
                <a:gd name="csY10" fmla="*/ 425254 h 424165"/>
                <a:gd name="csX11" fmla="*/ 690243 w 715375"/>
                <a:gd name="csY11" fmla="*/ 239462 h 424165"/>
                <a:gd name="csX12" fmla="*/ 518412 w 715375"/>
                <a:gd name="csY12" fmla="*/ 239462 h 424165"/>
                <a:gd name="csX13" fmla="*/ 497372 w 715375"/>
                <a:gd name="csY13" fmla="*/ 218429 h 424165"/>
                <a:gd name="csX14" fmla="*/ 497372 w 715375"/>
                <a:gd name="csY14" fmla="*/ 32638 h 424165"/>
                <a:gd name="csX15" fmla="*/ 6428 w 715375"/>
                <a:gd name="csY15" fmla="*/ 32638 h 424165"/>
                <a:gd name="csX16" fmla="*/ 6428 w 715375"/>
                <a:gd name="csY16" fmla="*/ 29132 h 424165"/>
                <a:gd name="csX17" fmla="*/ 416717 w 715375"/>
                <a:gd name="csY17" fmla="*/ 25627 h 424165"/>
                <a:gd name="csX18" fmla="*/ 416717 w 715375"/>
                <a:gd name="csY18" fmla="*/ 22121 h 424165"/>
                <a:gd name="csX19" fmla="*/ 476331 w 715375"/>
                <a:gd name="csY19" fmla="*/ 22121 h 424165"/>
                <a:gd name="csX20" fmla="*/ 479838 w 715375"/>
                <a:gd name="csY20" fmla="*/ 15110 h 424165"/>
                <a:gd name="csX21" fmla="*/ 493865 w 715375"/>
                <a:gd name="csY21" fmla="*/ 18616 h 424165"/>
                <a:gd name="csX22" fmla="*/ 511399 w 715375"/>
                <a:gd name="csY22" fmla="*/ 15110 h 424165"/>
                <a:gd name="csX23" fmla="*/ 514906 w 715375"/>
                <a:gd name="csY23" fmla="*/ 4594 h 424165"/>
                <a:gd name="csX24" fmla="*/ 2921 w 715375"/>
                <a:gd name="csY24" fmla="*/ 4594 h 4241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715375" h="424165">
                  <a:moveTo>
                    <a:pt x="2921" y="1088"/>
                  </a:moveTo>
                  <a:lnTo>
                    <a:pt x="518412" y="1088"/>
                  </a:lnTo>
                  <a:lnTo>
                    <a:pt x="546466" y="25627"/>
                  </a:lnTo>
                  <a:lnTo>
                    <a:pt x="588547" y="71198"/>
                  </a:lnTo>
                  <a:lnTo>
                    <a:pt x="613094" y="95737"/>
                  </a:lnTo>
                  <a:lnTo>
                    <a:pt x="637642" y="123781"/>
                  </a:lnTo>
                  <a:lnTo>
                    <a:pt x="669202" y="155330"/>
                  </a:lnTo>
                  <a:lnTo>
                    <a:pt x="693749" y="183374"/>
                  </a:lnTo>
                  <a:lnTo>
                    <a:pt x="718297" y="207913"/>
                  </a:lnTo>
                  <a:lnTo>
                    <a:pt x="718297" y="425254"/>
                  </a:lnTo>
                  <a:lnTo>
                    <a:pt x="690243" y="425254"/>
                  </a:lnTo>
                  <a:lnTo>
                    <a:pt x="690243" y="239462"/>
                  </a:lnTo>
                  <a:lnTo>
                    <a:pt x="518412" y="239462"/>
                  </a:lnTo>
                  <a:lnTo>
                    <a:pt x="497372" y="218429"/>
                  </a:lnTo>
                  <a:lnTo>
                    <a:pt x="497372" y="32638"/>
                  </a:lnTo>
                  <a:lnTo>
                    <a:pt x="6428" y="32638"/>
                  </a:lnTo>
                  <a:lnTo>
                    <a:pt x="6428" y="29132"/>
                  </a:lnTo>
                  <a:lnTo>
                    <a:pt x="416717" y="25627"/>
                  </a:lnTo>
                  <a:lnTo>
                    <a:pt x="416717" y="22121"/>
                  </a:lnTo>
                  <a:lnTo>
                    <a:pt x="476331" y="22121"/>
                  </a:lnTo>
                  <a:lnTo>
                    <a:pt x="479838" y="15110"/>
                  </a:lnTo>
                  <a:lnTo>
                    <a:pt x="493865" y="18616"/>
                  </a:lnTo>
                  <a:lnTo>
                    <a:pt x="511399" y="15110"/>
                  </a:lnTo>
                  <a:lnTo>
                    <a:pt x="514906" y="4594"/>
                  </a:lnTo>
                  <a:lnTo>
                    <a:pt x="2921" y="4594"/>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3" name="Freeform 12">
              <a:extLst>
                <a:ext uri="{FF2B5EF4-FFF2-40B4-BE49-F238E27FC236}">
                  <a16:creationId xmlns:a16="http://schemas.microsoft.com/office/drawing/2014/main" id="{BF31893D-215C-E554-53A8-37C6C91389F5}"/>
                </a:ext>
              </a:extLst>
            </p:cNvPr>
            <p:cNvSpPr/>
            <p:nvPr/>
          </p:nvSpPr>
          <p:spPr>
            <a:xfrm>
              <a:off x="8675609" y="1897634"/>
              <a:ext cx="824517" cy="870879"/>
            </a:xfrm>
            <a:custGeom>
              <a:avLst/>
              <a:gdLst>
                <a:gd name="csX0" fmla="*/ 37986 w 557572"/>
                <a:gd name="csY0" fmla="*/ 1089 h 588924"/>
                <a:gd name="csX1" fmla="*/ 556984 w 557572"/>
                <a:gd name="csY1" fmla="*/ 1089 h 588924"/>
                <a:gd name="csX2" fmla="*/ 560491 w 557572"/>
                <a:gd name="csY2" fmla="*/ 11606 h 588924"/>
                <a:gd name="csX3" fmla="*/ 542958 w 557572"/>
                <a:gd name="csY3" fmla="*/ 18617 h 588924"/>
                <a:gd name="csX4" fmla="*/ 525424 w 557572"/>
                <a:gd name="csY4" fmla="*/ 18617 h 588924"/>
                <a:gd name="csX5" fmla="*/ 518410 w 557572"/>
                <a:gd name="csY5" fmla="*/ 18617 h 588924"/>
                <a:gd name="csX6" fmla="*/ 476329 w 557572"/>
                <a:gd name="csY6" fmla="*/ 22122 h 588924"/>
                <a:gd name="csX7" fmla="*/ 476329 w 557572"/>
                <a:gd name="csY7" fmla="*/ 25628 h 588924"/>
                <a:gd name="csX8" fmla="*/ 48507 w 557572"/>
                <a:gd name="csY8" fmla="*/ 29133 h 588924"/>
                <a:gd name="csX9" fmla="*/ 27466 w 557572"/>
                <a:gd name="csY9" fmla="*/ 53672 h 588924"/>
                <a:gd name="csX10" fmla="*/ 23959 w 557572"/>
                <a:gd name="csY10" fmla="*/ 590013 h 588924"/>
                <a:gd name="csX11" fmla="*/ 20453 w 557572"/>
                <a:gd name="csY11" fmla="*/ 590013 h 588924"/>
                <a:gd name="csX12" fmla="*/ 16946 w 557572"/>
                <a:gd name="csY12" fmla="*/ 278024 h 588924"/>
                <a:gd name="csX13" fmla="*/ 9932 w 557572"/>
                <a:gd name="csY13" fmla="*/ 274518 h 588924"/>
                <a:gd name="csX14" fmla="*/ 6426 w 557572"/>
                <a:gd name="csY14" fmla="*/ 88727 h 588924"/>
                <a:gd name="csX15" fmla="*/ 2919 w 557572"/>
                <a:gd name="csY15" fmla="*/ 74705 h 588924"/>
                <a:gd name="csX16" fmla="*/ 2919 w 557572"/>
                <a:gd name="csY16" fmla="*/ 39650 h 588924"/>
                <a:gd name="csX17" fmla="*/ 16946 w 557572"/>
                <a:gd name="csY17" fmla="*/ 15111 h 588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57572" h="588924">
                  <a:moveTo>
                    <a:pt x="37986" y="1089"/>
                  </a:moveTo>
                  <a:lnTo>
                    <a:pt x="556984" y="1089"/>
                  </a:lnTo>
                  <a:lnTo>
                    <a:pt x="560491" y="11606"/>
                  </a:lnTo>
                  <a:lnTo>
                    <a:pt x="542958" y="18617"/>
                  </a:lnTo>
                  <a:lnTo>
                    <a:pt x="525424" y="18617"/>
                  </a:lnTo>
                  <a:lnTo>
                    <a:pt x="518410" y="18617"/>
                  </a:lnTo>
                  <a:lnTo>
                    <a:pt x="476329" y="22122"/>
                  </a:lnTo>
                  <a:lnTo>
                    <a:pt x="476329" y="25628"/>
                  </a:lnTo>
                  <a:lnTo>
                    <a:pt x="48507" y="29133"/>
                  </a:lnTo>
                  <a:lnTo>
                    <a:pt x="27466" y="53672"/>
                  </a:lnTo>
                  <a:lnTo>
                    <a:pt x="23959" y="590013"/>
                  </a:lnTo>
                  <a:lnTo>
                    <a:pt x="20453" y="590013"/>
                  </a:lnTo>
                  <a:lnTo>
                    <a:pt x="16946" y="278024"/>
                  </a:lnTo>
                  <a:lnTo>
                    <a:pt x="9932" y="274518"/>
                  </a:lnTo>
                  <a:lnTo>
                    <a:pt x="6426" y="88727"/>
                  </a:lnTo>
                  <a:lnTo>
                    <a:pt x="2919" y="74705"/>
                  </a:lnTo>
                  <a:lnTo>
                    <a:pt x="2919" y="39650"/>
                  </a:lnTo>
                  <a:lnTo>
                    <a:pt x="16946" y="1511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4" name="Freeform 13">
              <a:extLst>
                <a:ext uri="{FF2B5EF4-FFF2-40B4-BE49-F238E27FC236}">
                  <a16:creationId xmlns:a16="http://schemas.microsoft.com/office/drawing/2014/main" id="{4C776A11-C2C1-93E3-AE1A-AFE21003910B}"/>
                </a:ext>
              </a:extLst>
            </p:cNvPr>
            <p:cNvSpPr/>
            <p:nvPr/>
          </p:nvSpPr>
          <p:spPr>
            <a:xfrm>
              <a:off x="8670423" y="1959840"/>
              <a:ext cx="36300" cy="1244114"/>
            </a:xfrm>
            <a:custGeom>
              <a:avLst/>
              <a:gdLst>
                <a:gd name="csX0" fmla="*/ 2908 w 24547"/>
                <a:gd name="csY0" fmla="*/ 1101 h 841320"/>
                <a:gd name="csX1" fmla="*/ 6415 w 24547"/>
                <a:gd name="csY1" fmla="*/ 1101 h 841320"/>
                <a:gd name="csX2" fmla="*/ 13428 w 24547"/>
                <a:gd name="csY2" fmla="*/ 46673 h 841320"/>
                <a:gd name="csX3" fmla="*/ 16935 w 24547"/>
                <a:gd name="csY3" fmla="*/ 232464 h 841320"/>
                <a:gd name="csX4" fmla="*/ 23948 w 24547"/>
                <a:gd name="csY4" fmla="*/ 232464 h 841320"/>
                <a:gd name="csX5" fmla="*/ 27455 w 24547"/>
                <a:gd name="csY5" fmla="*/ 547959 h 841320"/>
                <a:gd name="csX6" fmla="*/ 27455 w 24547"/>
                <a:gd name="csY6" fmla="*/ 817883 h 841320"/>
                <a:gd name="csX7" fmla="*/ 20442 w 24547"/>
                <a:gd name="csY7" fmla="*/ 807366 h 841320"/>
                <a:gd name="csX8" fmla="*/ 16935 w 24547"/>
                <a:gd name="csY8" fmla="*/ 821388 h 841320"/>
                <a:gd name="csX9" fmla="*/ 20442 w 24547"/>
                <a:gd name="csY9" fmla="*/ 828399 h 841320"/>
                <a:gd name="csX10" fmla="*/ 13428 w 24547"/>
                <a:gd name="csY10" fmla="*/ 828399 h 841320"/>
                <a:gd name="csX11" fmla="*/ 9921 w 24547"/>
                <a:gd name="csY11" fmla="*/ 842421 h 841320"/>
                <a:gd name="csX12" fmla="*/ 2908 w 24547"/>
                <a:gd name="csY12" fmla="*/ 838916 h 8413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4547" h="841320">
                  <a:moveTo>
                    <a:pt x="2908" y="1101"/>
                  </a:moveTo>
                  <a:lnTo>
                    <a:pt x="6415" y="1101"/>
                  </a:lnTo>
                  <a:lnTo>
                    <a:pt x="13428" y="46673"/>
                  </a:lnTo>
                  <a:lnTo>
                    <a:pt x="16935" y="232464"/>
                  </a:lnTo>
                  <a:lnTo>
                    <a:pt x="23948" y="232464"/>
                  </a:lnTo>
                  <a:lnTo>
                    <a:pt x="27455" y="547959"/>
                  </a:lnTo>
                  <a:lnTo>
                    <a:pt x="27455" y="817883"/>
                  </a:lnTo>
                  <a:lnTo>
                    <a:pt x="20442" y="807366"/>
                  </a:lnTo>
                  <a:lnTo>
                    <a:pt x="16935" y="821388"/>
                  </a:lnTo>
                  <a:lnTo>
                    <a:pt x="20442" y="828399"/>
                  </a:lnTo>
                  <a:lnTo>
                    <a:pt x="13428" y="828399"/>
                  </a:lnTo>
                  <a:lnTo>
                    <a:pt x="9921" y="842421"/>
                  </a:lnTo>
                  <a:lnTo>
                    <a:pt x="2908" y="83891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5" name="Freeform 14">
              <a:extLst>
                <a:ext uri="{FF2B5EF4-FFF2-40B4-BE49-F238E27FC236}">
                  <a16:creationId xmlns:a16="http://schemas.microsoft.com/office/drawing/2014/main" id="{65494BBF-43DB-39D7-A426-41DA9F7A51CE}"/>
                </a:ext>
              </a:extLst>
            </p:cNvPr>
            <p:cNvSpPr/>
            <p:nvPr/>
          </p:nvSpPr>
          <p:spPr>
            <a:xfrm>
              <a:off x="9515685" y="1965022"/>
              <a:ext cx="217797" cy="238455"/>
            </a:xfrm>
            <a:custGeom>
              <a:avLst/>
              <a:gdLst>
                <a:gd name="csX0" fmla="*/ 3071 w 147283"/>
                <a:gd name="csY0" fmla="*/ 1102 h 161253"/>
                <a:gd name="csX1" fmla="*/ 20605 w 147283"/>
                <a:gd name="csY1" fmla="*/ 18630 h 161253"/>
                <a:gd name="csX2" fmla="*/ 52165 w 147283"/>
                <a:gd name="csY2" fmla="*/ 50179 h 161253"/>
                <a:gd name="csX3" fmla="*/ 76713 w 147283"/>
                <a:gd name="csY3" fmla="*/ 78223 h 161253"/>
                <a:gd name="csX4" fmla="*/ 104767 w 147283"/>
                <a:gd name="csY4" fmla="*/ 106267 h 161253"/>
                <a:gd name="csX5" fmla="*/ 129314 w 147283"/>
                <a:gd name="csY5" fmla="*/ 134311 h 161253"/>
                <a:gd name="csX6" fmla="*/ 146847 w 147283"/>
                <a:gd name="csY6" fmla="*/ 151839 h 161253"/>
                <a:gd name="csX7" fmla="*/ 150354 w 147283"/>
                <a:gd name="csY7" fmla="*/ 162355 h 161253"/>
                <a:gd name="csX8" fmla="*/ 3071 w 147283"/>
                <a:gd name="csY8" fmla="*/ 162355 h 1612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7283" h="161253">
                  <a:moveTo>
                    <a:pt x="3071" y="1102"/>
                  </a:moveTo>
                  <a:lnTo>
                    <a:pt x="20605" y="18630"/>
                  </a:lnTo>
                  <a:lnTo>
                    <a:pt x="52165" y="50179"/>
                  </a:lnTo>
                  <a:lnTo>
                    <a:pt x="76713" y="78223"/>
                  </a:lnTo>
                  <a:lnTo>
                    <a:pt x="104767" y="106267"/>
                  </a:lnTo>
                  <a:lnTo>
                    <a:pt x="129314" y="134311"/>
                  </a:lnTo>
                  <a:lnTo>
                    <a:pt x="146847" y="151839"/>
                  </a:lnTo>
                  <a:lnTo>
                    <a:pt x="150354" y="162355"/>
                  </a:lnTo>
                  <a:lnTo>
                    <a:pt x="3071" y="162355"/>
                  </a:lnTo>
                  <a:close/>
                </a:path>
              </a:pathLst>
            </a:custGeom>
            <a:solidFill>
              <a:srgbClr val="225F9A"/>
            </a:solidFill>
            <a:ln w="3506" cap="flat">
              <a:noFill/>
              <a:prstDash val="solid"/>
              <a:miter/>
            </a:ln>
          </p:spPr>
          <p:txBody>
            <a:bodyPr/>
            <a:lstStyle/>
            <a:p>
              <a:endParaRPr lang="en-GB" dirty="0">
                <a:solidFill>
                  <a:srgbClr val="0044AE"/>
                </a:solidFill>
              </a:endParaRPr>
            </a:p>
          </p:txBody>
        </p:sp>
        <p:sp>
          <p:nvSpPr>
            <p:cNvPr id="16" name="Freeform 15">
              <a:extLst>
                <a:ext uri="{FF2B5EF4-FFF2-40B4-BE49-F238E27FC236}">
                  <a16:creationId xmlns:a16="http://schemas.microsoft.com/office/drawing/2014/main" id="{7E3DF04B-2A95-8FDC-288E-9773CE136C73}"/>
                </a:ext>
              </a:extLst>
            </p:cNvPr>
            <p:cNvSpPr/>
            <p:nvPr/>
          </p:nvSpPr>
          <p:spPr>
            <a:xfrm>
              <a:off x="8872663" y="2509323"/>
              <a:ext cx="627463" cy="41471"/>
            </a:xfrm>
            <a:custGeom>
              <a:avLst/>
              <a:gdLst>
                <a:gd name="csX0" fmla="*/ 2947 w 424315"/>
                <a:gd name="csY0" fmla="*/ 1207 h 28044"/>
                <a:gd name="csX1" fmla="*/ 423756 w 424315"/>
                <a:gd name="csY1" fmla="*/ 1207 h 28044"/>
                <a:gd name="csX2" fmla="*/ 427263 w 424315"/>
                <a:gd name="csY2" fmla="*/ 4713 h 28044"/>
                <a:gd name="csX3" fmla="*/ 423756 w 424315"/>
                <a:gd name="csY3" fmla="*/ 29251 h 28044"/>
                <a:gd name="csX4" fmla="*/ 6454 w 424315"/>
                <a:gd name="csY4" fmla="*/ 29251 h 28044"/>
                <a:gd name="csX5" fmla="*/ 2947 w 424315"/>
                <a:gd name="csY5" fmla="*/ 25746 h 28044"/>
              </a:gdLst>
              <a:ahLst/>
              <a:cxnLst>
                <a:cxn ang="0">
                  <a:pos x="csX0" y="csY0"/>
                </a:cxn>
                <a:cxn ang="0">
                  <a:pos x="csX1" y="csY1"/>
                </a:cxn>
                <a:cxn ang="0">
                  <a:pos x="csX2" y="csY2"/>
                </a:cxn>
                <a:cxn ang="0">
                  <a:pos x="csX3" y="csY3"/>
                </a:cxn>
                <a:cxn ang="0">
                  <a:pos x="csX4" y="csY4"/>
                </a:cxn>
                <a:cxn ang="0">
                  <a:pos x="csX5" y="csY5"/>
                </a:cxn>
              </a:cxnLst>
              <a:rect l="l" t="t" r="r" b="b"/>
              <a:pathLst>
                <a:path w="424315" h="28044">
                  <a:moveTo>
                    <a:pt x="2947" y="1207"/>
                  </a:moveTo>
                  <a:lnTo>
                    <a:pt x="423756" y="1207"/>
                  </a:lnTo>
                  <a:lnTo>
                    <a:pt x="427263" y="4713"/>
                  </a:lnTo>
                  <a:lnTo>
                    <a:pt x="423756" y="29251"/>
                  </a:lnTo>
                  <a:lnTo>
                    <a:pt x="6454" y="29251"/>
                  </a:lnTo>
                  <a:lnTo>
                    <a:pt x="2947" y="2574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7" name="Freeform 16">
              <a:extLst>
                <a:ext uri="{FF2B5EF4-FFF2-40B4-BE49-F238E27FC236}">
                  <a16:creationId xmlns:a16="http://schemas.microsoft.com/office/drawing/2014/main" id="{9C8D8E4E-E4A9-F2BE-334D-843A1A825C39}"/>
                </a:ext>
              </a:extLst>
            </p:cNvPr>
            <p:cNvSpPr/>
            <p:nvPr/>
          </p:nvSpPr>
          <p:spPr>
            <a:xfrm>
              <a:off x="8872663" y="2317522"/>
              <a:ext cx="560049" cy="41471"/>
            </a:xfrm>
            <a:custGeom>
              <a:avLst/>
              <a:gdLst>
                <a:gd name="csX0" fmla="*/ 6455 w 378728"/>
                <a:gd name="csY0" fmla="*/ 1170 h 28044"/>
                <a:gd name="csX1" fmla="*/ 381676 w 378728"/>
                <a:gd name="csY1" fmla="*/ 1170 h 28044"/>
                <a:gd name="csX2" fmla="*/ 381676 w 378728"/>
                <a:gd name="csY2" fmla="*/ 25709 h 28044"/>
                <a:gd name="csX3" fmla="*/ 378170 w 378728"/>
                <a:gd name="csY3" fmla="*/ 29214 h 28044"/>
                <a:gd name="csX4" fmla="*/ 6455 w 378728"/>
                <a:gd name="csY4" fmla="*/ 29214 h 28044"/>
                <a:gd name="csX5" fmla="*/ 2948 w 378728"/>
                <a:gd name="csY5" fmla="*/ 25709 h 28044"/>
                <a:gd name="csX6" fmla="*/ 2948 w 378728"/>
                <a:gd name="csY6" fmla="*/ 4676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78728" h="28044">
                  <a:moveTo>
                    <a:pt x="6455" y="1170"/>
                  </a:moveTo>
                  <a:lnTo>
                    <a:pt x="381676" y="1170"/>
                  </a:lnTo>
                  <a:lnTo>
                    <a:pt x="381676" y="25709"/>
                  </a:lnTo>
                  <a:lnTo>
                    <a:pt x="378170" y="29214"/>
                  </a:lnTo>
                  <a:lnTo>
                    <a:pt x="6455" y="29214"/>
                  </a:lnTo>
                  <a:lnTo>
                    <a:pt x="2948" y="25709"/>
                  </a:lnTo>
                  <a:lnTo>
                    <a:pt x="2948" y="467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8" name="Freeform 17">
              <a:extLst>
                <a:ext uri="{FF2B5EF4-FFF2-40B4-BE49-F238E27FC236}">
                  <a16:creationId xmlns:a16="http://schemas.microsoft.com/office/drawing/2014/main" id="{BDE3BB26-DA60-5C8B-925C-63059793BF64}"/>
                </a:ext>
              </a:extLst>
            </p:cNvPr>
            <p:cNvSpPr/>
            <p:nvPr/>
          </p:nvSpPr>
          <p:spPr>
            <a:xfrm>
              <a:off x="9500127" y="2094618"/>
              <a:ext cx="295581" cy="425073"/>
            </a:xfrm>
            <a:custGeom>
              <a:avLst/>
              <a:gdLst>
                <a:gd name="csX0" fmla="*/ 115316 w 199884"/>
                <a:gd name="csY0" fmla="*/ 1127 h 287451"/>
                <a:gd name="csX1" fmla="*/ 129343 w 199884"/>
                <a:gd name="csY1" fmla="*/ 8138 h 287451"/>
                <a:gd name="csX2" fmla="*/ 129343 w 199884"/>
                <a:gd name="csY2" fmla="*/ 1127 h 287451"/>
                <a:gd name="csX3" fmla="*/ 143370 w 199884"/>
                <a:gd name="csY3" fmla="*/ 8138 h 287451"/>
                <a:gd name="csX4" fmla="*/ 185451 w 199884"/>
                <a:gd name="csY4" fmla="*/ 53710 h 287451"/>
                <a:gd name="csX5" fmla="*/ 202984 w 199884"/>
                <a:gd name="csY5" fmla="*/ 71237 h 287451"/>
                <a:gd name="csX6" fmla="*/ 202984 w 199884"/>
                <a:gd name="csY6" fmla="*/ 288578 h 287451"/>
                <a:gd name="csX7" fmla="*/ 174930 w 199884"/>
                <a:gd name="csY7" fmla="*/ 288578 h 287451"/>
                <a:gd name="csX8" fmla="*/ 174930 w 199884"/>
                <a:gd name="csY8" fmla="*/ 102787 h 287451"/>
                <a:gd name="csX9" fmla="*/ 3100 w 199884"/>
                <a:gd name="csY9" fmla="*/ 102787 h 287451"/>
                <a:gd name="csX10" fmla="*/ 3100 w 199884"/>
                <a:gd name="csY10" fmla="*/ 99281 h 287451"/>
                <a:gd name="csX11" fmla="*/ 174930 w 199884"/>
                <a:gd name="csY11" fmla="*/ 95776 h 287451"/>
                <a:gd name="csX12" fmla="*/ 178437 w 199884"/>
                <a:gd name="csY12" fmla="*/ 85259 h 287451"/>
                <a:gd name="csX13" fmla="*/ 178437 w 199884"/>
                <a:gd name="csY13" fmla="*/ 74743 h 287451"/>
                <a:gd name="csX14" fmla="*/ 160903 w 199884"/>
                <a:gd name="csY14" fmla="*/ 74743 h 287451"/>
                <a:gd name="csX15" fmla="*/ 136356 w 199884"/>
                <a:gd name="csY15" fmla="*/ 46699 h 287451"/>
                <a:gd name="csX16" fmla="*/ 115316 w 199884"/>
                <a:gd name="csY16" fmla="*/ 25666 h 2874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99884" h="287451">
                  <a:moveTo>
                    <a:pt x="115316" y="1127"/>
                  </a:moveTo>
                  <a:lnTo>
                    <a:pt x="129343" y="8138"/>
                  </a:lnTo>
                  <a:lnTo>
                    <a:pt x="129343" y="1127"/>
                  </a:lnTo>
                  <a:lnTo>
                    <a:pt x="143370" y="8138"/>
                  </a:lnTo>
                  <a:lnTo>
                    <a:pt x="185451" y="53710"/>
                  </a:lnTo>
                  <a:lnTo>
                    <a:pt x="202984" y="71237"/>
                  </a:lnTo>
                  <a:lnTo>
                    <a:pt x="202984" y="288578"/>
                  </a:lnTo>
                  <a:lnTo>
                    <a:pt x="174930" y="288578"/>
                  </a:lnTo>
                  <a:lnTo>
                    <a:pt x="174930" y="102787"/>
                  </a:lnTo>
                  <a:lnTo>
                    <a:pt x="3100" y="102787"/>
                  </a:lnTo>
                  <a:lnTo>
                    <a:pt x="3100" y="99281"/>
                  </a:lnTo>
                  <a:lnTo>
                    <a:pt x="174930" y="95776"/>
                  </a:lnTo>
                  <a:lnTo>
                    <a:pt x="178437" y="85259"/>
                  </a:lnTo>
                  <a:lnTo>
                    <a:pt x="178437" y="74743"/>
                  </a:lnTo>
                  <a:lnTo>
                    <a:pt x="160903" y="74743"/>
                  </a:lnTo>
                  <a:lnTo>
                    <a:pt x="136356" y="46699"/>
                  </a:lnTo>
                  <a:lnTo>
                    <a:pt x="115316" y="2566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9" name="Freeform 18">
              <a:extLst>
                <a:ext uri="{FF2B5EF4-FFF2-40B4-BE49-F238E27FC236}">
                  <a16:creationId xmlns:a16="http://schemas.microsoft.com/office/drawing/2014/main" id="{725F1989-1B7F-86B7-B7FA-87FD72EE5B4E}"/>
                </a:ext>
              </a:extLst>
            </p:cNvPr>
            <p:cNvSpPr/>
            <p:nvPr/>
          </p:nvSpPr>
          <p:spPr>
            <a:xfrm>
              <a:off x="8872663" y="2701124"/>
              <a:ext cx="440780" cy="41471"/>
            </a:xfrm>
            <a:custGeom>
              <a:avLst/>
              <a:gdLst>
                <a:gd name="csX0" fmla="*/ 2947 w 298073"/>
                <a:gd name="csY0" fmla="*/ 1244 h 28044"/>
                <a:gd name="csX1" fmla="*/ 297513 w 298073"/>
                <a:gd name="csY1" fmla="*/ 1244 h 28044"/>
                <a:gd name="csX2" fmla="*/ 301020 w 298073"/>
                <a:gd name="csY2" fmla="*/ 15266 h 28044"/>
                <a:gd name="csX3" fmla="*/ 294007 w 298073"/>
                <a:gd name="csY3" fmla="*/ 29288 h 28044"/>
                <a:gd name="csX4" fmla="*/ 6454 w 298073"/>
                <a:gd name="csY4" fmla="*/ 29288 h 28044"/>
                <a:gd name="csX5" fmla="*/ 2947 w 298073"/>
                <a:gd name="csY5" fmla="*/ 25783 h 28044"/>
              </a:gdLst>
              <a:ahLst/>
              <a:cxnLst>
                <a:cxn ang="0">
                  <a:pos x="csX0" y="csY0"/>
                </a:cxn>
                <a:cxn ang="0">
                  <a:pos x="csX1" y="csY1"/>
                </a:cxn>
                <a:cxn ang="0">
                  <a:pos x="csX2" y="csY2"/>
                </a:cxn>
                <a:cxn ang="0">
                  <a:pos x="csX3" y="csY3"/>
                </a:cxn>
                <a:cxn ang="0">
                  <a:pos x="csX4" y="csY4"/>
                </a:cxn>
                <a:cxn ang="0">
                  <a:pos x="csX5" y="csY5"/>
                </a:cxn>
              </a:cxnLst>
              <a:rect l="l" t="t" r="r" b="b"/>
              <a:pathLst>
                <a:path w="298073" h="28044">
                  <a:moveTo>
                    <a:pt x="2947" y="1244"/>
                  </a:moveTo>
                  <a:lnTo>
                    <a:pt x="297513" y="1244"/>
                  </a:lnTo>
                  <a:lnTo>
                    <a:pt x="301020" y="15266"/>
                  </a:lnTo>
                  <a:lnTo>
                    <a:pt x="294007" y="29288"/>
                  </a:lnTo>
                  <a:lnTo>
                    <a:pt x="6454" y="29288"/>
                  </a:lnTo>
                  <a:lnTo>
                    <a:pt x="2947" y="2578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0" name="Freeform 19">
              <a:extLst>
                <a:ext uri="{FF2B5EF4-FFF2-40B4-BE49-F238E27FC236}">
                  <a16:creationId xmlns:a16="http://schemas.microsoft.com/office/drawing/2014/main" id="{35ADAB56-971A-6D28-95D0-BB30C9687391}"/>
                </a:ext>
              </a:extLst>
            </p:cNvPr>
            <p:cNvSpPr/>
            <p:nvPr/>
          </p:nvSpPr>
          <p:spPr>
            <a:xfrm>
              <a:off x="8737836" y="1892449"/>
              <a:ext cx="788219" cy="326580"/>
            </a:xfrm>
            <a:custGeom>
              <a:avLst/>
              <a:gdLst>
                <a:gd name="csX0" fmla="*/ 2921 w 533025"/>
                <a:gd name="csY0" fmla="*/ 1088 h 220846"/>
                <a:gd name="csX1" fmla="*/ 518412 w 533025"/>
                <a:gd name="csY1" fmla="*/ 1088 h 220846"/>
                <a:gd name="csX2" fmla="*/ 535946 w 533025"/>
                <a:gd name="csY2" fmla="*/ 18616 h 220846"/>
                <a:gd name="csX3" fmla="*/ 528933 w 533025"/>
                <a:gd name="csY3" fmla="*/ 22121 h 220846"/>
                <a:gd name="csX4" fmla="*/ 532439 w 533025"/>
                <a:gd name="csY4" fmla="*/ 39649 h 220846"/>
                <a:gd name="csX5" fmla="*/ 525426 w 533025"/>
                <a:gd name="csY5" fmla="*/ 39649 h 220846"/>
                <a:gd name="csX6" fmla="*/ 521919 w 533025"/>
                <a:gd name="csY6" fmla="*/ 29132 h 220846"/>
                <a:gd name="csX7" fmla="*/ 514906 w 533025"/>
                <a:gd name="csY7" fmla="*/ 25627 h 220846"/>
                <a:gd name="csX8" fmla="*/ 514906 w 533025"/>
                <a:gd name="csY8" fmla="*/ 36143 h 220846"/>
                <a:gd name="csX9" fmla="*/ 521919 w 533025"/>
                <a:gd name="csY9" fmla="*/ 36143 h 220846"/>
                <a:gd name="csX10" fmla="*/ 521919 w 533025"/>
                <a:gd name="csY10" fmla="*/ 85220 h 220846"/>
                <a:gd name="csX11" fmla="*/ 518412 w 533025"/>
                <a:gd name="csY11" fmla="*/ 85220 h 220846"/>
                <a:gd name="csX12" fmla="*/ 514906 w 533025"/>
                <a:gd name="csY12" fmla="*/ 207913 h 220846"/>
                <a:gd name="csX13" fmla="*/ 504385 w 533025"/>
                <a:gd name="csY13" fmla="*/ 211418 h 220846"/>
                <a:gd name="csX14" fmla="*/ 500879 w 533025"/>
                <a:gd name="csY14" fmla="*/ 221935 h 220846"/>
                <a:gd name="csX15" fmla="*/ 497372 w 533025"/>
                <a:gd name="csY15" fmla="*/ 218429 h 220846"/>
                <a:gd name="csX16" fmla="*/ 497372 w 533025"/>
                <a:gd name="csY16" fmla="*/ 32638 h 220846"/>
                <a:gd name="csX17" fmla="*/ 6428 w 533025"/>
                <a:gd name="csY17" fmla="*/ 32638 h 220846"/>
                <a:gd name="csX18" fmla="*/ 6428 w 533025"/>
                <a:gd name="csY18" fmla="*/ 29132 h 220846"/>
                <a:gd name="csX19" fmla="*/ 416717 w 533025"/>
                <a:gd name="csY19" fmla="*/ 25627 h 220846"/>
                <a:gd name="csX20" fmla="*/ 416717 w 533025"/>
                <a:gd name="csY20" fmla="*/ 22121 h 220846"/>
                <a:gd name="csX21" fmla="*/ 476331 w 533025"/>
                <a:gd name="csY21" fmla="*/ 22121 h 220846"/>
                <a:gd name="csX22" fmla="*/ 479838 w 533025"/>
                <a:gd name="csY22" fmla="*/ 15110 h 220846"/>
                <a:gd name="csX23" fmla="*/ 493865 w 533025"/>
                <a:gd name="csY23" fmla="*/ 18616 h 220846"/>
                <a:gd name="csX24" fmla="*/ 511399 w 533025"/>
                <a:gd name="csY24" fmla="*/ 15110 h 220846"/>
                <a:gd name="csX25" fmla="*/ 514906 w 533025"/>
                <a:gd name="csY25" fmla="*/ 4594 h 220846"/>
                <a:gd name="csX26" fmla="*/ 2921 w 533025"/>
                <a:gd name="csY26" fmla="*/ 4594 h 220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533025" h="220846">
                  <a:moveTo>
                    <a:pt x="2921" y="1088"/>
                  </a:moveTo>
                  <a:lnTo>
                    <a:pt x="518412" y="1088"/>
                  </a:lnTo>
                  <a:lnTo>
                    <a:pt x="535946" y="18616"/>
                  </a:lnTo>
                  <a:lnTo>
                    <a:pt x="528933" y="22121"/>
                  </a:lnTo>
                  <a:lnTo>
                    <a:pt x="532439" y="39649"/>
                  </a:lnTo>
                  <a:lnTo>
                    <a:pt x="525426" y="39649"/>
                  </a:lnTo>
                  <a:lnTo>
                    <a:pt x="521919" y="29132"/>
                  </a:lnTo>
                  <a:lnTo>
                    <a:pt x="514906" y="25627"/>
                  </a:lnTo>
                  <a:lnTo>
                    <a:pt x="514906" y="36143"/>
                  </a:lnTo>
                  <a:lnTo>
                    <a:pt x="521919" y="36143"/>
                  </a:lnTo>
                  <a:lnTo>
                    <a:pt x="521919" y="85220"/>
                  </a:lnTo>
                  <a:lnTo>
                    <a:pt x="518412" y="85220"/>
                  </a:lnTo>
                  <a:lnTo>
                    <a:pt x="514906" y="207913"/>
                  </a:lnTo>
                  <a:lnTo>
                    <a:pt x="504385" y="211418"/>
                  </a:lnTo>
                  <a:lnTo>
                    <a:pt x="500879" y="221935"/>
                  </a:lnTo>
                  <a:lnTo>
                    <a:pt x="497372" y="218429"/>
                  </a:lnTo>
                  <a:lnTo>
                    <a:pt x="497372" y="32638"/>
                  </a:lnTo>
                  <a:lnTo>
                    <a:pt x="6428" y="32638"/>
                  </a:lnTo>
                  <a:lnTo>
                    <a:pt x="6428" y="29132"/>
                  </a:lnTo>
                  <a:lnTo>
                    <a:pt x="416717" y="25627"/>
                  </a:lnTo>
                  <a:lnTo>
                    <a:pt x="416717" y="22121"/>
                  </a:lnTo>
                  <a:lnTo>
                    <a:pt x="476331" y="22121"/>
                  </a:lnTo>
                  <a:lnTo>
                    <a:pt x="479838" y="15110"/>
                  </a:lnTo>
                  <a:lnTo>
                    <a:pt x="493865" y="18616"/>
                  </a:lnTo>
                  <a:lnTo>
                    <a:pt x="511399" y="15110"/>
                  </a:lnTo>
                  <a:lnTo>
                    <a:pt x="514906" y="4594"/>
                  </a:lnTo>
                  <a:lnTo>
                    <a:pt x="2921" y="4594"/>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1" name="Freeform 20">
              <a:extLst>
                <a:ext uri="{FF2B5EF4-FFF2-40B4-BE49-F238E27FC236}">
                  <a16:creationId xmlns:a16="http://schemas.microsoft.com/office/drawing/2014/main" id="{60D14D81-0FAF-9553-05AC-BE4F5E9670F4}"/>
                </a:ext>
              </a:extLst>
            </p:cNvPr>
            <p:cNvSpPr/>
            <p:nvPr/>
          </p:nvSpPr>
          <p:spPr>
            <a:xfrm>
              <a:off x="8748209" y="3235056"/>
              <a:ext cx="674133" cy="31102"/>
            </a:xfrm>
            <a:custGeom>
              <a:avLst/>
              <a:gdLst>
                <a:gd name="csX0" fmla="*/ 9938 w 455876"/>
                <a:gd name="csY0" fmla="*/ 1347 h 21033"/>
                <a:gd name="csX1" fmla="*/ 448281 w 455876"/>
                <a:gd name="csY1" fmla="*/ 1347 h 21033"/>
                <a:gd name="csX2" fmla="*/ 458802 w 455876"/>
                <a:gd name="csY2" fmla="*/ 15369 h 21033"/>
                <a:gd name="csX3" fmla="*/ 458802 w 455876"/>
                <a:gd name="csY3" fmla="*/ 22380 h 21033"/>
                <a:gd name="csX4" fmla="*/ 2925 w 455876"/>
                <a:gd name="csY4" fmla="*/ 22380 h 21033"/>
                <a:gd name="csX5" fmla="*/ 2925 w 455876"/>
                <a:gd name="csY5" fmla="*/ 15369 h 21033"/>
                <a:gd name="csX6" fmla="*/ 199303 w 455876"/>
                <a:gd name="csY6" fmla="*/ 11864 h 21033"/>
                <a:gd name="csX7" fmla="*/ 199303 w 455876"/>
                <a:gd name="csY7" fmla="*/ 8358 h 21033"/>
                <a:gd name="csX8" fmla="*/ 9938 w 455876"/>
                <a:gd name="csY8" fmla="*/ 4853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5876" h="21033">
                  <a:moveTo>
                    <a:pt x="9938" y="1347"/>
                  </a:moveTo>
                  <a:lnTo>
                    <a:pt x="448281" y="1347"/>
                  </a:lnTo>
                  <a:lnTo>
                    <a:pt x="458802" y="15369"/>
                  </a:lnTo>
                  <a:lnTo>
                    <a:pt x="458802" y="22380"/>
                  </a:lnTo>
                  <a:lnTo>
                    <a:pt x="2925" y="22380"/>
                  </a:lnTo>
                  <a:lnTo>
                    <a:pt x="2925" y="15369"/>
                  </a:lnTo>
                  <a:lnTo>
                    <a:pt x="199303" y="11864"/>
                  </a:lnTo>
                  <a:lnTo>
                    <a:pt x="199303" y="8358"/>
                  </a:lnTo>
                  <a:lnTo>
                    <a:pt x="9938" y="485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2" name="Freeform 21">
              <a:extLst>
                <a:ext uri="{FF2B5EF4-FFF2-40B4-BE49-F238E27FC236}">
                  <a16:creationId xmlns:a16="http://schemas.microsoft.com/office/drawing/2014/main" id="{CFA750D0-6376-2D85-5BBF-19A9492468B1}"/>
                </a:ext>
              </a:extLst>
            </p:cNvPr>
            <p:cNvSpPr/>
            <p:nvPr/>
          </p:nvSpPr>
          <p:spPr>
            <a:xfrm>
              <a:off x="8832304" y="3027489"/>
              <a:ext cx="383738" cy="41471"/>
            </a:xfrm>
            <a:custGeom>
              <a:avLst/>
              <a:gdLst>
                <a:gd name="csX0" fmla="*/ 6455 w 259499"/>
                <a:gd name="csY0" fmla="*/ 1281 h 28044"/>
                <a:gd name="csX1" fmla="*/ 262447 w 259499"/>
                <a:gd name="csY1" fmla="*/ 1281 h 28044"/>
                <a:gd name="csX2" fmla="*/ 262447 w 259499"/>
                <a:gd name="csY2" fmla="*/ 25820 h 28044"/>
                <a:gd name="csX3" fmla="*/ 258940 w 259499"/>
                <a:gd name="csY3" fmla="*/ 29325 h 28044"/>
                <a:gd name="csX4" fmla="*/ 6455 w 259499"/>
                <a:gd name="csY4" fmla="*/ 29325 h 28044"/>
                <a:gd name="csX5" fmla="*/ 2948 w 259499"/>
                <a:gd name="csY5" fmla="*/ 25820 h 28044"/>
                <a:gd name="csX6" fmla="*/ 2948 w 259499"/>
                <a:gd name="csY6" fmla="*/ 4787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499" h="28044">
                  <a:moveTo>
                    <a:pt x="6455" y="1281"/>
                  </a:moveTo>
                  <a:lnTo>
                    <a:pt x="262447" y="1281"/>
                  </a:lnTo>
                  <a:lnTo>
                    <a:pt x="262447" y="25820"/>
                  </a:lnTo>
                  <a:lnTo>
                    <a:pt x="258940" y="29325"/>
                  </a:lnTo>
                  <a:lnTo>
                    <a:pt x="6455" y="29325"/>
                  </a:lnTo>
                  <a:lnTo>
                    <a:pt x="2948" y="25820"/>
                  </a:lnTo>
                  <a:lnTo>
                    <a:pt x="2948" y="4787"/>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5" name="Freeform 24">
              <a:extLst>
                <a:ext uri="{FF2B5EF4-FFF2-40B4-BE49-F238E27FC236}">
                  <a16:creationId xmlns:a16="http://schemas.microsoft.com/office/drawing/2014/main" id="{F7974F8E-2468-6DE0-FCEA-363C1F484F3A}"/>
                </a:ext>
              </a:extLst>
            </p:cNvPr>
            <p:cNvSpPr/>
            <p:nvPr/>
          </p:nvSpPr>
          <p:spPr>
            <a:xfrm>
              <a:off x="9494942" y="1918369"/>
              <a:ext cx="197055" cy="279926"/>
            </a:xfrm>
            <a:custGeom>
              <a:avLst/>
              <a:gdLst>
                <a:gd name="csX0" fmla="*/ 10082 w 133256"/>
                <a:gd name="csY0" fmla="*/ 1093 h 189297"/>
                <a:gd name="csX1" fmla="*/ 27616 w 133256"/>
                <a:gd name="csY1" fmla="*/ 1093 h 189297"/>
                <a:gd name="csX2" fmla="*/ 80217 w 133256"/>
                <a:gd name="csY2" fmla="*/ 57181 h 189297"/>
                <a:gd name="csX3" fmla="*/ 136325 w 133256"/>
                <a:gd name="csY3" fmla="*/ 116775 h 189297"/>
                <a:gd name="csX4" fmla="*/ 132819 w 133256"/>
                <a:gd name="csY4" fmla="*/ 127291 h 189297"/>
                <a:gd name="csX5" fmla="*/ 122298 w 133256"/>
                <a:gd name="csY5" fmla="*/ 123786 h 189297"/>
                <a:gd name="csX6" fmla="*/ 115285 w 133256"/>
                <a:gd name="csY6" fmla="*/ 137808 h 189297"/>
                <a:gd name="csX7" fmla="*/ 66190 w 133256"/>
                <a:gd name="csY7" fmla="*/ 88731 h 189297"/>
                <a:gd name="csX8" fmla="*/ 41643 w 133256"/>
                <a:gd name="csY8" fmla="*/ 60687 h 189297"/>
                <a:gd name="csX9" fmla="*/ 20603 w 133256"/>
                <a:gd name="csY9" fmla="*/ 36148 h 189297"/>
                <a:gd name="csX10" fmla="*/ 17096 w 133256"/>
                <a:gd name="csY10" fmla="*/ 190390 h 189297"/>
                <a:gd name="csX11" fmla="*/ 13589 w 133256"/>
                <a:gd name="csY11" fmla="*/ 190390 h 189297"/>
                <a:gd name="csX12" fmla="*/ 10082 w 133256"/>
                <a:gd name="csY12" fmla="*/ 18621 h 189297"/>
                <a:gd name="csX13" fmla="*/ 3069 w 133256"/>
                <a:gd name="csY13" fmla="*/ 18621 h 189297"/>
                <a:gd name="csX14" fmla="*/ 3069 w 133256"/>
                <a:gd name="csY14" fmla="*/ 8104 h 189297"/>
                <a:gd name="csX15" fmla="*/ 13589 w 133256"/>
                <a:gd name="csY15" fmla="*/ 11610 h 189297"/>
                <a:gd name="csX16" fmla="*/ 13589 w 133256"/>
                <a:gd name="csY16" fmla="*/ 22126 h 189297"/>
                <a:gd name="csX17" fmla="*/ 20603 w 133256"/>
                <a:gd name="csY17" fmla="*/ 22126 h 189297"/>
                <a:gd name="csX18" fmla="*/ 17096 w 133256"/>
                <a:gd name="csY18" fmla="*/ 4599 h 189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33256" h="189297">
                  <a:moveTo>
                    <a:pt x="10082" y="1093"/>
                  </a:moveTo>
                  <a:lnTo>
                    <a:pt x="27616" y="1093"/>
                  </a:lnTo>
                  <a:lnTo>
                    <a:pt x="80217" y="57181"/>
                  </a:lnTo>
                  <a:lnTo>
                    <a:pt x="136325" y="116775"/>
                  </a:lnTo>
                  <a:lnTo>
                    <a:pt x="132819" y="127291"/>
                  </a:lnTo>
                  <a:lnTo>
                    <a:pt x="122298" y="123786"/>
                  </a:lnTo>
                  <a:lnTo>
                    <a:pt x="115285" y="137808"/>
                  </a:lnTo>
                  <a:lnTo>
                    <a:pt x="66190" y="88731"/>
                  </a:lnTo>
                  <a:lnTo>
                    <a:pt x="41643" y="60687"/>
                  </a:lnTo>
                  <a:lnTo>
                    <a:pt x="20603" y="36148"/>
                  </a:lnTo>
                  <a:lnTo>
                    <a:pt x="17096" y="190390"/>
                  </a:lnTo>
                  <a:lnTo>
                    <a:pt x="13589" y="190390"/>
                  </a:lnTo>
                  <a:lnTo>
                    <a:pt x="10082" y="18621"/>
                  </a:lnTo>
                  <a:lnTo>
                    <a:pt x="3069" y="18621"/>
                  </a:lnTo>
                  <a:lnTo>
                    <a:pt x="3069" y="8104"/>
                  </a:lnTo>
                  <a:lnTo>
                    <a:pt x="13589" y="11610"/>
                  </a:lnTo>
                  <a:lnTo>
                    <a:pt x="13589" y="22126"/>
                  </a:lnTo>
                  <a:lnTo>
                    <a:pt x="20603" y="22126"/>
                  </a:lnTo>
                  <a:lnTo>
                    <a:pt x="17096" y="459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6" name="Freeform 25">
              <a:extLst>
                <a:ext uri="{FF2B5EF4-FFF2-40B4-BE49-F238E27FC236}">
                  <a16:creationId xmlns:a16="http://schemas.microsoft.com/office/drawing/2014/main" id="{25373C92-8AF1-8152-58FD-90C14AB1FE54}"/>
                </a:ext>
              </a:extLst>
            </p:cNvPr>
            <p:cNvSpPr/>
            <p:nvPr/>
          </p:nvSpPr>
          <p:spPr>
            <a:xfrm>
              <a:off x="8872663" y="2509323"/>
              <a:ext cx="622278" cy="41471"/>
            </a:xfrm>
            <a:custGeom>
              <a:avLst/>
              <a:gdLst>
                <a:gd name="csX0" fmla="*/ 2947 w 420809"/>
                <a:gd name="csY0" fmla="*/ 1207 h 28044"/>
                <a:gd name="csX1" fmla="*/ 423756 w 420809"/>
                <a:gd name="csY1" fmla="*/ 1207 h 28044"/>
                <a:gd name="csX2" fmla="*/ 409729 w 420809"/>
                <a:gd name="csY2" fmla="*/ 8218 h 28044"/>
                <a:gd name="csX3" fmla="*/ 399209 w 420809"/>
                <a:gd name="csY3" fmla="*/ 11724 h 28044"/>
                <a:gd name="csX4" fmla="*/ 381675 w 420809"/>
                <a:gd name="csY4" fmla="*/ 8218 h 28044"/>
                <a:gd name="csX5" fmla="*/ 45028 w 420809"/>
                <a:gd name="csY5" fmla="*/ 8218 h 28044"/>
                <a:gd name="csX6" fmla="*/ 45028 w 420809"/>
                <a:gd name="csY6" fmla="*/ 15229 h 28044"/>
                <a:gd name="csX7" fmla="*/ 38014 w 420809"/>
                <a:gd name="csY7" fmla="*/ 22240 h 28044"/>
                <a:gd name="csX8" fmla="*/ 423756 w 420809"/>
                <a:gd name="csY8" fmla="*/ 25746 h 28044"/>
                <a:gd name="csX9" fmla="*/ 423756 w 420809"/>
                <a:gd name="csY9" fmla="*/ 29251 h 28044"/>
                <a:gd name="csX10" fmla="*/ 6454 w 420809"/>
                <a:gd name="csY10" fmla="*/ 29251 h 28044"/>
                <a:gd name="csX11" fmla="*/ 2947 w 420809"/>
                <a:gd name="csY11" fmla="*/ 25746 h 28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20809" h="28044">
                  <a:moveTo>
                    <a:pt x="2947" y="1207"/>
                  </a:moveTo>
                  <a:lnTo>
                    <a:pt x="423756" y="1207"/>
                  </a:lnTo>
                  <a:lnTo>
                    <a:pt x="409729" y="8218"/>
                  </a:lnTo>
                  <a:lnTo>
                    <a:pt x="399209" y="11724"/>
                  </a:lnTo>
                  <a:lnTo>
                    <a:pt x="381675" y="8218"/>
                  </a:lnTo>
                  <a:lnTo>
                    <a:pt x="45028" y="8218"/>
                  </a:lnTo>
                  <a:lnTo>
                    <a:pt x="45028" y="15229"/>
                  </a:lnTo>
                  <a:lnTo>
                    <a:pt x="38014" y="22240"/>
                  </a:lnTo>
                  <a:lnTo>
                    <a:pt x="423756" y="25746"/>
                  </a:lnTo>
                  <a:lnTo>
                    <a:pt x="423756" y="29251"/>
                  </a:lnTo>
                  <a:lnTo>
                    <a:pt x="6454" y="29251"/>
                  </a:lnTo>
                  <a:lnTo>
                    <a:pt x="2947" y="2574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7" name="Freeform 26">
              <a:extLst>
                <a:ext uri="{FF2B5EF4-FFF2-40B4-BE49-F238E27FC236}">
                  <a16:creationId xmlns:a16="http://schemas.microsoft.com/office/drawing/2014/main" id="{23466EDE-A443-4A1A-EEC7-534AC41B681B}"/>
                </a:ext>
              </a:extLst>
            </p:cNvPr>
            <p:cNvSpPr/>
            <p:nvPr/>
          </p:nvSpPr>
          <p:spPr>
            <a:xfrm>
              <a:off x="8670423" y="1959840"/>
              <a:ext cx="15556" cy="1238930"/>
            </a:xfrm>
            <a:custGeom>
              <a:avLst/>
              <a:gdLst>
                <a:gd name="csX0" fmla="*/ 2908 w 10520"/>
                <a:gd name="csY0" fmla="*/ 1101 h 837814"/>
                <a:gd name="csX1" fmla="*/ 6415 w 10520"/>
                <a:gd name="csY1" fmla="*/ 1101 h 837814"/>
                <a:gd name="csX2" fmla="*/ 9921 w 10520"/>
                <a:gd name="csY2" fmla="*/ 32651 h 837814"/>
                <a:gd name="csX3" fmla="*/ 13428 w 10520"/>
                <a:gd name="csY3" fmla="*/ 530432 h 837814"/>
                <a:gd name="csX4" fmla="*/ 9921 w 10520"/>
                <a:gd name="csY4" fmla="*/ 547959 h 837814"/>
                <a:gd name="csX5" fmla="*/ 6415 w 10520"/>
                <a:gd name="csY5" fmla="*/ 838916 h 837814"/>
                <a:gd name="csX6" fmla="*/ 2908 w 10520"/>
                <a:gd name="csY6" fmla="*/ 838916 h 8378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520" h="837814">
                  <a:moveTo>
                    <a:pt x="2908" y="1101"/>
                  </a:moveTo>
                  <a:lnTo>
                    <a:pt x="6415" y="1101"/>
                  </a:lnTo>
                  <a:lnTo>
                    <a:pt x="9921" y="32651"/>
                  </a:lnTo>
                  <a:lnTo>
                    <a:pt x="13428" y="530432"/>
                  </a:lnTo>
                  <a:lnTo>
                    <a:pt x="9921" y="547959"/>
                  </a:lnTo>
                  <a:lnTo>
                    <a:pt x="6415" y="838916"/>
                  </a:lnTo>
                  <a:lnTo>
                    <a:pt x="2908" y="83891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9" name="Freeform 28">
              <a:extLst>
                <a:ext uri="{FF2B5EF4-FFF2-40B4-BE49-F238E27FC236}">
                  <a16:creationId xmlns:a16="http://schemas.microsoft.com/office/drawing/2014/main" id="{B1C9C964-AF4D-F08F-0021-0B0416785738}"/>
                </a:ext>
              </a:extLst>
            </p:cNvPr>
            <p:cNvSpPr/>
            <p:nvPr/>
          </p:nvSpPr>
          <p:spPr>
            <a:xfrm>
              <a:off x="9759408" y="2198295"/>
              <a:ext cx="36300" cy="321396"/>
            </a:xfrm>
            <a:custGeom>
              <a:avLst/>
              <a:gdLst>
                <a:gd name="csX0" fmla="*/ 24164 w 24547"/>
                <a:gd name="csY0" fmla="*/ 1147 h 217341"/>
                <a:gd name="csX1" fmla="*/ 27671 w 24547"/>
                <a:gd name="csY1" fmla="*/ 1147 h 217341"/>
                <a:gd name="csX2" fmla="*/ 27671 w 24547"/>
                <a:gd name="csY2" fmla="*/ 218488 h 217341"/>
                <a:gd name="csX3" fmla="*/ 3124 w 24547"/>
                <a:gd name="csY3" fmla="*/ 214983 h 217341"/>
                <a:gd name="csX4" fmla="*/ 3124 w 24547"/>
                <a:gd name="csY4" fmla="*/ 32697 h 217341"/>
                <a:gd name="csX5" fmla="*/ 6631 w 24547"/>
                <a:gd name="csY5" fmla="*/ 32697 h 217341"/>
                <a:gd name="csX6" fmla="*/ 6631 w 24547"/>
                <a:gd name="csY6" fmla="*/ 50224 h 217341"/>
                <a:gd name="csX7" fmla="*/ 20658 w 24547"/>
                <a:gd name="csY7" fmla="*/ 46719 h 217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4547" h="217341">
                  <a:moveTo>
                    <a:pt x="24164" y="1147"/>
                  </a:moveTo>
                  <a:lnTo>
                    <a:pt x="27671" y="1147"/>
                  </a:lnTo>
                  <a:lnTo>
                    <a:pt x="27671" y="218488"/>
                  </a:lnTo>
                  <a:lnTo>
                    <a:pt x="3124" y="214983"/>
                  </a:lnTo>
                  <a:lnTo>
                    <a:pt x="3124" y="32697"/>
                  </a:lnTo>
                  <a:lnTo>
                    <a:pt x="6631" y="32697"/>
                  </a:lnTo>
                  <a:lnTo>
                    <a:pt x="6631" y="50224"/>
                  </a:lnTo>
                  <a:lnTo>
                    <a:pt x="20658" y="4671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0" name="Freeform 29">
              <a:extLst>
                <a:ext uri="{FF2B5EF4-FFF2-40B4-BE49-F238E27FC236}">
                  <a16:creationId xmlns:a16="http://schemas.microsoft.com/office/drawing/2014/main" id="{37636E82-D400-3853-3F9E-27017B9A5218}"/>
                </a:ext>
              </a:extLst>
            </p:cNvPr>
            <p:cNvSpPr/>
            <p:nvPr/>
          </p:nvSpPr>
          <p:spPr>
            <a:xfrm>
              <a:off x="8872663" y="2317522"/>
              <a:ext cx="554863" cy="41471"/>
            </a:xfrm>
            <a:custGeom>
              <a:avLst/>
              <a:gdLst>
                <a:gd name="csX0" fmla="*/ 6455 w 375221"/>
                <a:gd name="csY0" fmla="*/ 1170 h 28044"/>
                <a:gd name="csX1" fmla="*/ 374663 w 375221"/>
                <a:gd name="csY1" fmla="*/ 1170 h 28044"/>
                <a:gd name="csX2" fmla="*/ 374663 w 375221"/>
                <a:gd name="csY2" fmla="*/ 4676 h 28044"/>
                <a:gd name="csX3" fmla="*/ 66069 w 375221"/>
                <a:gd name="csY3" fmla="*/ 4676 h 28044"/>
                <a:gd name="csX4" fmla="*/ 69576 w 375221"/>
                <a:gd name="csY4" fmla="*/ 11687 h 28044"/>
                <a:gd name="csX5" fmla="*/ 97630 w 375221"/>
                <a:gd name="csY5" fmla="*/ 15192 h 28044"/>
                <a:gd name="csX6" fmla="*/ 111657 w 375221"/>
                <a:gd name="csY6" fmla="*/ 22203 h 28044"/>
                <a:gd name="csX7" fmla="*/ 378170 w 375221"/>
                <a:gd name="csY7" fmla="*/ 25709 h 28044"/>
                <a:gd name="csX8" fmla="*/ 378170 w 375221"/>
                <a:gd name="csY8" fmla="*/ 29214 h 28044"/>
                <a:gd name="csX9" fmla="*/ 6455 w 375221"/>
                <a:gd name="csY9" fmla="*/ 29214 h 28044"/>
                <a:gd name="csX10" fmla="*/ 2948 w 375221"/>
                <a:gd name="csY10" fmla="*/ 25709 h 28044"/>
                <a:gd name="csX11" fmla="*/ 2948 w 375221"/>
                <a:gd name="csY11" fmla="*/ 4676 h 28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75221" h="28044">
                  <a:moveTo>
                    <a:pt x="6455" y="1170"/>
                  </a:moveTo>
                  <a:lnTo>
                    <a:pt x="374663" y="1170"/>
                  </a:lnTo>
                  <a:lnTo>
                    <a:pt x="374663" y="4676"/>
                  </a:lnTo>
                  <a:lnTo>
                    <a:pt x="66069" y="4676"/>
                  </a:lnTo>
                  <a:lnTo>
                    <a:pt x="69576" y="11687"/>
                  </a:lnTo>
                  <a:lnTo>
                    <a:pt x="97630" y="15192"/>
                  </a:lnTo>
                  <a:lnTo>
                    <a:pt x="111657" y="22203"/>
                  </a:lnTo>
                  <a:lnTo>
                    <a:pt x="378170" y="25709"/>
                  </a:lnTo>
                  <a:lnTo>
                    <a:pt x="378170" y="29214"/>
                  </a:lnTo>
                  <a:lnTo>
                    <a:pt x="6455" y="29214"/>
                  </a:lnTo>
                  <a:lnTo>
                    <a:pt x="2948" y="25709"/>
                  </a:lnTo>
                  <a:lnTo>
                    <a:pt x="2948" y="467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1" name="Freeform 30">
              <a:extLst>
                <a:ext uri="{FF2B5EF4-FFF2-40B4-BE49-F238E27FC236}">
                  <a16:creationId xmlns:a16="http://schemas.microsoft.com/office/drawing/2014/main" id="{30BD2F64-DF8B-3DC2-FDDD-EE5CAD7CE632}"/>
                </a:ext>
              </a:extLst>
            </p:cNvPr>
            <p:cNvSpPr/>
            <p:nvPr/>
          </p:nvSpPr>
          <p:spPr>
            <a:xfrm>
              <a:off x="8680795" y="1975390"/>
              <a:ext cx="25927" cy="793122"/>
            </a:xfrm>
            <a:custGeom>
              <a:avLst/>
              <a:gdLst>
                <a:gd name="csX0" fmla="*/ 16941 w 17533"/>
                <a:gd name="csY0" fmla="*/ 1104 h 536341"/>
                <a:gd name="csX1" fmla="*/ 20448 w 17533"/>
                <a:gd name="csY1" fmla="*/ 1104 h 536341"/>
                <a:gd name="csX2" fmla="*/ 20448 w 17533"/>
                <a:gd name="csY2" fmla="*/ 537446 h 536341"/>
                <a:gd name="csX3" fmla="*/ 16941 w 17533"/>
                <a:gd name="csY3" fmla="*/ 537446 h 536341"/>
                <a:gd name="csX4" fmla="*/ 13434 w 17533"/>
                <a:gd name="csY4" fmla="*/ 225456 h 536341"/>
                <a:gd name="csX5" fmla="*/ 6421 w 17533"/>
                <a:gd name="csY5" fmla="*/ 221951 h 536341"/>
                <a:gd name="csX6" fmla="*/ 2914 w 17533"/>
                <a:gd name="csY6" fmla="*/ 32654 h 536341"/>
                <a:gd name="csX7" fmla="*/ 9927 w 17533"/>
                <a:gd name="csY7" fmla="*/ 11621 h 536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533" h="536341">
                  <a:moveTo>
                    <a:pt x="16941" y="1104"/>
                  </a:moveTo>
                  <a:lnTo>
                    <a:pt x="20448" y="1104"/>
                  </a:lnTo>
                  <a:lnTo>
                    <a:pt x="20448" y="537446"/>
                  </a:lnTo>
                  <a:lnTo>
                    <a:pt x="16941" y="537446"/>
                  </a:lnTo>
                  <a:lnTo>
                    <a:pt x="13434" y="225456"/>
                  </a:lnTo>
                  <a:lnTo>
                    <a:pt x="6421" y="221951"/>
                  </a:lnTo>
                  <a:lnTo>
                    <a:pt x="2914" y="32654"/>
                  </a:lnTo>
                  <a:lnTo>
                    <a:pt x="9927" y="1162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2" name="Freeform 31">
              <a:extLst>
                <a:ext uri="{FF2B5EF4-FFF2-40B4-BE49-F238E27FC236}">
                  <a16:creationId xmlns:a16="http://schemas.microsoft.com/office/drawing/2014/main" id="{B43F8F65-8175-4670-6863-1DC5453605D8}"/>
                </a:ext>
              </a:extLst>
            </p:cNvPr>
            <p:cNvSpPr/>
            <p:nvPr/>
          </p:nvSpPr>
          <p:spPr>
            <a:xfrm>
              <a:off x="8872663" y="2701124"/>
              <a:ext cx="430408" cy="41471"/>
            </a:xfrm>
            <a:custGeom>
              <a:avLst/>
              <a:gdLst>
                <a:gd name="csX0" fmla="*/ 2947 w 291059"/>
                <a:gd name="csY0" fmla="*/ 1244 h 28044"/>
                <a:gd name="csX1" fmla="*/ 62562 w 291059"/>
                <a:gd name="csY1" fmla="*/ 1244 h 28044"/>
                <a:gd name="csX2" fmla="*/ 59055 w 291059"/>
                <a:gd name="csY2" fmla="*/ 8255 h 28044"/>
                <a:gd name="csX3" fmla="*/ 83602 w 291059"/>
                <a:gd name="csY3" fmla="*/ 11761 h 28044"/>
                <a:gd name="csX4" fmla="*/ 111656 w 291059"/>
                <a:gd name="csY4" fmla="*/ 11761 h 28044"/>
                <a:gd name="csX5" fmla="*/ 136203 w 291059"/>
                <a:gd name="csY5" fmla="*/ 8255 h 28044"/>
                <a:gd name="csX6" fmla="*/ 132697 w 291059"/>
                <a:gd name="csY6" fmla="*/ 18772 h 28044"/>
                <a:gd name="csX7" fmla="*/ 258939 w 291059"/>
                <a:gd name="csY7" fmla="*/ 22277 h 28044"/>
                <a:gd name="csX8" fmla="*/ 294007 w 291059"/>
                <a:gd name="csY8" fmla="*/ 25783 h 28044"/>
                <a:gd name="csX9" fmla="*/ 294007 w 291059"/>
                <a:gd name="csY9" fmla="*/ 29288 h 28044"/>
                <a:gd name="csX10" fmla="*/ 6454 w 291059"/>
                <a:gd name="csY10" fmla="*/ 29288 h 28044"/>
                <a:gd name="csX11" fmla="*/ 2947 w 291059"/>
                <a:gd name="csY11" fmla="*/ 25783 h 28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91059" h="28044">
                  <a:moveTo>
                    <a:pt x="2947" y="1244"/>
                  </a:moveTo>
                  <a:lnTo>
                    <a:pt x="62562" y="1244"/>
                  </a:lnTo>
                  <a:lnTo>
                    <a:pt x="59055" y="8255"/>
                  </a:lnTo>
                  <a:lnTo>
                    <a:pt x="83602" y="11761"/>
                  </a:lnTo>
                  <a:lnTo>
                    <a:pt x="111656" y="11761"/>
                  </a:lnTo>
                  <a:lnTo>
                    <a:pt x="136203" y="8255"/>
                  </a:lnTo>
                  <a:lnTo>
                    <a:pt x="132697" y="18772"/>
                  </a:lnTo>
                  <a:lnTo>
                    <a:pt x="258939" y="22277"/>
                  </a:lnTo>
                  <a:lnTo>
                    <a:pt x="294007" y="25783"/>
                  </a:lnTo>
                  <a:lnTo>
                    <a:pt x="294007" y="29288"/>
                  </a:lnTo>
                  <a:lnTo>
                    <a:pt x="6454" y="29288"/>
                  </a:lnTo>
                  <a:lnTo>
                    <a:pt x="2947" y="2578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3" name="Freeform 32">
              <a:extLst>
                <a:ext uri="{FF2B5EF4-FFF2-40B4-BE49-F238E27FC236}">
                  <a16:creationId xmlns:a16="http://schemas.microsoft.com/office/drawing/2014/main" id="{F1884703-B9CC-F13E-768A-AD2C96793070}"/>
                </a:ext>
              </a:extLst>
            </p:cNvPr>
            <p:cNvSpPr/>
            <p:nvPr/>
          </p:nvSpPr>
          <p:spPr>
            <a:xfrm>
              <a:off x="9183803" y="3235056"/>
              <a:ext cx="238539" cy="31102"/>
            </a:xfrm>
            <a:custGeom>
              <a:avLst/>
              <a:gdLst>
                <a:gd name="csX0" fmla="*/ 150332 w 161310"/>
                <a:gd name="csY0" fmla="*/ 1347 h 21033"/>
                <a:gd name="csX1" fmla="*/ 164359 w 161310"/>
                <a:gd name="csY1" fmla="*/ 15369 h 21033"/>
                <a:gd name="csX2" fmla="*/ 164359 w 161310"/>
                <a:gd name="csY2" fmla="*/ 22380 h 21033"/>
                <a:gd name="csX3" fmla="*/ 3049 w 161310"/>
                <a:gd name="csY3" fmla="*/ 22380 h 21033"/>
                <a:gd name="csX4" fmla="*/ 10062 w 161310"/>
                <a:gd name="csY4" fmla="*/ 4853 h 21033"/>
              </a:gdLst>
              <a:ahLst/>
              <a:cxnLst>
                <a:cxn ang="0">
                  <a:pos x="csX0" y="csY0"/>
                </a:cxn>
                <a:cxn ang="0">
                  <a:pos x="csX1" y="csY1"/>
                </a:cxn>
                <a:cxn ang="0">
                  <a:pos x="csX2" y="csY2"/>
                </a:cxn>
                <a:cxn ang="0">
                  <a:pos x="csX3" y="csY3"/>
                </a:cxn>
                <a:cxn ang="0">
                  <a:pos x="csX4" y="csY4"/>
                </a:cxn>
              </a:cxnLst>
              <a:rect l="l" t="t" r="r" b="b"/>
              <a:pathLst>
                <a:path w="161310" h="21033">
                  <a:moveTo>
                    <a:pt x="150332" y="1347"/>
                  </a:moveTo>
                  <a:lnTo>
                    <a:pt x="164359" y="15369"/>
                  </a:lnTo>
                  <a:lnTo>
                    <a:pt x="164359" y="22380"/>
                  </a:lnTo>
                  <a:lnTo>
                    <a:pt x="3049" y="22380"/>
                  </a:lnTo>
                  <a:lnTo>
                    <a:pt x="10062" y="485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4" name="Freeform 33">
              <a:extLst>
                <a:ext uri="{FF2B5EF4-FFF2-40B4-BE49-F238E27FC236}">
                  <a16:creationId xmlns:a16="http://schemas.microsoft.com/office/drawing/2014/main" id="{CE7237B1-2029-B392-8204-8BDDA9A022AD}"/>
                </a:ext>
              </a:extLst>
            </p:cNvPr>
            <p:cNvSpPr/>
            <p:nvPr/>
          </p:nvSpPr>
          <p:spPr>
            <a:xfrm>
              <a:off x="9479384" y="1959840"/>
              <a:ext cx="254097" cy="259190"/>
            </a:xfrm>
            <a:custGeom>
              <a:avLst/>
              <a:gdLst>
                <a:gd name="csX0" fmla="*/ 20603 w 171830"/>
                <a:gd name="csY0" fmla="*/ 1101 h 175275"/>
                <a:gd name="csX1" fmla="*/ 24109 w 171830"/>
                <a:gd name="csY1" fmla="*/ 1101 h 175275"/>
                <a:gd name="csX2" fmla="*/ 27616 w 171830"/>
                <a:gd name="csY2" fmla="*/ 162354 h 175275"/>
                <a:gd name="csX3" fmla="*/ 174899 w 171830"/>
                <a:gd name="csY3" fmla="*/ 165860 h 175275"/>
                <a:gd name="csX4" fmla="*/ 174899 w 171830"/>
                <a:gd name="csY4" fmla="*/ 169365 h 175275"/>
                <a:gd name="csX5" fmla="*/ 143339 w 171830"/>
                <a:gd name="csY5" fmla="*/ 172871 h 175275"/>
                <a:gd name="csX6" fmla="*/ 136325 w 171830"/>
                <a:gd name="csY6" fmla="*/ 176376 h 175275"/>
                <a:gd name="csX7" fmla="*/ 3069 w 171830"/>
                <a:gd name="csY7" fmla="*/ 176376 h 175275"/>
                <a:gd name="csX8" fmla="*/ 3069 w 171830"/>
                <a:gd name="csY8" fmla="*/ 165860 h 175275"/>
                <a:gd name="csX9" fmla="*/ 10082 w 171830"/>
                <a:gd name="csY9" fmla="*/ 162354 h 175275"/>
                <a:gd name="csX10" fmla="*/ 13589 w 171830"/>
                <a:gd name="csY10" fmla="*/ 36156 h 175275"/>
                <a:gd name="csX11" fmla="*/ 17096 w 171830"/>
                <a:gd name="csY11" fmla="*/ 36156 h 1752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71830" h="175275">
                  <a:moveTo>
                    <a:pt x="20603" y="1101"/>
                  </a:moveTo>
                  <a:lnTo>
                    <a:pt x="24109" y="1101"/>
                  </a:lnTo>
                  <a:lnTo>
                    <a:pt x="27616" y="162354"/>
                  </a:lnTo>
                  <a:lnTo>
                    <a:pt x="174899" y="165860"/>
                  </a:lnTo>
                  <a:lnTo>
                    <a:pt x="174899" y="169365"/>
                  </a:lnTo>
                  <a:lnTo>
                    <a:pt x="143339" y="172871"/>
                  </a:lnTo>
                  <a:lnTo>
                    <a:pt x="136325" y="176376"/>
                  </a:lnTo>
                  <a:lnTo>
                    <a:pt x="3069" y="176376"/>
                  </a:lnTo>
                  <a:lnTo>
                    <a:pt x="3069" y="165860"/>
                  </a:lnTo>
                  <a:lnTo>
                    <a:pt x="10082" y="162354"/>
                  </a:lnTo>
                  <a:lnTo>
                    <a:pt x="13589" y="36156"/>
                  </a:lnTo>
                  <a:lnTo>
                    <a:pt x="17096" y="3615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5" name="Freeform 34">
              <a:extLst>
                <a:ext uri="{FF2B5EF4-FFF2-40B4-BE49-F238E27FC236}">
                  <a16:creationId xmlns:a16="http://schemas.microsoft.com/office/drawing/2014/main" id="{8C0BCD3B-A0B3-5477-96E5-0316B0D41666}"/>
                </a:ext>
              </a:extLst>
            </p:cNvPr>
            <p:cNvSpPr/>
            <p:nvPr/>
          </p:nvSpPr>
          <p:spPr>
            <a:xfrm>
              <a:off x="8675609" y="2773697"/>
              <a:ext cx="31113" cy="430255"/>
            </a:xfrm>
            <a:custGeom>
              <a:avLst/>
              <a:gdLst>
                <a:gd name="csX0" fmla="*/ 20448 w 21040"/>
                <a:gd name="csY0" fmla="*/ 1258 h 290956"/>
                <a:gd name="csX1" fmla="*/ 23954 w 21040"/>
                <a:gd name="csY1" fmla="*/ 1258 h 290956"/>
                <a:gd name="csX2" fmla="*/ 23954 w 21040"/>
                <a:gd name="csY2" fmla="*/ 267676 h 290956"/>
                <a:gd name="csX3" fmla="*/ 16941 w 21040"/>
                <a:gd name="csY3" fmla="*/ 257160 h 290956"/>
                <a:gd name="csX4" fmla="*/ 13434 w 21040"/>
                <a:gd name="csY4" fmla="*/ 271182 h 290956"/>
                <a:gd name="csX5" fmla="*/ 16941 w 21040"/>
                <a:gd name="csY5" fmla="*/ 278193 h 290956"/>
                <a:gd name="csX6" fmla="*/ 9927 w 21040"/>
                <a:gd name="csY6" fmla="*/ 278193 h 290956"/>
                <a:gd name="csX7" fmla="*/ 6421 w 21040"/>
                <a:gd name="csY7" fmla="*/ 292215 h 290956"/>
                <a:gd name="csX8" fmla="*/ 2914 w 21040"/>
                <a:gd name="csY8" fmla="*/ 292215 h 290956"/>
                <a:gd name="csX9" fmla="*/ 6421 w 21040"/>
                <a:gd name="csY9" fmla="*/ 190555 h 290956"/>
                <a:gd name="csX10" fmla="*/ 9927 w 21040"/>
                <a:gd name="csY10" fmla="*/ 176533 h 290956"/>
                <a:gd name="csX11" fmla="*/ 13434 w 21040"/>
                <a:gd name="csY11" fmla="*/ 120445 h 290956"/>
                <a:gd name="csX12" fmla="*/ 20448 w 21040"/>
                <a:gd name="csY12" fmla="*/ 120445 h 290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1040" h="290956">
                  <a:moveTo>
                    <a:pt x="20448" y="1258"/>
                  </a:moveTo>
                  <a:lnTo>
                    <a:pt x="23954" y="1258"/>
                  </a:lnTo>
                  <a:lnTo>
                    <a:pt x="23954" y="267676"/>
                  </a:lnTo>
                  <a:lnTo>
                    <a:pt x="16941" y="257160"/>
                  </a:lnTo>
                  <a:lnTo>
                    <a:pt x="13434" y="271182"/>
                  </a:lnTo>
                  <a:lnTo>
                    <a:pt x="16941" y="278193"/>
                  </a:lnTo>
                  <a:lnTo>
                    <a:pt x="9927" y="278193"/>
                  </a:lnTo>
                  <a:lnTo>
                    <a:pt x="6421" y="292215"/>
                  </a:lnTo>
                  <a:lnTo>
                    <a:pt x="2914" y="292215"/>
                  </a:lnTo>
                  <a:lnTo>
                    <a:pt x="6421" y="190555"/>
                  </a:lnTo>
                  <a:lnTo>
                    <a:pt x="9927" y="176533"/>
                  </a:lnTo>
                  <a:lnTo>
                    <a:pt x="13434" y="120445"/>
                  </a:lnTo>
                  <a:lnTo>
                    <a:pt x="20448" y="12044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6" name="Freeform 35">
              <a:extLst>
                <a:ext uri="{FF2B5EF4-FFF2-40B4-BE49-F238E27FC236}">
                  <a16:creationId xmlns:a16="http://schemas.microsoft.com/office/drawing/2014/main" id="{F29A72A5-B2B7-BB69-DE2B-5B317E7330CB}"/>
                </a:ext>
              </a:extLst>
            </p:cNvPr>
            <p:cNvSpPr/>
            <p:nvPr/>
          </p:nvSpPr>
          <p:spPr>
            <a:xfrm>
              <a:off x="8685982" y="2301971"/>
              <a:ext cx="15556" cy="373234"/>
            </a:xfrm>
            <a:custGeom>
              <a:avLst/>
              <a:gdLst>
                <a:gd name="csX0" fmla="*/ 2911 w 10520"/>
                <a:gd name="csY0" fmla="*/ 1167 h 252396"/>
                <a:gd name="csX1" fmla="*/ 13431 w 10520"/>
                <a:gd name="csY1" fmla="*/ 1167 h 252396"/>
                <a:gd name="csX2" fmla="*/ 13431 w 10520"/>
                <a:gd name="csY2" fmla="*/ 236036 h 252396"/>
                <a:gd name="csX3" fmla="*/ 6418 w 10520"/>
                <a:gd name="csY3" fmla="*/ 253563 h 252396"/>
                <a:gd name="csX4" fmla="*/ 2911 w 10520"/>
                <a:gd name="csY4" fmla="*/ 253563 h 252396"/>
              </a:gdLst>
              <a:ahLst/>
              <a:cxnLst>
                <a:cxn ang="0">
                  <a:pos x="csX0" y="csY0"/>
                </a:cxn>
                <a:cxn ang="0">
                  <a:pos x="csX1" y="csY1"/>
                </a:cxn>
                <a:cxn ang="0">
                  <a:pos x="csX2" y="csY2"/>
                </a:cxn>
                <a:cxn ang="0">
                  <a:pos x="csX3" y="csY3"/>
                </a:cxn>
                <a:cxn ang="0">
                  <a:pos x="csX4" y="csY4"/>
                </a:cxn>
              </a:cxnLst>
              <a:rect l="l" t="t" r="r" b="b"/>
              <a:pathLst>
                <a:path w="10520" h="252396">
                  <a:moveTo>
                    <a:pt x="2911" y="1167"/>
                  </a:moveTo>
                  <a:lnTo>
                    <a:pt x="13431" y="1167"/>
                  </a:lnTo>
                  <a:lnTo>
                    <a:pt x="13431" y="236036"/>
                  </a:lnTo>
                  <a:lnTo>
                    <a:pt x="6418" y="253563"/>
                  </a:lnTo>
                  <a:lnTo>
                    <a:pt x="2911" y="25356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7" name="Freeform 36">
              <a:extLst>
                <a:ext uri="{FF2B5EF4-FFF2-40B4-BE49-F238E27FC236}">
                  <a16:creationId xmlns:a16="http://schemas.microsoft.com/office/drawing/2014/main" id="{96E52119-FE67-E394-7DD5-BB2007094BFB}"/>
                </a:ext>
              </a:extLst>
            </p:cNvPr>
            <p:cNvSpPr/>
            <p:nvPr/>
          </p:nvSpPr>
          <p:spPr>
            <a:xfrm>
              <a:off x="9500127" y="2193110"/>
              <a:ext cx="290395" cy="326580"/>
            </a:xfrm>
            <a:custGeom>
              <a:avLst/>
              <a:gdLst>
                <a:gd name="csX0" fmla="*/ 167932 w 196377"/>
                <a:gd name="csY0" fmla="*/ 1146 h 220846"/>
                <a:gd name="csX1" fmla="*/ 199493 w 196377"/>
                <a:gd name="csY1" fmla="*/ 4652 h 220846"/>
                <a:gd name="csX2" fmla="*/ 199493 w 196377"/>
                <a:gd name="csY2" fmla="*/ 50223 h 220846"/>
                <a:gd name="csX3" fmla="*/ 192479 w 196377"/>
                <a:gd name="csY3" fmla="*/ 57234 h 220846"/>
                <a:gd name="csX4" fmla="*/ 181959 w 196377"/>
                <a:gd name="csY4" fmla="*/ 53729 h 220846"/>
                <a:gd name="csX5" fmla="*/ 178452 w 196377"/>
                <a:gd name="csY5" fmla="*/ 218487 h 220846"/>
                <a:gd name="csX6" fmla="*/ 188972 w 196377"/>
                <a:gd name="csY6" fmla="*/ 221993 h 220846"/>
                <a:gd name="csX7" fmla="*/ 174945 w 196377"/>
                <a:gd name="csY7" fmla="*/ 221993 h 220846"/>
                <a:gd name="csX8" fmla="*/ 174945 w 196377"/>
                <a:gd name="csY8" fmla="*/ 36201 h 220846"/>
                <a:gd name="csX9" fmla="*/ 3115 w 196377"/>
                <a:gd name="csY9" fmla="*/ 36201 h 220846"/>
                <a:gd name="csX10" fmla="*/ 3115 w 196377"/>
                <a:gd name="csY10" fmla="*/ 32696 h 220846"/>
                <a:gd name="csX11" fmla="*/ 174945 w 196377"/>
                <a:gd name="csY11" fmla="*/ 29190 h 220846"/>
                <a:gd name="csX12" fmla="*/ 178452 w 196377"/>
                <a:gd name="csY12" fmla="*/ 18674 h 220846"/>
                <a:gd name="csX13" fmla="*/ 178452 w 196377"/>
                <a:gd name="csY13" fmla="*/ 8157 h 220846"/>
                <a:gd name="csX14" fmla="*/ 167932 w 196377"/>
                <a:gd name="csY14" fmla="*/ 4652 h 220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96377" h="220846">
                  <a:moveTo>
                    <a:pt x="167932" y="1146"/>
                  </a:moveTo>
                  <a:lnTo>
                    <a:pt x="199493" y="4652"/>
                  </a:lnTo>
                  <a:lnTo>
                    <a:pt x="199493" y="50223"/>
                  </a:lnTo>
                  <a:lnTo>
                    <a:pt x="192479" y="57234"/>
                  </a:lnTo>
                  <a:lnTo>
                    <a:pt x="181959" y="53729"/>
                  </a:lnTo>
                  <a:lnTo>
                    <a:pt x="178452" y="218487"/>
                  </a:lnTo>
                  <a:lnTo>
                    <a:pt x="188972" y="221993"/>
                  </a:lnTo>
                  <a:lnTo>
                    <a:pt x="174945" y="221993"/>
                  </a:lnTo>
                  <a:lnTo>
                    <a:pt x="174945" y="36201"/>
                  </a:lnTo>
                  <a:lnTo>
                    <a:pt x="3115" y="36201"/>
                  </a:lnTo>
                  <a:lnTo>
                    <a:pt x="3115" y="32696"/>
                  </a:lnTo>
                  <a:lnTo>
                    <a:pt x="174945" y="29190"/>
                  </a:lnTo>
                  <a:lnTo>
                    <a:pt x="178452" y="18674"/>
                  </a:lnTo>
                  <a:lnTo>
                    <a:pt x="178452" y="8157"/>
                  </a:lnTo>
                  <a:lnTo>
                    <a:pt x="167932" y="4652"/>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8" name="Freeform 37">
              <a:extLst>
                <a:ext uri="{FF2B5EF4-FFF2-40B4-BE49-F238E27FC236}">
                  <a16:creationId xmlns:a16="http://schemas.microsoft.com/office/drawing/2014/main" id="{BA3A833E-9B69-5E4A-1C2B-362021389133}"/>
                </a:ext>
              </a:extLst>
            </p:cNvPr>
            <p:cNvSpPr/>
            <p:nvPr/>
          </p:nvSpPr>
          <p:spPr>
            <a:xfrm>
              <a:off x="9494942" y="1918369"/>
              <a:ext cx="88155" cy="279926"/>
            </a:xfrm>
            <a:custGeom>
              <a:avLst/>
              <a:gdLst>
                <a:gd name="csX0" fmla="*/ 10082 w 59614"/>
                <a:gd name="csY0" fmla="*/ 1093 h 189297"/>
                <a:gd name="csX1" fmla="*/ 27616 w 59614"/>
                <a:gd name="csY1" fmla="*/ 1093 h 189297"/>
                <a:gd name="csX2" fmla="*/ 45150 w 59614"/>
                <a:gd name="csY2" fmla="*/ 22126 h 189297"/>
                <a:gd name="csX3" fmla="*/ 52163 w 59614"/>
                <a:gd name="csY3" fmla="*/ 36148 h 189297"/>
                <a:gd name="csX4" fmla="*/ 62684 w 59614"/>
                <a:gd name="csY4" fmla="*/ 50170 h 189297"/>
                <a:gd name="csX5" fmla="*/ 48657 w 59614"/>
                <a:gd name="csY5" fmla="*/ 46665 h 189297"/>
                <a:gd name="csX6" fmla="*/ 45150 w 59614"/>
                <a:gd name="csY6" fmla="*/ 60687 h 189297"/>
                <a:gd name="csX7" fmla="*/ 27616 w 59614"/>
                <a:gd name="csY7" fmla="*/ 43159 h 189297"/>
                <a:gd name="csX8" fmla="*/ 20603 w 59614"/>
                <a:gd name="csY8" fmla="*/ 36148 h 189297"/>
                <a:gd name="csX9" fmla="*/ 17096 w 59614"/>
                <a:gd name="csY9" fmla="*/ 190390 h 189297"/>
                <a:gd name="csX10" fmla="*/ 13589 w 59614"/>
                <a:gd name="csY10" fmla="*/ 190390 h 189297"/>
                <a:gd name="csX11" fmla="*/ 10082 w 59614"/>
                <a:gd name="csY11" fmla="*/ 18621 h 189297"/>
                <a:gd name="csX12" fmla="*/ 3069 w 59614"/>
                <a:gd name="csY12" fmla="*/ 18621 h 189297"/>
                <a:gd name="csX13" fmla="*/ 3069 w 59614"/>
                <a:gd name="csY13" fmla="*/ 8104 h 189297"/>
                <a:gd name="csX14" fmla="*/ 13589 w 59614"/>
                <a:gd name="csY14" fmla="*/ 11610 h 189297"/>
                <a:gd name="csX15" fmla="*/ 13589 w 59614"/>
                <a:gd name="csY15" fmla="*/ 22126 h 189297"/>
                <a:gd name="csX16" fmla="*/ 20603 w 59614"/>
                <a:gd name="csY16" fmla="*/ 22126 h 189297"/>
                <a:gd name="csX17" fmla="*/ 17096 w 59614"/>
                <a:gd name="csY17" fmla="*/ 4599 h 189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9614" h="189297">
                  <a:moveTo>
                    <a:pt x="10082" y="1093"/>
                  </a:moveTo>
                  <a:lnTo>
                    <a:pt x="27616" y="1093"/>
                  </a:lnTo>
                  <a:lnTo>
                    <a:pt x="45150" y="22126"/>
                  </a:lnTo>
                  <a:lnTo>
                    <a:pt x="52163" y="36148"/>
                  </a:lnTo>
                  <a:lnTo>
                    <a:pt x="62684" y="50170"/>
                  </a:lnTo>
                  <a:lnTo>
                    <a:pt x="48657" y="46665"/>
                  </a:lnTo>
                  <a:lnTo>
                    <a:pt x="45150" y="60687"/>
                  </a:lnTo>
                  <a:lnTo>
                    <a:pt x="27616" y="43159"/>
                  </a:lnTo>
                  <a:lnTo>
                    <a:pt x="20603" y="36148"/>
                  </a:lnTo>
                  <a:lnTo>
                    <a:pt x="17096" y="190390"/>
                  </a:lnTo>
                  <a:lnTo>
                    <a:pt x="13589" y="190390"/>
                  </a:lnTo>
                  <a:lnTo>
                    <a:pt x="10082" y="18621"/>
                  </a:lnTo>
                  <a:lnTo>
                    <a:pt x="3069" y="18621"/>
                  </a:lnTo>
                  <a:lnTo>
                    <a:pt x="3069" y="8104"/>
                  </a:lnTo>
                  <a:lnTo>
                    <a:pt x="13589" y="11610"/>
                  </a:lnTo>
                  <a:lnTo>
                    <a:pt x="13589" y="22126"/>
                  </a:lnTo>
                  <a:lnTo>
                    <a:pt x="20603" y="22126"/>
                  </a:lnTo>
                  <a:lnTo>
                    <a:pt x="17096" y="459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0" name="Freeform 39">
              <a:extLst>
                <a:ext uri="{FF2B5EF4-FFF2-40B4-BE49-F238E27FC236}">
                  <a16:creationId xmlns:a16="http://schemas.microsoft.com/office/drawing/2014/main" id="{F9EF4CE9-BB65-6B33-ED90-ADB48D741613}"/>
                </a:ext>
              </a:extLst>
            </p:cNvPr>
            <p:cNvSpPr/>
            <p:nvPr/>
          </p:nvSpPr>
          <p:spPr>
            <a:xfrm>
              <a:off x="9479384" y="1954655"/>
              <a:ext cx="25927" cy="248823"/>
            </a:xfrm>
            <a:custGeom>
              <a:avLst/>
              <a:gdLst>
                <a:gd name="csX0" fmla="*/ 10079 w 17533"/>
                <a:gd name="csY0" fmla="*/ 1100 h 168264"/>
                <a:gd name="csX1" fmla="*/ 20600 w 17533"/>
                <a:gd name="csY1" fmla="*/ 11617 h 168264"/>
                <a:gd name="csX2" fmla="*/ 20600 w 17533"/>
                <a:gd name="csY2" fmla="*/ 43166 h 168264"/>
                <a:gd name="csX3" fmla="*/ 17093 w 17533"/>
                <a:gd name="csY3" fmla="*/ 43166 h 168264"/>
                <a:gd name="csX4" fmla="*/ 13586 w 17533"/>
                <a:gd name="csY4" fmla="*/ 165859 h 168264"/>
                <a:gd name="csX5" fmla="*/ 3066 w 17533"/>
                <a:gd name="csY5" fmla="*/ 169364 h 168264"/>
                <a:gd name="csX6" fmla="*/ 3066 w 17533"/>
                <a:gd name="csY6" fmla="*/ 22133 h 168264"/>
                <a:gd name="csX7" fmla="*/ 10079 w 17533"/>
                <a:gd name="csY7" fmla="*/ 22133 h 1682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533" h="168264">
                  <a:moveTo>
                    <a:pt x="10079" y="1100"/>
                  </a:moveTo>
                  <a:lnTo>
                    <a:pt x="20600" y="11617"/>
                  </a:lnTo>
                  <a:lnTo>
                    <a:pt x="20600" y="43166"/>
                  </a:lnTo>
                  <a:lnTo>
                    <a:pt x="17093" y="43166"/>
                  </a:lnTo>
                  <a:lnTo>
                    <a:pt x="13586" y="165859"/>
                  </a:lnTo>
                  <a:lnTo>
                    <a:pt x="3066" y="169364"/>
                  </a:lnTo>
                  <a:lnTo>
                    <a:pt x="3066" y="22133"/>
                  </a:lnTo>
                  <a:lnTo>
                    <a:pt x="10079" y="2213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1" name="Freeform 40">
              <a:extLst>
                <a:ext uri="{FF2B5EF4-FFF2-40B4-BE49-F238E27FC236}">
                  <a16:creationId xmlns:a16="http://schemas.microsoft.com/office/drawing/2014/main" id="{EE2D0D49-A21F-84B3-4BA2-23F61B641072}"/>
                </a:ext>
              </a:extLst>
            </p:cNvPr>
            <p:cNvSpPr/>
            <p:nvPr/>
          </p:nvSpPr>
          <p:spPr>
            <a:xfrm>
              <a:off x="9048976" y="2514506"/>
              <a:ext cx="451150" cy="31102"/>
            </a:xfrm>
            <a:custGeom>
              <a:avLst/>
              <a:gdLst>
                <a:gd name="csX0" fmla="*/ 297631 w 305086"/>
                <a:gd name="csY0" fmla="*/ 1208 h 21033"/>
                <a:gd name="csX1" fmla="*/ 308152 w 305086"/>
                <a:gd name="csY1" fmla="*/ 1208 h 21033"/>
                <a:gd name="csX2" fmla="*/ 308152 w 305086"/>
                <a:gd name="csY2" fmla="*/ 18736 h 21033"/>
                <a:gd name="csX3" fmla="*/ 304645 w 305086"/>
                <a:gd name="csY3" fmla="*/ 22241 h 21033"/>
                <a:gd name="csX4" fmla="*/ 3065 w 305086"/>
                <a:gd name="csY4" fmla="*/ 22241 h 21033"/>
                <a:gd name="csX5" fmla="*/ 13585 w 305086"/>
                <a:gd name="csY5" fmla="*/ 15230 h 21033"/>
                <a:gd name="csX6" fmla="*/ 129308 w 305086"/>
                <a:gd name="csY6" fmla="*/ 15230 h 21033"/>
                <a:gd name="csX7" fmla="*/ 287111 w 305086"/>
                <a:gd name="csY7" fmla="*/ 18736 h 21033"/>
                <a:gd name="csX8" fmla="*/ 287111 w 305086"/>
                <a:gd name="csY8" fmla="*/ 11725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086" h="21033">
                  <a:moveTo>
                    <a:pt x="297631" y="1208"/>
                  </a:moveTo>
                  <a:lnTo>
                    <a:pt x="308152" y="1208"/>
                  </a:lnTo>
                  <a:lnTo>
                    <a:pt x="308152" y="18736"/>
                  </a:lnTo>
                  <a:lnTo>
                    <a:pt x="304645" y="22241"/>
                  </a:lnTo>
                  <a:lnTo>
                    <a:pt x="3065" y="22241"/>
                  </a:lnTo>
                  <a:lnTo>
                    <a:pt x="13585" y="15230"/>
                  </a:lnTo>
                  <a:lnTo>
                    <a:pt x="129308" y="15230"/>
                  </a:lnTo>
                  <a:lnTo>
                    <a:pt x="287111" y="18736"/>
                  </a:lnTo>
                  <a:lnTo>
                    <a:pt x="287111" y="1172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2" name="Freeform 41">
              <a:extLst>
                <a:ext uri="{FF2B5EF4-FFF2-40B4-BE49-F238E27FC236}">
                  <a16:creationId xmlns:a16="http://schemas.microsoft.com/office/drawing/2014/main" id="{2D899796-640D-E7FC-B01D-9A146B2724EC}"/>
                </a:ext>
              </a:extLst>
            </p:cNvPr>
            <p:cNvSpPr/>
            <p:nvPr/>
          </p:nvSpPr>
          <p:spPr>
            <a:xfrm>
              <a:off x="8675609" y="2742593"/>
              <a:ext cx="15556" cy="409520"/>
            </a:xfrm>
            <a:custGeom>
              <a:avLst/>
              <a:gdLst>
                <a:gd name="csX0" fmla="*/ 6417 w 10520"/>
                <a:gd name="csY0" fmla="*/ 1252 h 276934"/>
                <a:gd name="csX1" fmla="*/ 9923 w 10520"/>
                <a:gd name="csY1" fmla="*/ 1252 h 276934"/>
                <a:gd name="csX2" fmla="*/ 13430 w 10520"/>
                <a:gd name="csY2" fmla="*/ 32802 h 276934"/>
                <a:gd name="csX3" fmla="*/ 9923 w 10520"/>
                <a:gd name="csY3" fmla="*/ 211582 h 276934"/>
                <a:gd name="csX4" fmla="*/ 6417 w 10520"/>
                <a:gd name="csY4" fmla="*/ 278187 h 276934"/>
                <a:gd name="csX5" fmla="*/ 2910 w 10520"/>
                <a:gd name="csY5" fmla="*/ 278187 h 276934"/>
                <a:gd name="csX6" fmla="*/ 2910 w 10520"/>
                <a:gd name="csY6" fmla="*/ 18780 h 27693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520" h="276934">
                  <a:moveTo>
                    <a:pt x="6417" y="1252"/>
                  </a:moveTo>
                  <a:lnTo>
                    <a:pt x="9923" y="1252"/>
                  </a:lnTo>
                  <a:lnTo>
                    <a:pt x="13430" y="32802"/>
                  </a:lnTo>
                  <a:lnTo>
                    <a:pt x="9923" y="211582"/>
                  </a:lnTo>
                  <a:lnTo>
                    <a:pt x="6417" y="278187"/>
                  </a:lnTo>
                  <a:lnTo>
                    <a:pt x="2910" y="278187"/>
                  </a:lnTo>
                  <a:lnTo>
                    <a:pt x="2910" y="1878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3" name="Freeform 42">
              <a:extLst>
                <a:ext uri="{FF2B5EF4-FFF2-40B4-BE49-F238E27FC236}">
                  <a16:creationId xmlns:a16="http://schemas.microsoft.com/office/drawing/2014/main" id="{6F20DF3C-179A-1575-60F1-86F79A639788}"/>
                </a:ext>
              </a:extLst>
            </p:cNvPr>
            <p:cNvSpPr/>
            <p:nvPr/>
          </p:nvSpPr>
          <p:spPr>
            <a:xfrm>
              <a:off x="9759408" y="2198295"/>
              <a:ext cx="36300" cy="321396"/>
            </a:xfrm>
            <a:custGeom>
              <a:avLst/>
              <a:gdLst>
                <a:gd name="csX0" fmla="*/ 24164 w 24547"/>
                <a:gd name="csY0" fmla="*/ 1147 h 217341"/>
                <a:gd name="csX1" fmla="*/ 27671 w 24547"/>
                <a:gd name="csY1" fmla="*/ 1147 h 217341"/>
                <a:gd name="csX2" fmla="*/ 27671 w 24547"/>
                <a:gd name="csY2" fmla="*/ 218488 h 217341"/>
                <a:gd name="csX3" fmla="*/ 13644 w 24547"/>
                <a:gd name="csY3" fmla="*/ 214983 h 217341"/>
                <a:gd name="csX4" fmla="*/ 24164 w 24547"/>
                <a:gd name="csY4" fmla="*/ 214983 h 217341"/>
                <a:gd name="csX5" fmla="*/ 20658 w 24547"/>
                <a:gd name="csY5" fmla="*/ 88785 h 217341"/>
                <a:gd name="csX6" fmla="*/ 10137 w 24547"/>
                <a:gd name="csY6" fmla="*/ 92290 h 217341"/>
                <a:gd name="csX7" fmla="*/ 3124 w 24547"/>
                <a:gd name="csY7" fmla="*/ 88785 h 217341"/>
                <a:gd name="csX8" fmla="*/ 3124 w 24547"/>
                <a:gd name="csY8" fmla="*/ 32697 h 217341"/>
                <a:gd name="csX9" fmla="*/ 6631 w 24547"/>
                <a:gd name="csY9" fmla="*/ 32697 h 217341"/>
                <a:gd name="csX10" fmla="*/ 6631 w 24547"/>
                <a:gd name="csY10" fmla="*/ 50224 h 217341"/>
                <a:gd name="csX11" fmla="*/ 20658 w 24547"/>
                <a:gd name="csY11" fmla="*/ 46719 h 217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4547" h="217341">
                  <a:moveTo>
                    <a:pt x="24164" y="1147"/>
                  </a:moveTo>
                  <a:lnTo>
                    <a:pt x="27671" y="1147"/>
                  </a:lnTo>
                  <a:lnTo>
                    <a:pt x="27671" y="218488"/>
                  </a:lnTo>
                  <a:lnTo>
                    <a:pt x="13644" y="214983"/>
                  </a:lnTo>
                  <a:lnTo>
                    <a:pt x="24164" y="214983"/>
                  </a:lnTo>
                  <a:lnTo>
                    <a:pt x="20658" y="88785"/>
                  </a:lnTo>
                  <a:lnTo>
                    <a:pt x="10137" y="92290"/>
                  </a:lnTo>
                  <a:lnTo>
                    <a:pt x="3124" y="88785"/>
                  </a:lnTo>
                  <a:lnTo>
                    <a:pt x="3124" y="32697"/>
                  </a:lnTo>
                  <a:lnTo>
                    <a:pt x="6631" y="32697"/>
                  </a:lnTo>
                  <a:lnTo>
                    <a:pt x="6631" y="50224"/>
                  </a:lnTo>
                  <a:lnTo>
                    <a:pt x="20658" y="4671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4" name="Freeform 43">
              <a:extLst>
                <a:ext uri="{FF2B5EF4-FFF2-40B4-BE49-F238E27FC236}">
                  <a16:creationId xmlns:a16="http://schemas.microsoft.com/office/drawing/2014/main" id="{1A76564D-CD51-04F2-6BBD-17FAF2310167}"/>
                </a:ext>
              </a:extLst>
            </p:cNvPr>
            <p:cNvSpPr/>
            <p:nvPr/>
          </p:nvSpPr>
          <p:spPr>
            <a:xfrm>
              <a:off x="8893406" y="2898108"/>
              <a:ext cx="357810" cy="25919"/>
            </a:xfrm>
            <a:custGeom>
              <a:avLst/>
              <a:gdLst>
                <a:gd name="csX0" fmla="*/ 2951 w 241965"/>
                <a:gd name="csY0" fmla="*/ 1282 h 17527"/>
                <a:gd name="csX1" fmla="*/ 244916 w 241965"/>
                <a:gd name="csY1" fmla="*/ 1282 h 17527"/>
                <a:gd name="csX2" fmla="*/ 244916 w 241965"/>
                <a:gd name="csY2" fmla="*/ 18810 h 17527"/>
                <a:gd name="csX3" fmla="*/ 241410 w 241965"/>
                <a:gd name="csY3" fmla="*/ 11799 h 17527"/>
                <a:gd name="csX4" fmla="*/ 209849 w 241965"/>
                <a:gd name="csY4" fmla="*/ 8293 h 17527"/>
                <a:gd name="csX5" fmla="*/ 206342 w 241965"/>
                <a:gd name="csY5" fmla="*/ 11799 h 17527"/>
                <a:gd name="csX6" fmla="*/ 66072 w 241965"/>
                <a:gd name="csY6" fmla="*/ 11799 h 17527"/>
                <a:gd name="csX7" fmla="*/ 48539 w 241965"/>
                <a:gd name="csY7" fmla="*/ 8293 h 17527"/>
                <a:gd name="csX8" fmla="*/ 2951 w 241965"/>
                <a:gd name="csY8" fmla="*/ 4788 h 175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1965" h="17527">
                  <a:moveTo>
                    <a:pt x="2951" y="1282"/>
                  </a:moveTo>
                  <a:lnTo>
                    <a:pt x="244916" y="1282"/>
                  </a:lnTo>
                  <a:lnTo>
                    <a:pt x="244916" y="18810"/>
                  </a:lnTo>
                  <a:lnTo>
                    <a:pt x="241410" y="11799"/>
                  </a:lnTo>
                  <a:lnTo>
                    <a:pt x="209849" y="8293"/>
                  </a:lnTo>
                  <a:lnTo>
                    <a:pt x="206342" y="11799"/>
                  </a:lnTo>
                  <a:lnTo>
                    <a:pt x="66072" y="11799"/>
                  </a:lnTo>
                  <a:lnTo>
                    <a:pt x="48539" y="8293"/>
                  </a:lnTo>
                  <a:lnTo>
                    <a:pt x="2951" y="4788"/>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5" name="Freeform 44">
              <a:extLst>
                <a:ext uri="{FF2B5EF4-FFF2-40B4-BE49-F238E27FC236}">
                  <a16:creationId xmlns:a16="http://schemas.microsoft.com/office/drawing/2014/main" id="{55933283-97AA-15B6-F642-5ABC20D870F8}"/>
                </a:ext>
              </a:extLst>
            </p:cNvPr>
            <p:cNvSpPr/>
            <p:nvPr/>
          </p:nvSpPr>
          <p:spPr>
            <a:xfrm>
              <a:off x="8950450" y="2701124"/>
              <a:ext cx="362995" cy="31102"/>
            </a:xfrm>
            <a:custGeom>
              <a:avLst/>
              <a:gdLst>
                <a:gd name="csX0" fmla="*/ 9977 w 245472"/>
                <a:gd name="csY0" fmla="*/ 1244 h 21033"/>
                <a:gd name="csX1" fmla="*/ 244929 w 245472"/>
                <a:gd name="csY1" fmla="*/ 1244 h 21033"/>
                <a:gd name="csX2" fmla="*/ 248436 w 245472"/>
                <a:gd name="csY2" fmla="*/ 15266 h 21033"/>
                <a:gd name="csX3" fmla="*/ 244929 w 245472"/>
                <a:gd name="csY3" fmla="*/ 22277 h 21033"/>
                <a:gd name="csX4" fmla="*/ 223889 w 245472"/>
                <a:gd name="csY4" fmla="*/ 22277 h 21033"/>
                <a:gd name="csX5" fmla="*/ 234409 w 245472"/>
                <a:gd name="csY5" fmla="*/ 15266 h 21033"/>
                <a:gd name="csX6" fmla="*/ 237916 w 245472"/>
                <a:gd name="csY6" fmla="*/ 4750 h 21033"/>
                <a:gd name="csX7" fmla="*/ 80112 w 245472"/>
                <a:gd name="csY7" fmla="*/ 8255 h 21033"/>
                <a:gd name="csX8" fmla="*/ 80112 w 245472"/>
                <a:gd name="csY8" fmla="*/ 11761 h 21033"/>
                <a:gd name="csX9" fmla="*/ 34525 w 245472"/>
                <a:gd name="csY9" fmla="*/ 15266 h 21033"/>
                <a:gd name="csX10" fmla="*/ 2964 w 245472"/>
                <a:gd name="csY10" fmla="*/ 11761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5472" h="21033">
                  <a:moveTo>
                    <a:pt x="9977" y="1244"/>
                  </a:moveTo>
                  <a:lnTo>
                    <a:pt x="244929" y="1244"/>
                  </a:lnTo>
                  <a:lnTo>
                    <a:pt x="248436" y="15266"/>
                  </a:lnTo>
                  <a:lnTo>
                    <a:pt x="244929" y="22277"/>
                  </a:lnTo>
                  <a:lnTo>
                    <a:pt x="223889" y="22277"/>
                  </a:lnTo>
                  <a:lnTo>
                    <a:pt x="234409" y="15266"/>
                  </a:lnTo>
                  <a:lnTo>
                    <a:pt x="237916" y="4750"/>
                  </a:lnTo>
                  <a:lnTo>
                    <a:pt x="80112" y="8255"/>
                  </a:lnTo>
                  <a:lnTo>
                    <a:pt x="80112" y="11761"/>
                  </a:lnTo>
                  <a:lnTo>
                    <a:pt x="34525" y="15266"/>
                  </a:lnTo>
                  <a:lnTo>
                    <a:pt x="2964" y="1176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6" name="Freeform 45">
              <a:extLst>
                <a:ext uri="{FF2B5EF4-FFF2-40B4-BE49-F238E27FC236}">
                  <a16:creationId xmlns:a16="http://schemas.microsoft.com/office/drawing/2014/main" id="{9E1FD498-29DB-B56B-CB70-5ADF69218FCC}"/>
                </a:ext>
              </a:extLst>
            </p:cNvPr>
            <p:cNvSpPr/>
            <p:nvPr/>
          </p:nvSpPr>
          <p:spPr>
            <a:xfrm>
              <a:off x="9479384" y="2213845"/>
              <a:ext cx="145196" cy="20735"/>
            </a:xfrm>
            <a:custGeom>
              <a:avLst/>
              <a:gdLst>
                <a:gd name="csX0" fmla="*/ 31126 w 98188"/>
                <a:gd name="csY0" fmla="*/ 1150 h 14022"/>
                <a:gd name="csX1" fmla="*/ 101261 w 98188"/>
                <a:gd name="csY1" fmla="*/ 1150 h 14022"/>
                <a:gd name="csX2" fmla="*/ 101261 w 98188"/>
                <a:gd name="csY2" fmla="*/ 11667 h 14022"/>
                <a:gd name="csX3" fmla="*/ 20606 w 98188"/>
                <a:gd name="csY3" fmla="*/ 15172 h 14022"/>
                <a:gd name="csX4" fmla="*/ 10085 w 98188"/>
                <a:gd name="csY4" fmla="*/ 15172 h 14022"/>
                <a:gd name="csX5" fmla="*/ 3072 w 98188"/>
                <a:gd name="csY5" fmla="*/ 4656 h 14022"/>
              </a:gdLst>
              <a:ahLst/>
              <a:cxnLst>
                <a:cxn ang="0">
                  <a:pos x="csX0" y="csY0"/>
                </a:cxn>
                <a:cxn ang="0">
                  <a:pos x="csX1" y="csY1"/>
                </a:cxn>
                <a:cxn ang="0">
                  <a:pos x="csX2" y="csY2"/>
                </a:cxn>
                <a:cxn ang="0">
                  <a:pos x="csX3" y="csY3"/>
                </a:cxn>
                <a:cxn ang="0">
                  <a:pos x="csX4" y="csY4"/>
                </a:cxn>
                <a:cxn ang="0">
                  <a:pos x="csX5" y="csY5"/>
                </a:cxn>
              </a:cxnLst>
              <a:rect l="l" t="t" r="r" b="b"/>
              <a:pathLst>
                <a:path w="98188" h="14022">
                  <a:moveTo>
                    <a:pt x="31126" y="1150"/>
                  </a:moveTo>
                  <a:lnTo>
                    <a:pt x="101261" y="1150"/>
                  </a:lnTo>
                  <a:lnTo>
                    <a:pt x="101261" y="11667"/>
                  </a:lnTo>
                  <a:lnTo>
                    <a:pt x="20606" y="15172"/>
                  </a:lnTo>
                  <a:lnTo>
                    <a:pt x="10085" y="15172"/>
                  </a:lnTo>
                  <a:lnTo>
                    <a:pt x="3072" y="465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7" name="Freeform 46">
              <a:extLst>
                <a:ext uri="{FF2B5EF4-FFF2-40B4-BE49-F238E27FC236}">
                  <a16:creationId xmlns:a16="http://schemas.microsoft.com/office/drawing/2014/main" id="{6F5B841C-DD4F-DEA7-310E-68AC72856C08}"/>
                </a:ext>
              </a:extLst>
            </p:cNvPr>
            <p:cNvSpPr/>
            <p:nvPr/>
          </p:nvSpPr>
          <p:spPr>
            <a:xfrm>
              <a:off x="8872663" y="2701124"/>
              <a:ext cx="72598" cy="36286"/>
            </a:xfrm>
            <a:custGeom>
              <a:avLst/>
              <a:gdLst>
                <a:gd name="csX0" fmla="*/ 2947 w 49094"/>
                <a:gd name="csY0" fmla="*/ 1244 h 24538"/>
                <a:gd name="csX1" fmla="*/ 34508 w 49094"/>
                <a:gd name="csY1" fmla="*/ 4750 h 24538"/>
                <a:gd name="csX2" fmla="*/ 48535 w 49094"/>
                <a:gd name="csY2" fmla="*/ 11761 h 24538"/>
                <a:gd name="csX3" fmla="*/ 41521 w 49094"/>
                <a:gd name="csY3" fmla="*/ 18772 h 24538"/>
                <a:gd name="csX4" fmla="*/ 52041 w 49094"/>
                <a:gd name="csY4" fmla="*/ 25783 h 24538"/>
                <a:gd name="csX5" fmla="*/ 2947 w 49094"/>
                <a:gd name="csY5" fmla="*/ 25783 h 24538"/>
              </a:gdLst>
              <a:ahLst/>
              <a:cxnLst>
                <a:cxn ang="0">
                  <a:pos x="csX0" y="csY0"/>
                </a:cxn>
                <a:cxn ang="0">
                  <a:pos x="csX1" y="csY1"/>
                </a:cxn>
                <a:cxn ang="0">
                  <a:pos x="csX2" y="csY2"/>
                </a:cxn>
                <a:cxn ang="0">
                  <a:pos x="csX3" y="csY3"/>
                </a:cxn>
                <a:cxn ang="0">
                  <a:pos x="csX4" y="csY4"/>
                </a:cxn>
                <a:cxn ang="0">
                  <a:pos x="csX5" y="csY5"/>
                </a:cxn>
              </a:cxnLst>
              <a:rect l="l" t="t" r="r" b="b"/>
              <a:pathLst>
                <a:path w="49094" h="24538">
                  <a:moveTo>
                    <a:pt x="2947" y="1244"/>
                  </a:moveTo>
                  <a:lnTo>
                    <a:pt x="34508" y="4750"/>
                  </a:lnTo>
                  <a:lnTo>
                    <a:pt x="48535" y="11761"/>
                  </a:lnTo>
                  <a:lnTo>
                    <a:pt x="41521" y="18772"/>
                  </a:lnTo>
                  <a:lnTo>
                    <a:pt x="52041" y="25783"/>
                  </a:lnTo>
                  <a:lnTo>
                    <a:pt x="2947" y="2578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8" name="Freeform 47">
              <a:extLst>
                <a:ext uri="{FF2B5EF4-FFF2-40B4-BE49-F238E27FC236}">
                  <a16:creationId xmlns:a16="http://schemas.microsoft.com/office/drawing/2014/main" id="{B33041D4-DC78-C1F1-25AC-4FE7A1B469A0}"/>
                </a:ext>
              </a:extLst>
            </p:cNvPr>
            <p:cNvSpPr/>
            <p:nvPr/>
          </p:nvSpPr>
          <p:spPr>
            <a:xfrm>
              <a:off x="9531241" y="2203477"/>
              <a:ext cx="202239" cy="15551"/>
            </a:xfrm>
            <a:custGeom>
              <a:avLst/>
              <a:gdLst>
                <a:gd name="csX0" fmla="*/ 3074 w 136762"/>
                <a:gd name="csY0" fmla="*/ 1148 h 10516"/>
                <a:gd name="csX1" fmla="*/ 139837 w 136762"/>
                <a:gd name="csY1" fmla="*/ 1148 h 10516"/>
                <a:gd name="csX2" fmla="*/ 139837 w 136762"/>
                <a:gd name="csY2" fmla="*/ 4654 h 10516"/>
                <a:gd name="csX3" fmla="*/ 108276 w 136762"/>
                <a:gd name="csY3" fmla="*/ 8159 h 10516"/>
                <a:gd name="csX4" fmla="*/ 101263 w 136762"/>
                <a:gd name="csY4" fmla="*/ 11665 h 10516"/>
                <a:gd name="csX5" fmla="*/ 10087 w 136762"/>
                <a:gd name="csY5" fmla="*/ 8159 h 10516"/>
              </a:gdLst>
              <a:ahLst/>
              <a:cxnLst>
                <a:cxn ang="0">
                  <a:pos x="csX0" y="csY0"/>
                </a:cxn>
                <a:cxn ang="0">
                  <a:pos x="csX1" y="csY1"/>
                </a:cxn>
                <a:cxn ang="0">
                  <a:pos x="csX2" y="csY2"/>
                </a:cxn>
                <a:cxn ang="0">
                  <a:pos x="csX3" y="csY3"/>
                </a:cxn>
                <a:cxn ang="0">
                  <a:pos x="csX4" y="csY4"/>
                </a:cxn>
                <a:cxn ang="0">
                  <a:pos x="csX5" y="csY5"/>
                </a:cxn>
              </a:cxnLst>
              <a:rect l="l" t="t" r="r" b="b"/>
              <a:pathLst>
                <a:path w="136762" h="10516">
                  <a:moveTo>
                    <a:pt x="3074" y="1148"/>
                  </a:moveTo>
                  <a:lnTo>
                    <a:pt x="139837" y="1148"/>
                  </a:lnTo>
                  <a:lnTo>
                    <a:pt x="139837" y="4654"/>
                  </a:lnTo>
                  <a:lnTo>
                    <a:pt x="108276" y="8159"/>
                  </a:lnTo>
                  <a:lnTo>
                    <a:pt x="101263" y="11665"/>
                  </a:lnTo>
                  <a:lnTo>
                    <a:pt x="10087" y="815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9" name="Freeform 48">
              <a:extLst>
                <a:ext uri="{FF2B5EF4-FFF2-40B4-BE49-F238E27FC236}">
                  <a16:creationId xmlns:a16="http://schemas.microsoft.com/office/drawing/2014/main" id="{35E1E091-D2EF-0748-11A9-6D4387275D80}"/>
                </a:ext>
              </a:extLst>
            </p:cNvPr>
            <p:cNvSpPr/>
            <p:nvPr/>
          </p:nvSpPr>
          <p:spPr>
            <a:xfrm>
              <a:off x="9069719" y="2701124"/>
              <a:ext cx="243724" cy="31102"/>
            </a:xfrm>
            <a:custGeom>
              <a:avLst/>
              <a:gdLst>
                <a:gd name="csX0" fmla="*/ 2985 w 164816"/>
                <a:gd name="csY0" fmla="*/ 1244 h 21033"/>
                <a:gd name="csX1" fmla="*/ 164295 w 164816"/>
                <a:gd name="csY1" fmla="*/ 1244 h 21033"/>
                <a:gd name="csX2" fmla="*/ 167802 w 164816"/>
                <a:gd name="csY2" fmla="*/ 15266 h 21033"/>
                <a:gd name="csX3" fmla="*/ 164295 w 164816"/>
                <a:gd name="csY3" fmla="*/ 22277 h 21033"/>
                <a:gd name="csX4" fmla="*/ 143255 w 164816"/>
                <a:gd name="csY4" fmla="*/ 22277 h 21033"/>
                <a:gd name="csX5" fmla="*/ 153775 w 164816"/>
                <a:gd name="csY5" fmla="*/ 15266 h 21033"/>
                <a:gd name="csX6" fmla="*/ 157282 w 164816"/>
                <a:gd name="csY6" fmla="*/ 4750 h 21033"/>
                <a:gd name="csX7" fmla="*/ 2985 w 164816"/>
                <a:gd name="csY7" fmla="*/ 4750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4816" h="21033">
                  <a:moveTo>
                    <a:pt x="2985" y="1244"/>
                  </a:moveTo>
                  <a:lnTo>
                    <a:pt x="164295" y="1244"/>
                  </a:lnTo>
                  <a:lnTo>
                    <a:pt x="167802" y="15266"/>
                  </a:lnTo>
                  <a:lnTo>
                    <a:pt x="164295" y="22277"/>
                  </a:lnTo>
                  <a:lnTo>
                    <a:pt x="143255" y="22277"/>
                  </a:lnTo>
                  <a:lnTo>
                    <a:pt x="153775" y="15266"/>
                  </a:lnTo>
                  <a:lnTo>
                    <a:pt x="157282" y="4750"/>
                  </a:lnTo>
                  <a:lnTo>
                    <a:pt x="2985" y="475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1" name="Freeform 50">
              <a:extLst>
                <a:ext uri="{FF2B5EF4-FFF2-40B4-BE49-F238E27FC236}">
                  <a16:creationId xmlns:a16="http://schemas.microsoft.com/office/drawing/2014/main" id="{C566B3E3-7850-1026-E261-2F4677250C75}"/>
                </a:ext>
              </a:extLst>
            </p:cNvPr>
            <p:cNvSpPr/>
            <p:nvPr/>
          </p:nvSpPr>
          <p:spPr>
            <a:xfrm>
              <a:off x="9329002" y="2317522"/>
              <a:ext cx="103712" cy="36286"/>
            </a:xfrm>
            <a:custGeom>
              <a:avLst/>
              <a:gdLst>
                <a:gd name="csX0" fmla="*/ 69682 w 70134"/>
                <a:gd name="csY0" fmla="*/ 1170 h 24538"/>
                <a:gd name="csX1" fmla="*/ 73189 w 70134"/>
                <a:gd name="csY1" fmla="*/ 1170 h 24538"/>
                <a:gd name="csX2" fmla="*/ 73189 w 70134"/>
                <a:gd name="csY2" fmla="*/ 25709 h 24538"/>
                <a:gd name="csX3" fmla="*/ 41628 w 70134"/>
                <a:gd name="csY3" fmla="*/ 25709 h 24538"/>
                <a:gd name="csX4" fmla="*/ 27601 w 70134"/>
                <a:gd name="csY4" fmla="*/ 22203 h 24538"/>
                <a:gd name="csX5" fmla="*/ 3054 w 70134"/>
                <a:gd name="csY5" fmla="*/ 18698 h 24538"/>
                <a:gd name="csX6" fmla="*/ 6561 w 70134"/>
                <a:gd name="csY6" fmla="*/ 11687 h 24538"/>
                <a:gd name="csX7" fmla="*/ 38121 w 70134"/>
                <a:gd name="csY7" fmla="*/ 15192 h 24538"/>
                <a:gd name="csX8" fmla="*/ 38121 w 70134"/>
                <a:gd name="csY8" fmla="*/ 8181 h 24538"/>
                <a:gd name="csX9" fmla="*/ 66175 w 70134"/>
                <a:gd name="csY9" fmla="*/ 8181 h 245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0134" h="24538">
                  <a:moveTo>
                    <a:pt x="69682" y="1170"/>
                  </a:moveTo>
                  <a:lnTo>
                    <a:pt x="73189" y="1170"/>
                  </a:lnTo>
                  <a:lnTo>
                    <a:pt x="73189" y="25709"/>
                  </a:lnTo>
                  <a:lnTo>
                    <a:pt x="41628" y="25709"/>
                  </a:lnTo>
                  <a:lnTo>
                    <a:pt x="27601" y="22203"/>
                  </a:lnTo>
                  <a:lnTo>
                    <a:pt x="3054" y="18698"/>
                  </a:lnTo>
                  <a:lnTo>
                    <a:pt x="6561" y="11687"/>
                  </a:lnTo>
                  <a:lnTo>
                    <a:pt x="38121" y="15192"/>
                  </a:lnTo>
                  <a:lnTo>
                    <a:pt x="38121" y="8181"/>
                  </a:lnTo>
                  <a:lnTo>
                    <a:pt x="66175" y="818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2" name="Freeform 51">
              <a:extLst>
                <a:ext uri="{FF2B5EF4-FFF2-40B4-BE49-F238E27FC236}">
                  <a16:creationId xmlns:a16="http://schemas.microsoft.com/office/drawing/2014/main" id="{6F3CC124-997A-402D-5013-0F5D7CE1C814}"/>
                </a:ext>
              </a:extLst>
            </p:cNvPr>
            <p:cNvSpPr/>
            <p:nvPr/>
          </p:nvSpPr>
          <p:spPr>
            <a:xfrm>
              <a:off x="8675609" y="3136563"/>
              <a:ext cx="46670" cy="93308"/>
            </a:xfrm>
            <a:custGeom>
              <a:avLst/>
              <a:gdLst>
                <a:gd name="csX0" fmla="*/ 16940 w 31560"/>
                <a:gd name="csY0" fmla="*/ 1328 h 63099"/>
                <a:gd name="csX1" fmla="*/ 20447 w 31560"/>
                <a:gd name="csY1" fmla="*/ 1328 h 63099"/>
                <a:gd name="csX2" fmla="*/ 27460 w 31560"/>
                <a:gd name="csY2" fmla="*/ 39889 h 63099"/>
                <a:gd name="csX3" fmla="*/ 34474 w 31560"/>
                <a:gd name="csY3" fmla="*/ 50405 h 63099"/>
                <a:gd name="csX4" fmla="*/ 30967 w 31560"/>
                <a:gd name="csY4" fmla="*/ 60922 h 63099"/>
                <a:gd name="csX5" fmla="*/ 16940 w 31560"/>
                <a:gd name="csY5" fmla="*/ 43394 h 63099"/>
                <a:gd name="csX6" fmla="*/ 23953 w 31560"/>
                <a:gd name="csY6" fmla="*/ 64427 h 63099"/>
                <a:gd name="csX7" fmla="*/ 6420 w 31560"/>
                <a:gd name="csY7" fmla="*/ 60922 h 63099"/>
                <a:gd name="csX8" fmla="*/ 2913 w 31560"/>
                <a:gd name="csY8" fmla="*/ 46900 h 63099"/>
                <a:gd name="csX9" fmla="*/ 13433 w 31560"/>
                <a:gd name="csY9" fmla="*/ 29372 h 63099"/>
                <a:gd name="csX10" fmla="*/ 9926 w 31560"/>
                <a:gd name="csY10" fmla="*/ 18856 h 630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1560" h="63099">
                  <a:moveTo>
                    <a:pt x="16940" y="1328"/>
                  </a:moveTo>
                  <a:lnTo>
                    <a:pt x="20447" y="1328"/>
                  </a:lnTo>
                  <a:lnTo>
                    <a:pt x="27460" y="39889"/>
                  </a:lnTo>
                  <a:lnTo>
                    <a:pt x="34474" y="50405"/>
                  </a:lnTo>
                  <a:lnTo>
                    <a:pt x="30967" y="60922"/>
                  </a:lnTo>
                  <a:lnTo>
                    <a:pt x="16940" y="43394"/>
                  </a:lnTo>
                  <a:lnTo>
                    <a:pt x="23953" y="64427"/>
                  </a:lnTo>
                  <a:lnTo>
                    <a:pt x="6420" y="60922"/>
                  </a:lnTo>
                  <a:lnTo>
                    <a:pt x="2913" y="46900"/>
                  </a:lnTo>
                  <a:lnTo>
                    <a:pt x="13433" y="29372"/>
                  </a:lnTo>
                  <a:lnTo>
                    <a:pt x="9926" y="1885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3" name="Freeform 52">
              <a:extLst>
                <a:ext uri="{FF2B5EF4-FFF2-40B4-BE49-F238E27FC236}">
                  <a16:creationId xmlns:a16="http://schemas.microsoft.com/office/drawing/2014/main" id="{5188B674-87E5-C59A-303E-5D4D5267EBE4}"/>
                </a:ext>
              </a:extLst>
            </p:cNvPr>
            <p:cNvSpPr/>
            <p:nvPr/>
          </p:nvSpPr>
          <p:spPr>
            <a:xfrm>
              <a:off x="8872663" y="2509323"/>
              <a:ext cx="62227" cy="36286"/>
            </a:xfrm>
            <a:custGeom>
              <a:avLst/>
              <a:gdLst>
                <a:gd name="csX0" fmla="*/ 2947 w 42080"/>
                <a:gd name="csY0" fmla="*/ 1207 h 24538"/>
                <a:gd name="csX1" fmla="*/ 23987 w 42080"/>
                <a:gd name="csY1" fmla="*/ 1207 h 24538"/>
                <a:gd name="csX2" fmla="*/ 45028 w 42080"/>
                <a:gd name="csY2" fmla="*/ 8218 h 24538"/>
                <a:gd name="csX3" fmla="*/ 45028 w 42080"/>
                <a:gd name="csY3" fmla="*/ 15229 h 24538"/>
                <a:gd name="csX4" fmla="*/ 38014 w 42080"/>
                <a:gd name="csY4" fmla="*/ 22240 h 24538"/>
                <a:gd name="csX5" fmla="*/ 2947 w 42080"/>
                <a:gd name="csY5" fmla="*/ 25746 h 24538"/>
              </a:gdLst>
              <a:ahLst/>
              <a:cxnLst>
                <a:cxn ang="0">
                  <a:pos x="csX0" y="csY0"/>
                </a:cxn>
                <a:cxn ang="0">
                  <a:pos x="csX1" y="csY1"/>
                </a:cxn>
                <a:cxn ang="0">
                  <a:pos x="csX2" y="csY2"/>
                </a:cxn>
                <a:cxn ang="0">
                  <a:pos x="csX3" y="csY3"/>
                </a:cxn>
                <a:cxn ang="0">
                  <a:pos x="csX4" y="csY4"/>
                </a:cxn>
                <a:cxn ang="0">
                  <a:pos x="csX5" y="csY5"/>
                </a:cxn>
              </a:cxnLst>
              <a:rect l="l" t="t" r="r" b="b"/>
              <a:pathLst>
                <a:path w="42080" h="24538">
                  <a:moveTo>
                    <a:pt x="2947" y="1207"/>
                  </a:moveTo>
                  <a:lnTo>
                    <a:pt x="23987" y="1207"/>
                  </a:lnTo>
                  <a:lnTo>
                    <a:pt x="45028" y="8218"/>
                  </a:lnTo>
                  <a:lnTo>
                    <a:pt x="45028" y="15229"/>
                  </a:lnTo>
                  <a:lnTo>
                    <a:pt x="38014" y="22240"/>
                  </a:lnTo>
                  <a:lnTo>
                    <a:pt x="2947" y="2574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4" name="Freeform 53">
              <a:extLst>
                <a:ext uri="{FF2B5EF4-FFF2-40B4-BE49-F238E27FC236}">
                  <a16:creationId xmlns:a16="http://schemas.microsoft.com/office/drawing/2014/main" id="{1A9551BE-E1AE-F8E1-37E9-982B03D50D09}"/>
                </a:ext>
              </a:extLst>
            </p:cNvPr>
            <p:cNvSpPr/>
            <p:nvPr/>
          </p:nvSpPr>
          <p:spPr>
            <a:xfrm>
              <a:off x="9282330" y="2327889"/>
              <a:ext cx="103712" cy="25919"/>
            </a:xfrm>
            <a:custGeom>
              <a:avLst/>
              <a:gdLst>
                <a:gd name="csX0" fmla="*/ 20565 w 70134"/>
                <a:gd name="csY0" fmla="*/ 1172 h 17527"/>
                <a:gd name="csX1" fmla="*/ 69659 w 70134"/>
                <a:gd name="csY1" fmla="*/ 1172 h 17527"/>
                <a:gd name="csX2" fmla="*/ 69659 w 70134"/>
                <a:gd name="csY2" fmla="*/ 8183 h 17527"/>
                <a:gd name="csX3" fmla="*/ 38098 w 70134"/>
                <a:gd name="csY3" fmla="*/ 8183 h 17527"/>
                <a:gd name="csX4" fmla="*/ 34592 w 70134"/>
                <a:gd name="csY4" fmla="*/ 11689 h 17527"/>
                <a:gd name="csX5" fmla="*/ 69659 w 70134"/>
                <a:gd name="csY5" fmla="*/ 11689 h 17527"/>
                <a:gd name="csX6" fmla="*/ 73166 w 70134"/>
                <a:gd name="csY6" fmla="*/ 18700 h 17527"/>
                <a:gd name="csX7" fmla="*/ 45112 w 70134"/>
                <a:gd name="csY7" fmla="*/ 18700 h 17527"/>
                <a:gd name="csX8" fmla="*/ 3031 w 70134"/>
                <a:gd name="csY8" fmla="*/ 11689 h 17527"/>
                <a:gd name="csX9" fmla="*/ 3031 w 70134"/>
                <a:gd name="csY9" fmla="*/ 4678 h 175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0134" h="17527">
                  <a:moveTo>
                    <a:pt x="20565" y="1172"/>
                  </a:moveTo>
                  <a:lnTo>
                    <a:pt x="69659" y="1172"/>
                  </a:lnTo>
                  <a:lnTo>
                    <a:pt x="69659" y="8183"/>
                  </a:lnTo>
                  <a:lnTo>
                    <a:pt x="38098" y="8183"/>
                  </a:lnTo>
                  <a:lnTo>
                    <a:pt x="34592" y="11689"/>
                  </a:lnTo>
                  <a:lnTo>
                    <a:pt x="69659" y="11689"/>
                  </a:lnTo>
                  <a:lnTo>
                    <a:pt x="73166" y="18700"/>
                  </a:lnTo>
                  <a:lnTo>
                    <a:pt x="45112" y="18700"/>
                  </a:lnTo>
                  <a:lnTo>
                    <a:pt x="3031" y="11689"/>
                  </a:lnTo>
                  <a:lnTo>
                    <a:pt x="3031" y="4678"/>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5" name="Freeform 54">
              <a:extLst>
                <a:ext uri="{FF2B5EF4-FFF2-40B4-BE49-F238E27FC236}">
                  <a16:creationId xmlns:a16="http://schemas.microsoft.com/office/drawing/2014/main" id="{7960C304-E920-2E7F-3164-3D3387C0861A}"/>
                </a:ext>
              </a:extLst>
            </p:cNvPr>
            <p:cNvSpPr/>
            <p:nvPr/>
          </p:nvSpPr>
          <p:spPr>
            <a:xfrm>
              <a:off x="9551984" y="1949471"/>
              <a:ext cx="41484" cy="82941"/>
            </a:xfrm>
            <a:custGeom>
              <a:avLst/>
              <a:gdLst>
                <a:gd name="csX0" fmla="*/ 3078 w 28053"/>
                <a:gd name="csY0" fmla="*/ 1099 h 56088"/>
                <a:gd name="csX1" fmla="*/ 27625 w 28053"/>
                <a:gd name="csY1" fmla="*/ 22132 h 56088"/>
                <a:gd name="csX2" fmla="*/ 31132 w 28053"/>
                <a:gd name="csY2" fmla="*/ 29143 h 56088"/>
                <a:gd name="csX3" fmla="*/ 24118 w 28053"/>
                <a:gd name="csY3" fmla="*/ 57187 h 56088"/>
                <a:gd name="csX4" fmla="*/ 6585 w 28053"/>
                <a:gd name="csY4" fmla="*/ 43165 h 56088"/>
                <a:gd name="csX5" fmla="*/ 6585 w 28053"/>
                <a:gd name="csY5" fmla="*/ 18627 h 56088"/>
                <a:gd name="csX6" fmla="*/ 17105 w 28053"/>
                <a:gd name="csY6" fmla="*/ 22132 h 56088"/>
                <a:gd name="csX7" fmla="*/ 3078 w 28053"/>
                <a:gd name="csY7" fmla="*/ 8110 h 560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053" h="56088">
                  <a:moveTo>
                    <a:pt x="3078" y="1099"/>
                  </a:moveTo>
                  <a:lnTo>
                    <a:pt x="27625" y="22132"/>
                  </a:lnTo>
                  <a:lnTo>
                    <a:pt x="31132" y="29143"/>
                  </a:lnTo>
                  <a:lnTo>
                    <a:pt x="24118" y="57187"/>
                  </a:lnTo>
                  <a:lnTo>
                    <a:pt x="6585" y="43165"/>
                  </a:lnTo>
                  <a:lnTo>
                    <a:pt x="6585" y="18627"/>
                  </a:lnTo>
                  <a:lnTo>
                    <a:pt x="17105" y="22132"/>
                  </a:lnTo>
                  <a:lnTo>
                    <a:pt x="3078" y="811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6" name="Freeform 55">
              <a:extLst>
                <a:ext uri="{FF2B5EF4-FFF2-40B4-BE49-F238E27FC236}">
                  <a16:creationId xmlns:a16="http://schemas.microsoft.com/office/drawing/2014/main" id="{A4F96AA3-8931-E148-04D2-36F3E283EC63}"/>
                </a:ext>
              </a:extLst>
            </p:cNvPr>
            <p:cNvSpPr/>
            <p:nvPr/>
          </p:nvSpPr>
          <p:spPr>
            <a:xfrm>
              <a:off x="8675609" y="2742593"/>
              <a:ext cx="15556" cy="134779"/>
            </a:xfrm>
            <a:custGeom>
              <a:avLst/>
              <a:gdLst>
                <a:gd name="csX0" fmla="*/ 6417 w 10520"/>
                <a:gd name="csY0" fmla="*/ 1252 h 91143"/>
                <a:gd name="csX1" fmla="*/ 9923 w 10520"/>
                <a:gd name="csY1" fmla="*/ 1252 h 91143"/>
                <a:gd name="csX2" fmla="*/ 13430 w 10520"/>
                <a:gd name="csY2" fmla="*/ 32802 h 91143"/>
                <a:gd name="csX3" fmla="*/ 6417 w 10520"/>
                <a:gd name="csY3" fmla="*/ 92395 h 91143"/>
                <a:gd name="csX4" fmla="*/ 2910 w 10520"/>
                <a:gd name="csY4" fmla="*/ 92395 h 91143"/>
                <a:gd name="csX5" fmla="*/ 2910 w 10520"/>
                <a:gd name="csY5" fmla="*/ 18780 h 91143"/>
              </a:gdLst>
              <a:ahLst/>
              <a:cxnLst>
                <a:cxn ang="0">
                  <a:pos x="csX0" y="csY0"/>
                </a:cxn>
                <a:cxn ang="0">
                  <a:pos x="csX1" y="csY1"/>
                </a:cxn>
                <a:cxn ang="0">
                  <a:pos x="csX2" y="csY2"/>
                </a:cxn>
                <a:cxn ang="0">
                  <a:pos x="csX3" y="csY3"/>
                </a:cxn>
                <a:cxn ang="0">
                  <a:pos x="csX4" y="csY4"/>
                </a:cxn>
                <a:cxn ang="0">
                  <a:pos x="csX5" y="csY5"/>
                </a:cxn>
              </a:cxnLst>
              <a:rect l="l" t="t" r="r" b="b"/>
              <a:pathLst>
                <a:path w="10520" h="91143">
                  <a:moveTo>
                    <a:pt x="6417" y="1252"/>
                  </a:moveTo>
                  <a:lnTo>
                    <a:pt x="9923" y="1252"/>
                  </a:lnTo>
                  <a:lnTo>
                    <a:pt x="13430" y="32802"/>
                  </a:lnTo>
                  <a:lnTo>
                    <a:pt x="6417" y="92395"/>
                  </a:lnTo>
                  <a:lnTo>
                    <a:pt x="2910" y="92395"/>
                  </a:lnTo>
                  <a:lnTo>
                    <a:pt x="2910" y="1878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7" name="Freeform 56">
              <a:extLst>
                <a:ext uri="{FF2B5EF4-FFF2-40B4-BE49-F238E27FC236}">
                  <a16:creationId xmlns:a16="http://schemas.microsoft.com/office/drawing/2014/main" id="{0E697961-0FEF-A5C7-47F1-713CBF31CB13}"/>
                </a:ext>
              </a:extLst>
            </p:cNvPr>
            <p:cNvSpPr/>
            <p:nvPr/>
          </p:nvSpPr>
          <p:spPr>
            <a:xfrm>
              <a:off x="8691165" y="3188401"/>
              <a:ext cx="46670" cy="62206"/>
            </a:xfrm>
            <a:custGeom>
              <a:avLst/>
              <a:gdLst>
                <a:gd name="csX0" fmla="*/ 2912 w 31560"/>
                <a:gd name="csY0" fmla="*/ 1338 h 42066"/>
                <a:gd name="csX1" fmla="*/ 23952 w 31560"/>
                <a:gd name="csY1" fmla="*/ 18866 h 42066"/>
                <a:gd name="csX2" fmla="*/ 34473 w 31560"/>
                <a:gd name="csY2" fmla="*/ 22371 h 42066"/>
                <a:gd name="csX3" fmla="*/ 27459 w 31560"/>
                <a:gd name="csY3" fmla="*/ 32888 h 42066"/>
                <a:gd name="csX4" fmla="*/ 20446 w 31560"/>
                <a:gd name="csY4" fmla="*/ 32888 h 42066"/>
                <a:gd name="csX5" fmla="*/ 9925 w 31560"/>
                <a:gd name="csY5" fmla="*/ 43404 h 42066"/>
                <a:gd name="csX6" fmla="*/ 2912 w 31560"/>
                <a:gd name="csY6" fmla="*/ 29382 h 42066"/>
                <a:gd name="csX7" fmla="*/ 9925 w 31560"/>
                <a:gd name="csY7" fmla="*/ 22371 h 42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1560" h="42066">
                  <a:moveTo>
                    <a:pt x="2912" y="1338"/>
                  </a:moveTo>
                  <a:lnTo>
                    <a:pt x="23952" y="18866"/>
                  </a:lnTo>
                  <a:lnTo>
                    <a:pt x="34473" y="22371"/>
                  </a:lnTo>
                  <a:lnTo>
                    <a:pt x="27459" y="32888"/>
                  </a:lnTo>
                  <a:lnTo>
                    <a:pt x="20446" y="32888"/>
                  </a:lnTo>
                  <a:lnTo>
                    <a:pt x="9925" y="43404"/>
                  </a:lnTo>
                  <a:lnTo>
                    <a:pt x="2912" y="29382"/>
                  </a:lnTo>
                  <a:lnTo>
                    <a:pt x="9925" y="2237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8" name="Freeform 57">
              <a:extLst>
                <a:ext uri="{FF2B5EF4-FFF2-40B4-BE49-F238E27FC236}">
                  <a16:creationId xmlns:a16="http://schemas.microsoft.com/office/drawing/2014/main" id="{EAC59699-D4FD-C71A-0D55-C72939BC6F3A}"/>
                </a:ext>
              </a:extLst>
            </p:cNvPr>
            <p:cNvSpPr/>
            <p:nvPr/>
          </p:nvSpPr>
          <p:spPr>
            <a:xfrm>
              <a:off x="9199359" y="2903293"/>
              <a:ext cx="51856" cy="31102"/>
            </a:xfrm>
            <a:custGeom>
              <a:avLst/>
              <a:gdLst>
                <a:gd name="csX0" fmla="*/ 3010 w 35067"/>
                <a:gd name="csY0" fmla="*/ 1283 h 21033"/>
                <a:gd name="csX1" fmla="*/ 27557 w 35067"/>
                <a:gd name="csY1" fmla="*/ 4789 h 21033"/>
                <a:gd name="csX2" fmla="*/ 38077 w 35067"/>
                <a:gd name="csY2" fmla="*/ 15305 h 21033"/>
                <a:gd name="csX3" fmla="*/ 38077 w 35067"/>
                <a:gd name="csY3" fmla="*/ 22316 h 21033"/>
                <a:gd name="csX4" fmla="*/ 10023 w 35067"/>
                <a:gd name="csY4" fmla="*/ 22316 h 21033"/>
                <a:gd name="csX5" fmla="*/ 17037 w 35067"/>
                <a:gd name="csY5" fmla="*/ 18811 h 21033"/>
                <a:gd name="csX6" fmla="*/ 17037 w 35067"/>
                <a:gd name="csY6" fmla="*/ 11800 h 21033"/>
                <a:gd name="csX7" fmla="*/ 3010 w 35067"/>
                <a:gd name="csY7" fmla="*/ 8294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5067" h="21033">
                  <a:moveTo>
                    <a:pt x="3010" y="1283"/>
                  </a:moveTo>
                  <a:lnTo>
                    <a:pt x="27557" y="4789"/>
                  </a:lnTo>
                  <a:lnTo>
                    <a:pt x="38077" y="15305"/>
                  </a:lnTo>
                  <a:lnTo>
                    <a:pt x="38077" y="22316"/>
                  </a:lnTo>
                  <a:lnTo>
                    <a:pt x="10023" y="22316"/>
                  </a:lnTo>
                  <a:lnTo>
                    <a:pt x="17037" y="18811"/>
                  </a:lnTo>
                  <a:lnTo>
                    <a:pt x="17037" y="11800"/>
                  </a:lnTo>
                  <a:lnTo>
                    <a:pt x="3010" y="8294"/>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9" name="Freeform 58">
              <a:extLst>
                <a:ext uri="{FF2B5EF4-FFF2-40B4-BE49-F238E27FC236}">
                  <a16:creationId xmlns:a16="http://schemas.microsoft.com/office/drawing/2014/main" id="{8D6A8FA5-58A2-1B9A-3366-AF6934125C25}"/>
                </a:ext>
              </a:extLst>
            </p:cNvPr>
            <p:cNvSpPr/>
            <p:nvPr/>
          </p:nvSpPr>
          <p:spPr>
            <a:xfrm>
              <a:off x="9479384" y="2219030"/>
              <a:ext cx="119270" cy="15551"/>
            </a:xfrm>
            <a:custGeom>
              <a:avLst/>
              <a:gdLst>
                <a:gd name="csX0" fmla="*/ 3064 w 80655"/>
                <a:gd name="csY0" fmla="*/ 1151 h 10516"/>
                <a:gd name="csX1" fmla="*/ 83719 w 80655"/>
                <a:gd name="csY1" fmla="*/ 1151 h 10516"/>
                <a:gd name="csX2" fmla="*/ 83719 w 80655"/>
                <a:gd name="csY2" fmla="*/ 4657 h 10516"/>
                <a:gd name="csX3" fmla="*/ 20598 w 80655"/>
                <a:gd name="csY3" fmla="*/ 11668 h 10516"/>
                <a:gd name="csX4" fmla="*/ 10077 w 80655"/>
                <a:gd name="csY4" fmla="*/ 11668 h 10516"/>
              </a:gdLst>
              <a:ahLst/>
              <a:cxnLst>
                <a:cxn ang="0">
                  <a:pos x="csX0" y="csY0"/>
                </a:cxn>
                <a:cxn ang="0">
                  <a:pos x="csX1" y="csY1"/>
                </a:cxn>
                <a:cxn ang="0">
                  <a:pos x="csX2" y="csY2"/>
                </a:cxn>
                <a:cxn ang="0">
                  <a:pos x="csX3" y="csY3"/>
                </a:cxn>
                <a:cxn ang="0">
                  <a:pos x="csX4" y="csY4"/>
                </a:cxn>
              </a:cxnLst>
              <a:rect l="l" t="t" r="r" b="b"/>
              <a:pathLst>
                <a:path w="80655" h="10516">
                  <a:moveTo>
                    <a:pt x="3064" y="1151"/>
                  </a:moveTo>
                  <a:lnTo>
                    <a:pt x="83719" y="1151"/>
                  </a:lnTo>
                  <a:lnTo>
                    <a:pt x="83719" y="4657"/>
                  </a:lnTo>
                  <a:lnTo>
                    <a:pt x="20598" y="11668"/>
                  </a:lnTo>
                  <a:lnTo>
                    <a:pt x="10077" y="11668"/>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60" name="Freeform 59">
              <a:extLst>
                <a:ext uri="{FF2B5EF4-FFF2-40B4-BE49-F238E27FC236}">
                  <a16:creationId xmlns:a16="http://schemas.microsoft.com/office/drawing/2014/main" id="{782FAB19-94CF-C944-9C67-C7BF2F0FF7F5}"/>
                </a:ext>
              </a:extLst>
            </p:cNvPr>
            <p:cNvSpPr/>
            <p:nvPr/>
          </p:nvSpPr>
          <p:spPr>
            <a:xfrm>
              <a:off x="8706724" y="3224688"/>
              <a:ext cx="51856" cy="31102"/>
            </a:xfrm>
            <a:custGeom>
              <a:avLst/>
              <a:gdLst>
                <a:gd name="csX0" fmla="*/ 20454 w 35067"/>
                <a:gd name="csY0" fmla="*/ 1345 h 21033"/>
                <a:gd name="csX1" fmla="*/ 37987 w 35067"/>
                <a:gd name="csY1" fmla="*/ 4851 h 21033"/>
                <a:gd name="csX2" fmla="*/ 37987 w 35067"/>
                <a:gd name="csY2" fmla="*/ 11862 h 21033"/>
                <a:gd name="csX3" fmla="*/ 23960 w 35067"/>
                <a:gd name="csY3" fmla="*/ 11862 h 21033"/>
                <a:gd name="csX4" fmla="*/ 20454 w 35067"/>
                <a:gd name="csY4" fmla="*/ 22378 h 21033"/>
                <a:gd name="csX5" fmla="*/ 2920 w 35067"/>
                <a:gd name="csY5" fmla="*/ 18873 h 21033"/>
                <a:gd name="csX6" fmla="*/ 9933 w 35067"/>
                <a:gd name="csY6" fmla="*/ 4851 h 210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067" h="21033">
                  <a:moveTo>
                    <a:pt x="20454" y="1345"/>
                  </a:moveTo>
                  <a:lnTo>
                    <a:pt x="37987" y="4851"/>
                  </a:lnTo>
                  <a:lnTo>
                    <a:pt x="37987" y="11862"/>
                  </a:lnTo>
                  <a:lnTo>
                    <a:pt x="23960" y="11862"/>
                  </a:lnTo>
                  <a:lnTo>
                    <a:pt x="20454" y="22378"/>
                  </a:lnTo>
                  <a:lnTo>
                    <a:pt x="2920" y="18873"/>
                  </a:lnTo>
                  <a:lnTo>
                    <a:pt x="9933" y="485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61" name="Freeform 60">
              <a:extLst>
                <a:ext uri="{FF2B5EF4-FFF2-40B4-BE49-F238E27FC236}">
                  <a16:creationId xmlns:a16="http://schemas.microsoft.com/office/drawing/2014/main" id="{A3DA1E9A-9501-8205-72B7-CA6EA1A667F3}"/>
                </a:ext>
              </a:extLst>
            </p:cNvPr>
            <p:cNvSpPr/>
            <p:nvPr/>
          </p:nvSpPr>
          <p:spPr>
            <a:xfrm>
              <a:off x="9754225" y="2239765"/>
              <a:ext cx="36300" cy="36286"/>
            </a:xfrm>
            <a:custGeom>
              <a:avLst/>
              <a:gdLst>
                <a:gd name="csX0" fmla="*/ 3117 w 24547"/>
                <a:gd name="csY0" fmla="*/ 1155 h 24538"/>
                <a:gd name="csX1" fmla="*/ 17144 w 24547"/>
                <a:gd name="csY1" fmla="*/ 4661 h 24538"/>
                <a:gd name="csX2" fmla="*/ 27664 w 24547"/>
                <a:gd name="csY2" fmla="*/ 1155 h 24538"/>
                <a:gd name="csX3" fmla="*/ 24157 w 24547"/>
                <a:gd name="csY3" fmla="*/ 25694 h 24538"/>
                <a:gd name="csX4" fmla="*/ 10130 w 24547"/>
                <a:gd name="csY4" fmla="*/ 22188 h 24538"/>
                <a:gd name="csX5" fmla="*/ 10130 w 24547"/>
                <a:gd name="csY5" fmla="*/ 4661 h 24538"/>
              </a:gdLst>
              <a:ahLst/>
              <a:cxnLst>
                <a:cxn ang="0">
                  <a:pos x="csX0" y="csY0"/>
                </a:cxn>
                <a:cxn ang="0">
                  <a:pos x="csX1" y="csY1"/>
                </a:cxn>
                <a:cxn ang="0">
                  <a:pos x="csX2" y="csY2"/>
                </a:cxn>
                <a:cxn ang="0">
                  <a:pos x="csX3" y="csY3"/>
                </a:cxn>
                <a:cxn ang="0">
                  <a:pos x="csX4" y="csY4"/>
                </a:cxn>
                <a:cxn ang="0">
                  <a:pos x="csX5" y="csY5"/>
                </a:cxn>
              </a:cxnLst>
              <a:rect l="l" t="t" r="r" b="b"/>
              <a:pathLst>
                <a:path w="24547" h="24538">
                  <a:moveTo>
                    <a:pt x="3117" y="1155"/>
                  </a:moveTo>
                  <a:lnTo>
                    <a:pt x="17144" y="4661"/>
                  </a:lnTo>
                  <a:lnTo>
                    <a:pt x="27664" y="1155"/>
                  </a:lnTo>
                  <a:lnTo>
                    <a:pt x="24157" y="25694"/>
                  </a:lnTo>
                  <a:lnTo>
                    <a:pt x="10130" y="22188"/>
                  </a:lnTo>
                  <a:lnTo>
                    <a:pt x="10130" y="466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62" name="Freeform 61">
              <a:extLst>
                <a:ext uri="{FF2B5EF4-FFF2-40B4-BE49-F238E27FC236}">
                  <a16:creationId xmlns:a16="http://schemas.microsoft.com/office/drawing/2014/main" id="{1E653DB0-EC67-E563-5506-AAFE7530850F}"/>
                </a:ext>
              </a:extLst>
            </p:cNvPr>
            <p:cNvSpPr/>
            <p:nvPr/>
          </p:nvSpPr>
          <p:spPr>
            <a:xfrm>
              <a:off x="9494942" y="1897634"/>
              <a:ext cx="31113" cy="51838"/>
            </a:xfrm>
            <a:custGeom>
              <a:avLst/>
              <a:gdLst>
                <a:gd name="csX0" fmla="*/ 3067 w 21040"/>
                <a:gd name="csY0" fmla="*/ 1089 h 35055"/>
                <a:gd name="csX1" fmla="*/ 17094 w 21040"/>
                <a:gd name="csY1" fmla="*/ 4595 h 35055"/>
                <a:gd name="csX2" fmla="*/ 24107 w 21040"/>
                <a:gd name="csY2" fmla="*/ 15111 h 35055"/>
                <a:gd name="csX3" fmla="*/ 17094 w 21040"/>
                <a:gd name="csY3" fmla="*/ 18617 h 35055"/>
                <a:gd name="csX4" fmla="*/ 20601 w 21040"/>
                <a:gd name="csY4" fmla="*/ 36144 h 35055"/>
                <a:gd name="csX5" fmla="*/ 13587 w 21040"/>
                <a:gd name="csY5" fmla="*/ 36144 h 35055"/>
                <a:gd name="csX6" fmla="*/ 3067 w 21040"/>
                <a:gd name="csY6" fmla="*/ 8100 h 350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1040" h="35055">
                  <a:moveTo>
                    <a:pt x="3067" y="1089"/>
                  </a:moveTo>
                  <a:lnTo>
                    <a:pt x="17094" y="4595"/>
                  </a:lnTo>
                  <a:lnTo>
                    <a:pt x="24107" y="15111"/>
                  </a:lnTo>
                  <a:lnTo>
                    <a:pt x="17094" y="18617"/>
                  </a:lnTo>
                  <a:lnTo>
                    <a:pt x="20601" y="36144"/>
                  </a:lnTo>
                  <a:lnTo>
                    <a:pt x="13587" y="36144"/>
                  </a:lnTo>
                  <a:lnTo>
                    <a:pt x="3067" y="810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63" name="Freeform 62">
              <a:extLst>
                <a:ext uri="{FF2B5EF4-FFF2-40B4-BE49-F238E27FC236}">
                  <a16:creationId xmlns:a16="http://schemas.microsoft.com/office/drawing/2014/main" id="{47B29851-129F-003A-7AFA-2120D866E557}"/>
                </a:ext>
              </a:extLst>
            </p:cNvPr>
            <p:cNvSpPr/>
            <p:nvPr/>
          </p:nvSpPr>
          <p:spPr>
            <a:xfrm>
              <a:off x="8872663" y="2898108"/>
              <a:ext cx="46670" cy="36286"/>
            </a:xfrm>
            <a:custGeom>
              <a:avLst/>
              <a:gdLst>
                <a:gd name="csX0" fmla="*/ 2947 w 31560"/>
                <a:gd name="csY0" fmla="*/ 1282 h 24538"/>
                <a:gd name="csX1" fmla="*/ 16974 w 31560"/>
                <a:gd name="csY1" fmla="*/ 4788 h 24538"/>
                <a:gd name="csX2" fmla="*/ 9960 w 31560"/>
                <a:gd name="csY2" fmla="*/ 22315 h 24538"/>
                <a:gd name="csX3" fmla="*/ 34508 w 31560"/>
                <a:gd name="csY3" fmla="*/ 22315 h 24538"/>
                <a:gd name="csX4" fmla="*/ 34508 w 31560"/>
                <a:gd name="csY4" fmla="*/ 25821 h 24538"/>
                <a:gd name="csX5" fmla="*/ 6454 w 31560"/>
                <a:gd name="csY5" fmla="*/ 25821 h 24538"/>
                <a:gd name="csX6" fmla="*/ 2947 w 31560"/>
                <a:gd name="csY6" fmla="*/ 22315 h 245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560" h="24538">
                  <a:moveTo>
                    <a:pt x="2947" y="1282"/>
                  </a:moveTo>
                  <a:lnTo>
                    <a:pt x="16974" y="4788"/>
                  </a:lnTo>
                  <a:lnTo>
                    <a:pt x="9960" y="22315"/>
                  </a:lnTo>
                  <a:lnTo>
                    <a:pt x="34508" y="22315"/>
                  </a:lnTo>
                  <a:lnTo>
                    <a:pt x="34508" y="25821"/>
                  </a:lnTo>
                  <a:lnTo>
                    <a:pt x="6454" y="25821"/>
                  </a:lnTo>
                  <a:lnTo>
                    <a:pt x="2947" y="2231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22" name="Freeform 921">
              <a:extLst>
                <a:ext uri="{FF2B5EF4-FFF2-40B4-BE49-F238E27FC236}">
                  <a16:creationId xmlns:a16="http://schemas.microsoft.com/office/drawing/2014/main" id="{78978DFD-97DA-F4B2-2DAB-B0E597ECF80B}"/>
                </a:ext>
              </a:extLst>
            </p:cNvPr>
            <p:cNvSpPr/>
            <p:nvPr/>
          </p:nvSpPr>
          <p:spPr>
            <a:xfrm>
              <a:off x="8675609" y="3152115"/>
              <a:ext cx="20741" cy="51838"/>
            </a:xfrm>
            <a:custGeom>
              <a:avLst/>
              <a:gdLst>
                <a:gd name="csX0" fmla="*/ 6417 w 14026"/>
                <a:gd name="csY0" fmla="*/ 1331 h 35055"/>
                <a:gd name="csX1" fmla="*/ 13430 w 14026"/>
                <a:gd name="csY1" fmla="*/ 15353 h 35055"/>
                <a:gd name="csX2" fmla="*/ 16937 w 14026"/>
                <a:gd name="csY2" fmla="*/ 22364 h 35055"/>
                <a:gd name="csX3" fmla="*/ 9923 w 14026"/>
                <a:gd name="csY3" fmla="*/ 22364 h 35055"/>
                <a:gd name="csX4" fmla="*/ 6417 w 14026"/>
                <a:gd name="csY4" fmla="*/ 36386 h 35055"/>
                <a:gd name="csX5" fmla="*/ 2910 w 14026"/>
                <a:gd name="csY5" fmla="*/ 36386 h 35055"/>
                <a:gd name="csX6" fmla="*/ 2910 w 14026"/>
                <a:gd name="csY6" fmla="*/ 4837 h 350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4026" h="35055">
                  <a:moveTo>
                    <a:pt x="6417" y="1331"/>
                  </a:moveTo>
                  <a:lnTo>
                    <a:pt x="13430" y="15353"/>
                  </a:lnTo>
                  <a:lnTo>
                    <a:pt x="16937" y="22364"/>
                  </a:lnTo>
                  <a:lnTo>
                    <a:pt x="9923" y="22364"/>
                  </a:lnTo>
                  <a:lnTo>
                    <a:pt x="6417" y="36386"/>
                  </a:lnTo>
                  <a:lnTo>
                    <a:pt x="2910" y="36386"/>
                  </a:lnTo>
                  <a:lnTo>
                    <a:pt x="2910" y="4837"/>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24" name="Freeform 923">
              <a:extLst>
                <a:ext uri="{FF2B5EF4-FFF2-40B4-BE49-F238E27FC236}">
                  <a16:creationId xmlns:a16="http://schemas.microsoft.com/office/drawing/2014/main" id="{21C29BED-4D4D-85FE-E635-2CA111A0D9B5}"/>
                </a:ext>
              </a:extLst>
            </p:cNvPr>
            <p:cNvSpPr/>
            <p:nvPr/>
          </p:nvSpPr>
          <p:spPr>
            <a:xfrm>
              <a:off x="8877849" y="2706307"/>
              <a:ext cx="31113" cy="25919"/>
            </a:xfrm>
            <a:custGeom>
              <a:avLst/>
              <a:gdLst>
                <a:gd name="csX0" fmla="*/ 2948 w 21040"/>
                <a:gd name="csY0" fmla="*/ 1245 h 17527"/>
                <a:gd name="csX1" fmla="*/ 23988 w 21040"/>
                <a:gd name="csY1" fmla="*/ 8256 h 17527"/>
                <a:gd name="csX2" fmla="*/ 23988 w 21040"/>
                <a:gd name="csY2" fmla="*/ 15267 h 17527"/>
                <a:gd name="csX3" fmla="*/ 2948 w 21040"/>
                <a:gd name="csY3" fmla="*/ 18773 h 17527"/>
              </a:gdLst>
              <a:ahLst/>
              <a:cxnLst>
                <a:cxn ang="0">
                  <a:pos x="csX0" y="csY0"/>
                </a:cxn>
                <a:cxn ang="0">
                  <a:pos x="csX1" y="csY1"/>
                </a:cxn>
                <a:cxn ang="0">
                  <a:pos x="csX2" y="csY2"/>
                </a:cxn>
                <a:cxn ang="0">
                  <a:pos x="csX3" y="csY3"/>
                </a:cxn>
              </a:cxnLst>
              <a:rect l="l" t="t" r="r" b="b"/>
              <a:pathLst>
                <a:path w="21040" h="17527">
                  <a:moveTo>
                    <a:pt x="2948" y="1245"/>
                  </a:moveTo>
                  <a:lnTo>
                    <a:pt x="23988" y="8256"/>
                  </a:lnTo>
                  <a:lnTo>
                    <a:pt x="23988" y="15267"/>
                  </a:lnTo>
                  <a:lnTo>
                    <a:pt x="2948" y="1877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36" name="Freeform 935">
              <a:extLst>
                <a:ext uri="{FF2B5EF4-FFF2-40B4-BE49-F238E27FC236}">
                  <a16:creationId xmlns:a16="http://schemas.microsoft.com/office/drawing/2014/main" id="{D8C1FEFE-AADD-2E5B-1424-4B9950E9F8DE}"/>
                </a:ext>
              </a:extLst>
            </p:cNvPr>
            <p:cNvSpPr/>
            <p:nvPr/>
          </p:nvSpPr>
          <p:spPr>
            <a:xfrm>
              <a:off x="9526055" y="1923551"/>
              <a:ext cx="31113" cy="31102"/>
            </a:xfrm>
            <a:custGeom>
              <a:avLst/>
              <a:gdLst>
                <a:gd name="csX0" fmla="*/ 3073 w 21040"/>
                <a:gd name="csY0" fmla="*/ 1094 h 21033"/>
                <a:gd name="csX1" fmla="*/ 17100 w 21040"/>
                <a:gd name="csY1" fmla="*/ 8105 h 21033"/>
                <a:gd name="csX2" fmla="*/ 24113 w 21040"/>
                <a:gd name="csY2" fmla="*/ 18622 h 21033"/>
                <a:gd name="csX3" fmla="*/ 10086 w 21040"/>
                <a:gd name="csY3" fmla="*/ 22127 h 21033"/>
                <a:gd name="csX4" fmla="*/ 3073 w 21040"/>
                <a:gd name="csY4" fmla="*/ 15116 h 21033"/>
              </a:gdLst>
              <a:ahLst/>
              <a:cxnLst>
                <a:cxn ang="0">
                  <a:pos x="csX0" y="csY0"/>
                </a:cxn>
                <a:cxn ang="0">
                  <a:pos x="csX1" y="csY1"/>
                </a:cxn>
                <a:cxn ang="0">
                  <a:pos x="csX2" y="csY2"/>
                </a:cxn>
                <a:cxn ang="0">
                  <a:pos x="csX3" y="csY3"/>
                </a:cxn>
                <a:cxn ang="0">
                  <a:pos x="csX4" y="csY4"/>
                </a:cxn>
              </a:cxnLst>
              <a:rect l="l" t="t" r="r" b="b"/>
              <a:pathLst>
                <a:path w="21040" h="21033">
                  <a:moveTo>
                    <a:pt x="3073" y="1094"/>
                  </a:moveTo>
                  <a:lnTo>
                    <a:pt x="17100" y="8105"/>
                  </a:lnTo>
                  <a:lnTo>
                    <a:pt x="24113" y="18622"/>
                  </a:lnTo>
                  <a:lnTo>
                    <a:pt x="10086" y="22127"/>
                  </a:lnTo>
                  <a:lnTo>
                    <a:pt x="3073" y="1511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37" name="Freeform 936">
              <a:extLst>
                <a:ext uri="{FF2B5EF4-FFF2-40B4-BE49-F238E27FC236}">
                  <a16:creationId xmlns:a16="http://schemas.microsoft.com/office/drawing/2014/main" id="{DD7766E1-97EA-2DFD-F2EC-E151CCDE54F4}"/>
                </a:ext>
              </a:extLst>
            </p:cNvPr>
            <p:cNvSpPr/>
            <p:nvPr/>
          </p:nvSpPr>
          <p:spPr>
            <a:xfrm>
              <a:off x="8717094" y="1897634"/>
              <a:ext cx="57042" cy="15551"/>
            </a:xfrm>
            <a:custGeom>
              <a:avLst/>
              <a:gdLst>
                <a:gd name="csX0" fmla="*/ 9932 w 38574"/>
                <a:gd name="csY0" fmla="*/ 1089 h 10516"/>
                <a:gd name="csX1" fmla="*/ 41493 w 38574"/>
                <a:gd name="csY1" fmla="*/ 4595 h 10516"/>
                <a:gd name="csX2" fmla="*/ 30973 w 38574"/>
                <a:gd name="csY2" fmla="*/ 11606 h 10516"/>
                <a:gd name="csX3" fmla="*/ 9932 w 38574"/>
                <a:gd name="csY3" fmla="*/ 11606 h 10516"/>
                <a:gd name="csX4" fmla="*/ 2919 w 38574"/>
                <a:gd name="csY4" fmla="*/ 4595 h 10516"/>
              </a:gdLst>
              <a:ahLst/>
              <a:cxnLst>
                <a:cxn ang="0">
                  <a:pos x="csX0" y="csY0"/>
                </a:cxn>
                <a:cxn ang="0">
                  <a:pos x="csX1" y="csY1"/>
                </a:cxn>
                <a:cxn ang="0">
                  <a:pos x="csX2" y="csY2"/>
                </a:cxn>
                <a:cxn ang="0">
                  <a:pos x="csX3" y="csY3"/>
                </a:cxn>
                <a:cxn ang="0">
                  <a:pos x="csX4" y="csY4"/>
                </a:cxn>
              </a:cxnLst>
              <a:rect l="l" t="t" r="r" b="b"/>
              <a:pathLst>
                <a:path w="38574" h="10516">
                  <a:moveTo>
                    <a:pt x="9932" y="1089"/>
                  </a:moveTo>
                  <a:lnTo>
                    <a:pt x="41493" y="4595"/>
                  </a:lnTo>
                  <a:lnTo>
                    <a:pt x="30973" y="11606"/>
                  </a:lnTo>
                  <a:lnTo>
                    <a:pt x="9932" y="11606"/>
                  </a:lnTo>
                  <a:lnTo>
                    <a:pt x="2919" y="459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38" name="Freeform 937">
              <a:extLst>
                <a:ext uri="{FF2B5EF4-FFF2-40B4-BE49-F238E27FC236}">
                  <a16:creationId xmlns:a16="http://schemas.microsoft.com/office/drawing/2014/main" id="{B336BCE0-68A6-9673-0D87-20FF02B5DF71}"/>
                </a:ext>
              </a:extLst>
            </p:cNvPr>
            <p:cNvSpPr/>
            <p:nvPr/>
          </p:nvSpPr>
          <p:spPr>
            <a:xfrm>
              <a:off x="9707553" y="2125721"/>
              <a:ext cx="46670" cy="41471"/>
            </a:xfrm>
            <a:custGeom>
              <a:avLst/>
              <a:gdLst>
                <a:gd name="csX0" fmla="*/ 10123 w 31560"/>
                <a:gd name="csY0" fmla="*/ 1133 h 28044"/>
                <a:gd name="csX1" fmla="*/ 34671 w 31560"/>
                <a:gd name="csY1" fmla="*/ 22166 h 28044"/>
                <a:gd name="csX2" fmla="*/ 27657 w 31560"/>
                <a:gd name="csY2" fmla="*/ 29177 h 28044"/>
                <a:gd name="csX3" fmla="*/ 27657 w 31560"/>
                <a:gd name="csY3" fmla="*/ 22166 h 28044"/>
                <a:gd name="csX4" fmla="*/ 13630 w 31560"/>
                <a:gd name="csY4" fmla="*/ 15155 h 28044"/>
                <a:gd name="csX5" fmla="*/ 3110 w 31560"/>
                <a:gd name="csY5" fmla="*/ 4639 h 28044"/>
              </a:gdLst>
              <a:ahLst/>
              <a:cxnLst>
                <a:cxn ang="0">
                  <a:pos x="csX0" y="csY0"/>
                </a:cxn>
                <a:cxn ang="0">
                  <a:pos x="csX1" y="csY1"/>
                </a:cxn>
                <a:cxn ang="0">
                  <a:pos x="csX2" y="csY2"/>
                </a:cxn>
                <a:cxn ang="0">
                  <a:pos x="csX3" y="csY3"/>
                </a:cxn>
                <a:cxn ang="0">
                  <a:pos x="csX4" y="csY4"/>
                </a:cxn>
                <a:cxn ang="0">
                  <a:pos x="csX5" y="csY5"/>
                </a:cxn>
              </a:cxnLst>
              <a:rect l="l" t="t" r="r" b="b"/>
              <a:pathLst>
                <a:path w="31560" h="28044">
                  <a:moveTo>
                    <a:pt x="10123" y="1133"/>
                  </a:moveTo>
                  <a:lnTo>
                    <a:pt x="34671" y="22166"/>
                  </a:lnTo>
                  <a:lnTo>
                    <a:pt x="27657" y="29177"/>
                  </a:lnTo>
                  <a:lnTo>
                    <a:pt x="27657" y="22166"/>
                  </a:lnTo>
                  <a:lnTo>
                    <a:pt x="13630" y="15155"/>
                  </a:lnTo>
                  <a:lnTo>
                    <a:pt x="3110" y="463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39" name="Freeform 938">
              <a:extLst>
                <a:ext uri="{FF2B5EF4-FFF2-40B4-BE49-F238E27FC236}">
                  <a16:creationId xmlns:a16="http://schemas.microsoft.com/office/drawing/2014/main" id="{81330B93-DBF4-61A5-CCFF-B28E19AB09A1}"/>
                </a:ext>
              </a:extLst>
            </p:cNvPr>
            <p:cNvSpPr/>
            <p:nvPr/>
          </p:nvSpPr>
          <p:spPr>
            <a:xfrm>
              <a:off x="9406786" y="2317522"/>
              <a:ext cx="25927" cy="36286"/>
            </a:xfrm>
            <a:custGeom>
              <a:avLst/>
              <a:gdLst>
                <a:gd name="csX0" fmla="*/ 17081 w 17533"/>
                <a:gd name="csY0" fmla="*/ 1170 h 24538"/>
                <a:gd name="csX1" fmla="*/ 20588 w 17533"/>
                <a:gd name="csY1" fmla="*/ 1170 h 24538"/>
                <a:gd name="csX2" fmla="*/ 20588 w 17533"/>
                <a:gd name="csY2" fmla="*/ 25709 h 24538"/>
                <a:gd name="csX3" fmla="*/ 3054 w 17533"/>
                <a:gd name="csY3" fmla="*/ 25709 h 24538"/>
                <a:gd name="csX4" fmla="*/ 10067 w 17533"/>
                <a:gd name="csY4" fmla="*/ 22203 h 24538"/>
                <a:gd name="csX5" fmla="*/ 6561 w 17533"/>
                <a:gd name="csY5" fmla="*/ 8181 h 24538"/>
                <a:gd name="csX6" fmla="*/ 13574 w 17533"/>
                <a:gd name="csY6" fmla="*/ 8181 h 245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7533" h="24538">
                  <a:moveTo>
                    <a:pt x="17081" y="1170"/>
                  </a:moveTo>
                  <a:lnTo>
                    <a:pt x="20588" y="1170"/>
                  </a:lnTo>
                  <a:lnTo>
                    <a:pt x="20588" y="25709"/>
                  </a:lnTo>
                  <a:lnTo>
                    <a:pt x="3054" y="25709"/>
                  </a:lnTo>
                  <a:lnTo>
                    <a:pt x="10067" y="22203"/>
                  </a:lnTo>
                  <a:lnTo>
                    <a:pt x="6561" y="8181"/>
                  </a:lnTo>
                  <a:lnTo>
                    <a:pt x="13574" y="818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40" name="Freeform 939">
              <a:extLst>
                <a:ext uri="{FF2B5EF4-FFF2-40B4-BE49-F238E27FC236}">
                  <a16:creationId xmlns:a16="http://schemas.microsoft.com/office/drawing/2014/main" id="{E58ED056-D490-7FFE-3A49-54EC5EE89E5A}"/>
                </a:ext>
              </a:extLst>
            </p:cNvPr>
            <p:cNvSpPr/>
            <p:nvPr/>
          </p:nvSpPr>
          <p:spPr>
            <a:xfrm>
              <a:off x="9536428" y="1975390"/>
              <a:ext cx="25927" cy="31102"/>
            </a:xfrm>
            <a:custGeom>
              <a:avLst/>
              <a:gdLst>
                <a:gd name="csX0" fmla="*/ 3075 w 17533"/>
                <a:gd name="csY0" fmla="*/ 1104 h 21033"/>
                <a:gd name="csX1" fmla="*/ 13595 w 17533"/>
                <a:gd name="csY1" fmla="*/ 1104 h 21033"/>
                <a:gd name="csX2" fmla="*/ 13595 w 17533"/>
                <a:gd name="csY2" fmla="*/ 8115 h 21033"/>
                <a:gd name="csX3" fmla="*/ 20609 w 17533"/>
                <a:gd name="csY3" fmla="*/ 8115 h 21033"/>
                <a:gd name="csX4" fmla="*/ 17102 w 17533"/>
                <a:gd name="csY4" fmla="*/ 22137 h 21033"/>
                <a:gd name="csX5" fmla="*/ 3075 w 17533"/>
                <a:gd name="csY5" fmla="*/ 11621 h 21033"/>
              </a:gdLst>
              <a:ahLst/>
              <a:cxnLst>
                <a:cxn ang="0">
                  <a:pos x="csX0" y="csY0"/>
                </a:cxn>
                <a:cxn ang="0">
                  <a:pos x="csX1" y="csY1"/>
                </a:cxn>
                <a:cxn ang="0">
                  <a:pos x="csX2" y="csY2"/>
                </a:cxn>
                <a:cxn ang="0">
                  <a:pos x="csX3" y="csY3"/>
                </a:cxn>
                <a:cxn ang="0">
                  <a:pos x="csX4" y="csY4"/>
                </a:cxn>
                <a:cxn ang="0">
                  <a:pos x="csX5" y="csY5"/>
                </a:cxn>
              </a:cxnLst>
              <a:rect l="l" t="t" r="r" b="b"/>
              <a:pathLst>
                <a:path w="17533" h="21033">
                  <a:moveTo>
                    <a:pt x="3075" y="1104"/>
                  </a:moveTo>
                  <a:lnTo>
                    <a:pt x="13595" y="1104"/>
                  </a:lnTo>
                  <a:lnTo>
                    <a:pt x="13595" y="8115"/>
                  </a:lnTo>
                  <a:lnTo>
                    <a:pt x="20609" y="8115"/>
                  </a:lnTo>
                  <a:lnTo>
                    <a:pt x="17102" y="22137"/>
                  </a:lnTo>
                  <a:lnTo>
                    <a:pt x="3075" y="1162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41" name="Freeform 940">
              <a:extLst>
                <a:ext uri="{FF2B5EF4-FFF2-40B4-BE49-F238E27FC236}">
                  <a16:creationId xmlns:a16="http://schemas.microsoft.com/office/drawing/2014/main" id="{9D40EA1F-1C90-D8B7-EAA9-9E2E63779A1D}"/>
                </a:ext>
              </a:extLst>
            </p:cNvPr>
            <p:cNvSpPr/>
            <p:nvPr/>
          </p:nvSpPr>
          <p:spPr>
            <a:xfrm>
              <a:off x="9277143" y="2706307"/>
              <a:ext cx="36300" cy="25919"/>
            </a:xfrm>
            <a:custGeom>
              <a:avLst/>
              <a:gdLst>
                <a:gd name="csX0" fmla="*/ 17056 w 24547"/>
                <a:gd name="csY0" fmla="*/ 1245 h 17527"/>
                <a:gd name="csX1" fmla="*/ 27576 w 24547"/>
                <a:gd name="csY1" fmla="*/ 1245 h 17527"/>
                <a:gd name="csX2" fmla="*/ 24069 w 24547"/>
                <a:gd name="csY2" fmla="*/ 18773 h 17527"/>
                <a:gd name="csX3" fmla="*/ 3029 w 24547"/>
                <a:gd name="csY3" fmla="*/ 18773 h 17527"/>
                <a:gd name="csX4" fmla="*/ 13549 w 24547"/>
                <a:gd name="csY4" fmla="*/ 11762 h 17527"/>
              </a:gdLst>
              <a:ahLst/>
              <a:cxnLst>
                <a:cxn ang="0">
                  <a:pos x="csX0" y="csY0"/>
                </a:cxn>
                <a:cxn ang="0">
                  <a:pos x="csX1" y="csY1"/>
                </a:cxn>
                <a:cxn ang="0">
                  <a:pos x="csX2" y="csY2"/>
                </a:cxn>
                <a:cxn ang="0">
                  <a:pos x="csX3" y="csY3"/>
                </a:cxn>
                <a:cxn ang="0">
                  <a:pos x="csX4" y="csY4"/>
                </a:cxn>
              </a:cxnLst>
              <a:rect l="l" t="t" r="r" b="b"/>
              <a:pathLst>
                <a:path w="24547" h="17527">
                  <a:moveTo>
                    <a:pt x="17056" y="1245"/>
                  </a:moveTo>
                  <a:lnTo>
                    <a:pt x="27576" y="1245"/>
                  </a:lnTo>
                  <a:lnTo>
                    <a:pt x="24069" y="18773"/>
                  </a:lnTo>
                  <a:lnTo>
                    <a:pt x="3029" y="18773"/>
                  </a:lnTo>
                  <a:lnTo>
                    <a:pt x="13549" y="11762"/>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42" name="TextBox 941">
              <a:extLst>
                <a:ext uri="{FF2B5EF4-FFF2-40B4-BE49-F238E27FC236}">
                  <a16:creationId xmlns:a16="http://schemas.microsoft.com/office/drawing/2014/main" id="{3D85863E-4F2C-0D37-CEDD-5F064D3189BD}"/>
                </a:ext>
              </a:extLst>
            </p:cNvPr>
            <p:cNvSpPr txBox="1"/>
            <p:nvPr/>
          </p:nvSpPr>
          <p:spPr>
            <a:xfrm>
              <a:off x="8746927" y="2228445"/>
              <a:ext cx="1021481" cy="369332"/>
            </a:xfrm>
            <a:prstGeom prst="rect">
              <a:avLst/>
            </a:prstGeom>
            <a:solidFill>
              <a:schemeClr val="bg1"/>
            </a:solidFill>
          </p:spPr>
          <p:txBody>
            <a:bodyPr wrap="square" rtlCol="0">
              <a:spAutoFit/>
            </a:bodyPr>
            <a:lstStyle/>
            <a:p>
              <a:pPr algn="ctr"/>
              <a:r>
                <a:rPr lang="en-GB" dirty="0"/>
                <a:t> </a:t>
              </a:r>
              <a:endParaRPr lang="en-GB" baseline="-25000" dirty="0"/>
            </a:p>
          </p:txBody>
        </p:sp>
        <p:grpSp>
          <p:nvGrpSpPr>
            <p:cNvPr id="943" name="Group 942">
              <a:extLst>
                <a:ext uri="{FF2B5EF4-FFF2-40B4-BE49-F238E27FC236}">
                  <a16:creationId xmlns:a16="http://schemas.microsoft.com/office/drawing/2014/main" id="{098EB0F7-19A1-B05A-BAB0-899424BE8DBB}"/>
                </a:ext>
              </a:extLst>
            </p:cNvPr>
            <p:cNvGrpSpPr/>
            <p:nvPr/>
          </p:nvGrpSpPr>
          <p:grpSpPr>
            <a:xfrm>
              <a:off x="8702541" y="1835532"/>
              <a:ext cx="914400" cy="1017404"/>
              <a:chOff x="10272464" y="2240357"/>
              <a:chExt cx="914400" cy="1017404"/>
            </a:xfrm>
          </p:grpSpPr>
          <p:pic>
            <p:nvPicPr>
              <p:cNvPr id="947" name="Graphic 946" descr="Cloud outline">
                <a:extLst>
                  <a:ext uri="{FF2B5EF4-FFF2-40B4-BE49-F238E27FC236}">
                    <a16:creationId xmlns:a16="http://schemas.microsoft.com/office/drawing/2014/main" id="{CAE5A67C-02F3-51FC-A910-7C27235A5C4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72464" y="2240357"/>
                <a:ext cx="914400" cy="914400"/>
              </a:xfrm>
              <a:prstGeom prst="rect">
                <a:avLst/>
              </a:prstGeom>
            </p:spPr>
          </p:pic>
          <p:sp>
            <p:nvSpPr>
              <p:cNvPr id="948" name="TextBox 947">
                <a:extLst>
                  <a:ext uri="{FF2B5EF4-FFF2-40B4-BE49-F238E27FC236}">
                    <a16:creationId xmlns:a16="http://schemas.microsoft.com/office/drawing/2014/main" id="{F6125EE0-4C4F-9843-E84E-196EDB9E1F49}"/>
                  </a:ext>
                </a:extLst>
              </p:cNvPr>
              <p:cNvSpPr txBox="1"/>
              <p:nvPr/>
            </p:nvSpPr>
            <p:spPr>
              <a:xfrm>
                <a:off x="10416480" y="2888429"/>
                <a:ext cx="648072" cy="369332"/>
              </a:xfrm>
              <a:prstGeom prst="rect">
                <a:avLst/>
              </a:prstGeom>
              <a:solidFill>
                <a:schemeClr val="bg1"/>
              </a:solidFill>
            </p:spPr>
            <p:txBody>
              <a:bodyPr wrap="square" rtlCol="0">
                <a:spAutoFit/>
              </a:bodyPr>
              <a:lstStyle/>
              <a:p>
                <a:pPr algn="ctr"/>
                <a:r>
                  <a:rPr lang="en-GB" dirty="0"/>
                  <a:t> </a:t>
                </a:r>
                <a:endParaRPr lang="en-GB" baseline="-25000" dirty="0"/>
              </a:p>
            </p:txBody>
          </p:sp>
          <p:sp>
            <p:nvSpPr>
              <p:cNvPr id="949" name="TextBox 948">
                <a:extLst>
                  <a:ext uri="{FF2B5EF4-FFF2-40B4-BE49-F238E27FC236}">
                    <a16:creationId xmlns:a16="http://schemas.microsoft.com/office/drawing/2014/main" id="{0E6BA454-A5DC-4D5D-028F-FC7E98F949C5}"/>
                  </a:ext>
                </a:extLst>
              </p:cNvPr>
              <p:cNvSpPr txBox="1"/>
              <p:nvPr/>
            </p:nvSpPr>
            <p:spPr>
              <a:xfrm>
                <a:off x="10416480" y="2663113"/>
                <a:ext cx="648072" cy="373258"/>
              </a:xfrm>
              <a:prstGeom prst="rect">
                <a:avLst/>
              </a:prstGeom>
              <a:noFill/>
            </p:spPr>
            <p:txBody>
              <a:bodyPr wrap="square" rtlCol="0">
                <a:spAutoFit/>
              </a:bodyPr>
              <a:lstStyle/>
              <a:p>
                <a:pPr algn="ctr"/>
                <a:r>
                  <a:rPr lang="en-GB" sz="1400" b="1" dirty="0">
                    <a:solidFill>
                      <a:srgbClr val="225F9A"/>
                    </a:solidFill>
                  </a:rPr>
                  <a:t>CO</a:t>
                </a:r>
                <a:r>
                  <a:rPr lang="en-GB" sz="1400" b="1" baseline="-25000" dirty="0">
                    <a:solidFill>
                      <a:srgbClr val="225F9A"/>
                    </a:solidFill>
                  </a:rPr>
                  <a:t>2</a:t>
                </a:r>
                <a:endParaRPr lang="en-GB" b="1" baseline="-25000" dirty="0">
                  <a:solidFill>
                    <a:srgbClr val="225F9A"/>
                  </a:solidFill>
                </a:endParaRPr>
              </a:p>
            </p:txBody>
          </p:sp>
        </p:grpSp>
        <p:sp>
          <p:nvSpPr>
            <p:cNvPr id="944" name="Freeform 943">
              <a:extLst>
                <a:ext uri="{FF2B5EF4-FFF2-40B4-BE49-F238E27FC236}">
                  <a16:creationId xmlns:a16="http://schemas.microsoft.com/office/drawing/2014/main" id="{5E2E0534-180E-2368-87DC-D5AA4BD68F71}"/>
                </a:ext>
              </a:extLst>
            </p:cNvPr>
            <p:cNvSpPr/>
            <p:nvPr/>
          </p:nvSpPr>
          <p:spPr>
            <a:xfrm>
              <a:off x="8839297" y="2897939"/>
              <a:ext cx="383738" cy="41471"/>
            </a:xfrm>
            <a:custGeom>
              <a:avLst/>
              <a:gdLst>
                <a:gd name="csX0" fmla="*/ 6455 w 259499"/>
                <a:gd name="csY0" fmla="*/ 1281 h 28044"/>
                <a:gd name="csX1" fmla="*/ 262447 w 259499"/>
                <a:gd name="csY1" fmla="*/ 1281 h 28044"/>
                <a:gd name="csX2" fmla="*/ 262447 w 259499"/>
                <a:gd name="csY2" fmla="*/ 25820 h 28044"/>
                <a:gd name="csX3" fmla="*/ 258940 w 259499"/>
                <a:gd name="csY3" fmla="*/ 29325 h 28044"/>
                <a:gd name="csX4" fmla="*/ 6455 w 259499"/>
                <a:gd name="csY4" fmla="*/ 29325 h 28044"/>
                <a:gd name="csX5" fmla="*/ 2948 w 259499"/>
                <a:gd name="csY5" fmla="*/ 25820 h 28044"/>
                <a:gd name="csX6" fmla="*/ 2948 w 259499"/>
                <a:gd name="csY6" fmla="*/ 4787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499" h="28044">
                  <a:moveTo>
                    <a:pt x="6455" y="1281"/>
                  </a:moveTo>
                  <a:lnTo>
                    <a:pt x="262447" y="1281"/>
                  </a:lnTo>
                  <a:lnTo>
                    <a:pt x="262447" y="25820"/>
                  </a:lnTo>
                  <a:lnTo>
                    <a:pt x="258940" y="29325"/>
                  </a:lnTo>
                  <a:lnTo>
                    <a:pt x="6455" y="29325"/>
                  </a:lnTo>
                  <a:lnTo>
                    <a:pt x="2948" y="25820"/>
                  </a:lnTo>
                  <a:lnTo>
                    <a:pt x="2948" y="4787"/>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45" name="Freeform 944">
              <a:extLst>
                <a:ext uri="{FF2B5EF4-FFF2-40B4-BE49-F238E27FC236}">
                  <a16:creationId xmlns:a16="http://schemas.microsoft.com/office/drawing/2014/main" id="{6CA7E019-C4EA-4B72-D2DD-E165A086B7EA}"/>
                </a:ext>
              </a:extLst>
            </p:cNvPr>
            <p:cNvSpPr/>
            <p:nvPr/>
          </p:nvSpPr>
          <p:spPr>
            <a:xfrm>
              <a:off x="8839297" y="2767027"/>
              <a:ext cx="383738" cy="41471"/>
            </a:xfrm>
            <a:custGeom>
              <a:avLst/>
              <a:gdLst>
                <a:gd name="csX0" fmla="*/ 6455 w 259499"/>
                <a:gd name="csY0" fmla="*/ 1281 h 28044"/>
                <a:gd name="csX1" fmla="*/ 262447 w 259499"/>
                <a:gd name="csY1" fmla="*/ 1281 h 28044"/>
                <a:gd name="csX2" fmla="*/ 262447 w 259499"/>
                <a:gd name="csY2" fmla="*/ 25820 h 28044"/>
                <a:gd name="csX3" fmla="*/ 258940 w 259499"/>
                <a:gd name="csY3" fmla="*/ 29325 h 28044"/>
                <a:gd name="csX4" fmla="*/ 6455 w 259499"/>
                <a:gd name="csY4" fmla="*/ 29325 h 28044"/>
                <a:gd name="csX5" fmla="*/ 2948 w 259499"/>
                <a:gd name="csY5" fmla="*/ 25820 h 28044"/>
                <a:gd name="csX6" fmla="*/ 2948 w 259499"/>
                <a:gd name="csY6" fmla="*/ 4787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499" h="28044">
                  <a:moveTo>
                    <a:pt x="6455" y="1281"/>
                  </a:moveTo>
                  <a:lnTo>
                    <a:pt x="262447" y="1281"/>
                  </a:lnTo>
                  <a:lnTo>
                    <a:pt x="262447" y="25820"/>
                  </a:lnTo>
                  <a:lnTo>
                    <a:pt x="258940" y="29325"/>
                  </a:lnTo>
                  <a:lnTo>
                    <a:pt x="6455" y="29325"/>
                  </a:lnTo>
                  <a:lnTo>
                    <a:pt x="2948" y="25820"/>
                  </a:lnTo>
                  <a:lnTo>
                    <a:pt x="2948" y="4787"/>
                  </a:lnTo>
                  <a:close/>
                </a:path>
              </a:pathLst>
            </a:custGeom>
            <a:solidFill>
              <a:srgbClr val="225F9A"/>
            </a:solidFill>
            <a:ln w="3506" cap="flat">
              <a:noFill/>
              <a:prstDash val="solid"/>
              <a:miter/>
            </a:ln>
          </p:spPr>
          <p:txBody>
            <a:bodyPr/>
            <a:lstStyle/>
            <a:p>
              <a:endParaRPr lang="en-GB">
                <a:solidFill>
                  <a:srgbClr val="0044AE"/>
                </a:solidFill>
              </a:endParaRPr>
            </a:p>
          </p:txBody>
        </p:sp>
        <p:pic>
          <p:nvPicPr>
            <p:cNvPr id="946" name="Graphic 945" descr="Badge Tick1 with solid fill">
              <a:extLst>
                <a:ext uri="{FF2B5EF4-FFF2-40B4-BE49-F238E27FC236}">
                  <a16:creationId xmlns:a16="http://schemas.microsoft.com/office/drawing/2014/main" id="{9BF9E707-C3DA-C72F-C322-DA196F1CD90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296431" y="2529007"/>
              <a:ext cx="827985" cy="827985"/>
            </a:xfrm>
            <a:prstGeom prst="rect">
              <a:avLst/>
            </a:prstGeom>
          </p:spPr>
        </p:pic>
      </p:grpSp>
      <p:sp>
        <p:nvSpPr>
          <p:cNvPr id="950" name="TextBox 949">
            <a:extLst>
              <a:ext uri="{FF2B5EF4-FFF2-40B4-BE49-F238E27FC236}">
                <a16:creationId xmlns:a16="http://schemas.microsoft.com/office/drawing/2014/main" id="{1107489E-5F77-5D1E-5224-4A18A8F6D8EB}"/>
              </a:ext>
            </a:extLst>
          </p:cNvPr>
          <p:cNvSpPr txBox="1"/>
          <p:nvPr/>
        </p:nvSpPr>
        <p:spPr>
          <a:xfrm>
            <a:off x="9065130" y="5187112"/>
            <a:ext cx="1716674" cy="1569660"/>
          </a:xfrm>
          <a:prstGeom prst="rect">
            <a:avLst/>
          </a:prstGeom>
          <a:noFill/>
        </p:spPr>
        <p:txBody>
          <a:bodyPr wrap="square">
            <a:spAutoFit/>
          </a:bodyPr>
          <a:lstStyle/>
          <a:p>
            <a:pPr algn="r"/>
            <a:r>
              <a:rPr lang="en-GB" sz="1600" dirty="0">
                <a:solidFill>
                  <a:srgbClr val="225F9A"/>
                </a:solidFill>
              </a:rPr>
              <a:t>Transparent Traceable Verifiable</a:t>
            </a:r>
          </a:p>
          <a:p>
            <a:pPr algn="r"/>
            <a:r>
              <a:rPr lang="en-GB" sz="1600" dirty="0">
                <a:solidFill>
                  <a:srgbClr val="225F9A"/>
                </a:solidFill>
              </a:rPr>
              <a:t>Consistent (fair comparison) </a:t>
            </a:r>
          </a:p>
          <a:p>
            <a:pPr algn="r"/>
            <a:r>
              <a:rPr lang="en-GB" sz="1600" b="1" dirty="0">
                <a:solidFill>
                  <a:srgbClr val="225F9A"/>
                </a:solidFill>
              </a:rPr>
              <a:t>LCA reports</a:t>
            </a:r>
          </a:p>
        </p:txBody>
      </p:sp>
      <p:sp>
        <p:nvSpPr>
          <p:cNvPr id="935" name="Freeform 934">
            <a:extLst>
              <a:ext uri="{FF2B5EF4-FFF2-40B4-BE49-F238E27FC236}">
                <a16:creationId xmlns:a16="http://schemas.microsoft.com/office/drawing/2014/main" id="{A1D3D518-F52D-250B-CE00-C0CAC097C217}"/>
              </a:ext>
            </a:extLst>
          </p:cNvPr>
          <p:cNvSpPr/>
          <p:nvPr/>
        </p:nvSpPr>
        <p:spPr>
          <a:xfrm>
            <a:off x="8572871" y="5512135"/>
            <a:ext cx="416840" cy="340033"/>
          </a:xfrm>
          <a:custGeom>
            <a:avLst/>
            <a:gdLst>
              <a:gd name="csX0" fmla="*/ 272707 w 438342"/>
              <a:gd name="csY0" fmla="*/ 535 h 340033"/>
              <a:gd name="csX1" fmla="*/ 286734 w 438342"/>
              <a:gd name="csY1" fmla="*/ 7546 h 340033"/>
              <a:gd name="csX2" fmla="*/ 328815 w 438342"/>
              <a:gd name="csY2" fmla="*/ 49612 h 340033"/>
              <a:gd name="csX3" fmla="*/ 353362 w 438342"/>
              <a:gd name="csY3" fmla="*/ 77656 h 340033"/>
              <a:gd name="csX4" fmla="*/ 441031 w 438342"/>
              <a:gd name="csY4" fmla="*/ 165294 h 340033"/>
              <a:gd name="csX5" fmla="*/ 434017 w 438342"/>
              <a:gd name="csY5" fmla="*/ 179316 h 340033"/>
              <a:gd name="csX6" fmla="*/ 377910 w 438342"/>
              <a:gd name="csY6" fmla="*/ 235404 h 340033"/>
              <a:gd name="csX7" fmla="*/ 353362 w 438342"/>
              <a:gd name="csY7" fmla="*/ 263448 h 340033"/>
              <a:gd name="csX8" fmla="*/ 304268 w 438342"/>
              <a:gd name="csY8" fmla="*/ 312525 h 340033"/>
              <a:gd name="csX9" fmla="*/ 279721 w 438342"/>
              <a:gd name="csY9" fmla="*/ 340569 h 340033"/>
              <a:gd name="csX10" fmla="*/ 272707 w 438342"/>
              <a:gd name="csY10" fmla="*/ 340569 h 340033"/>
              <a:gd name="csX11" fmla="*/ 272707 w 438342"/>
              <a:gd name="csY11" fmla="*/ 235404 h 340033"/>
              <a:gd name="csX12" fmla="*/ 2688 w 438342"/>
              <a:gd name="csY12" fmla="*/ 235404 h 340033"/>
              <a:gd name="csX13" fmla="*/ 2688 w 438342"/>
              <a:gd name="csY13" fmla="*/ 105700 h 340033"/>
              <a:gd name="csX14" fmla="*/ 272707 w 438342"/>
              <a:gd name="csY14" fmla="*/ 105700 h 340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38342" h="340033">
                <a:moveTo>
                  <a:pt x="272707" y="535"/>
                </a:moveTo>
                <a:lnTo>
                  <a:pt x="286734" y="7546"/>
                </a:lnTo>
                <a:lnTo>
                  <a:pt x="328815" y="49612"/>
                </a:lnTo>
                <a:lnTo>
                  <a:pt x="353362" y="77656"/>
                </a:lnTo>
                <a:lnTo>
                  <a:pt x="441031" y="165294"/>
                </a:lnTo>
                <a:lnTo>
                  <a:pt x="434017" y="179316"/>
                </a:lnTo>
                <a:lnTo>
                  <a:pt x="377910" y="235404"/>
                </a:lnTo>
                <a:lnTo>
                  <a:pt x="353362" y="263448"/>
                </a:lnTo>
                <a:lnTo>
                  <a:pt x="304268" y="312525"/>
                </a:lnTo>
                <a:lnTo>
                  <a:pt x="279721" y="340569"/>
                </a:lnTo>
                <a:lnTo>
                  <a:pt x="272707" y="340569"/>
                </a:lnTo>
                <a:lnTo>
                  <a:pt x="272707" y="235404"/>
                </a:lnTo>
                <a:lnTo>
                  <a:pt x="2688" y="235404"/>
                </a:lnTo>
                <a:lnTo>
                  <a:pt x="2688" y="105700"/>
                </a:lnTo>
                <a:lnTo>
                  <a:pt x="272707" y="105700"/>
                </a:lnTo>
                <a:close/>
              </a:path>
            </a:pathLst>
          </a:custGeom>
          <a:solidFill>
            <a:srgbClr val="225F9A"/>
          </a:solidFill>
          <a:ln w="3506" cap="flat">
            <a:noFill/>
            <a:prstDash val="solid"/>
            <a:miter/>
          </a:ln>
        </p:spPr>
        <p:txBody>
          <a:bodyPr/>
          <a:lstStyle/>
          <a:p>
            <a:endParaRPr lang="en-GB"/>
          </a:p>
        </p:txBody>
      </p:sp>
      <p:sp>
        <p:nvSpPr>
          <p:cNvPr id="2" name="Title 1">
            <a:extLst>
              <a:ext uri="{FF2B5EF4-FFF2-40B4-BE49-F238E27FC236}">
                <a16:creationId xmlns:a16="http://schemas.microsoft.com/office/drawing/2014/main" id="{D98861E4-E3C9-CA63-8EEA-1B0B1EBB8F43}"/>
              </a:ext>
            </a:extLst>
          </p:cNvPr>
          <p:cNvSpPr txBox="1">
            <a:spLocks/>
          </p:cNvSpPr>
          <p:nvPr/>
        </p:nvSpPr>
        <p:spPr>
          <a:xfrm>
            <a:off x="0" y="-724039"/>
            <a:ext cx="12720736"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dirty="0"/>
              <a:t>LCA requires more than knowing the process</a:t>
            </a:r>
            <a:endParaRPr lang="en-GB" sz="3200" dirty="0"/>
          </a:p>
        </p:txBody>
      </p:sp>
      <p:grpSp>
        <p:nvGrpSpPr>
          <p:cNvPr id="5" name="Group 4">
            <a:extLst>
              <a:ext uri="{FF2B5EF4-FFF2-40B4-BE49-F238E27FC236}">
                <a16:creationId xmlns:a16="http://schemas.microsoft.com/office/drawing/2014/main" id="{48E0BB48-D8C1-581F-772E-7EB88C27271F}"/>
              </a:ext>
            </a:extLst>
          </p:cNvPr>
          <p:cNvGrpSpPr/>
          <p:nvPr/>
        </p:nvGrpSpPr>
        <p:grpSpPr>
          <a:xfrm>
            <a:off x="4190171" y="2932035"/>
            <a:ext cx="3811657" cy="987934"/>
            <a:chOff x="822038" y="1988840"/>
            <a:chExt cx="3811657" cy="987934"/>
          </a:xfrm>
        </p:grpSpPr>
        <p:pic>
          <p:nvPicPr>
            <p:cNvPr id="765" name="Graphic 764" descr="Microscope outline">
              <a:extLst>
                <a:ext uri="{FF2B5EF4-FFF2-40B4-BE49-F238E27FC236}">
                  <a16:creationId xmlns:a16="http://schemas.microsoft.com/office/drawing/2014/main" id="{B046B5AC-7AE6-13B2-A961-405666A163A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38327" y="2062374"/>
              <a:ext cx="914400" cy="914400"/>
            </a:xfrm>
            <a:prstGeom prst="rect">
              <a:avLst/>
            </a:prstGeom>
          </p:spPr>
        </p:pic>
        <p:pic>
          <p:nvPicPr>
            <p:cNvPr id="767" name="Graphic 766" descr="Test tubes outline">
              <a:extLst>
                <a:ext uri="{FF2B5EF4-FFF2-40B4-BE49-F238E27FC236}">
                  <a16:creationId xmlns:a16="http://schemas.microsoft.com/office/drawing/2014/main" id="{47E41CBE-5EF3-8173-2891-8C101137280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827460" y="2060848"/>
              <a:ext cx="914400" cy="914400"/>
            </a:xfrm>
            <a:prstGeom prst="rect">
              <a:avLst/>
            </a:prstGeom>
          </p:spPr>
        </p:pic>
        <p:pic>
          <p:nvPicPr>
            <p:cNvPr id="769" name="Graphic 768" descr="Flask outline">
              <a:extLst>
                <a:ext uri="{FF2B5EF4-FFF2-40B4-BE49-F238E27FC236}">
                  <a16:creationId xmlns:a16="http://schemas.microsoft.com/office/drawing/2014/main" id="{45E9CDC2-6F23-8ED9-655B-7EA5BFB1D82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719295" y="2031388"/>
              <a:ext cx="914400" cy="914400"/>
            </a:xfrm>
            <a:prstGeom prst="rect">
              <a:avLst/>
            </a:prstGeom>
          </p:spPr>
        </p:pic>
        <p:pic>
          <p:nvPicPr>
            <p:cNvPr id="771" name="Graphic 770" descr="Beaker outline">
              <a:extLst>
                <a:ext uri="{FF2B5EF4-FFF2-40B4-BE49-F238E27FC236}">
                  <a16:creationId xmlns:a16="http://schemas.microsoft.com/office/drawing/2014/main" id="{BE0EE0BC-9DAE-965F-7F73-B83A1A4D8F9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2038" y="1988840"/>
              <a:ext cx="914400" cy="914400"/>
            </a:xfrm>
            <a:prstGeom prst="rect">
              <a:avLst/>
            </a:prstGeom>
          </p:spPr>
        </p:pic>
        <p:cxnSp>
          <p:nvCxnSpPr>
            <p:cNvPr id="773" name="Straight Arrow Connector 772">
              <a:extLst>
                <a:ext uri="{FF2B5EF4-FFF2-40B4-BE49-F238E27FC236}">
                  <a16:creationId xmlns:a16="http://schemas.microsoft.com/office/drawing/2014/main" id="{37DA53C8-F2F8-2CD8-9647-E8065CE75EA4}"/>
                </a:ext>
              </a:extLst>
            </p:cNvPr>
            <p:cNvCxnSpPr/>
            <p:nvPr/>
          </p:nvCxnSpPr>
          <p:spPr>
            <a:xfrm>
              <a:off x="1589732" y="2611730"/>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774" name="Straight Arrow Connector 773">
              <a:extLst>
                <a:ext uri="{FF2B5EF4-FFF2-40B4-BE49-F238E27FC236}">
                  <a16:creationId xmlns:a16="http://schemas.microsoft.com/office/drawing/2014/main" id="{E9F6BC7D-7084-6863-5B09-E8D46DDB7919}"/>
                </a:ext>
              </a:extLst>
            </p:cNvPr>
            <p:cNvCxnSpPr/>
            <p:nvPr/>
          </p:nvCxnSpPr>
          <p:spPr>
            <a:xfrm>
              <a:off x="2762598" y="2590296"/>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775" name="Straight Arrow Connector 774">
              <a:extLst>
                <a:ext uri="{FF2B5EF4-FFF2-40B4-BE49-F238E27FC236}">
                  <a16:creationId xmlns:a16="http://schemas.microsoft.com/office/drawing/2014/main" id="{FD36F173-8B54-CC5D-77DE-28DA3153BF76}"/>
                </a:ext>
              </a:extLst>
            </p:cNvPr>
            <p:cNvCxnSpPr/>
            <p:nvPr/>
          </p:nvCxnSpPr>
          <p:spPr>
            <a:xfrm>
              <a:off x="3633863" y="2597777"/>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sp>
        <p:nvSpPr>
          <p:cNvPr id="23" name="Rounded Rectangle 22">
            <a:extLst>
              <a:ext uri="{FF2B5EF4-FFF2-40B4-BE49-F238E27FC236}">
                <a16:creationId xmlns:a16="http://schemas.microsoft.com/office/drawing/2014/main" id="{00C372E7-BBAA-CF70-0E75-9CF53E2E706B}"/>
              </a:ext>
            </a:extLst>
          </p:cNvPr>
          <p:cNvSpPr/>
          <p:nvPr/>
        </p:nvSpPr>
        <p:spPr>
          <a:xfrm>
            <a:off x="4190171" y="2564904"/>
            <a:ext cx="3811657" cy="1804270"/>
          </a:xfrm>
          <a:prstGeom prst="roundRect">
            <a:avLst>
              <a:gd name="adj" fmla="val 3525"/>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3F2EAA25-F93F-625E-6FA4-3913A647B9A2}"/>
              </a:ext>
            </a:extLst>
          </p:cNvPr>
          <p:cNvSpPr txBox="1"/>
          <p:nvPr/>
        </p:nvSpPr>
        <p:spPr>
          <a:xfrm>
            <a:off x="4886743" y="2207587"/>
            <a:ext cx="2085956" cy="369332"/>
          </a:xfrm>
          <a:prstGeom prst="rect">
            <a:avLst/>
          </a:prstGeom>
          <a:noFill/>
        </p:spPr>
        <p:txBody>
          <a:bodyPr wrap="none" rtlCol="0">
            <a:spAutoFit/>
          </a:bodyPr>
          <a:lstStyle/>
          <a:p>
            <a:pPr algn="ctr"/>
            <a:r>
              <a:rPr lang="en-GB" dirty="0">
                <a:solidFill>
                  <a:srgbClr val="C00000"/>
                </a:solidFill>
              </a:rPr>
              <a:t>Foreground system</a:t>
            </a:r>
          </a:p>
        </p:txBody>
      </p:sp>
      <p:grpSp>
        <p:nvGrpSpPr>
          <p:cNvPr id="28" name="Group 27">
            <a:extLst>
              <a:ext uri="{FF2B5EF4-FFF2-40B4-BE49-F238E27FC236}">
                <a16:creationId xmlns:a16="http://schemas.microsoft.com/office/drawing/2014/main" id="{09B5AC2D-DF04-3BD0-9118-ACC70879B477}"/>
              </a:ext>
            </a:extLst>
          </p:cNvPr>
          <p:cNvGrpSpPr/>
          <p:nvPr/>
        </p:nvGrpSpPr>
        <p:grpSpPr>
          <a:xfrm>
            <a:off x="364472" y="2731317"/>
            <a:ext cx="641619" cy="413649"/>
            <a:chOff x="542235" y="1296467"/>
            <a:chExt cx="1427605" cy="920371"/>
          </a:xfrm>
        </p:grpSpPr>
        <p:pic>
          <p:nvPicPr>
            <p:cNvPr id="39" name="Graphic 38" descr="Hierarchy outline">
              <a:extLst>
                <a:ext uri="{FF2B5EF4-FFF2-40B4-BE49-F238E27FC236}">
                  <a16:creationId xmlns:a16="http://schemas.microsoft.com/office/drawing/2014/main" id="{4349486C-9172-A71A-D2BE-01E12ADCAAE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5400000">
              <a:off x="1055440" y="1296467"/>
              <a:ext cx="914400" cy="914400"/>
            </a:xfrm>
            <a:prstGeom prst="rect">
              <a:avLst/>
            </a:prstGeom>
          </p:spPr>
        </p:pic>
        <p:pic>
          <p:nvPicPr>
            <p:cNvPr id="50" name="Graphic 49" descr="Hierarchy outline">
              <a:extLst>
                <a:ext uri="{FF2B5EF4-FFF2-40B4-BE49-F238E27FC236}">
                  <a16:creationId xmlns:a16="http://schemas.microsoft.com/office/drawing/2014/main" id="{39DE9EBA-ECF1-AF25-6B94-83659DDF3D1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5400000">
              <a:off x="542236" y="1302440"/>
              <a:ext cx="914397" cy="914400"/>
            </a:xfrm>
            <a:prstGeom prst="rect">
              <a:avLst/>
            </a:prstGeom>
          </p:spPr>
        </p:pic>
      </p:grpSp>
      <p:grpSp>
        <p:nvGrpSpPr>
          <p:cNvPr id="734" name="Group 733">
            <a:extLst>
              <a:ext uri="{FF2B5EF4-FFF2-40B4-BE49-F238E27FC236}">
                <a16:creationId xmlns:a16="http://schemas.microsoft.com/office/drawing/2014/main" id="{2D1EF101-4017-07B5-BBFE-75FA8D1A2D0F}"/>
              </a:ext>
            </a:extLst>
          </p:cNvPr>
          <p:cNvGrpSpPr/>
          <p:nvPr/>
        </p:nvGrpSpPr>
        <p:grpSpPr>
          <a:xfrm>
            <a:off x="358850" y="2319530"/>
            <a:ext cx="641619" cy="413649"/>
            <a:chOff x="542235" y="1296467"/>
            <a:chExt cx="1427605" cy="920371"/>
          </a:xfrm>
        </p:grpSpPr>
        <p:pic>
          <p:nvPicPr>
            <p:cNvPr id="737" name="Graphic 736" descr="Hierarchy outline">
              <a:extLst>
                <a:ext uri="{FF2B5EF4-FFF2-40B4-BE49-F238E27FC236}">
                  <a16:creationId xmlns:a16="http://schemas.microsoft.com/office/drawing/2014/main" id="{C41F09D2-CE61-3B69-A6F8-29EB03DAE34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5400000">
              <a:off x="1055440" y="1296467"/>
              <a:ext cx="914400" cy="914400"/>
            </a:xfrm>
            <a:prstGeom prst="rect">
              <a:avLst/>
            </a:prstGeom>
          </p:spPr>
        </p:pic>
        <p:pic>
          <p:nvPicPr>
            <p:cNvPr id="738" name="Graphic 737" descr="Hierarchy outline">
              <a:extLst>
                <a:ext uri="{FF2B5EF4-FFF2-40B4-BE49-F238E27FC236}">
                  <a16:creationId xmlns:a16="http://schemas.microsoft.com/office/drawing/2014/main" id="{8C1F2221-9711-29CD-7575-6834DA6ED3C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5400000">
              <a:off x="542236" y="1302440"/>
              <a:ext cx="914397" cy="914400"/>
            </a:xfrm>
            <a:prstGeom prst="rect">
              <a:avLst/>
            </a:prstGeom>
          </p:spPr>
        </p:pic>
      </p:grpSp>
      <p:pic>
        <p:nvPicPr>
          <p:cNvPr id="770" name="Graphic 769" descr="Hierarchy outline">
            <a:extLst>
              <a:ext uri="{FF2B5EF4-FFF2-40B4-BE49-F238E27FC236}">
                <a16:creationId xmlns:a16="http://schemas.microsoft.com/office/drawing/2014/main" id="{C5A9D6A0-F1B6-0301-9360-11E947D9075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681007" y="1104578"/>
            <a:ext cx="605035" cy="605035"/>
          </a:xfrm>
          <a:prstGeom prst="rect">
            <a:avLst/>
          </a:prstGeom>
        </p:spPr>
      </p:pic>
      <p:pic>
        <p:nvPicPr>
          <p:cNvPr id="772" name="Graphic 771" descr="Hierarchy outline">
            <a:extLst>
              <a:ext uri="{FF2B5EF4-FFF2-40B4-BE49-F238E27FC236}">
                <a16:creationId xmlns:a16="http://schemas.microsoft.com/office/drawing/2014/main" id="{B69740A7-814E-8DBA-7559-4F2BCED3C974}"/>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341433" y="1108530"/>
            <a:ext cx="605033" cy="605035"/>
          </a:xfrm>
          <a:prstGeom prst="rect">
            <a:avLst/>
          </a:prstGeom>
        </p:spPr>
      </p:pic>
      <p:sp>
        <p:nvSpPr>
          <p:cNvPr id="776" name="Rounded Rectangle 775">
            <a:extLst>
              <a:ext uri="{FF2B5EF4-FFF2-40B4-BE49-F238E27FC236}">
                <a16:creationId xmlns:a16="http://schemas.microsoft.com/office/drawing/2014/main" id="{4C184301-7358-84B5-E530-53BCED061E2E}"/>
              </a:ext>
            </a:extLst>
          </p:cNvPr>
          <p:cNvSpPr/>
          <p:nvPr/>
        </p:nvSpPr>
        <p:spPr>
          <a:xfrm>
            <a:off x="259968" y="1052942"/>
            <a:ext cx="3452943" cy="3310294"/>
          </a:xfrm>
          <a:prstGeom prst="roundRect">
            <a:avLst>
              <a:gd name="adj" fmla="val 3525"/>
            </a:avLst>
          </a:prstGeom>
          <a:noFill/>
          <a:ln w="28575">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7" name="TextBox 776">
            <a:extLst>
              <a:ext uri="{FF2B5EF4-FFF2-40B4-BE49-F238E27FC236}">
                <a16:creationId xmlns:a16="http://schemas.microsoft.com/office/drawing/2014/main" id="{2E9DA22B-50EC-517F-6CBA-FB081841AE48}"/>
              </a:ext>
            </a:extLst>
          </p:cNvPr>
          <p:cNvSpPr txBox="1"/>
          <p:nvPr/>
        </p:nvSpPr>
        <p:spPr>
          <a:xfrm>
            <a:off x="792455" y="668364"/>
            <a:ext cx="2138791" cy="369332"/>
          </a:xfrm>
          <a:prstGeom prst="rect">
            <a:avLst/>
          </a:prstGeom>
          <a:noFill/>
        </p:spPr>
        <p:txBody>
          <a:bodyPr wrap="none" rtlCol="0">
            <a:spAutoFit/>
          </a:bodyPr>
          <a:lstStyle/>
          <a:p>
            <a:r>
              <a:rPr lang="en-GB" dirty="0">
                <a:solidFill>
                  <a:schemeClr val="bg1">
                    <a:lumMod val="50000"/>
                  </a:schemeClr>
                </a:solidFill>
              </a:rPr>
              <a:t>Background system</a:t>
            </a:r>
          </a:p>
        </p:txBody>
      </p:sp>
      <p:sp>
        <p:nvSpPr>
          <p:cNvPr id="778" name="TextBox 777">
            <a:extLst>
              <a:ext uri="{FF2B5EF4-FFF2-40B4-BE49-F238E27FC236}">
                <a16:creationId xmlns:a16="http://schemas.microsoft.com/office/drawing/2014/main" id="{F638DFA6-39DC-32DB-2B5D-E952A451D4EC}"/>
              </a:ext>
            </a:extLst>
          </p:cNvPr>
          <p:cNvSpPr txBox="1"/>
          <p:nvPr/>
        </p:nvSpPr>
        <p:spPr>
          <a:xfrm>
            <a:off x="2490274" y="1287811"/>
            <a:ext cx="1093503" cy="261610"/>
          </a:xfrm>
          <a:prstGeom prst="rect">
            <a:avLst/>
          </a:prstGeom>
          <a:noFill/>
        </p:spPr>
        <p:txBody>
          <a:bodyPr wrap="square" rtlCol="0">
            <a:spAutoFit/>
          </a:bodyPr>
          <a:lstStyle/>
          <a:p>
            <a:r>
              <a:rPr lang="en-GB" sz="1100" dirty="0"/>
              <a:t>Raw materials</a:t>
            </a:r>
          </a:p>
        </p:txBody>
      </p:sp>
      <p:sp>
        <p:nvSpPr>
          <p:cNvPr id="779" name="Rounded Rectangle 778">
            <a:extLst>
              <a:ext uri="{FF2B5EF4-FFF2-40B4-BE49-F238E27FC236}">
                <a16:creationId xmlns:a16="http://schemas.microsoft.com/office/drawing/2014/main" id="{F5281164-E841-B9EE-F33D-F7F554A16D77}"/>
              </a:ext>
            </a:extLst>
          </p:cNvPr>
          <p:cNvSpPr/>
          <p:nvPr/>
        </p:nvSpPr>
        <p:spPr>
          <a:xfrm>
            <a:off x="2107324" y="1832617"/>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0" name="TextBox 779">
            <a:extLst>
              <a:ext uri="{FF2B5EF4-FFF2-40B4-BE49-F238E27FC236}">
                <a16:creationId xmlns:a16="http://schemas.microsoft.com/office/drawing/2014/main" id="{FADF494E-5F32-90F5-C420-42312E045FE5}"/>
              </a:ext>
            </a:extLst>
          </p:cNvPr>
          <p:cNvSpPr txBox="1"/>
          <p:nvPr/>
        </p:nvSpPr>
        <p:spPr>
          <a:xfrm>
            <a:off x="2501830" y="1894614"/>
            <a:ext cx="843501" cy="261610"/>
          </a:xfrm>
          <a:prstGeom prst="rect">
            <a:avLst/>
          </a:prstGeom>
          <a:noFill/>
        </p:spPr>
        <p:txBody>
          <a:bodyPr wrap="none" rtlCol="0">
            <a:spAutoFit/>
          </a:bodyPr>
          <a:lstStyle/>
          <a:p>
            <a:r>
              <a:rPr lang="en-GB" sz="1100" dirty="0"/>
              <a:t>Chemicals</a:t>
            </a:r>
          </a:p>
        </p:txBody>
      </p:sp>
      <p:sp>
        <p:nvSpPr>
          <p:cNvPr id="781" name="Rounded Rectangle 780">
            <a:extLst>
              <a:ext uri="{FF2B5EF4-FFF2-40B4-BE49-F238E27FC236}">
                <a16:creationId xmlns:a16="http://schemas.microsoft.com/office/drawing/2014/main" id="{65568F43-3967-FF15-BEA6-EF9597718213}"/>
              </a:ext>
            </a:extLst>
          </p:cNvPr>
          <p:cNvSpPr/>
          <p:nvPr/>
        </p:nvSpPr>
        <p:spPr>
          <a:xfrm>
            <a:off x="2107324" y="2526354"/>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2" name="TextBox 781">
            <a:extLst>
              <a:ext uri="{FF2B5EF4-FFF2-40B4-BE49-F238E27FC236}">
                <a16:creationId xmlns:a16="http://schemas.microsoft.com/office/drawing/2014/main" id="{BE833F3B-3B5B-15A5-303A-8F903DDCC518}"/>
              </a:ext>
            </a:extLst>
          </p:cNvPr>
          <p:cNvSpPr txBox="1"/>
          <p:nvPr/>
        </p:nvSpPr>
        <p:spPr>
          <a:xfrm>
            <a:off x="2501830" y="2588351"/>
            <a:ext cx="788999" cy="261610"/>
          </a:xfrm>
          <a:prstGeom prst="rect">
            <a:avLst/>
          </a:prstGeom>
          <a:noFill/>
        </p:spPr>
        <p:txBody>
          <a:bodyPr wrap="none" rtlCol="0">
            <a:spAutoFit/>
          </a:bodyPr>
          <a:lstStyle/>
          <a:p>
            <a:r>
              <a:rPr lang="en-GB" sz="1100" dirty="0"/>
              <a:t>Electricity</a:t>
            </a:r>
          </a:p>
        </p:txBody>
      </p:sp>
      <p:sp>
        <p:nvSpPr>
          <p:cNvPr id="783" name="Rounded Rectangle 782">
            <a:extLst>
              <a:ext uri="{FF2B5EF4-FFF2-40B4-BE49-F238E27FC236}">
                <a16:creationId xmlns:a16="http://schemas.microsoft.com/office/drawing/2014/main" id="{FAC2E54C-DDDD-1F53-AF59-DDCDD2A40AC1}"/>
              </a:ext>
            </a:extLst>
          </p:cNvPr>
          <p:cNvSpPr/>
          <p:nvPr/>
        </p:nvSpPr>
        <p:spPr>
          <a:xfrm>
            <a:off x="2107324" y="3218195"/>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4" name="TextBox 783">
            <a:extLst>
              <a:ext uri="{FF2B5EF4-FFF2-40B4-BE49-F238E27FC236}">
                <a16:creationId xmlns:a16="http://schemas.microsoft.com/office/drawing/2014/main" id="{2B183214-D3E7-DEBC-E845-4D2BAD44589F}"/>
              </a:ext>
            </a:extLst>
          </p:cNvPr>
          <p:cNvSpPr txBox="1"/>
          <p:nvPr/>
        </p:nvSpPr>
        <p:spPr>
          <a:xfrm>
            <a:off x="2501830" y="3280192"/>
            <a:ext cx="551754" cy="261610"/>
          </a:xfrm>
          <a:prstGeom prst="rect">
            <a:avLst/>
          </a:prstGeom>
          <a:noFill/>
        </p:spPr>
        <p:txBody>
          <a:bodyPr wrap="none" rtlCol="0">
            <a:spAutoFit/>
          </a:bodyPr>
          <a:lstStyle/>
          <a:p>
            <a:r>
              <a:rPr lang="en-GB" sz="1100" dirty="0"/>
              <a:t>Water</a:t>
            </a:r>
          </a:p>
        </p:txBody>
      </p:sp>
      <p:sp>
        <p:nvSpPr>
          <p:cNvPr id="785" name="Rounded Rectangle 784">
            <a:extLst>
              <a:ext uri="{FF2B5EF4-FFF2-40B4-BE49-F238E27FC236}">
                <a16:creationId xmlns:a16="http://schemas.microsoft.com/office/drawing/2014/main" id="{742B453A-DAC7-17E3-E598-08DDCF2624C5}"/>
              </a:ext>
            </a:extLst>
          </p:cNvPr>
          <p:cNvSpPr/>
          <p:nvPr/>
        </p:nvSpPr>
        <p:spPr>
          <a:xfrm>
            <a:off x="2108955" y="3816750"/>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6" name="TextBox 785">
            <a:extLst>
              <a:ext uri="{FF2B5EF4-FFF2-40B4-BE49-F238E27FC236}">
                <a16:creationId xmlns:a16="http://schemas.microsoft.com/office/drawing/2014/main" id="{AB34E17E-ECBB-983F-FD88-7EA64FED88BE}"/>
              </a:ext>
            </a:extLst>
          </p:cNvPr>
          <p:cNvSpPr txBox="1"/>
          <p:nvPr/>
        </p:nvSpPr>
        <p:spPr>
          <a:xfrm>
            <a:off x="2503981" y="3797760"/>
            <a:ext cx="856505" cy="430887"/>
          </a:xfrm>
          <a:prstGeom prst="rect">
            <a:avLst/>
          </a:prstGeom>
          <a:noFill/>
        </p:spPr>
        <p:txBody>
          <a:bodyPr wrap="square" rtlCol="0">
            <a:spAutoFit/>
          </a:bodyPr>
          <a:lstStyle/>
          <a:p>
            <a:r>
              <a:rPr lang="en-GB" sz="1100" dirty="0"/>
              <a:t>Waste treatment</a:t>
            </a:r>
          </a:p>
        </p:txBody>
      </p:sp>
      <p:grpSp>
        <p:nvGrpSpPr>
          <p:cNvPr id="787" name="Group 786">
            <a:extLst>
              <a:ext uri="{FF2B5EF4-FFF2-40B4-BE49-F238E27FC236}">
                <a16:creationId xmlns:a16="http://schemas.microsoft.com/office/drawing/2014/main" id="{E5B85488-50D5-3345-3127-2716C7C02494}"/>
              </a:ext>
            </a:extLst>
          </p:cNvPr>
          <p:cNvGrpSpPr/>
          <p:nvPr/>
        </p:nvGrpSpPr>
        <p:grpSpPr>
          <a:xfrm>
            <a:off x="343833" y="1715562"/>
            <a:ext cx="944610" cy="608986"/>
            <a:chOff x="542235" y="1296467"/>
            <a:chExt cx="1427605" cy="920371"/>
          </a:xfrm>
        </p:grpSpPr>
        <p:pic>
          <p:nvPicPr>
            <p:cNvPr id="788" name="Graphic 787" descr="Hierarchy outline">
              <a:extLst>
                <a:ext uri="{FF2B5EF4-FFF2-40B4-BE49-F238E27FC236}">
                  <a16:creationId xmlns:a16="http://schemas.microsoft.com/office/drawing/2014/main" id="{64BFFD6A-354A-BCC2-B254-24526DC3D37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1055440" y="1296467"/>
              <a:ext cx="914400" cy="914400"/>
            </a:xfrm>
            <a:prstGeom prst="rect">
              <a:avLst/>
            </a:prstGeom>
          </p:spPr>
        </p:pic>
        <p:pic>
          <p:nvPicPr>
            <p:cNvPr id="789" name="Graphic 788" descr="Hierarchy outline">
              <a:extLst>
                <a:ext uri="{FF2B5EF4-FFF2-40B4-BE49-F238E27FC236}">
                  <a16:creationId xmlns:a16="http://schemas.microsoft.com/office/drawing/2014/main" id="{006DB616-24FB-7AB2-A7A2-E24C6E42724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542236" y="1302440"/>
              <a:ext cx="914397" cy="914400"/>
            </a:xfrm>
            <a:prstGeom prst="rect">
              <a:avLst/>
            </a:prstGeom>
          </p:spPr>
        </p:pic>
      </p:grpSp>
      <p:grpSp>
        <p:nvGrpSpPr>
          <p:cNvPr id="790" name="Group 789">
            <a:extLst>
              <a:ext uri="{FF2B5EF4-FFF2-40B4-BE49-F238E27FC236}">
                <a16:creationId xmlns:a16="http://schemas.microsoft.com/office/drawing/2014/main" id="{0C0F817B-746C-2BE7-8218-E1F3B5B9375A}"/>
              </a:ext>
            </a:extLst>
          </p:cNvPr>
          <p:cNvGrpSpPr/>
          <p:nvPr/>
        </p:nvGrpSpPr>
        <p:grpSpPr>
          <a:xfrm>
            <a:off x="315446" y="3133292"/>
            <a:ext cx="944610" cy="608986"/>
            <a:chOff x="542235" y="1296467"/>
            <a:chExt cx="1427605" cy="920371"/>
          </a:xfrm>
        </p:grpSpPr>
        <p:pic>
          <p:nvPicPr>
            <p:cNvPr id="791" name="Graphic 790" descr="Hierarchy outline">
              <a:extLst>
                <a:ext uri="{FF2B5EF4-FFF2-40B4-BE49-F238E27FC236}">
                  <a16:creationId xmlns:a16="http://schemas.microsoft.com/office/drawing/2014/main" id="{4817DD7F-9C21-59AC-789B-A5C508E50DE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1055440" y="1296467"/>
              <a:ext cx="914400" cy="914400"/>
            </a:xfrm>
            <a:prstGeom prst="rect">
              <a:avLst/>
            </a:prstGeom>
          </p:spPr>
        </p:pic>
        <p:pic>
          <p:nvPicPr>
            <p:cNvPr id="792" name="Graphic 791" descr="Hierarchy outline">
              <a:extLst>
                <a:ext uri="{FF2B5EF4-FFF2-40B4-BE49-F238E27FC236}">
                  <a16:creationId xmlns:a16="http://schemas.microsoft.com/office/drawing/2014/main" id="{BEF1720A-77A0-7B4B-DDA2-B888ED267FA4}"/>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542236" y="1302440"/>
              <a:ext cx="914397" cy="914400"/>
            </a:xfrm>
            <a:prstGeom prst="rect">
              <a:avLst/>
            </a:prstGeom>
          </p:spPr>
        </p:pic>
      </p:grpSp>
      <p:grpSp>
        <p:nvGrpSpPr>
          <p:cNvPr id="793" name="Group 792">
            <a:extLst>
              <a:ext uri="{FF2B5EF4-FFF2-40B4-BE49-F238E27FC236}">
                <a16:creationId xmlns:a16="http://schemas.microsoft.com/office/drawing/2014/main" id="{5279F9B8-72FD-BC99-C52A-5C7D7F3D0BF3}"/>
              </a:ext>
            </a:extLst>
          </p:cNvPr>
          <p:cNvGrpSpPr/>
          <p:nvPr/>
        </p:nvGrpSpPr>
        <p:grpSpPr>
          <a:xfrm>
            <a:off x="314081" y="3731786"/>
            <a:ext cx="944610" cy="608986"/>
            <a:chOff x="542235" y="1296467"/>
            <a:chExt cx="1427605" cy="920371"/>
          </a:xfrm>
        </p:grpSpPr>
        <p:pic>
          <p:nvPicPr>
            <p:cNvPr id="794" name="Graphic 793" descr="Hierarchy outline">
              <a:extLst>
                <a:ext uri="{FF2B5EF4-FFF2-40B4-BE49-F238E27FC236}">
                  <a16:creationId xmlns:a16="http://schemas.microsoft.com/office/drawing/2014/main" id="{69D63374-8520-5301-E2AF-83BB5730B6A5}"/>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1055440" y="1296467"/>
              <a:ext cx="914400" cy="914400"/>
            </a:xfrm>
            <a:prstGeom prst="rect">
              <a:avLst/>
            </a:prstGeom>
          </p:spPr>
        </p:pic>
        <p:pic>
          <p:nvPicPr>
            <p:cNvPr id="795" name="Graphic 794" descr="Hierarchy outline">
              <a:extLst>
                <a:ext uri="{FF2B5EF4-FFF2-40B4-BE49-F238E27FC236}">
                  <a16:creationId xmlns:a16="http://schemas.microsoft.com/office/drawing/2014/main" id="{84D69A15-FBC0-EB12-B178-17983F67F4C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542236" y="1302440"/>
              <a:ext cx="914397" cy="914400"/>
            </a:xfrm>
            <a:prstGeom prst="rect">
              <a:avLst/>
            </a:prstGeom>
          </p:spPr>
        </p:pic>
      </p:grpSp>
      <p:cxnSp>
        <p:nvCxnSpPr>
          <p:cNvPr id="796" name="Straight Arrow Connector 795">
            <a:extLst>
              <a:ext uri="{FF2B5EF4-FFF2-40B4-BE49-F238E27FC236}">
                <a16:creationId xmlns:a16="http://schemas.microsoft.com/office/drawing/2014/main" id="{0FDDCBAA-3F3F-8D8D-7A82-97EBCB46A336}"/>
              </a:ext>
            </a:extLst>
          </p:cNvPr>
          <p:cNvCxnSpPr/>
          <p:nvPr/>
        </p:nvCxnSpPr>
        <p:spPr>
          <a:xfrm>
            <a:off x="1258691" y="1418616"/>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97" name="Straight Arrow Connector 796">
            <a:extLst>
              <a:ext uri="{FF2B5EF4-FFF2-40B4-BE49-F238E27FC236}">
                <a16:creationId xmlns:a16="http://schemas.microsoft.com/office/drawing/2014/main" id="{F34B1812-C3C2-7C4D-C1D7-BD2258E1F934}"/>
              </a:ext>
            </a:extLst>
          </p:cNvPr>
          <p:cNvCxnSpPr/>
          <p:nvPr/>
        </p:nvCxnSpPr>
        <p:spPr>
          <a:xfrm>
            <a:off x="1266277" y="2017872"/>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98" name="Straight Arrow Connector 797">
            <a:extLst>
              <a:ext uri="{FF2B5EF4-FFF2-40B4-BE49-F238E27FC236}">
                <a16:creationId xmlns:a16="http://schemas.microsoft.com/office/drawing/2014/main" id="{4B27016B-9332-EE4A-2AB6-09DF9D62781A}"/>
              </a:ext>
            </a:extLst>
          </p:cNvPr>
          <p:cNvCxnSpPr/>
          <p:nvPr/>
        </p:nvCxnSpPr>
        <p:spPr>
          <a:xfrm>
            <a:off x="1245925" y="3442751"/>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99" name="Straight Arrow Connector 798">
            <a:extLst>
              <a:ext uri="{FF2B5EF4-FFF2-40B4-BE49-F238E27FC236}">
                <a16:creationId xmlns:a16="http://schemas.microsoft.com/office/drawing/2014/main" id="{15E618D9-72F1-E831-ED28-791E88119E68}"/>
              </a:ext>
            </a:extLst>
          </p:cNvPr>
          <p:cNvCxnSpPr/>
          <p:nvPr/>
        </p:nvCxnSpPr>
        <p:spPr>
          <a:xfrm>
            <a:off x="1245925" y="4005676"/>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800" name="Rounded Rectangle 799">
            <a:extLst>
              <a:ext uri="{FF2B5EF4-FFF2-40B4-BE49-F238E27FC236}">
                <a16:creationId xmlns:a16="http://schemas.microsoft.com/office/drawing/2014/main" id="{FF3EB4C1-B008-FF3A-7639-34419DB73DCE}"/>
              </a:ext>
            </a:extLst>
          </p:cNvPr>
          <p:cNvSpPr/>
          <p:nvPr/>
        </p:nvSpPr>
        <p:spPr>
          <a:xfrm>
            <a:off x="2095768" y="1225814"/>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01" name="Graphic 800" descr="Electric Tower outline">
            <a:extLst>
              <a:ext uri="{FF2B5EF4-FFF2-40B4-BE49-F238E27FC236}">
                <a16:creationId xmlns:a16="http://schemas.microsoft.com/office/drawing/2014/main" id="{61F2F771-41F7-1771-79A2-91838275250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163837" y="2570422"/>
            <a:ext cx="326437" cy="326437"/>
          </a:xfrm>
          <a:prstGeom prst="rect">
            <a:avLst/>
          </a:prstGeom>
        </p:spPr>
      </p:pic>
      <p:pic>
        <p:nvPicPr>
          <p:cNvPr id="802" name="Graphic 801" descr="Water outline">
            <a:extLst>
              <a:ext uri="{FF2B5EF4-FFF2-40B4-BE49-F238E27FC236}">
                <a16:creationId xmlns:a16="http://schemas.microsoft.com/office/drawing/2014/main" id="{E140CCB8-EEED-C122-A1E7-EBC00C164AC1}"/>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114969" y="3225174"/>
            <a:ext cx="375305" cy="375305"/>
          </a:xfrm>
          <a:prstGeom prst="rect">
            <a:avLst/>
          </a:prstGeom>
        </p:spPr>
      </p:pic>
      <p:pic>
        <p:nvPicPr>
          <p:cNvPr id="803" name="Graphic 802" descr="Raw Materials outline">
            <a:extLst>
              <a:ext uri="{FF2B5EF4-FFF2-40B4-BE49-F238E27FC236}">
                <a16:creationId xmlns:a16="http://schemas.microsoft.com/office/drawing/2014/main" id="{AC135A14-63AE-73BE-5E0E-50CFBE1599BE}"/>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2129241" y="1241640"/>
            <a:ext cx="361033" cy="361033"/>
          </a:xfrm>
          <a:prstGeom prst="rect">
            <a:avLst/>
          </a:prstGeom>
        </p:spPr>
      </p:pic>
      <p:pic>
        <p:nvPicPr>
          <p:cNvPr id="804" name="Graphic 803" descr="Chemicals outline">
            <a:extLst>
              <a:ext uri="{FF2B5EF4-FFF2-40B4-BE49-F238E27FC236}">
                <a16:creationId xmlns:a16="http://schemas.microsoft.com/office/drawing/2014/main" id="{A2E4850F-5926-D01C-F065-06D2D85CC44D}"/>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2134330" y="1837189"/>
            <a:ext cx="398469" cy="398469"/>
          </a:xfrm>
          <a:prstGeom prst="rect">
            <a:avLst/>
          </a:prstGeom>
        </p:spPr>
      </p:pic>
      <p:pic>
        <p:nvPicPr>
          <p:cNvPr id="805" name="Graphic 804" descr="Garbage outline">
            <a:extLst>
              <a:ext uri="{FF2B5EF4-FFF2-40B4-BE49-F238E27FC236}">
                <a16:creationId xmlns:a16="http://schemas.microsoft.com/office/drawing/2014/main" id="{289EFB67-FF5F-EA19-8418-32874B54FFF0}"/>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2100250" y="3823669"/>
            <a:ext cx="400244" cy="400244"/>
          </a:xfrm>
          <a:prstGeom prst="rect">
            <a:avLst/>
          </a:prstGeom>
        </p:spPr>
      </p:pic>
      <p:cxnSp>
        <p:nvCxnSpPr>
          <p:cNvPr id="806" name="Elbow Connector 805">
            <a:extLst>
              <a:ext uri="{FF2B5EF4-FFF2-40B4-BE49-F238E27FC236}">
                <a16:creationId xmlns:a16="http://schemas.microsoft.com/office/drawing/2014/main" id="{705B5B90-238C-336E-D6F2-AD57E321AD70}"/>
              </a:ext>
            </a:extLst>
          </p:cNvPr>
          <p:cNvCxnSpPr>
            <a:cxnSpLocks/>
            <a:stCxn id="800" idx="3"/>
            <a:endCxn id="23" idx="1"/>
          </p:cNvCxnSpPr>
          <p:nvPr/>
        </p:nvCxnSpPr>
        <p:spPr>
          <a:xfrm>
            <a:off x="3491975" y="1423875"/>
            <a:ext cx="698196" cy="2043164"/>
          </a:xfrm>
          <a:prstGeom prst="bentConnector3">
            <a:avLst>
              <a:gd name="adj1" fmla="val 50000"/>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811" name="Elbow Connector 810">
            <a:extLst>
              <a:ext uri="{FF2B5EF4-FFF2-40B4-BE49-F238E27FC236}">
                <a16:creationId xmlns:a16="http://schemas.microsoft.com/office/drawing/2014/main" id="{A378726F-81C7-B0C2-EB18-2A20E5D8FF8B}"/>
              </a:ext>
            </a:extLst>
          </p:cNvPr>
          <p:cNvCxnSpPr>
            <a:cxnSpLocks/>
            <a:stCxn id="780" idx="3"/>
            <a:endCxn id="771" idx="0"/>
          </p:cNvCxnSpPr>
          <p:nvPr/>
        </p:nvCxnSpPr>
        <p:spPr>
          <a:xfrm>
            <a:off x="3345331" y="2025419"/>
            <a:ext cx="1302040" cy="906616"/>
          </a:xfrm>
          <a:prstGeom prst="bentConnector2">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814" name="Elbow Connector 813">
            <a:extLst>
              <a:ext uri="{FF2B5EF4-FFF2-40B4-BE49-F238E27FC236}">
                <a16:creationId xmlns:a16="http://schemas.microsoft.com/office/drawing/2014/main" id="{74F8CAF4-2236-D7CA-CF3D-E56B4538997D}"/>
              </a:ext>
            </a:extLst>
          </p:cNvPr>
          <p:cNvCxnSpPr>
            <a:cxnSpLocks/>
            <a:stCxn id="781" idx="3"/>
            <a:endCxn id="767" idx="0"/>
          </p:cNvCxnSpPr>
          <p:nvPr/>
        </p:nvCxnSpPr>
        <p:spPr>
          <a:xfrm>
            <a:off x="3503531" y="2724415"/>
            <a:ext cx="2149262" cy="279628"/>
          </a:xfrm>
          <a:prstGeom prst="bentConnector2">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818" name="Elbow Connector 817">
            <a:extLst>
              <a:ext uri="{FF2B5EF4-FFF2-40B4-BE49-F238E27FC236}">
                <a16:creationId xmlns:a16="http://schemas.microsoft.com/office/drawing/2014/main" id="{DD26C284-4B6B-F311-C62A-585A5586A243}"/>
              </a:ext>
            </a:extLst>
          </p:cNvPr>
          <p:cNvCxnSpPr>
            <a:cxnSpLocks/>
            <a:stCxn id="783" idx="3"/>
            <a:endCxn id="765" idx="2"/>
          </p:cNvCxnSpPr>
          <p:nvPr/>
        </p:nvCxnSpPr>
        <p:spPr>
          <a:xfrm>
            <a:off x="3503531" y="3416256"/>
            <a:ext cx="3160129" cy="503713"/>
          </a:xfrm>
          <a:prstGeom prst="bentConnector4">
            <a:avLst>
              <a:gd name="adj1" fmla="val 9262"/>
              <a:gd name="adj2" fmla="val 145383"/>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823" name="Elbow Connector 822">
            <a:extLst>
              <a:ext uri="{FF2B5EF4-FFF2-40B4-BE49-F238E27FC236}">
                <a16:creationId xmlns:a16="http://schemas.microsoft.com/office/drawing/2014/main" id="{BC8DB78F-C0D1-8B89-8CBC-9B04DD7D7E4F}"/>
              </a:ext>
            </a:extLst>
          </p:cNvPr>
          <p:cNvCxnSpPr>
            <a:cxnSpLocks/>
            <a:stCxn id="785" idx="3"/>
            <a:endCxn id="767" idx="2"/>
          </p:cNvCxnSpPr>
          <p:nvPr/>
        </p:nvCxnSpPr>
        <p:spPr>
          <a:xfrm flipV="1">
            <a:off x="3505162" y="3918443"/>
            <a:ext cx="2147631" cy="96368"/>
          </a:xfrm>
          <a:prstGeom prst="bentConnector2">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838" name="TextBox 837">
            <a:extLst>
              <a:ext uri="{FF2B5EF4-FFF2-40B4-BE49-F238E27FC236}">
                <a16:creationId xmlns:a16="http://schemas.microsoft.com/office/drawing/2014/main" id="{6E34F15F-3A26-710D-F3AD-C18310F64B49}"/>
              </a:ext>
            </a:extLst>
          </p:cNvPr>
          <p:cNvSpPr txBox="1"/>
          <p:nvPr/>
        </p:nvSpPr>
        <p:spPr>
          <a:xfrm>
            <a:off x="10609651" y="3520319"/>
            <a:ext cx="492443" cy="707886"/>
          </a:xfrm>
          <a:prstGeom prst="rect">
            <a:avLst/>
          </a:prstGeom>
          <a:noFill/>
        </p:spPr>
        <p:txBody>
          <a:bodyPr wrap="none" rtlCol="0">
            <a:spAutoFit/>
          </a:bodyPr>
          <a:lstStyle/>
          <a:p>
            <a:pPr algn="ctr"/>
            <a:r>
              <a:rPr lang="en-GB" sz="4000" b="1" dirty="0"/>
              <a:t>X</a:t>
            </a:r>
          </a:p>
        </p:txBody>
      </p:sp>
      <p:grpSp>
        <p:nvGrpSpPr>
          <p:cNvPr id="839" name="Group 838">
            <a:extLst>
              <a:ext uri="{FF2B5EF4-FFF2-40B4-BE49-F238E27FC236}">
                <a16:creationId xmlns:a16="http://schemas.microsoft.com/office/drawing/2014/main" id="{02D6E18E-5DB8-DAB5-F767-4FF75945FF07}"/>
              </a:ext>
            </a:extLst>
          </p:cNvPr>
          <p:cNvGrpSpPr/>
          <p:nvPr/>
        </p:nvGrpSpPr>
        <p:grpSpPr>
          <a:xfrm>
            <a:off x="9974820" y="2600774"/>
            <a:ext cx="1914638" cy="1804270"/>
            <a:chOff x="9846612" y="949401"/>
            <a:chExt cx="1914638" cy="1804270"/>
          </a:xfrm>
        </p:grpSpPr>
        <p:sp>
          <p:nvSpPr>
            <p:cNvPr id="840" name="Rounded Rectangle 839">
              <a:extLst>
                <a:ext uri="{FF2B5EF4-FFF2-40B4-BE49-F238E27FC236}">
                  <a16:creationId xmlns:a16="http://schemas.microsoft.com/office/drawing/2014/main" id="{7FEC95DE-8FA5-52D9-A329-268A77028103}"/>
                </a:ext>
              </a:extLst>
            </p:cNvPr>
            <p:cNvSpPr/>
            <p:nvPr/>
          </p:nvSpPr>
          <p:spPr>
            <a:xfrm>
              <a:off x="9846612" y="949401"/>
              <a:ext cx="1881881" cy="1804270"/>
            </a:xfrm>
            <a:prstGeom prst="roundRect">
              <a:avLst>
                <a:gd name="adj" fmla="val 3525"/>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41" name="Group 840">
              <a:extLst>
                <a:ext uri="{FF2B5EF4-FFF2-40B4-BE49-F238E27FC236}">
                  <a16:creationId xmlns:a16="http://schemas.microsoft.com/office/drawing/2014/main" id="{7E9AE991-E374-D448-5E94-14F51B92A1AA}"/>
                </a:ext>
              </a:extLst>
            </p:cNvPr>
            <p:cNvGrpSpPr/>
            <p:nvPr/>
          </p:nvGrpSpPr>
          <p:grpSpPr>
            <a:xfrm>
              <a:off x="10344472" y="980728"/>
              <a:ext cx="1416778" cy="1481967"/>
              <a:chOff x="10344472" y="980728"/>
              <a:chExt cx="1416778" cy="1481967"/>
            </a:xfrm>
          </p:grpSpPr>
          <p:grpSp>
            <p:nvGrpSpPr>
              <p:cNvPr id="842" name="Group 841">
                <a:extLst>
                  <a:ext uri="{FF2B5EF4-FFF2-40B4-BE49-F238E27FC236}">
                    <a16:creationId xmlns:a16="http://schemas.microsoft.com/office/drawing/2014/main" id="{15BA528D-DA76-0D72-7D3C-07FEF0B09009}"/>
                  </a:ext>
                </a:extLst>
              </p:cNvPr>
              <p:cNvGrpSpPr/>
              <p:nvPr/>
            </p:nvGrpSpPr>
            <p:grpSpPr>
              <a:xfrm>
                <a:off x="10344472" y="980728"/>
                <a:ext cx="914400" cy="1017404"/>
                <a:chOff x="9552384" y="3429000"/>
                <a:chExt cx="914400" cy="1017404"/>
              </a:xfrm>
            </p:grpSpPr>
            <p:pic>
              <p:nvPicPr>
                <p:cNvPr id="844" name="Graphic 843" descr="Cloud outline">
                  <a:extLst>
                    <a:ext uri="{FF2B5EF4-FFF2-40B4-BE49-F238E27FC236}">
                      <a16:creationId xmlns:a16="http://schemas.microsoft.com/office/drawing/2014/main" id="{35B814F3-95BE-0CBB-0BFB-B1227561DDEB}"/>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9552384" y="3429000"/>
                  <a:ext cx="914400" cy="914400"/>
                </a:xfrm>
                <a:prstGeom prst="rect">
                  <a:avLst/>
                </a:prstGeom>
              </p:spPr>
            </p:pic>
            <p:sp>
              <p:nvSpPr>
                <p:cNvPr id="845" name="TextBox 844">
                  <a:extLst>
                    <a:ext uri="{FF2B5EF4-FFF2-40B4-BE49-F238E27FC236}">
                      <a16:creationId xmlns:a16="http://schemas.microsoft.com/office/drawing/2014/main" id="{601B0F25-ADA0-3C2B-C59F-1FE4ADCC6D5D}"/>
                    </a:ext>
                  </a:extLst>
                </p:cNvPr>
                <p:cNvSpPr txBox="1"/>
                <p:nvPr/>
              </p:nvSpPr>
              <p:spPr>
                <a:xfrm>
                  <a:off x="9696400" y="4077072"/>
                  <a:ext cx="648072" cy="369332"/>
                </a:xfrm>
                <a:prstGeom prst="rect">
                  <a:avLst/>
                </a:prstGeom>
                <a:solidFill>
                  <a:schemeClr val="bg1"/>
                </a:solidFill>
              </p:spPr>
              <p:txBody>
                <a:bodyPr wrap="square" rtlCol="0">
                  <a:spAutoFit/>
                </a:bodyPr>
                <a:lstStyle/>
                <a:p>
                  <a:pPr algn="ctr"/>
                  <a:r>
                    <a:rPr lang="en-GB" dirty="0"/>
                    <a:t> </a:t>
                  </a:r>
                  <a:endParaRPr lang="en-GB" baseline="-25000" dirty="0"/>
                </a:p>
              </p:txBody>
            </p:sp>
            <p:sp>
              <p:nvSpPr>
                <p:cNvPr id="846" name="TextBox 845">
                  <a:extLst>
                    <a:ext uri="{FF2B5EF4-FFF2-40B4-BE49-F238E27FC236}">
                      <a16:creationId xmlns:a16="http://schemas.microsoft.com/office/drawing/2014/main" id="{37A28F45-8543-B082-28CF-8AFAF4E8194E}"/>
                    </a:ext>
                  </a:extLst>
                </p:cNvPr>
                <p:cNvSpPr txBox="1"/>
                <p:nvPr/>
              </p:nvSpPr>
              <p:spPr>
                <a:xfrm>
                  <a:off x="9696400" y="3851756"/>
                  <a:ext cx="648072" cy="369332"/>
                </a:xfrm>
                <a:prstGeom prst="rect">
                  <a:avLst/>
                </a:prstGeom>
                <a:noFill/>
              </p:spPr>
              <p:txBody>
                <a:bodyPr wrap="square" rtlCol="0">
                  <a:spAutoFit/>
                </a:bodyPr>
                <a:lstStyle/>
                <a:p>
                  <a:pPr algn="ctr"/>
                  <a:r>
                    <a:rPr lang="en-GB" dirty="0"/>
                    <a:t>CO</a:t>
                  </a:r>
                  <a:r>
                    <a:rPr lang="en-GB" baseline="-25000" dirty="0"/>
                    <a:t>2</a:t>
                  </a:r>
                </a:p>
              </p:txBody>
            </p:sp>
          </p:grpSp>
          <p:sp>
            <p:nvSpPr>
              <p:cNvPr id="843" name="TextBox 842">
                <a:extLst>
                  <a:ext uri="{FF2B5EF4-FFF2-40B4-BE49-F238E27FC236}">
                    <a16:creationId xmlns:a16="http://schemas.microsoft.com/office/drawing/2014/main" id="{13AFB944-CEE0-8B3A-978B-FFCCFBA5A88E}"/>
                  </a:ext>
                </a:extLst>
              </p:cNvPr>
              <p:cNvSpPr txBox="1"/>
              <p:nvPr/>
            </p:nvSpPr>
            <p:spPr>
              <a:xfrm>
                <a:off x="10877675" y="2154918"/>
                <a:ext cx="883575" cy="307777"/>
              </a:xfrm>
              <a:prstGeom prst="rect">
                <a:avLst/>
              </a:prstGeom>
              <a:noFill/>
            </p:spPr>
            <p:txBody>
              <a:bodyPr wrap="none" rtlCol="0">
                <a:spAutoFit/>
              </a:bodyPr>
              <a:lstStyle/>
              <a:p>
                <a:pPr algn="ctr"/>
                <a:r>
                  <a:rPr lang="en-GB" sz="1400" dirty="0"/>
                  <a:t>kg CO</a:t>
                </a:r>
                <a:r>
                  <a:rPr lang="en-GB" sz="1400" baseline="-25000" dirty="0"/>
                  <a:t>2-eq</a:t>
                </a:r>
              </a:p>
            </p:txBody>
          </p:sp>
        </p:grpSp>
      </p:grpSp>
      <p:sp>
        <p:nvSpPr>
          <p:cNvPr id="847" name="TextBox 846">
            <a:extLst>
              <a:ext uri="{FF2B5EF4-FFF2-40B4-BE49-F238E27FC236}">
                <a16:creationId xmlns:a16="http://schemas.microsoft.com/office/drawing/2014/main" id="{960427D5-C82B-DCC3-FE8A-8CE396E1E491}"/>
              </a:ext>
            </a:extLst>
          </p:cNvPr>
          <p:cNvSpPr txBox="1"/>
          <p:nvPr/>
        </p:nvSpPr>
        <p:spPr>
          <a:xfrm>
            <a:off x="10616696" y="3521367"/>
            <a:ext cx="450764" cy="707886"/>
          </a:xfrm>
          <a:prstGeom prst="rect">
            <a:avLst/>
          </a:prstGeom>
          <a:noFill/>
        </p:spPr>
        <p:txBody>
          <a:bodyPr wrap="none" rtlCol="0">
            <a:spAutoFit/>
          </a:bodyPr>
          <a:lstStyle/>
          <a:p>
            <a:pPr algn="ctr"/>
            <a:r>
              <a:rPr lang="en-GB" sz="4000" b="1" dirty="0"/>
              <a:t>?</a:t>
            </a:r>
          </a:p>
        </p:txBody>
      </p:sp>
      <p:sp>
        <p:nvSpPr>
          <p:cNvPr id="848" name="Freeform 847">
            <a:extLst>
              <a:ext uri="{FF2B5EF4-FFF2-40B4-BE49-F238E27FC236}">
                <a16:creationId xmlns:a16="http://schemas.microsoft.com/office/drawing/2014/main" id="{722959DE-3C9B-80F8-33D7-881B24140D12}"/>
              </a:ext>
            </a:extLst>
          </p:cNvPr>
          <p:cNvSpPr/>
          <p:nvPr/>
        </p:nvSpPr>
        <p:spPr>
          <a:xfrm>
            <a:off x="8479088" y="3260750"/>
            <a:ext cx="861013" cy="340033"/>
          </a:xfrm>
          <a:custGeom>
            <a:avLst/>
            <a:gdLst>
              <a:gd name="csX0" fmla="*/ 272707 w 438342"/>
              <a:gd name="csY0" fmla="*/ 535 h 340033"/>
              <a:gd name="csX1" fmla="*/ 286734 w 438342"/>
              <a:gd name="csY1" fmla="*/ 7546 h 340033"/>
              <a:gd name="csX2" fmla="*/ 328815 w 438342"/>
              <a:gd name="csY2" fmla="*/ 49612 h 340033"/>
              <a:gd name="csX3" fmla="*/ 353362 w 438342"/>
              <a:gd name="csY3" fmla="*/ 77656 h 340033"/>
              <a:gd name="csX4" fmla="*/ 441031 w 438342"/>
              <a:gd name="csY4" fmla="*/ 165294 h 340033"/>
              <a:gd name="csX5" fmla="*/ 434017 w 438342"/>
              <a:gd name="csY5" fmla="*/ 179316 h 340033"/>
              <a:gd name="csX6" fmla="*/ 377910 w 438342"/>
              <a:gd name="csY6" fmla="*/ 235404 h 340033"/>
              <a:gd name="csX7" fmla="*/ 353362 w 438342"/>
              <a:gd name="csY7" fmla="*/ 263448 h 340033"/>
              <a:gd name="csX8" fmla="*/ 304268 w 438342"/>
              <a:gd name="csY8" fmla="*/ 312525 h 340033"/>
              <a:gd name="csX9" fmla="*/ 279721 w 438342"/>
              <a:gd name="csY9" fmla="*/ 340569 h 340033"/>
              <a:gd name="csX10" fmla="*/ 272707 w 438342"/>
              <a:gd name="csY10" fmla="*/ 340569 h 340033"/>
              <a:gd name="csX11" fmla="*/ 272707 w 438342"/>
              <a:gd name="csY11" fmla="*/ 235404 h 340033"/>
              <a:gd name="csX12" fmla="*/ 2688 w 438342"/>
              <a:gd name="csY12" fmla="*/ 235404 h 340033"/>
              <a:gd name="csX13" fmla="*/ 2688 w 438342"/>
              <a:gd name="csY13" fmla="*/ 105700 h 340033"/>
              <a:gd name="csX14" fmla="*/ 272707 w 438342"/>
              <a:gd name="csY14" fmla="*/ 105700 h 340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38342" h="340033">
                <a:moveTo>
                  <a:pt x="272707" y="535"/>
                </a:moveTo>
                <a:lnTo>
                  <a:pt x="286734" y="7546"/>
                </a:lnTo>
                <a:lnTo>
                  <a:pt x="328815" y="49612"/>
                </a:lnTo>
                <a:lnTo>
                  <a:pt x="353362" y="77656"/>
                </a:lnTo>
                <a:lnTo>
                  <a:pt x="441031" y="165294"/>
                </a:lnTo>
                <a:lnTo>
                  <a:pt x="434017" y="179316"/>
                </a:lnTo>
                <a:lnTo>
                  <a:pt x="377910" y="235404"/>
                </a:lnTo>
                <a:lnTo>
                  <a:pt x="353362" y="263448"/>
                </a:lnTo>
                <a:lnTo>
                  <a:pt x="304268" y="312525"/>
                </a:lnTo>
                <a:lnTo>
                  <a:pt x="279721" y="340569"/>
                </a:lnTo>
                <a:lnTo>
                  <a:pt x="272707" y="340569"/>
                </a:lnTo>
                <a:lnTo>
                  <a:pt x="272707" y="235404"/>
                </a:lnTo>
                <a:lnTo>
                  <a:pt x="2688" y="235404"/>
                </a:lnTo>
                <a:lnTo>
                  <a:pt x="2688" y="105700"/>
                </a:lnTo>
                <a:lnTo>
                  <a:pt x="272707" y="105700"/>
                </a:lnTo>
                <a:close/>
              </a:path>
            </a:pathLst>
          </a:custGeom>
          <a:solidFill>
            <a:srgbClr val="1C222C"/>
          </a:solidFill>
          <a:ln w="3506" cap="flat">
            <a:noFill/>
            <a:prstDash val="solid"/>
            <a:miter/>
          </a:ln>
        </p:spPr>
        <p:txBody>
          <a:bodyPr/>
          <a:lstStyle/>
          <a:p>
            <a:endParaRPr lang="en-GB"/>
          </a:p>
        </p:txBody>
      </p:sp>
      <p:sp>
        <p:nvSpPr>
          <p:cNvPr id="849" name="Rounded Rectangle 848">
            <a:extLst>
              <a:ext uri="{FF2B5EF4-FFF2-40B4-BE49-F238E27FC236}">
                <a16:creationId xmlns:a16="http://schemas.microsoft.com/office/drawing/2014/main" id="{4271C0E7-EE03-37DA-69AB-2A04D4C6B92F}"/>
              </a:ext>
            </a:extLst>
          </p:cNvPr>
          <p:cNvSpPr/>
          <p:nvPr/>
        </p:nvSpPr>
        <p:spPr>
          <a:xfrm>
            <a:off x="4151302" y="947674"/>
            <a:ext cx="2660480" cy="907295"/>
          </a:xfrm>
          <a:prstGeom prst="roundRect">
            <a:avLst>
              <a:gd name="adj" fmla="val 50000"/>
            </a:avLst>
          </a:pr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lumMod val="50000"/>
                  </a:schemeClr>
                </a:solidFill>
              </a:rPr>
              <a:t>How to properly connect foreground to background?</a:t>
            </a:r>
          </a:p>
        </p:txBody>
      </p:sp>
      <p:sp>
        <p:nvSpPr>
          <p:cNvPr id="851" name="Rounded Rectangle 850">
            <a:extLst>
              <a:ext uri="{FF2B5EF4-FFF2-40B4-BE49-F238E27FC236}">
                <a16:creationId xmlns:a16="http://schemas.microsoft.com/office/drawing/2014/main" id="{9A6F7506-A2A7-9823-0E95-61E51C0C19E0}"/>
              </a:ext>
            </a:extLst>
          </p:cNvPr>
          <p:cNvSpPr/>
          <p:nvPr/>
        </p:nvSpPr>
        <p:spPr>
          <a:xfrm>
            <a:off x="7213520" y="1674513"/>
            <a:ext cx="2194336" cy="664329"/>
          </a:xfrm>
          <a:prstGeom prst="roundRect">
            <a:avLst>
              <a:gd name="adj" fmla="val 50000"/>
            </a:avLst>
          </a:pr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lumMod val="50000"/>
                  </a:schemeClr>
                </a:solidFill>
              </a:rPr>
              <a:t>How to model electricity?</a:t>
            </a:r>
          </a:p>
        </p:txBody>
      </p:sp>
      <p:pic>
        <p:nvPicPr>
          <p:cNvPr id="852" name="Graphic 851" descr="Question Mark with solid fill">
            <a:extLst>
              <a:ext uri="{FF2B5EF4-FFF2-40B4-BE49-F238E27FC236}">
                <a16:creationId xmlns:a16="http://schemas.microsoft.com/office/drawing/2014/main" id="{93C93F42-56CB-499F-ACE9-C7774EEB929E}"/>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3684428" y="795213"/>
            <a:ext cx="914400" cy="914400"/>
          </a:xfrm>
          <a:prstGeom prst="rect">
            <a:avLst/>
          </a:prstGeom>
        </p:spPr>
      </p:pic>
      <p:pic>
        <p:nvPicPr>
          <p:cNvPr id="854" name="Graphic 853" descr="Question Mark with solid fill">
            <a:extLst>
              <a:ext uri="{FF2B5EF4-FFF2-40B4-BE49-F238E27FC236}">
                <a16:creationId xmlns:a16="http://schemas.microsoft.com/office/drawing/2014/main" id="{BA48D095-39A6-2961-CC43-334EAD6F8794}"/>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6735130" y="1499498"/>
            <a:ext cx="914400" cy="914400"/>
          </a:xfrm>
          <a:prstGeom prst="rect">
            <a:avLst/>
          </a:prstGeom>
        </p:spPr>
      </p:pic>
      <p:sp>
        <p:nvSpPr>
          <p:cNvPr id="855" name="TextBox 854">
            <a:extLst>
              <a:ext uri="{FF2B5EF4-FFF2-40B4-BE49-F238E27FC236}">
                <a16:creationId xmlns:a16="http://schemas.microsoft.com/office/drawing/2014/main" id="{C2F762B9-CCF8-D6E0-935E-D1731D916365}"/>
              </a:ext>
            </a:extLst>
          </p:cNvPr>
          <p:cNvSpPr txBox="1"/>
          <p:nvPr/>
        </p:nvSpPr>
        <p:spPr>
          <a:xfrm>
            <a:off x="983432" y="2367601"/>
            <a:ext cx="1010213" cy="261610"/>
          </a:xfrm>
          <a:prstGeom prst="rect">
            <a:avLst/>
          </a:prstGeom>
          <a:noFill/>
        </p:spPr>
        <p:txBody>
          <a:bodyPr wrap="none" rtlCol="0">
            <a:spAutoFit/>
          </a:bodyPr>
          <a:lstStyle/>
          <a:p>
            <a:r>
              <a:rPr lang="en-GB" sz="1100" dirty="0">
                <a:solidFill>
                  <a:schemeClr val="bg1">
                    <a:lumMod val="50000"/>
                  </a:schemeClr>
                </a:solidFill>
              </a:rPr>
              <a:t>Market based</a:t>
            </a:r>
          </a:p>
        </p:txBody>
      </p:sp>
      <p:sp>
        <p:nvSpPr>
          <p:cNvPr id="856" name="TextBox 855">
            <a:extLst>
              <a:ext uri="{FF2B5EF4-FFF2-40B4-BE49-F238E27FC236}">
                <a16:creationId xmlns:a16="http://schemas.microsoft.com/office/drawing/2014/main" id="{FD9C7940-FF8F-52D0-1D00-283AD05704ED}"/>
              </a:ext>
            </a:extLst>
          </p:cNvPr>
          <p:cNvSpPr txBox="1"/>
          <p:nvPr/>
        </p:nvSpPr>
        <p:spPr>
          <a:xfrm>
            <a:off x="1013137" y="2809648"/>
            <a:ext cx="1122423" cy="261610"/>
          </a:xfrm>
          <a:prstGeom prst="rect">
            <a:avLst/>
          </a:prstGeom>
          <a:noFill/>
        </p:spPr>
        <p:txBody>
          <a:bodyPr wrap="none" rtlCol="0">
            <a:spAutoFit/>
          </a:bodyPr>
          <a:lstStyle/>
          <a:p>
            <a:r>
              <a:rPr lang="en-GB" sz="1100" dirty="0">
                <a:solidFill>
                  <a:schemeClr val="bg1">
                    <a:lumMod val="50000"/>
                  </a:schemeClr>
                </a:solidFill>
              </a:rPr>
              <a:t>Location based</a:t>
            </a:r>
          </a:p>
        </p:txBody>
      </p:sp>
      <p:sp>
        <p:nvSpPr>
          <p:cNvPr id="923" name="Freeform 922">
            <a:extLst>
              <a:ext uri="{FF2B5EF4-FFF2-40B4-BE49-F238E27FC236}">
                <a16:creationId xmlns:a16="http://schemas.microsoft.com/office/drawing/2014/main" id="{7D9E26F7-701E-0747-0FA9-37EDC5A5897E}"/>
              </a:ext>
            </a:extLst>
          </p:cNvPr>
          <p:cNvSpPr/>
          <p:nvPr/>
        </p:nvSpPr>
        <p:spPr>
          <a:xfrm rot="5400000">
            <a:off x="10743401" y="4581433"/>
            <a:ext cx="416840" cy="340033"/>
          </a:xfrm>
          <a:custGeom>
            <a:avLst/>
            <a:gdLst>
              <a:gd name="csX0" fmla="*/ 272707 w 438342"/>
              <a:gd name="csY0" fmla="*/ 535 h 340033"/>
              <a:gd name="csX1" fmla="*/ 286734 w 438342"/>
              <a:gd name="csY1" fmla="*/ 7546 h 340033"/>
              <a:gd name="csX2" fmla="*/ 328815 w 438342"/>
              <a:gd name="csY2" fmla="*/ 49612 h 340033"/>
              <a:gd name="csX3" fmla="*/ 353362 w 438342"/>
              <a:gd name="csY3" fmla="*/ 77656 h 340033"/>
              <a:gd name="csX4" fmla="*/ 441031 w 438342"/>
              <a:gd name="csY4" fmla="*/ 165294 h 340033"/>
              <a:gd name="csX5" fmla="*/ 434017 w 438342"/>
              <a:gd name="csY5" fmla="*/ 179316 h 340033"/>
              <a:gd name="csX6" fmla="*/ 377910 w 438342"/>
              <a:gd name="csY6" fmla="*/ 235404 h 340033"/>
              <a:gd name="csX7" fmla="*/ 353362 w 438342"/>
              <a:gd name="csY7" fmla="*/ 263448 h 340033"/>
              <a:gd name="csX8" fmla="*/ 304268 w 438342"/>
              <a:gd name="csY8" fmla="*/ 312525 h 340033"/>
              <a:gd name="csX9" fmla="*/ 279721 w 438342"/>
              <a:gd name="csY9" fmla="*/ 340569 h 340033"/>
              <a:gd name="csX10" fmla="*/ 272707 w 438342"/>
              <a:gd name="csY10" fmla="*/ 340569 h 340033"/>
              <a:gd name="csX11" fmla="*/ 272707 w 438342"/>
              <a:gd name="csY11" fmla="*/ 235404 h 340033"/>
              <a:gd name="csX12" fmla="*/ 2688 w 438342"/>
              <a:gd name="csY12" fmla="*/ 235404 h 340033"/>
              <a:gd name="csX13" fmla="*/ 2688 w 438342"/>
              <a:gd name="csY13" fmla="*/ 105700 h 340033"/>
              <a:gd name="csX14" fmla="*/ 272707 w 438342"/>
              <a:gd name="csY14" fmla="*/ 105700 h 340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38342" h="340033">
                <a:moveTo>
                  <a:pt x="272707" y="535"/>
                </a:moveTo>
                <a:lnTo>
                  <a:pt x="286734" y="7546"/>
                </a:lnTo>
                <a:lnTo>
                  <a:pt x="328815" y="49612"/>
                </a:lnTo>
                <a:lnTo>
                  <a:pt x="353362" y="77656"/>
                </a:lnTo>
                <a:lnTo>
                  <a:pt x="441031" y="165294"/>
                </a:lnTo>
                <a:lnTo>
                  <a:pt x="434017" y="179316"/>
                </a:lnTo>
                <a:lnTo>
                  <a:pt x="377910" y="235404"/>
                </a:lnTo>
                <a:lnTo>
                  <a:pt x="353362" y="263448"/>
                </a:lnTo>
                <a:lnTo>
                  <a:pt x="304268" y="312525"/>
                </a:lnTo>
                <a:lnTo>
                  <a:pt x="279721" y="340569"/>
                </a:lnTo>
                <a:lnTo>
                  <a:pt x="272707" y="340569"/>
                </a:lnTo>
                <a:lnTo>
                  <a:pt x="272707" y="235404"/>
                </a:lnTo>
                <a:lnTo>
                  <a:pt x="2688" y="235404"/>
                </a:lnTo>
                <a:lnTo>
                  <a:pt x="2688" y="105700"/>
                </a:lnTo>
                <a:lnTo>
                  <a:pt x="272707" y="105700"/>
                </a:lnTo>
                <a:close/>
              </a:path>
            </a:pathLst>
          </a:custGeom>
          <a:solidFill>
            <a:srgbClr val="225F9A"/>
          </a:solidFill>
          <a:ln w="3506" cap="flat">
            <a:noFill/>
            <a:prstDash val="solid"/>
            <a:miter/>
          </a:ln>
        </p:spPr>
        <p:txBody>
          <a:bodyPr/>
          <a:lstStyle/>
          <a:p>
            <a:endParaRPr lang="en-GB"/>
          </a:p>
        </p:txBody>
      </p:sp>
      <p:sp>
        <p:nvSpPr>
          <p:cNvPr id="926" name="TextBox 925">
            <a:extLst>
              <a:ext uri="{FF2B5EF4-FFF2-40B4-BE49-F238E27FC236}">
                <a16:creationId xmlns:a16="http://schemas.microsoft.com/office/drawing/2014/main" id="{3E5CEF5C-D8A7-2723-DBE4-3C3652178D7D}"/>
              </a:ext>
            </a:extLst>
          </p:cNvPr>
          <p:cNvSpPr txBox="1"/>
          <p:nvPr/>
        </p:nvSpPr>
        <p:spPr>
          <a:xfrm>
            <a:off x="8105344" y="791332"/>
            <a:ext cx="478016" cy="523220"/>
          </a:xfrm>
          <a:prstGeom prst="rect">
            <a:avLst/>
          </a:prstGeom>
          <a:noFill/>
        </p:spPr>
        <p:txBody>
          <a:bodyPr wrap="none" rtlCol="0">
            <a:spAutoFit/>
          </a:bodyPr>
          <a:lstStyle/>
          <a:p>
            <a:r>
              <a:rPr lang="en-GB" sz="2800" dirty="0">
                <a:solidFill>
                  <a:schemeClr val="bg1">
                    <a:lumMod val="50000"/>
                  </a:schemeClr>
                </a:solidFill>
              </a:rPr>
              <a:t>…</a:t>
            </a:r>
          </a:p>
        </p:txBody>
      </p:sp>
      <p:sp>
        <p:nvSpPr>
          <p:cNvPr id="927" name="Rounded Rectangle 926">
            <a:extLst>
              <a:ext uri="{FF2B5EF4-FFF2-40B4-BE49-F238E27FC236}">
                <a16:creationId xmlns:a16="http://schemas.microsoft.com/office/drawing/2014/main" id="{1582F273-6DDC-2261-F78C-338E58CE6670}"/>
              </a:ext>
            </a:extLst>
          </p:cNvPr>
          <p:cNvSpPr/>
          <p:nvPr/>
        </p:nvSpPr>
        <p:spPr>
          <a:xfrm>
            <a:off x="-204564" y="-287953"/>
            <a:ext cx="14032692" cy="7605385"/>
          </a:xfrm>
          <a:prstGeom prst="roundRect">
            <a:avLst>
              <a:gd name="adj" fmla="val 3525"/>
            </a:avLst>
          </a:prstGeom>
          <a:solidFill>
            <a:schemeClr val="bg1">
              <a:lumMod val="75000"/>
              <a:alpha val="78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28" name="Rounded Rectangle 927">
            <a:extLst>
              <a:ext uri="{FF2B5EF4-FFF2-40B4-BE49-F238E27FC236}">
                <a16:creationId xmlns:a16="http://schemas.microsoft.com/office/drawing/2014/main" id="{469692B8-13B5-C49E-188B-AD612D18E1C8}"/>
              </a:ext>
            </a:extLst>
          </p:cNvPr>
          <p:cNvSpPr/>
          <p:nvPr/>
        </p:nvSpPr>
        <p:spPr>
          <a:xfrm>
            <a:off x="259968" y="4710074"/>
            <a:ext cx="7741860" cy="2031294"/>
          </a:xfrm>
          <a:prstGeom prst="roundRect">
            <a:avLst>
              <a:gd name="adj" fmla="val 3525"/>
            </a:avLst>
          </a:prstGeom>
          <a:solidFill>
            <a:schemeClr val="bg1"/>
          </a:solid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9" name="Rounded Rectangle 928">
            <a:extLst>
              <a:ext uri="{FF2B5EF4-FFF2-40B4-BE49-F238E27FC236}">
                <a16:creationId xmlns:a16="http://schemas.microsoft.com/office/drawing/2014/main" id="{AA35FA3F-8D7B-2B58-BFDF-FB40C3310DB2}"/>
              </a:ext>
            </a:extLst>
          </p:cNvPr>
          <p:cNvSpPr/>
          <p:nvPr/>
        </p:nvSpPr>
        <p:spPr>
          <a:xfrm>
            <a:off x="554712" y="4854411"/>
            <a:ext cx="1835701" cy="616346"/>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Functional unit</a:t>
            </a:r>
          </a:p>
        </p:txBody>
      </p:sp>
      <p:sp>
        <p:nvSpPr>
          <p:cNvPr id="930" name="Rounded Rectangle 929">
            <a:extLst>
              <a:ext uri="{FF2B5EF4-FFF2-40B4-BE49-F238E27FC236}">
                <a16:creationId xmlns:a16="http://schemas.microsoft.com/office/drawing/2014/main" id="{41ADB7EC-FF1D-CDAF-2A0E-4F2BE9668820}"/>
              </a:ext>
            </a:extLst>
          </p:cNvPr>
          <p:cNvSpPr/>
          <p:nvPr/>
        </p:nvSpPr>
        <p:spPr>
          <a:xfrm>
            <a:off x="884094" y="6003310"/>
            <a:ext cx="2472008" cy="575099"/>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Assessment standard</a:t>
            </a:r>
          </a:p>
        </p:txBody>
      </p:sp>
      <p:sp>
        <p:nvSpPr>
          <p:cNvPr id="931" name="Rounded Rectangle 930">
            <a:extLst>
              <a:ext uri="{FF2B5EF4-FFF2-40B4-BE49-F238E27FC236}">
                <a16:creationId xmlns:a16="http://schemas.microsoft.com/office/drawing/2014/main" id="{14DEC69C-108D-F002-7001-D189079947DA}"/>
              </a:ext>
            </a:extLst>
          </p:cNvPr>
          <p:cNvSpPr/>
          <p:nvPr/>
        </p:nvSpPr>
        <p:spPr>
          <a:xfrm>
            <a:off x="2707636" y="4945222"/>
            <a:ext cx="2008837" cy="566913"/>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System boundary</a:t>
            </a:r>
          </a:p>
        </p:txBody>
      </p:sp>
      <p:sp>
        <p:nvSpPr>
          <p:cNvPr id="932" name="Rounded Rectangle 931">
            <a:extLst>
              <a:ext uri="{FF2B5EF4-FFF2-40B4-BE49-F238E27FC236}">
                <a16:creationId xmlns:a16="http://schemas.microsoft.com/office/drawing/2014/main" id="{C71FC8E1-63E1-470B-1129-B83DFE137B9D}"/>
              </a:ext>
            </a:extLst>
          </p:cNvPr>
          <p:cNvSpPr/>
          <p:nvPr/>
        </p:nvSpPr>
        <p:spPr>
          <a:xfrm>
            <a:off x="3901825" y="5927105"/>
            <a:ext cx="2511042" cy="566913"/>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Comparison involved</a:t>
            </a:r>
          </a:p>
        </p:txBody>
      </p:sp>
      <p:sp>
        <p:nvSpPr>
          <p:cNvPr id="933" name="TextBox 932">
            <a:extLst>
              <a:ext uri="{FF2B5EF4-FFF2-40B4-BE49-F238E27FC236}">
                <a16:creationId xmlns:a16="http://schemas.microsoft.com/office/drawing/2014/main" id="{6B042C36-34C5-36EB-1A41-61C4567AAD08}"/>
              </a:ext>
            </a:extLst>
          </p:cNvPr>
          <p:cNvSpPr txBox="1"/>
          <p:nvPr/>
        </p:nvSpPr>
        <p:spPr>
          <a:xfrm>
            <a:off x="7192330" y="5703916"/>
            <a:ext cx="478016" cy="523220"/>
          </a:xfrm>
          <a:prstGeom prst="rect">
            <a:avLst/>
          </a:prstGeom>
          <a:noFill/>
        </p:spPr>
        <p:txBody>
          <a:bodyPr wrap="none" rtlCol="0">
            <a:spAutoFit/>
          </a:bodyPr>
          <a:lstStyle/>
          <a:p>
            <a:r>
              <a:rPr lang="en-GB" sz="2800" dirty="0">
                <a:solidFill>
                  <a:schemeClr val="tx2">
                    <a:lumMod val="75000"/>
                    <a:lumOff val="25000"/>
                  </a:schemeClr>
                </a:solidFill>
              </a:rPr>
              <a:t>…</a:t>
            </a:r>
          </a:p>
        </p:txBody>
      </p:sp>
      <p:sp>
        <p:nvSpPr>
          <p:cNvPr id="934" name="Rounded Rectangle 933">
            <a:extLst>
              <a:ext uri="{FF2B5EF4-FFF2-40B4-BE49-F238E27FC236}">
                <a16:creationId xmlns:a16="http://schemas.microsoft.com/office/drawing/2014/main" id="{78944F34-9AC3-5194-1B38-FA94CE6FCDAB}"/>
              </a:ext>
            </a:extLst>
          </p:cNvPr>
          <p:cNvSpPr/>
          <p:nvPr/>
        </p:nvSpPr>
        <p:spPr>
          <a:xfrm>
            <a:off x="5444747" y="5068206"/>
            <a:ext cx="1951629" cy="616346"/>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Impact coverage</a:t>
            </a:r>
          </a:p>
        </p:txBody>
      </p:sp>
      <p:pic>
        <p:nvPicPr>
          <p:cNvPr id="4" name="Graphic 3" descr="Question Mark with solid fill">
            <a:extLst>
              <a:ext uri="{FF2B5EF4-FFF2-40B4-BE49-F238E27FC236}">
                <a16:creationId xmlns:a16="http://schemas.microsoft.com/office/drawing/2014/main" id="{E73AE348-BBC4-DE41-352A-75B7628EF02D}"/>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60123" y="4657091"/>
            <a:ext cx="914400" cy="914400"/>
          </a:xfrm>
          <a:prstGeom prst="rect">
            <a:avLst/>
          </a:prstGeom>
        </p:spPr>
      </p:pic>
      <p:pic>
        <p:nvPicPr>
          <p:cNvPr id="6" name="Graphic 5" descr="Question Mark with solid fill">
            <a:extLst>
              <a:ext uri="{FF2B5EF4-FFF2-40B4-BE49-F238E27FC236}">
                <a16:creationId xmlns:a16="http://schemas.microsoft.com/office/drawing/2014/main" id="{82913EAA-7341-62FC-F096-EF8B680B2031}"/>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2181337" y="4705384"/>
            <a:ext cx="914400" cy="914400"/>
          </a:xfrm>
          <a:prstGeom prst="rect">
            <a:avLst/>
          </a:prstGeom>
        </p:spPr>
      </p:pic>
      <p:pic>
        <p:nvPicPr>
          <p:cNvPr id="7" name="Graphic 6" descr="Question Mark with solid fill">
            <a:extLst>
              <a:ext uri="{FF2B5EF4-FFF2-40B4-BE49-F238E27FC236}">
                <a16:creationId xmlns:a16="http://schemas.microsoft.com/office/drawing/2014/main" id="{3DAC5565-4CB9-5211-D55E-DAF15953F3D2}"/>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4983923" y="4764941"/>
            <a:ext cx="914400" cy="914400"/>
          </a:xfrm>
          <a:prstGeom prst="rect">
            <a:avLst/>
          </a:prstGeom>
        </p:spPr>
      </p:pic>
      <p:pic>
        <p:nvPicPr>
          <p:cNvPr id="8" name="Graphic 7" descr="Question Mark with solid fill">
            <a:extLst>
              <a:ext uri="{FF2B5EF4-FFF2-40B4-BE49-F238E27FC236}">
                <a16:creationId xmlns:a16="http://schemas.microsoft.com/office/drawing/2014/main" id="{F3930C3F-B3BC-F621-6678-E15383041383}"/>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426894" y="5697315"/>
            <a:ext cx="914400" cy="914400"/>
          </a:xfrm>
          <a:prstGeom prst="rect">
            <a:avLst/>
          </a:prstGeom>
        </p:spPr>
      </p:pic>
      <p:pic>
        <p:nvPicPr>
          <p:cNvPr id="9" name="Graphic 8" descr="Question Mark with solid fill">
            <a:extLst>
              <a:ext uri="{FF2B5EF4-FFF2-40B4-BE49-F238E27FC236}">
                <a16:creationId xmlns:a16="http://schemas.microsoft.com/office/drawing/2014/main" id="{2A3020F9-A0B4-ED39-7335-4CC7F4AEBF14}"/>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3356102" y="5725721"/>
            <a:ext cx="914400" cy="914400"/>
          </a:xfrm>
          <a:prstGeom prst="rect">
            <a:avLst/>
          </a:prstGeom>
        </p:spPr>
      </p:pic>
      <p:sp>
        <p:nvSpPr>
          <p:cNvPr id="952" name="Title 1">
            <a:extLst>
              <a:ext uri="{FF2B5EF4-FFF2-40B4-BE49-F238E27FC236}">
                <a16:creationId xmlns:a16="http://schemas.microsoft.com/office/drawing/2014/main" id="{4F981D4D-18EE-ECB0-6071-5EDFE0226241}"/>
              </a:ext>
            </a:extLst>
          </p:cNvPr>
          <p:cNvSpPr txBox="1">
            <a:spLocks/>
          </p:cNvSpPr>
          <p:nvPr/>
        </p:nvSpPr>
        <p:spPr>
          <a:xfrm>
            <a:off x="11553595" y="6250481"/>
            <a:ext cx="919807" cy="6054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t>4</a:t>
            </a:r>
            <a:endParaRPr lang="en-GB" sz="1600" dirty="0"/>
          </a:p>
        </p:txBody>
      </p:sp>
    </p:spTree>
    <p:extLst>
      <p:ext uri="{BB962C8B-B14F-4D97-AF65-F5344CB8AC3E}">
        <p14:creationId xmlns:p14="http://schemas.microsoft.com/office/powerpoint/2010/main" val="1703209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5B4A9-2AC6-84D8-E03B-C8D5A17A79D3}"/>
            </a:ext>
          </a:extLst>
        </p:cNvPr>
        <p:cNvGrpSpPr/>
        <p:nvPr/>
      </p:nvGrpSpPr>
      <p:grpSpPr>
        <a:xfrm>
          <a:off x="0" y="0"/>
          <a:ext cx="0" cy="0"/>
          <a:chOff x="0" y="0"/>
          <a:chExt cx="0" cy="0"/>
        </a:xfrm>
      </p:grpSpPr>
      <p:sp>
        <p:nvSpPr>
          <p:cNvPr id="935" name="Freeform 934">
            <a:extLst>
              <a:ext uri="{FF2B5EF4-FFF2-40B4-BE49-F238E27FC236}">
                <a16:creationId xmlns:a16="http://schemas.microsoft.com/office/drawing/2014/main" id="{13190884-E46B-C8BD-8375-982A649023B7}"/>
              </a:ext>
            </a:extLst>
          </p:cNvPr>
          <p:cNvSpPr/>
          <p:nvPr/>
        </p:nvSpPr>
        <p:spPr>
          <a:xfrm>
            <a:off x="8572871" y="5512135"/>
            <a:ext cx="416840" cy="340033"/>
          </a:xfrm>
          <a:custGeom>
            <a:avLst/>
            <a:gdLst>
              <a:gd name="csX0" fmla="*/ 272707 w 438342"/>
              <a:gd name="csY0" fmla="*/ 535 h 340033"/>
              <a:gd name="csX1" fmla="*/ 286734 w 438342"/>
              <a:gd name="csY1" fmla="*/ 7546 h 340033"/>
              <a:gd name="csX2" fmla="*/ 328815 w 438342"/>
              <a:gd name="csY2" fmla="*/ 49612 h 340033"/>
              <a:gd name="csX3" fmla="*/ 353362 w 438342"/>
              <a:gd name="csY3" fmla="*/ 77656 h 340033"/>
              <a:gd name="csX4" fmla="*/ 441031 w 438342"/>
              <a:gd name="csY4" fmla="*/ 165294 h 340033"/>
              <a:gd name="csX5" fmla="*/ 434017 w 438342"/>
              <a:gd name="csY5" fmla="*/ 179316 h 340033"/>
              <a:gd name="csX6" fmla="*/ 377910 w 438342"/>
              <a:gd name="csY6" fmla="*/ 235404 h 340033"/>
              <a:gd name="csX7" fmla="*/ 353362 w 438342"/>
              <a:gd name="csY7" fmla="*/ 263448 h 340033"/>
              <a:gd name="csX8" fmla="*/ 304268 w 438342"/>
              <a:gd name="csY8" fmla="*/ 312525 h 340033"/>
              <a:gd name="csX9" fmla="*/ 279721 w 438342"/>
              <a:gd name="csY9" fmla="*/ 340569 h 340033"/>
              <a:gd name="csX10" fmla="*/ 272707 w 438342"/>
              <a:gd name="csY10" fmla="*/ 340569 h 340033"/>
              <a:gd name="csX11" fmla="*/ 272707 w 438342"/>
              <a:gd name="csY11" fmla="*/ 235404 h 340033"/>
              <a:gd name="csX12" fmla="*/ 2688 w 438342"/>
              <a:gd name="csY12" fmla="*/ 235404 h 340033"/>
              <a:gd name="csX13" fmla="*/ 2688 w 438342"/>
              <a:gd name="csY13" fmla="*/ 105700 h 340033"/>
              <a:gd name="csX14" fmla="*/ 272707 w 438342"/>
              <a:gd name="csY14" fmla="*/ 105700 h 340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38342" h="340033">
                <a:moveTo>
                  <a:pt x="272707" y="535"/>
                </a:moveTo>
                <a:lnTo>
                  <a:pt x="286734" y="7546"/>
                </a:lnTo>
                <a:lnTo>
                  <a:pt x="328815" y="49612"/>
                </a:lnTo>
                <a:lnTo>
                  <a:pt x="353362" y="77656"/>
                </a:lnTo>
                <a:lnTo>
                  <a:pt x="441031" y="165294"/>
                </a:lnTo>
                <a:lnTo>
                  <a:pt x="434017" y="179316"/>
                </a:lnTo>
                <a:lnTo>
                  <a:pt x="377910" y="235404"/>
                </a:lnTo>
                <a:lnTo>
                  <a:pt x="353362" y="263448"/>
                </a:lnTo>
                <a:lnTo>
                  <a:pt x="304268" y="312525"/>
                </a:lnTo>
                <a:lnTo>
                  <a:pt x="279721" y="340569"/>
                </a:lnTo>
                <a:lnTo>
                  <a:pt x="272707" y="340569"/>
                </a:lnTo>
                <a:lnTo>
                  <a:pt x="272707" y="235404"/>
                </a:lnTo>
                <a:lnTo>
                  <a:pt x="2688" y="235404"/>
                </a:lnTo>
                <a:lnTo>
                  <a:pt x="2688" y="105700"/>
                </a:lnTo>
                <a:lnTo>
                  <a:pt x="272707" y="105700"/>
                </a:lnTo>
                <a:close/>
              </a:path>
            </a:pathLst>
          </a:custGeom>
          <a:solidFill>
            <a:srgbClr val="225F9A"/>
          </a:solidFill>
          <a:ln w="3506" cap="flat">
            <a:noFill/>
            <a:prstDash val="solid"/>
            <a:miter/>
          </a:ln>
        </p:spPr>
        <p:txBody>
          <a:bodyPr/>
          <a:lstStyle/>
          <a:p>
            <a:endParaRPr lang="en-GB"/>
          </a:p>
        </p:txBody>
      </p:sp>
      <p:grpSp>
        <p:nvGrpSpPr>
          <p:cNvPr id="4" name="Group 3">
            <a:extLst>
              <a:ext uri="{FF2B5EF4-FFF2-40B4-BE49-F238E27FC236}">
                <a16:creationId xmlns:a16="http://schemas.microsoft.com/office/drawing/2014/main" id="{C76DA8B4-7855-E061-810E-ED666DD7079A}"/>
              </a:ext>
            </a:extLst>
          </p:cNvPr>
          <p:cNvGrpSpPr/>
          <p:nvPr/>
        </p:nvGrpSpPr>
        <p:grpSpPr>
          <a:xfrm>
            <a:off x="10899445" y="5332230"/>
            <a:ext cx="1198919" cy="1254550"/>
            <a:chOff x="8670423" y="1835532"/>
            <a:chExt cx="1453993" cy="1521460"/>
          </a:xfrm>
        </p:grpSpPr>
        <p:sp>
          <p:nvSpPr>
            <p:cNvPr id="6" name="Freeform 5">
              <a:extLst>
                <a:ext uri="{FF2B5EF4-FFF2-40B4-BE49-F238E27FC236}">
                  <a16:creationId xmlns:a16="http://schemas.microsoft.com/office/drawing/2014/main" id="{3BF9CEB8-44F8-8059-3824-B0C7AD2A5A75}"/>
                </a:ext>
              </a:extLst>
            </p:cNvPr>
            <p:cNvSpPr/>
            <p:nvPr/>
          </p:nvSpPr>
          <p:spPr>
            <a:xfrm>
              <a:off x="8670423" y="1892449"/>
              <a:ext cx="1125285" cy="1378893"/>
            </a:xfrm>
            <a:custGeom>
              <a:avLst/>
              <a:gdLst>
                <a:gd name="csX0" fmla="*/ 48509 w 760963"/>
                <a:gd name="csY0" fmla="*/ 1088 h 932463"/>
                <a:gd name="csX1" fmla="*/ 564000 w 760963"/>
                <a:gd name="csY1" fmla="*/ 1088 h 932463"/>
                <a:gd name="csX2" fmla="*/ 592054 w 760963"/>
                <a:gd name="csY2" fmla="*/ 25627 h 932463"/>
                <a:gd name="csX3" fmla="*/ 634135 w 760963"/>
                <a:gd name="csY3" fmla="*/ 71198 h 932463"/>
                <a:gd name="csX4" fmla="*/ 658682 w 760963"/>
                <a:gd name="csY4" fmla="*/ 95737 h 932463"/>
                <a:gd name="csX5" fmla="*/ 683229 w 760963"/>
                <a:gd name="csY5" fmla="*/ 123781 h 932463"/>
                <a:gd name="csX6" fmla="*/ 714790 w 760963"/>
                <a:gd name="csY6" fmla="*/ 155330 h 932463"/>
                <a:gd name="csX7" fmla="*/ 739337 w 760963"/>
                <a:gd name="csY7" fmla="*/ 183374 h 932463"/>
                <a:gd name="csX8" fmla="*/ 763884 w 760963"/>
                <a:gd name="csY8" fmla="*/ 207913 h 932463"/>
                <a:gd name="csX9" fmla="*/ 763884 w 760963"/>
                <a:gd name="csY9" fmla="*/ 425254 h 932463"/>
                <a:gd name="csX10" fmla="*/ 735830 w 760963"/>
                <a:gd name="csY10" fmla="*/ 425254 h 932463"/>
                <a:gd name="csX11" fmla="*/ 735830 w 760963"/>
                <a:gd name="csY11" fmla="*/ 239462 h 932463"/>
                <a:gd name="csX12" fmla="*/ 564000 w 760963"/>
                <a:gd name="csY12" fmla="*/ 239462 h 932463"/>
                <a:gd name="csX13" fmla="*/ 542960 w 760963"/>
                <a:gd name="csY13" fmla="*/ 218429 h 932463"/>
                <a:gd name="csX14" fmla="*/ 542960 w 760963"/>
                <a:gd name="csY14" fmla="*/ 32638 h 932463"/>
                <a:gd name="csX15" fmla="*/ 48509 w 760963"/>
                <a:gd name="csY15" fmla="*/ 36143 h 932463"/>
                <a:gd name="csX16" fmla="*/ 34482 w 760963"/>
                <a:gd name="csY16" fmla="*/ 53671 h 932463"/>
                <a:gd name="csX17" fmla="*/ 34482 w 760963"/>
                <a:gd name="csY17" fmla="*/ 884474 h 932463"/>
                <a:gd name="csX18" fmla="*/ 52015 w 760963"/>
                <a:gd name="csY18" fmla="*/ 902002 h 932463"/>
                <a:gd name="csX19" fmla="*/ 497372 w 760963"/>
                <a:gd name="csY19" fmla="*/ 905507 h 932463"/>
                <a:gd name="csX20" fmla="*/ 511399 w 760963"/>
                <a:gd name="csY20" fmla="*/ 923035 h 932463"/>
                <a:gd name="csX21" fmla="*/ 511399 w 760963"/>
                <a:gd name="csY21" fmla="*/ 933551 h 932463"/>
                <a:gd name="csX22" fmla="*/ 48509 w 760963"/>
                <a:gd name="csY22" fmla="*/ 933551 h 932463"/>
                <a:gd name="csX23" fmla="*/ 20455 w 760963"/>
                <a:gd name="csY23" fmla="*/ 916024 h 932463"/>
                <a:gd name="csX24" fmla="*/ 6428 w 760963"/>
                <a:gd name="csY24" fmla="*/ 891485 h 932463"/>
                <a:gd name="csX25" fmla="*/ 2921 w 760963"/>
                <a:gd name="csY25" fmla="*/ 884474 h 932463"/>
                <a:gd name="csX26" fmla="*/ 2921 w 760963"/>
                <a:gd name="csY26" fmla="*/ 46660 h 932463"/>
                <a:gd name="csX27" fmla="*/ 23961 w 760963"/>
                <a:gd name="csY27" fmla="*/ 15110 h 9324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760963" h="932463">
                  <a:moveTo>
                    <a:pt x="48509" y="1088"/>
                  </a:moveTo>
                  <a:lnTo>
                    <a:pt x="564000" y="1088"/>
                  </a:lnTo>
                  <a:lnTo>
                    <a:pt x="592054" y="25627"/>
                  </a:lnTo>
                  <a:lnTo>
                    <a:pt x="634135" y="71198"/>
                  </a:lnTo>
                  <a:lnTo>
                    <a:pt x="658682" y="95737"/>
                  </a:lnTo>
                  <a:lnTo>
                    <a:pt x="683229" y="123781"/>
                  </a:lnTo>
                  <a:lnTo>
                    <a:pt x="714790" y="155330"/>
                  </a:lnTo>
                  <a:lnTo>
                    <a:pt x="739337" y="183374"/>
                  </a:lnTo>
                  <a:lnTo>
                    <a:pt x="763884" y="207913"/>
                  </a:lnTo>
                  <a:lnTo>
                    <a:pt x="763884" y="425254"/>
                  </a:lnTo>
                  <a:lnTo>
                    <a:pt x="735830" y="425254"/>
                  </a:lnTo>
                  <a:lnTo>
                    <a:pt x="735830" y="239462"/>
                  </a:lnTo>
                  <a:lnTo>
                    <a:pt x="564000" y="239462"/>
                  </a:lnTo>
                  <a:lnTo>
                    <a:pt x="542960" y="218429"/>
                  </a:lnTo>
                  <a:lnTo>
                    <a:pt x="542960" y="32638"/>
                  </a:lnTo>
                  <a:lnTo>
                    <a:pt x="48509" y="36143"/>
                  </a:lnTo>
                  <a:lnTo>
                    <a:pt x="34482" y="53671"/>
                  </a:lnTo>
                  <a:lnTo>
                    <a:pt x="34482" y="884474"/>
                  </a:lnTo>
                  <a:lnTo>
                    <a:pt x="52015" y="902002"/>
                  </a:lnTo>
                  <a:lnTo>
                    <a:pt x="497372" y="905507"/>
                  </a:lnTo>
                  <a:lnTo>
                    <a:pt x="511399" y="923035"/>
                  </a:lnTo>
                  <a:lnTo>
                    <a:pt x="511399" y="933551"/>
                  </a:lnTo>
                  <a:lnTo>
                    <a:pt x="48509" y="933551"/>
                  </a:lnTo>
                  <a:lnTo>
                    <a:pt x="20455" y="916024"/>
                  </a:lnTo>
                  <a:lnTo>
                    <a:pt x="6428" y="891485"/>
                  </a:lnTo>
                  <a:lnTo>
                    <a:pt x="2921" y="884474"/>
                  </a:lnTo>
                  <a:lnTo>
                    <a:pt x="2921" y="46660"/>
                  </a:lnTo>
                  <a:lnTo>
                    <a:pt x="23961" y="1511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7" name="Freeform 6">
              <a:extLst>
                <a:ext uri="{FF2B5EF4-FFF2-40B4-BE49-F238E27FC236}">
                  <a16:creationId xmlns:a16="http://schemas.microsoft.com/office/drawing/2014/main" id="{F92AB690-534E-BD56-1109-05FD14692190}"/>
                </a:ext>
              </a:extLst>
            </p:cNvPr>
            <p:cNvSpPr/>
            <p:nvPr/>
          </p:nvSpPr>
          <p:spPr>
            <a:xfrm>
              <a:off x="8737836" y="1892449"/>
              <a:ext cx="1057872" cy="627240"/>
            </a:xfrm>
            <a:custGeom>
              <a:avLst/>
              <a:gdLst>
                <a:gd name="csX0" fmla="*/ 2921 w 715375"/>
                <a:gd name="csY0" fmla="*/ 1088 h 424165"/>
                <a:gd name="csX1" fmla="*/ 518412 w 715375"/>
                <a:gd name="csY1" fmla="*/ 1088 h 424165"/>
                <a:gd name="csX2" fmla="*/ 546466 w 715375"/>
                <a:gd name="csY2" fmla="*/ 25627 h 424165"/>
                <a:gd name="csX3" fmla="*/ 588547 w 715375"/>
                <a:gd name="csY3" fmla="*/ 71198 h 424165"/>
                <a:gd name="csX4" fmla="*/ 613094 w 715375"/>
                <a:gd name="csY4" fmla="*/ 95737 h 424165"/>
                <a:gd name="csX5" fmla="*/ 637642 w 715375"/>
                <a:gd name="csY5" fmla="*/ 123781 h 424165"/>
                <a:gd name="csX6" fmla="*/ 669202 w 715375"/>
                <a:gd name="csY6" fmla="*/ 155330 h 424165"/>
                <a:gd name="csX7" fmla="*/ 693749 w 715375"/>
                <a:gd name="csY7" fmla="*/ 183374 h 424165"/>
                <a:gd name="csX8" fmla="*/ 718297 w 715375"/>
                <a:gd name="csY8" fmla="*/ 207913 h 424165"/>
                <a:gd name="csX9" fmla="*/ 718297 w 715375"/>
                <a:gd name="csY9" fmla="*/ 425254 h 424165"/>
                <a:gd name="csX10" fmla="*/ 690243 w 715375"/>
                <a:gd name="csY10" fmla="*/ 425254 h 424165"/>
                <a:gd name="csX11" fmla="*/ 690243 w 715375"/>
                <a:gd name="csY11" fmla="*/ 239462 h 424165"/>
                <a:gd name="csX12" fmla="*/ 518412 w 715375"/>
                <a:gd name="csY12" fmla="*/ 239462 h 424165"/>
                <a:gd name="csX13" fmla="*/ 497372 w 715375"/>
                <a:gd name="csY13" fmla="*/ 218429 h 424165"/>
                <a:gd name="csX14" fmla="*/ 497372 w 715375"/>
                <a:gd name="csY14" fmla="*/ 32638 h 424165"/>
                <a:gd name="csX15" fmla="*/ 6428 w 715375"/>
                <a:gd name="csY15" fmla="*/ 32638 h 424165"/>
                <a:gd name="csX16" fmla="*/ 6428 w 715375"/>
                <a:gd name="csY16" fmla="*/ 29132 h 424165"/>
                <a:gd name="csX17" fmla="*/ 416717 w 715375"/>
                <a:gd name="csY17" fmla="*/ 25627 h 424165"/>
                <a:gd name="csX18" fmla="*/ 416717 w 715375"/>
                <a:gd name="csY18" fmla="*/ 22121 h 424165"/>
                <a:gd name="csX19" fmla="*/ 476331 w 715375"/>
                <a:gd name="csY19" fmla="*/ 22121 h 424165"/>
                <a:gd name="csX20" fmla="*/ 479838 w 715375"/>
                <a:gd name="csY20" fmla="*/ 15110 h 424165"/>
                <a:gd name="csX21" fmla="*/ 493865 w 715375"/>
                <a:gd name="csY21" fmla="*/ 18616 h 424165"/>
                <a:gd name="csX22" fmla="*/ 511399 w 715375"/>
                <a:gd name="csY22" fmla="*/ 15110 h 424165"/>
                <a:gd name="csX23" fmla="*/ 514906 w 715375"/>
                <a:gd name="csY23" fmla="*/ 4594 h 424165"/>
                <a:gd name="csX24" fmla="*/ 2921 w 715375"/>
                <a:gd name="csY24" fmla="*/ 4594 h 4241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715375" h="424165">
                  <a:moveTo>
                    <a:pt x="2921" y="1088"/>
                  </a:moveTo>
                  <a:lnTo>
                    <a:pt x="518412" y="1088"/>
                  </a:lnTo>
                  <a:lnTo>
                    <a:pt x="546466" y="25627"/>
                  </a:lnTo>
                  <a:lnTo>
                    <a:pt x="588547" y="71198"/>
                  </a:lnTo>
                  <a:lnTo>
                    <a:pt x="613094" y="95737"/>
                  </a:lnTo>
                  <a:lnTo>
                    <a:pt x="637642" y="123781"/>
                  </a:lnTo>
                  <a:lnTo>
                    <a:pt x="669202" y="155330"/>
                  </a:lnTo>
                  <a:lnTo>
                    <a:pt x="693749" y="183374"/>
                  </a:lnTo>
                  <a:lnTo>
                    <a:pt x="718297" y="207913"/>
                  </a:lnTo>
                  <a:lnTo>
                    <a:pt x="718297" y="425254"/>
                  </a:lnTo>
                  <a:lnTo>
                    <a:pt x="690243" y="425254"/>
                  </a:lnTo>
                  <a:lnTo>
                    <a:pt x="690243" y="239462"/>
                  </a:lnTo>
                  <a:lnTo>
                    <a:pt x="518412" y="239462"/>
                  </a:lnTo>
                  <a:lnTo>
                    <a:pt x="497372" y="218429"/>
                  </a:lnTo>
                  <a:lnTo>
                    <a:pt x="497372" y="32638"/>
                  </a:lnTo>
                  <a:lnTo>
                    <a:pt x="6428" y="32638"/>
                  </a:lnTo>
                  <a:lnTo>
                    <a:pt x="6428" y="29132"/>
                  </a:lnTo>
                  <a:lnTo>
                    <a:pt x="416717" y="25627"/>
                  </a:lnTo>
                  <a:lnTo>
                    <a:pt x="416717" y="22121"/>
                  </a:lnTo>
                  <a:lnTo>
                    <a:pt x="476331" y="22121"/>
                  </a:lnTo>
                  <a:lnTo>
                    <a:pt x="479838" y="15110"/>
                  </a:lnTo>
                  <a:lnTo>
                    <a:pt x="493865" y="18616"/>
                  </a:lnTo>
                  <a:lnTo>
                    <a:pt x="511399" y="15110"/>
                  </a:lnTo>
                  <a:lnTo>
                    <a:pt x="514906" y="4594"/>
                  </a:lnTo>
                  <a:lnTo>
                    <a:pt x="2921" y="4594"/>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 name="Freeform 7">
              <a:extLst>
                <a:ext uri="{FF2B5EF4-FFF2-40B4-BE49-F238E27FC236}">
                  <a16:creationId xmlns:a16="http://schemas.microsoft.com/office/drawing/2014/main" id="{4486CB9E-F48A-7637-899A-7B3F6B4188F8}"/>
                </a:ext>
              </a:extLst>
            </p:cNvPr>
            <p:cNvSpPr/>
            <p:nvPr/>
          </p:nvSpPr>
          <p:spPr>
            <a:xfrm>
              <a:off x="8675609" y="1897634"/>
              <a:ext cx="824517" cy="870879"/>
            </a:xfrm>
            <a:custGeom>
              <a:avLst/>
              <a:gdLst>
                <a:gd name="csX0" fmla="*/ 37986 w 557572"/>
                <a:gd name="csY0" fmla="*/ 1089 h 588924"/>
                <a:gd name="csX1" fmla="*/ 556984 w 557572"/>
                <a:gd name="csY1" fmla="*/ 1089 h 588924"/>
                <a:gd name="csX2" fmla="*/ 560491 w 557572"/>
                <a:gd name="csY2" fmla="*/ 11606 h 588924"/>
                <a:gd name="csX3" fmla="*/ 542958 w 557572"/>
                <a:gd name="csY3" fmla="*/ 18617 h 588924"/>
                <a:gd name="csX4" fmla="*/ 525424 w 557572"/>
                <a:gd name="csY4" fmla="*/ 18617 h 588924"/>
                <a:gd name="csX5" fmla="*/ 518410 w 557572"/>
                <a:gd name="csY5" fmla="*/ 18617 h 588924"/>
                <a:gd name="csX6" fmla="*/ 476329 w 557572"/>
                <a:gd name="csY6" fmla="*/ 22122 h 588924"/>
                <a:gd name="csX7" fmla="*/ 476329 w 557572"/>
                <a:gd name="csY7" fmla="*/ 25628 h 588924"/>
                <a:gd name="csX8" fmla="*/ 48507 w 557572"/>
                <a:gd name="csY8" fmla="*/ 29133 h 588924"/>
                <a:gd name="csX9" fmla="*/ 27466 w 557572"/>
                <a:gd name="csY9" fmla="*/ 53672 h 588924"/>
                <a:gd name="csX10" fmla="*/ 23959 w 557572"/>
                <a:gd name="csY10" fmla="*/ 590013 h 588924"/>
                <a:gd name="csX11" fmla="*/ 20453 w 557572"/>
                <a:gd name="csY11" fmla="*/ 590013 h 588924"/>
                <a:gd name="csX12" fmla="*/ 16946 w 557572"/>
                <a:gd name="csY12" fmla="*/ 278024 h 588924"/>
                <a:gd name="csX13" fmla="*/ 9932 w 557572"/>
                <a:gd name="csY13" fmla="*/ 274518 h 588924"/>
                <a:gd name="csX14" fmla="*/ 6426 w 557572"/>
                <a:gd name="csY14" fmla="*/ 88727 h 588924"/>
                <a:gd name="csX15" fmla="*/ 2919 w 557572"/>
                <a:gd name="csY15" fmla="*/ 74705 h 588924"/>
                <a:gd name="csX16" fmla="*/ 2919 w 557572"/>
                <a:gd name="csY16" fmla="*/ 39650 h 588924"/>
                <a:gd name="csX17" fmla="*/ 16946 w 557572"/>
                <a:gd name="csY17" fmla="*/ 15111 h 588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57572" h="588924">
                  <a:moveTo>
                    <a:pt x="37986" y="1089"/>
                  </a:moveTo>
                  <a:lnTo>
                    <a:pt x="556984" y="1089"/>
                  </a:lnTo>
                  <a:lnTo>
                    <a:pt x="560491" y="11606"/>
                  </a:lnTo>
                  <a:lnTo>
                    <a:pt x="542958" y="18617"/>
                  </a:lnTo>
                  <a:lnTo>
                    <a:pt x="525424" y="18617"/>
                  </a:lnTo>
                  <a:lnTo>
                    <a:pt x="518410" y="18617"/>
                  </a:lnTo>
                  <a:lnTo>
                    <a:pt x="476329" y="22122"/>
                  </a:lnTo>
                  <a:lnTo>
                    <a:pt x="476329" y="25628"/>
                  </a:lnTo>
                  <a:lnTo>
                    <a:pt x="48507" y="29133"/>
                  </a:lnTo>
                  <a:lnTo>
                    <a:pt x="27466" y="53672"/>
                  </a:lnTo>
                  <a:lnTo>
                    <a:pt x="23959" y="590013"/>
                  </a:lnTo>
                  <a:lnTo>
                    <a:pt x="20453" y="590013"/>
                  </a:lnTo>
                  <a:lnTo>
                    <a:pt x="16946" y="278024"/>
                  </a:lnTo>
                  <a:lnTo>
                    <a:pt x="9932" y="274518"/>
                  </a:lnTo>
                  <a:lnTo>
                    <a:pt x="6426" y="88727"/>
                  </a:lnTo>
                  <a:lnTo>
                    <a:pt x="2919" y="74705"/>
                  </a:lnTo>
                  <a:lnTo>
                    <a:pt x="2919" y="39650"/>
                  </a:lnTo>
                  <a:lnTo>
                    <a:pt x="16946" y="1511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 name="Freeform 8">
              <a:extLst>
                <a:ext uri="{FF2B5EF4-FFF2-40B4-BE49-F238E27FC236}">
                  <a16:creationId xmlns:a16="http://schemas.microsoft.com/office/drawing/2014/main" id="{55B70CD7-38C2-6A66-7D75-D42A09E16126}"/>
                </a:ext>
              </a:extLst>
            </p:cNvPr>
            <p:cNvSpPr/>
            <p:nvPr/>
          </p:nvSpPr>
          <p:spPr>
            <a:xfrm>
              <a:off x="8670423" y="1959840"/>
              <a:ext cx="36300" cy="1244114"/>
            </a:xfrm>
            <a:custGeom>
              <a:avLst/>
              <a:gdLst>
                <a:gd name="csX0" fmla="*/ 2908 w 24547"/>
                <a:gd name="csY0" fmla="*/ 1101 h 841320"/>
                <a:gd name="csX1" fmla="*/ 6415 w 24547"/>
                <a:gd name="csY1" fmla="*/ 1101 h 841320"/>
                <a:gd name="csX2" fmla="*/ 13428 w 24547"/>
                <a:gd name="csY2" fmla="*/ 46673 h 841320"/>
                <a:gd name="csX3" fmla="*/ 16935 w 24547"/>
                <a:gd name="csY3" fmla="*/ 232464 h 841320"/>
                <a:gd name="csX4" fmla="*/ 23948 w 24547"/>
                <a:gd name="csY4" fmla="*/ 232464 h 841320"/>
                <a:gd name="csX5" fmla="*/ 27455 w 24547"/>
                <a:gd name="csY5" fmla="*/ 547959 h 841320"/>
                <a:gd name="csX6" fmla="*/ 27455 w 24547"/>
                <a:gd name="csY6" fmla="*/ 817883 h 841320"/>
                <a:gd name="csX7" fmla="*/ 20442 w 24547"/>
                <a:gd name="csY7" fmla="*/ 807366 h 841320"/>
                <a:gd name="csX8" fmla="*/ 16935 w 24547"/>
                <a:gd name="csY8" fmla="*/ 821388 h 841320"/>
                <a:gd name="csX9" fmla="*/ 20442 w 24547"/>
                <a:gd name="csY9" fmla="*/ 828399 h 841320"/>
                <a:gd name="csX10" fmla="*/ 13428 w 24547"/>
                <a:gd name="csY10" fmla="*/ 828399 h 841320"/>
                <a:gd name="csX11" fmla="*/ 9921 w 24547"/>
                <a:gd name="csY11" fmla="*/ 842421 h 841320"/>
                <a:gd name="csX12" fmla="*/ 2908 w 24547"/>
                <a:gd name="csY12" fmla="*/ 838916 h 8413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4547" h="841320">
                  <a:moveTo>
                    <a:pt x="2908" y="1101"/>
                  </a:moveTo>
                  <a:lnTo>
                    <a:pt x="6415" y="1101"/>
                  </a:lnTo>
                  <a:lnTo>
                    <a:pt x="13428" y="46673"/>
                  </a:lnTo>
                  <a:lnTo>
                    <a:pt x="16935" y="232464"/>
                  </a:lnTo>
                  <a:lnTo>
                    <a:pt x="23948" y="232464"/>
                  </a:lnTo>
                  <a:lnTo>
                    <a:pt x="27455" y="547959"/>
                  </a:lnTo>
                  <a:lnTo>
                    <a:pt x="27455" y="817883"/>
                  </a:lnTo>
                  <a:lnTo>
                    <a:pt x="20442" y="807366"/>
                  </a:lnTo>
                  <a:lnTo>
                    <a:pt x="16935" y="821388"/>
                  </a:lnTo>
                  <a:lnTo>
                    <a:pt x="20442" y="828399"/>
                  </a:lnTo>
                  <a:lnTo>
                    <a:pt x="13428" y="828399"/>
                  </a:lnTo>
                  <a:lnTo>
                    <a:pt x="9921" y="842421"/>
                  </a:lnTo>
                  <a:lnTo>
                    <a:pt x="2908" y="83891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0" name="Freeform 9">
              <a:extLst>
                <a:ext uri="{FF2B5EF4-FFF2-40B4-BE49-F238E27FC236}">
                  <a16:creationId xmlns:a16="http://schemas.microsoft.com/office/drawing/2014/main" id="{18B2679E-D832-8D60-20CD-014D2FBC6D3D}"/>
                </a:ext>
              </a:extLst>
            </p:cNvPr>
            <p:cNvSpPr/>
            <p:nvPr/>
          </p:nvSpPr>
          <p:spPr>
            <a:xfrm>
              <a:off x="9515685" y="1965022"/>
              <a:ext cx="217797" cy="238455"/>
            </a:xfrm>
            <a:custGeom>
              <a:avLst/>
              <a:gdLst>
                <a:gd name="csX0" fmla="*/ 3071 w 147283"/>
                <a:gd name="csY0" fmla="*/ 1102 h 161253"/>
                <a:gd name="csX1" fmla="*/ 20605 w 147283"/>
                <a:gd name="csY1" fmla="*/ 18630 h 161253"/>
                <a:gd name="csX2" fmla="*/ 52165 w 147283"/>
                <a:gd name="csY2" fmla="*/ 50179 h 161253"/>
                <a:gd name="csX3" fmla="*/ 76713 w 147283"/>
                <a:gd name="csY3" fmla="*/ 78223 h 161253"/>
                <a:gd name="csX4" fmla="*/ 104767 w 147283"/>
                <a:gd name="csY4" fmla="*/ 106267 h 161253"/>
                <a:gd name="csX5" fmla="*/ 129314 w 147283"/>
                <a:gd name="csY5" fmla="*/ 134311 h 161253"/>
                <a:gd name="csX6" fmla="*/ 146847 w 147283"/>
                <a:gd name="csY6" fmla="*/ 151839 h 161253"/>
                <a:gd name="csX7" fmla="*/ 150354 w 147283"/>
                <a:gd name="csY7" fmla="*/ 162355 h 161253"/>
                <a:gd name="csX8" fmla="*/ 3071 w 147283"/>
                <a:gd name="csY8" fmla="*/ 162355 h 1612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7283" h="161253">
                  <a:moveTo>
                    <a:pt x="3071" y="1102"/>
                  </a:moveTo>
                  <a:lnTo>
                    <a:pt x="20605" y="18630"/>
                  </a:lnTo>
                  <a:lnTo>
                    <a:pt x="52165" y="50179"/>
                  </a:lnTo>
                  <a:lnTo>
                    <a:pt x="76713" y="78223"/>
                  </a:lnTo>
                  <a:lnTo>
                    <a:pt x="104767" y="106267"/>
                  </a:lnTo>
                  <a:lnTo>
                    <a:pt x="129314" y="134311"/>
                  </a:lnTo>
                  <a:lnTo>
                    <a:pt x="146847" y="151839"/>
                  </a:lnTo>
                  <a:lnTo>
                    <a:pt x="150354" y="162355"/>
                  </a:lnTo>
                  <a:lnTo>
                    <a:pt x="3071" y="162355"/>
                  </a:lnTo>
                  <a:close/>
                </a:path>
              </a:pathLst>
            </a:custGeom>
            <a:solidFill>
              <a:srgbClr val="225F9A"/>
            </a:solidFill>
            <a:ln w="3506" cap="flat">
              <a:noFill/>
              <a:prstDash val="solid"/>
              <a:miter/>
            </a:ln>
          </p:spPr>
          <p:txBody>
            <a:bodyPr/>
            <a:lstStyle/>
            <a:p>
              <a:endParaRPr lang="en-GB" dirty="0">
                <a:solidFill>
                  <a:srgbClr val="0044AE"/>
                </a:solidFill>
              </a:endParaRPr>
            </a:p>
          </p:txBody>
        </p:sp>
        <p:sp>
          <p:nvSpPr>
            <p:cNvPr id="11" name="Freeform 10">
              <a:extLst>
                <a:ext uri="{FF2B5EF4-FFF2-40B4-BE49-F238E27FC236}">
                  <a16:creationId xmlns:a16="http://schemas.microsoft.com/office/drawing/2014/main" id="{F277E44B-738F-1F3A-D7B2-F98692D68271}"/>
                </a:ext>
              </a:extLst>
            </p:cNvPr>
            <p:cNvSpPr/>
            <p:nvPr/>
          </p:nvSpPr>
          <p:spPr>
            <a:xfrm>
              <a:off x="8872663" y="2509323"/>
              <a:ext cx="627463" cy="41471"/>
            </a:xfrm>
            <a:custGeom>
              <a:avLst/>
              <a:gdLst>
                <a:gd name="csX0" fmla="*/ 2947 w 424315"/>
                <a:gd name="csY0" fmla="*/ 1207 h 28044"/>
                <a:gd name="csX1" fmla="*/ 423756 w 424315"/>
                <a:gd name="csY1" fmla="*/ 1207 h 28044"/>
                <a:gd name="csX2" fmla="*/ 427263 w 424315"/>
                <a:gd name="csY2" fmla="*/ 4713 h 28044"/>
                <a:gd name="csX3" fmla="*/ 423756 w 424315"/>
                <a:gd name="csY3" fmla="*/ 29251 h 28044"/>
                <a:gd name="csX4" fmla="*/ 6454 w 424315"/>
                <a:gd name="csY4" fmla="*/ 29251 h 28044"/>
                <a:gd name="csX5" fmla="*/ 2947 w 424315"/>
                <a:gd name="csY5" fmla="*/ 25746 h 28044"/>
              </a:gdLst>
              <a:ahLst/>
              <a:cxnLst>
                <a:cxn ang="0">
                  <a:pos x="csX0" y="csY0"/>
                </a:cxn>
                <a:cxn ang="0">
                  <a:pos x="csX1" y="csY1"/>
                </a:cxn>
                <a:cxn ang="0">
                  <a:pos x="csX2" y="csY2"/>
                </a:cxn>
                <a:cxn ang="0">
                  <a:pos x="csX3" y="csY3"/>
                </a:cxn>
                <a:cxn ang="0">
                  <a:pos x="csX4" y="csY4"/>
                </a:cxn>
                <a:cxn ang="0">
                  <a:pos x="csX5" y="csY5"/>
                </a:cxn>
              </a:cxnLst>
              <a:rect l="l" t="t" r="r" b="b"/>
              <a:pathLst>
                <a:path w="424315" h="28044">
                  <a:moveTo>
                    <a:pt x="2947" y="1207"/>
                  </a:moveTo>
                  <a:lnTo>
                    <a:pt x="423756" y="1207"/>
                  </a:lnTo>
                  <a:lnTo>
                    <a:pt x="427263" y="4713"/>
                  </a:lnTo>
                  <a:lnTo>
                    <a:pt x="423756" y="29251"/>
                  </a:lnTo>
                  <a:lnTo>
                    <a:pt x="6454" y="29251"/>
                  </a:lnTo>
                  <a:lnTo>
                    <a:pt x="2947" y="2574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2" name="Freeform 11">
              <a:extLst>
                <a:ext uri="{FF2B5EF4-FFF2-40B4-BE49-F238E27FC236}">
                  <a16:creationId xmlns:a16="http://schemas.microsoft.com/office/drawing/2014/main" id="{29C922C5-CD3B-6AB5-25CD-99BC04DA3CEF}"/>
                </a:ext>
              </a:extLst>
            </p:cNvPr>
            <p:cNvSpPr/>
            <p:nvPr/>
          </p:nvSpPr>
          <p:spPr>
            <a:xfrm>
              <a:off x="8872663" y="2317522"/>
              <a:ext cx="560049" cy="41471"/>
            </a:xfrm>
            <a:custGeom>
              <a:avLst/>
              <a:gdLst>
                <a:gd name="csX0" fmla="*/ 6455 w 378728"/>
                <a:gd name="csY0" fmla="*/ 1170 h 28044"/>
                <a:gd name="csX1" fmla="*/ 381676 w 378728"/>
                <a:gd name="csY1" fmla="*/ 1170 h 28044"/>
                <a:gd name="csX2" fmla="*/ 381676 w 378728"/>
                <a:gd name="csY2" fmla="*/ 25709 h 28044"/>
                <a:gd name="csX3" fmla="*/ 378170 w 378728"/>
                <a:gd name="csY3" fmla="*/ 29214 h 28044"/>
                <a:gd name="csX4" fmla="*/ 6455 w 378728"/>
                <a:gd name="csY4" fmla="*/ 29214 h 28044"/>
                <a:gd name="csX5" fmla="*/ 2948 w 378728"/>
                <a:gd name="csY5" fmla="*/ 25709 h 28044"/>
                <a:gd name="csX6" fmla="*/ 2948 w 378728"/>
                <a:gd name="csY6" fmla="*/ 4676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78728" h="28044">
                  <a:moveTo>
                    <a:pt x="6455" y="1170"/>
                  </a:moveTo>
                  <a:lnTo>
                    <a:pt x="381676" y="1170"/>
                  </a:lnTo>
                  <a:lnTo>
                    <a:pt x="381676" y="25709"/>
                  </a:lnTo>
                  <a:lnTo>
                    <a:pt x="378170" y="29214"/>
                  </a:lnTo>
                  <a:lnTo>
                    <a:pt x="6455" y="29214"/>
                  </a:lnTo>
                  <a:lnTo>
                    <a:pt x="2948" y="25709"/>
                  </a:lnTo>
                  <a:lnTo>
                    <a:pt x="2948" y="467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3" name="Freeform 12">
              <a:extLst>
                <a:ext uri="{FF2B5EF4-FFF2-40B4-BE49-F238E27FC236}">
                  <a16:creationId xmlns:a16="http://schemas.microsoft.com/office/drawing/2014/main" id="{8FC1BDED-87C7-2241-AE2B-15FDE3CA3EA6}"/>
                </a:ext>
              </a:extLst>
            </p:cNvPr>
            <p:cNvSpPr/>
            <p:nvPr/>
          </p:nvSpPr>
          <p:spPr>
            <a:xfrm>
              <a:off x="9500127" y="2094618"/>
              <a:ext cx="295581" cy="425073"/>
            </a:xfrm>
            <a:custGeom>
              <a:avLst/>
              <a:gdLst>
                <a:gd name="csX0" fmla="*/ 115316 w 199884"/>
                <a:gd name="csY0" fmla="*/ 1127 h 287451"/>
                <a:gd name="csX1" fmla="*/ 129343 w 199884"/>
                <a:gd name="csY1" fmla="*/ 8138 h 287451"/>
                <a:gd name="csX2" fmla="*/ 129343 w 199884"/>
                <a:gd name="csY2" fmla="*/ 1127 h 287451"/>
                <a:gd name="csX3" fmla="*/ 143370 w 199884"/>
                <a:gd name="csY3" fmla="*/ 8138 h 287451"/>
                <a:gd name="csX4" fmla="*/ 185451 w 199884"/>
                <a:gd name="csY4" fmla="*/ 53710 h 287451"/>
                <a:gd name="csX5" fmla="*/ 202984 w 199884"/>
                <a:gd name="csY5" fmla="*/ 71237 h 287451"/>
                <a:gd name="csX6" fmla="*/ 202984 w 199884"/>
                <a:gd name="csY6" fmla="*/ 288578 h 287451"/>
                <a:gd name="csX7" fmla="*/ 174930 w 199884"/>
                <a:gd name="csY7" fmla="*/ 288578 h 287451"/>
                <a:gd name="csX8" fmla="*/ 174930 w 199884"/>
                <a:gd name="csY8" fmla="*/ 102787 h 287451"/>
                <a:gd name="csX9" fmla="*/ 3100 w 199884"/>
                <a:gd name="csY9" fmla="*/ 102787 h 287451"/>
                <a:gd name="csX10" fmla="*/ 3100 w 199884"/>
                <a:gd name="csY10" fmla="*/ 99281 h 287451"/>
                <a:gd name="csX11" fmla="*/ 174930 w 199884"/>
                <a:gd name="csY11" fmla="*/ 95776 h 287451"/>
                <a:gd name="csX12" fmla="*/ 178437 w 199884"/>
                <a:gd name="csY12" fmla="*/ 85259 h 287451"/>
                <a:gd name="csX13" fmla="*/ 178437 w 199884"/>
                <a:gd name="csY13" fmla="*/ 74743 h 287451"/>
                <a:gd name="csX14" fmla="*/ 160903 w 199884"/>
                <a:gd name="csY14" fmla="*/ 74743 h 287451"/>
                <a:gd name="csX15" fmla="*/ 136356 w 199884"/>
                <a:gd name="csY15" fmla="*/ 46699 h 287451"/>
                <a:gd name="csX16" fmla="*/ 115316 w 199884"/>
                <a:gd name="csY16" fmla="*/ 25666 h 2874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99884" h="287451">
                  <a:moveTo>
                    <a:pt x="115316" y="1127"/>
                  </a:moveTo>
                  <a:lnTo>
                    <a:pt x="129343" y="8138"/>
                  </a:lnTo>
                  <a:lnTo>
                    <a:pt x="129343" y="1127"/>
                  </a:lnTo>
                  <a:lnTo>
                    <a:pt x="143370" y="8138"/>
                  </a:lnTo>
                  <a:lnTo>
                    <a:pt x="185451" y="53710"/>
                  </a:lnTo>
                  <a:lnTo>
                    <a:pt x="202984" y="71237"/>
                  </a:lnTo>
                  <a:lnTo>
                    <a:pt x="202984" y="288578"/>
                  </a:lnTo>
                  <a:lnTo>
                    <a:pt x="174930" y="288578"/>
                  </a:lnTo>
                  <a:lnTo>
                    <a:pt x="174930" y="102787"/>
                  </a:lnTo>
                  <a:lnTo>
                    <a:pt x="3100" y="102787"/>
                  </a:lnTo>
                  <a:lnTo>
                    <a:pt x="3100" y="99281"/>
                  </a:lnTo>
                  <a:lnTo>
                    <a:pt x="174930" y="95776"/>
                  </a:lnTo>
                  <a:lnTo>
                    <a:pt x="178437" y="85259"/>
                  </a:lnTo>
                  <a:lnTo>
                    <a:pt x="178437" y="74743"/>
                  </a:lnTo>
                  <a:lnTo>
                    <a:pt x="160903" y="74743"/>
                  </a:lnTo>
                  <a:lnTo>
                    <a:pt x="136356" y="46699"/>
                  </a:lnTo>
                  <a:lnTo>
                    <a:pt x="115316" y="2566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4" name="Freeform 13">
              <a:extLst>
                <a:ext uri="{FF2B5EF4-FFF2-40B4-BE49-F238E27FC236}">
                  <a16:creationId xmlns:a16="http://schemas.microsoft.com/office/drawing/2014/main" id="{AD54BDDC-A8D9-1CFC-4E79-010050E489C9}"/>
                </a:ext>
              </a:extLst>
            </p:cNvPr>
            <p:cNvSpPr/>
            <p:nvPr/>
          </p:nvSpPr>
          <p:spPr>
            <a:xfrm>
              <a:off x="8872663" y="2701124"/>
              <a:ext cx="440780" cy="41471"/>
            </a:xfrm>
            <a:custGeom>
              <a:avLst/>
              <a:gdLst>
                <a:gd name="csX0" fmla="*/ 2947 w 298073"/>
                <a:gd name="csY0" fmla="*/ 1244 h 28044"/>
                <a:gd name="csX1" fmla="*/ 297513 w 298073"/>
                <a:gd name="csY1" fmla="*/ 1244 h 28044"/>
                <a:gd name="csX2" fmla="*/ 301020 w 298073"/>
                <a:gd name="csY2" fmla="*/ 15266 h 28044"/>
                <a:gd name="csX3" fmla="*/ 294007 w 298073"/>
                <a:gd name="csY3" fmla="*/ 29288 h 28044"/>
                <a:gd name="csX4" fmla="*/ 6454 w 298073"/>
                <a:gd name="csY4" fmla="*/ 29288 h 28044"/>
                <a:gd name="csX5" fmla="*/ 2947 w 298073"/>
                <a:gd name="csY5" fmla="*/ 25783 h 28044"/>
              </a:gdLst>
              <a:ahLst/>
              <a:cxnLst>
                <a:cxn ang="0">
                  <a:pos x="csX0" y="csY0"/>
                </a:cxn>
                <a:cxn ang="0">
                  <a:pos x="csX1" y="csY1"/>
                </a:cxn>
                <a:cxn ang="0">
                  <a:pos x="csX2" y="csY2"/>
                </a:cxn>
                <a:cxn ang="0">
                  <a:pos x="csX3" y="csY3"/>
                </a:cxn>
                <a:cxn ang="0">
                  <a:pos x="csX4" y="csY4"/>
                </a:cxn>
                <a:cxn ang="0">
                  <a:pos x="csX5" y="csY5"/>
                </a:cxn>
              </a:cxnLst>
              <a:rect l="l" t="t" r="r" b="b"/>
              <a:pathLst>
                <a:path w="298073" h="28044">
                  <a:moveTo>
                    <a:pt x="2947" y="1244"/>
                  </a:moveTo>
                  <a:lnTo>
                    <a:pt x="297513" y="1244"/>
                  </a:lnTo>
                  <a:lnTo>
                    <a:pt x="301020" y="15266"/>
                  </a:lnTo>
                  <a:lnTo>
                    <a:pt x="294007" y="29288"/>
                  </a:lnTo>
                  <a:lnTo>
                    <a:pt x="6454" y="29288"/>
                  </a:lnTo>
                  <a:lnTo>
                    <a:pt x="2947" y="2578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5" name="Freeform 14">
              <a:extLst>
                <a:ext uri="{FF2B5EF4-FFF2-40B4-BE49-F238E27FC236}">
                  <a16:creationId xmlns:a16="http://schemas.microsoft.com/office/drawing/2014/main" id="{8B6AF104-EC42-2B16-8DF3-164643A95A10}"/>
                </a:ext>
              </a:extLst>
            </p:cNvPr>
            <p:cNvSpPr/>
            <p:nvPr/>
          </p:nvSpPr>
          <p:spPr>
            <a:xfrm>
              <a:off x="8737836" y="1892449"/>
              <a:ext cx="788219" cy="326580"/>
            </a:xfrm>
            <a:custGeom>
              <a:avLst/>
              <a:gdLst>
                <a:gd name="csX0" fmla="*/ 2921 w 533025"/>
                <a:gd name="csY0" fmla="*/ 1088 h 220846"/>
                <a:gd name="csX1" fmla="*/ 518412 w 533025"/>
                <a:gd name="csY1" fmla="*/ 1088 h 220846"/>
                <a:gd name="csX2" fmla="*/ 535946 w 533025"/>
                <a:gd name="csY2" fmla="*/ 18616 h 220846"/>
                <a:gd name="csX3" fmla="*/ 528933 w 533025"/>
                <a:gd name="csY3" fmla="*/ 22121 h 220846"/>
                <a:gd name="csX4" fmla="*/ 532439 w 533025"/>
                <a:gd name="csY4" fmla="*/ 39649 h 220846"/>
                <a:gd name="csX5" fmla="*/ 525426 w 533025"/>
                <a:gd name="csY5" fmla="*/ 39649 h 220846"/>
                <a:gd name="csX6" fmla="*/ 521919 w 533025"/>
                <a:gd name="csY6" fmla="*/ 29132 h 220846"/>
                <a:gd name="csX7" fmla="*/ 514906 w 533025"/>
                <a:gd name="csY7" fmla="*/ 25627 h 220846"/>
                <a:gd name="csX8" fmla="*/ 514906 w 533025"/>
                <a:gd name="csY8" fmla="*/ 36143 h 220846"/>
                <a:gd name="csX9" fmla="*/ 521919 w 533025"/>
                <a:gd name="csY9" fmla="*/ 36143 h 220846"/>
                <a:gd name="csX10" fmla="*/ 521919 w 533025"/>
                <a:gd name="csY10" fmla="*/ 85220 h 220846"/>
                <a:gd name="csX11" fmla="*/ 518412 w 533025"/>
                <a:gd name="csY11" fmla="*/ 85220 h 220846"/>
                <a:gd name="csX12" fmla="*/ 514906 w 533025"/>
                <a:gd name="csY12" fmla="*/ 207913 h 220846"/>
                <a:gd name="csX13" fmla="*/ 504385 w 533025"/>
                <a:gd name="csY13" fmla="*/ 211418 h 220846"/>
                <a:gd name="csX14" fmla="*/ 500879 w 533025"/>
                <a:gd name="csY14" fmla="*/ 221935 h 220846"/>
                <a:gd name="csX15" fmla="*/ 497372 w 533025"/>
                <a:gd name="csY15" fmla="*/ 218429 h 220846"/>
                <a:gd name="csX16" fmla="*/ 497372 w 533025"/>
                <a:gd name="csY16" fmla="*/ 32638 h 220846"/>
                <a:gd name="csX17" fmla="*/ 6428 w 533025"/>
                <a:gd name="csY17" fmla="*/ 32638 h 220846"/>
                <a:gd name="csX18" fmla="*/ 6428 w 533025"/>
                <a:gd name="csY18" fmla="*/ 29132 h 220846"/>
                <a:gd name="csX19" fmla="*/ 416717 w 533025"/>
                <a:gd name="csY19" fmla="*/ 25627 h 220846"/>
                <a:gd name="csX20" fmla="*/ 416717 w 533025"/>
                <a:gd name="csY20" fmla="*/ 22121 h 220846"/>
                <a:gd name="csX21" fmla="*/ 476331 w 533025"/>
                <a:gd name="csY21" fmla="*/ 22121 h 220846"/>
                <a:gd name="csX22" fmla="*/ 479838 w 533025"/>
                <a:gd name="csY22" fmla="*/ 15110 h 220846"/>
                <a:gd name="csX23" fmla="*/ 493865 w 533025"/>
                <a:gd name="csY23" fmla="*/ 18616 h 220846"/>
                <a:gd name="csX24" fmla="*/ 511399 w 533025"/>
                <a:gd name="csY24" fmla="*/ 15110 h 220846"/>
                <a:gd name="csX25" fmla="*/ 514906 w 533025"/>
                <a:gd name="csY25" fmla="*/ 4594 h 220846"/>
                <a:gd name="csX26" fmla="*/ 2921 w 533025"/>
                <a:gd name="csY26" fmla="*/ 4594 h 220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533025" h="220846">
                  <a:moveTo>
                    <a:pt x="2921" y="1088"/>
                  </a:moveTo>
                  <a:lnTo>
                    <a:pt x="518412" y="1088"/>
                  </a:lnTo>
                  <a:lnTo>
                    <a:pt x="535946" y="18616"/>
                  </a:lnTo>
                  <a:lnTo>
                    <a:pt x="528933" y="22121"/>
                  </a:lnTo>
                  <a:lnTo>
                    <a:pt x="532439" y="39649"/>
                  </a:lnTo>
                  <a:lnTo>
                    <a:pt x="525426" y="39649"/>
                  </a:lnTo>
                  <a:lnTo>
                    <a:pt x="521919" y="29132"/>
                  </a:lnTo>
                  <a:lnTo>
                    <a:pt x="514906" y="25627"/>
                  </a:lnTo>
                  <a:lnTo>
                    <a:pt x="514906" y="36143"/>
                  </a:lnTo>
                  <a:lnTo>
                    <a:pt x="521919" y="36143"/>
                  </a:lnTo>
                  <a:lnTo>
                    <a:pt x="521919" y="85220"/>
                  </a:lnTo>
                  <a:lnTo>
                    <a:pt x="518412" y="85220"/>
                  </a:lnTo>
                  <a:lnTo>
                    <a:pt x="514906" y="207913"/>
                  </a:lnTo>
                  <a:lnTo>
                    <a:pt x="504385" y="211418"/>
                  </a:lnTo>
                  <a:lnTo>
                    <a:pt x="500879" y="221935"/>
                  </a:lnTo>
                  <a:lnTo>
                    <a:pt x="497372" y="218429"/>
                  </a:lnTo>
                  <a:lnTo>
                    <a:pt x="497372" y="32638"/>
                  </a:lnTo>
                  <a:lnTo>
                    <a:pt x="6428" y="32638"/>
                  </a:lnTo>
                  <a:lnTo>
                    <a:pt x="6428" y="29132"/>
                  </a:lnTo>
                  <a:lnTo>
                    <a:pt x="416717" y="25627"/>
                  </a:lnTo>
                  <a:lnTo>
                    <a:pt x="416717" y="22121"/>
                  </a:lnTo>
                  <a:lnTo>
                    <a:pt x="476331" y="22121"/>
                  </a:lnTo>
                  <a:lnTo>
                    <a:pt x="479838" y="15110"/>
                  </a:lnTo>
                  <a:lnTo>
                    <a:pt x="493865" y="18616"/>
                  </a:lnTo>
                  <a:lnTo>
                    <a:pt x="511399" y="15110"/>
                  </a:lnTo>
                  <a:lnTo>
                    <a:pt x="514906" y="4594"/>
                  </a:lnTo>
                  <a:lnTo>
                    <a:pt x="2921" y="4594"/>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6" name="Freeform 15">
              <a:extLst>
                <a:ext uri="{FF2B5EF4-FFF2-40B4-BE49-F238E27FC236}">
                  <a16:creationId xmlns:a16="http://schemas.microsoft.com/office/drawing/2014/main" id="{D219ABF8-633E-C39F-230F-0A96595FF2A2}"/>
                </a:ext>
              </a:extLst>
            </p:cNvPr>
            <p:cNvSpPr/>
            <p:nvPr/>
          </p:nvSpPr>
          <p:spPr>
            <a:xfrm>
              <a:off x="8748209" y="3235056"/>
              <a:ext cx="674133" cy="31102"/>
            </a:xfrm>
            <a:custGeom>
              <a:avLst/>
              <a:gdLst>
                <a:gd name="csX0" fmla="*/ 9938 w 455876"/>
                <a:gd name="csY0" fmla="*/ 1347 h 21033"/>
                <a:gd name="csX1" fmla="*/ 448281 w 455876"/>
                <a:gd name="csY1" fmla="*/ 1347 h 21033"/>
                <a:gd name="csX2" fmla="*/ 458802 w 455876"/>
                <a:gd name="csY2" fmla="*/ 15369 h 21033"/>
                <a:gd name="csX3" fmla="*/ 458802 w 455876"/>
                <a:gd name="csY3" fmla="*/ 22380 h 21033"/>
                <a:gd name="csX4" fmla="*/ 2925 w 455876"/>
                <a:gd name="csY4" fmla="*/ 22380 h 21033"/>
                <a:gd name="csX5" fmla="*/ 2925 w 455876"/>
                <a:gd name="csY5" fmla="*/ 15369 h 21033"/>
                <a:gd name="csX6" fmla="*/ 199303 w 455876"/>
                <a:gd name="csY6" fmla="*/ 11864 h 21033"/>
                <a:gd name="csX7" fmla="*/ 199303 w 455876"/>
                <a:gd name="csY7" fmla="*/ 8358 h 21033"/>
                <a:gd name="csX8" fmla="*/ 9938 w 455876"/>
                <a:gd name="csY8" fmla="*/ 4853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5876" h="21033">
                  <a:moveTo>
                    <a:pt x="9938" y="1347"/>
                  </a:moveTo>
                  <a:lnTo>
                    <a:pt x="448281" y="1347"/>
                  </a:lnTo>
                  <a:lnTo>
                    <a:pt x="458802" y="15369"/>
                  </a:lnTo>
                  <a:lnTo>
                    <a:pt x="458802" y="22380"/>
                  </a:lnTo>
                  <a:lnTo>
                    <a:pt x="2925" y="22380"/>
                  </a:lnTo>
                  <a:lnTo>
                    <a:pt x="2925" y="15369"/>
                  </a:lnTo>
                  <a:lnTo>
                    <a:pt x="199303" y="11864"/>
                  </a:lnTo>
                  <a:lnTo>
                    <a:pt x="199303" y="8358"/>
                  </a:lnTo>
                  <a:lnTo>
                    <a:pt x="9938" y="485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7" name="Freeform 16">
              <a:extLst>
                <a:ext uri="{FF2B5EF4-FFF2-40B4-BE49-F238E27FC236}">
                  <a16:creationId xmlns:a16="http://schemas.microsoft.com/office/drawing/2014/main" id="{369FEA26-D5B2-5D21-C7C6-66447325BA3A}"/>
                </a:ext>
              </a:extLst>
            </p:cNvPr>
            <p:cNvSpPr/>
            <p:nvPr/>
          </p:nvSpPr>
          <p:spPr>
            <a:xfrm>
              <a:off x="8832304" y="3027489"/>
              <a:ext cx="383738" cy="41471"/>
            </a:xfrm>
            <a:custGeom>
              <a:avLst/>
              <a:gdLst>
                <a:gd name="csX0" fmla="*/ 6455 w 259499"/>
                <a:gd name="csY0" fmla="*/ 1281 h 28044"/>
                <a:gd name="csX1" fmla="*/ 262447 w 259499"/>
                <a:gd name="csY1" fmla="*/ 1281 h 28044"/>
                <a:gd name="csX2" fmla="*/ 262447 w 259499"/>
                <a:gd name="csY2" fmla="*/ 25820 h 28044"/>
                <a:gd name="csX3" fmla="*/ 258940 w 259499"/>
                <a:gd name="csY3" fmla="*/ 29325 h 28044"/>
                <a:gd name="csX4" fmla="*/ 6455 w 259499"/>
                <a:gd name="csY4" fmla="*/ 29325 h 28044"/>
                <a:gd name="csX5" fmla="*/ 2948 w 259499"/>
                <a:gd name="csY5" fmla="*/ 25820 h 28044"/>
                <a:gd name="csX6" fmla="*/ 2948 w 259499"/>
                <a:gd name="csY6" fmla="*/ 4787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499" h="28044">
                  <a:moveTo>
                    <a:pt x="6455" y="1281"/>
                  </a:moveTo>
                  <a:lnTo>
                    <a:pt x="262447" y="1281"/>
                  </a:lnTo>
                  <a:lnTo>
                    <a:pt x="262447" y="25820"/>
                  </a:lnTo>
                  <a:lnTo>
                    <a:pt x="258940" y="29325"/>
                  </a:lnTo>
                  <a:lnTo>
                    <a:pt x="6455" y="29325"/>
                  </a:lnTo>
                  <a:lnTo>
                    <a:pt x="2948" y="25820"/>
                  </a:lnTo>
                  <a:lnTo>
                    <a:pt x="2948" y="4787"/>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8" name="Freeform 17">
              <a:extLst>
                <a:ext uri="{FF2B5EF4-FFF2-40B4-BE49-F238E27FC236}">
                  <a16:creationId xmlns:a16="http://schemas.microsoft.com/office/drawing/2014/main" id="{2116826A-8AA7-0D40-0ED7-2BFBE6A1817D}"/>
                </a:ext>
              </a:extLst>
            </p:cNvPr>
            <p:cNvSpPr/>
            <p:nvPr/>
          </p:nvSpPr>
          <p:spPr>
            <a:xfrm>
              <a:off x="9494942" y="1918369"/>
              <a:ext cx="197055" cy="279926"/>
            </a:xfrm>
            <a:custGeom>
              <a:avLst/>
              <a:gdLst>
                <a:gd name="csX0" fmla="*/ 10082 w 133256"/>
                <a:gd name="csY0" fmla="*/ 1093 h 189297"/>
                <a:gd name="csX1" fmla="*/ 27616 w 133256"/>
                <a:gd name="csY1" fmla="*/ 1093 h 189297"/>
                <a:gd name="csX2" fmla="*/ 80217 w 133256"/>
                <a:gd name="csY2" fmla="*/ 57181 h 189297"/>
                <a:gd name="csX3" fmla="*/ 136325 w 133256"/>
                <a:gd name="csY3" fmla="*/ 116775 h 189297"/>
                <a:gd name="csX4" fmla="*/ 132819 w 133256"/>
                <a:gd name="csY4" fmla="*/ 127291 h 189297"/>
                <a:gd name="csX5" fmla="*/ 122298 w 133256"/>
                <a:gd name="csY5" fmla="*/ 123786 h 189297"/>
                <a:gd name="csX6" fmla="*/ 115285 w 133256"/>
                <a:gd name="csY6" fmla="*/ 137808 h 189297"/>
                <a:gd name="csX7" fmla="*/ 66190 w 133256"/>
                <a:gd name="csY7" fmla="*/ 88731 h 189297"/>
                <a:gd name="csX8" fmla="*/ 41643 w 133256"/>
                <a:gd name="csY8" fmla="*/ 60687 h 189297"/>
                <a:gd name="csX9" fmla="*/ 20603 w 133256"/>
                <a:gd name="csY9" fmla="*/ 36148 h 189297"/>
                <a:gd name="csX10" fmla="*/ 17096 w 133256"/>
                <a:gd name="csY10" fmla="*/ 190390 h 189297"/>
                <a:gd name="csX11" fmla="*/ 13589 w 133256"/>
                <a:gd name="csY11" fmla="*/ 190390 h 189297"/>
                <a:gd name="csX12" fmla="*/ 10082 w 133256"/>
                <a:gd name="csY12" fmla="*/ 18621 h 189297"/>
                <a:gd name="csX13" fmla="*/ 3069 w 133256"/>
                <a:gd name="csY13" fmla="*/ 18621 h 189297"/>
                <a:gd name="csX14" fmla="*/ 3069 w 133256"/>
                <a:gd name="csY14" fmla="*/ 8104 h 189297"/>
                <a:gd name="csX15" fmla="*/ 13589 w 133256"/>
                <a:gd name="csY15" fmla="*/ 11610 h 189297"/>
                <a:gd name="csX16" fmla="*/ 13589 w 133256"/>
                <a:gd name="csY16" fmla="*/ 22126 h 189297"/>
                <a:gd name="csX17" fmla="*/ 20603 w 133256"/>
                <a:gd name="csY17" fmla="*/ 22126 h 189297"/>
                <a:gd name="csX18" fmla="*/ 17096 w 133256"/>
                <a:gd name="csY18" fmla="*/ 4599 h 189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33256" h="189297">
                  <a:moveTo>
                    <a:pt x="10082" y="1093"/>
                  </a:moveTo>
                  <a:lnTo>
                    <a:pt x="27616" y="1093"/>
                  </a:lnTo>
                  <a:lnTo>
                    <a:pt x="80217" y="57181"/>
                  </a:lnTo>
                  <a:lnTo>
                    <a:pt x="136325" y="116775"/>
                  </a:lnTo>
                  <a:lnTo>
                    <a:pt x="132819" y="127291"/>
                  </a:lnTo>
                  <a:lnTo>
                    <a:pt x="122298" y="123786"/>
                  </a:lnTo>
                  <a:lnTo>
                    <a:pt x="115285" y="137808"/>
                  </a:lnTo>
                  <a:lnTo>
                    <a:pt x="66190" y="88731"/>
                  </a:lnTo>
                  <a:lnTo>
                    <a:pt x="41643" y="60687"/>
                  </a:lnTo>
                  <a:lnTo>
                    <a:pt x="20603" y="36148"/>
                  </a:lnTo>
                  <a:lnTo>
                    <a:pt x="17096" y="190390"/>
                  </a:lnTo>
                  <a:lnTo>
                    <a:pt x="13589" y="190390"/>
                  </a:lnTo>
                  <a:lnTo>
                    <a:pt x="10082" y="18621"/>
                  </a:lnTo>
                  <a:lnTo>
                    <a:pt x="3069" y="18621"/>
                  </a:lnTo>
                  <a:lnTo>
                    <a:pt x="3069" y="8104"/>
                  </a:lnTo>
                  <a:lnTo>
                    <a:pt x="13589" y="11610"/>
                  </a:lnTo>
                  <a:lnTo>
                    <a:pt x="13589" y="22126"/>
                  </a:lnTo>
                  <a:lnTo>
                    <a:pt x="20603" y="22126"/>
                  </a:lnTo>
                  <a:lnTo>
                    <a:pt x="17096" y="459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9" name="Freeform 18">
              <a:extLst>
                <a:ext uri="{FF2B5EF4-FFF2-40B4-BE49-F238E27FC236}">
                  <a16:creationId xmlns:a16="http://schemas.microsoft.com/office/drawing/2014/main" id="{7C77C1B2-A19B-4168-ED67-D636F9F7BCA2}"/>
                </a:ext>
              </a:extLst>
            </p:cNvPr>
            <p:cNvSpPr/>
            <p:nvPr/>
          </p:nvSpPr>
          <p:spPr>
            <a:xfrm>
              <a:off x="8872663" y="2509323"/>
              <a:ext cx="622278" cy="41471"/>
            </a:xfrm>
            <a:custGeom>
              <a:avLst/>
              <a:gdLst>
                <a:gd name="csX0" fmla="*/ 2947 w 420809"/>
                <a:gd name="csY0" fmla="*/ 1207 h 28044"/>
                <a:gd name="csX1" fmla="*/ 423756 w 420809"/>
                <a:gd name="csY1" fmla="*/ 1207 h 28044"/>
                <a:gd name="csX2" fmla="*/ 409729 w 420809"/>
                <a:gd name="csY2" fmla="*/ 8218 h 28044"/>
                <a:gd name="csX3" fmla="*/ 399209 w 420809"/>
                <a:gd name="csY3" fmla="*/ 11724 h 28044"/>
                <a:gd name="csX4" fmla="*/ 381675 w 420809"/>
                <a:gd name="csY4" fmla="*/ 8218 h 28044"/>
                <a:gd name="csX5" fmla="*/ 45028 w 420809"/>
                <a:gd name="csY5" fmla="*/ 8218 h 28044"/>
                <a:gd name="csX6" fmla="*/ 45028 w 420809"/>
                <a:gd name="csY6" fmla="*/ 15229 h 28044"/>
                <a:gd name="csX7" fmla="*/ 38014 w 420809"/>
                <a:gd name="csY7" fmla="*/ 22240 h 28044"/>
                <a:gd name="csX8" fmla="*/ 423756 w 420809"/>
                <a:gd name="csY8" fmla="*/ 25746 h 28044"/>
                <a:gd name="csX9" fmla="*/ 423756 w 420809"/>
                <a:gd name="csY9" fmla="*/ 29251 h 28044"/>
                <a:gd name="csX10" fmla="*/ 6454 w 420809"/>
                <a:gd name="csY10" fmla="*/ 29251 h 28044"/>
                <a:gd name="csX11" fmla="*/ 2947 w 420809"/>
                <a:gd name="csY11" fmla="*/ 25746 h 28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20809" h="28044">
                  <a:moveTo>
                    <a:pt x="2947" y="1207"/>
                  </a:moveTo>
                  <a:lnTo>
                    <a:pt x="423756" y="1207"/>
                  </a:lnTo>
                  <a:lnTo>
                    <a:pt x="409729" y="8218"/>
                  </a:lnTo>
                  <a:lnTo>
                    <a:pt x="399209" y="11724"/>
                  </a:lnTo>
                  <a:lnTo>
                    <a:pt x="381675" y="8218"/>
                  </a:lnTo>
                  <a:lnTo>
                    <a:pt x="45028" y="8218"/>
                  </a:lnTo>
                  <a:lnTo>
                    <a:pt x="45028" y="15229"/>
                  </a:lnTo>
                  <a:lnTo>
                    <a:pt x="38014" y="22240"/>
                  </a:lnTo>
                  <a:lnTo>
                    <a:pt x="423756" y="25746"/>
                  </a:lnTo>
                  <a:lnTo>
                    <a:pt x="423756" y="29251"/>
                  </a:lnTo>
                  <a:lnTo>
                    <a:pt x="6454" y="29251"/>
                  </a:lnTo>
                  <a:lnTo>
                    <a:pt x="2947" y="2574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0" name="Freeform 19">
              <a:extLst>
                <a:ext uri="{FF2B5EF4-FFF2-40B4-BE49-F238E27FC236}">
                  <a16:creationId xmlns:a16="http://schemas.microsoft.com/office/drawing/2014/main" id="{D661CE34-F0E1-9840-BDA7-13CD627FD2E4}"/>
                </a:ext>
              </a:extLst>
            </p:cNvPr>
            <p:cNvSpPr/>
            <p:nvPr/>
          </p:nvSpPr>
          <p:spPr>
            <a:xfrm>
              <a:off x="8670423" y="1959840"/>
              <a:ext cx="15556" cy="1238930"/>
            </a:xfrm>
            <a:custGeom>
              <a:avLst/>
              <a:gdLst>
                <a:gd name="csX0" fmla="*/ 2908 w 10520"/>
                <a:gd name="csY0" fmla="*/ 1101 h 837814"/>
                <a:gd name="csX1" fmla="*/ 6415 w 10520"/>
                <a:gd name="csY1" fmla="*/ 1101 h 837814"/>
                <a:gd name="csX2" fmla="*/ 9921 w 10520"/>
                <a:gd name="csY2" fmla="*/ 32651 h 837814"/>
                <a:gd name="csX3" fmla="*/ 13428 w 10520"/>
                <a:gd name="csY3" fmla="*/ 530432 h 837814"/>
                <a:gd name="csX4" fmla="*/ 9921 w 10520"/>
                <a:gd name="csY4" fmla="*/ 547959 h 837814"/>
                <a:gd name="csX5" fmla="*/ 6415 w 10520"/>
                <a:gd name="csY5" fmla="*/ 838916 h 837814"/>
                <a:gd name="csX6" fmla="*/ 2908 w 10520"/>
                <a:gd name="csY6" fmla="*/ 838916 h 8378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520" h="837814">
                  <a:moveTo>
                    <a:pt x="2908" y="1101"/>
                  </a:moveTo>
                  <a:lnTo>
                    <a:pt x="6415" y="1101"/>
                  </a:lnTo>
                  <a:lnTo>
                    <a:pt x="9921" y="32651"/>
                  </a:lnTo>
                  <a:lnTo>
                    <a:pt x="13428" y="530432"/>
                  </a:lnTo>
                  <a:lnTo>
                    <a:pt x="9921" y="547959"/>
                  </a:lnTo>
                  <a:lnTo>
                    <a:pt x="6415" y="838916"/>
                  </a:lnTo>
                  <a:lnTo>
                    <a:pt x="2908" y="83891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1" name="Freeform 20">
              <a:extLst>
                <a:ext uri="{FF2B5EF4-FFF2-40B4-BE49-F238E27FC236}">
                  <a16:creationId xmlns:a16="http://schemas.microsoft.com/office/drawing/2014/main" id="{EC6C2853-747C-7E52-76F3-6864C69C2252}"/>
                </a:ext>
              </a:extLst>
            </p:cNvPr>
            <p:cNvSpPr/>
            <p:nvPr/>
          </p:nvSpPr>
          <p:spPr>
            <a:xfrm>
              <a:off x="9759408" y="2198295"/>
              <a:ext cx="36300" cy="321396"/>
            </a:xfrm>
            <a:custGeom>
              <a:avLst/>
              <a:gdLst>
                <a:gd name="csX0" fmla="*/ 24164 w 24547"/>
                <a:gd name="csY0" fmla="*/ 1147 h 217341"/>
                <a:gd name="csX1" fmla="*/ 27671 w 24547"/>
                <a:gd name="csY1" fmla="*/ 1147 h 217341"/>
                <a:gd name="csX2" fmla="*/ 27671 w 24547"/>
                <a:gd name="csY2" fmla="*/ 218488 h 217341"/>
                <a:gd name="csX3" fmla="*/ 3124 w 24547"/>
                <a:gd name="csY3" fmla="*/ 214983 h 217341"/>
                <a:gd name="csX4" fmla="*/ 3124 w 24547"/>
                <a:gd name="csY4" fmla="*/ 32697 h 217341"/>
                <a:gd name="csX5" fmla="*/ 6631 w 24547"/>
                <a:gd name="csY5" fmla="*/ 32697 h 217341"/>
                <a:gd name="csX6" fmla="*/ 6631 w 24547"/>
                <a:gd name="csY6" fmla="*/ 50224 h 217341"/>
                <a:gd name="csX7" fmla="*/ 20658 w 24547"/>
                <a:gd name="csY7" fmla="*/ 46719 h 217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4547" h="217341">
                  <a:moveTo>
                    <a:pt x="24164" y="1147"/>
                  </a:moveTo>
                  <a:lnTo>
                    <a:pt x="27671" y="1147"/>
                  </a:lnTo>
                  <a:lnTo>
                    <a:pt x="27671" y="218488"/>
                  </a:lnTo>
                  <a:lnTo>
                    <a:pt x="3124" y="214983"/>
                  </a:lnTo>
                  <a:lnTo>
                    <a:pt x="3124" y="32697"/>
                  </a:lnTo>
                  <a:lnTo>
                    <a:pt x="6631" y="32697"/>
                  </a:lnTo>
                  <a:lnTo>
                    <a:pt x="6631" y="50224"/>
                  </a:lnTo>
                  <a:lnTo>
                    <a:pt x="20658" y="4671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2" name="Freeform 21">
              <a:extLst>
                <a:ext uri="{FF2B5EF4-FFF2-40B4-BE49-F238E27FC236}">
                  <a16:creationId xmlns:a16="http://schemas.microsoft.com/office/drawing/2014/main" id="{56D3E452-F0C4-5F6D-2E54-FFAF0FF11C8C}"/>
                </a:ext>
              </a:extLst>
            </p:cNvPr>
            <p:cNvSpPr/>
            <p:nvPr/>
          </p:nvSpPr>
          <p:spPr>
            <a:xfrm>
              <a:off x="8872663" y="2317522"/>
              <a:ext cx="554863" cy="41471"/>
            </a:xfrm>
            <a:custGeom>
              <a:avLst/>
              <a:gdLst>
                <a:gd name="csX0" fmla="*/ 6455 w 375221"/>
                <a:gd name="csY0" fmla="*/ 1170 h 28044"/>
                <a:gd name="csX1" fmla="*/ 374663 w 375221"/>
                <a:gd name="csY1" fmla="*/ 1170 h 28044"/>
                <a:gd name="csX2" fmla="*/ 374663 w 375221"/>
                <a:gd name="csY2" fmla="*/ 4676 h 28044"/>
                <a:gd name="csX3" fmla="*/ 66069 w 375221"/>
                <a:gd name="csY3" fmla="*/ 4676 h 28044"/>
                <a:gd name="csX4" fmla="*/ 69576 w 375221"/>
                <a:gd name="csY4" fmla="*/ 11687 h 28044"/>
                <a:gd name="csX5" fmla="*/ 97630 w 375221"/>
                <a:gd name="csY5" fmla="*/ 15192 h 28044"/>
                <a:gd name="csX6" fmla="*/ 111657 w 375221"/>
                <a:gd name="csY6" fmla="*/ 22203 h 28044"/>
                <a:gd name="csX7" fmla="*/ 378170 w 375221"/>
                <a:gd name="csY7" fmla="*/ 25709 h 28044"/>
                <a:gd name="csX8" fmla="*/ 378170 w 375221"/>
                <a:gd name="csY8" fmla="*/ 29214 h 28044"/>
                <a:gd name="csX9" fmla="*/ 6455 w 375221"/>
                <a:gd name="csY9" fmla="*/ 29214 h 28044"/>
                <a:gd name="csX10" fmla="*/ 2948 w 375221"/>
                <a:gd name="csY10" fmla="*/ 25709 h 28044"/>
                <a:gd name="csX11" fmla="*/ 2948 w 375221"/>
                <a:gd name="csY11" fmla="*/ 4676 h 28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75221" h="28044">
                  <a:moveTo>
                    <a:pt x="6455" y="1170"/>
                  </a:moveTo>
                  <a:lnTo>
                    <a:pt x="374663" y="1170"/>
                  </a:lnTo>
                  <a:lnTo>
                    <a:pt x="374663" y="4676"/>
                  </a:lnTo>
                  <a:lnTo>
                    <a:pt x="66069" y="4676"/>
                  </a:lnTo>
                  <a:lnTo>
                    <a:pt x="69576" y="11687"/>
                  </a:lnTo>
                  <a:lnTo>
                    <a:pt x="97630" y="15192"/>
                  </a:lnTo>
                  <a:lnTo>
                    <a:pt x="111657" y="22203"/>
                  </a:lnTo>
                  <a:lnTo>
                    <a:pt x="378170" y="25709"/>
                  </a:lnTo>
                  <a:lnTo>
                    <a:pt x="378170" y="29214"/>
                  </a:lnTo>
                  <a:lnTo>
                    <a:pt x="6455" y="29214"/>
                  </a:lnTo>
                  <a:lnTo>
                    <a:pt x="2948" y="25709"/>
                  </a:lnTo>
                  <a:lnTo>
                    <a:pt x="2948" y="467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5" name="Freeform 24">
              <a:extLst>
                <a:ext uri="{FF2B5EF4-FFF2-40B4-BE49-F238E27FC236}">
                  <a16:creationId xmlns:a16="http://schemas.microsoft.com/office/drawing/2014/main" id="{573BDEC1-7ED4-7E7E-38B5-8179A874F2CD}"/>
                </a:ext>
              </a:extLst>
            </p:cNvPr>
            <p:cNvSpPr/>
            <p:nvPr/>
          </p:nvSpPr>
          <p:spPr>
            <a:xfrm>
              <a:off x="8680795" y="1975390"/>
              <a:ext cx="25927" cy="793122"/>
            </a:xfrm>
            <a:custGeom>
              <a:avLst/>
              <a:gdLst>
                <a:gd name="csX0" fmla="*/ 16941 w 17533"/>
                <a:gd name="csY0" fmla="*/ 1104 h 536341"/>
                <a:gd name="csX1" fmla="*/ 20448 w 17533"/>
                <a:gd name="csY1" fmla="*/ 1104 h 536341"/>
                <a:gd name="csX2" fmla="*/ 20448 w 17533"/>
                <a:gd name="csY2" fmla="*/ 537446 h 536341"/>
                <a:gd name="csX3" fmla="*/ 16941 w 17533"/>
                <a:gd name="csY3" fmla="*/ 537446 h 536341"/>
                <a:gd name="csX4" fmla="*/ 13434 w 17533"/>
                <a:gd name="csY4" fmla="*/ 225456 h 536341"/>
                <a:gd name="csX5" fmla="*/ 6421 w 17533"/>
                <a:gd name="csY5" fmla="*/ 221951 h 536341"/>
                <a:gd name="csX6" fmla="*/ 2914 w 17533"/>
                <a:gd name="csY6" fmla="*/ 32654 h 536341"/>
                <a:gd name="csX7" fmla="*/ 9927 w 17533"/>
                <a:gd name="csY7" fmla="*/ 11621 h 536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533" h="536341">
                  <a:moveTo>
                    <a:pt x="16941" y="1104"/>
                  </a:moveTo>
                  <a:lnTo>
                    <a:pt x="20448" y="1104"/>
                  </a:lnTo>
                  <a:lnTo>
                    <a:pt x="20448" y="537446"/>
                  </a:lnTo>
                  <a:lnTo>
                    <a:pt x="16941" y="537446"/>
                  </a:lnTo>
                  <a:lnTo>
                    <a:pt x="13434" y="225456"/>
                  </a:lnTo>
                  <a:lnTo>
                    <a:pt x="6421" y="221951"/>
                  </a:lnTo>
                  <a:lnTo>
                    <a:pt x="2914" y="32654"/>
                  </a:lnTo>
                  <a:lnTo>
                    <a:pt x="9927" y="1162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6" name="Freeform 25">
              <a:extLst>
                <a:ext uri="{FF2B5EF4-FFF2-40B4-BE49-F238E27FC236}">
                  <a16:creationId xmlns:a16="http://schemas.microsoft.com/office/drawing/2014/main" id="{68CC5227-020F-A736-A6ED-19BF26754EA9}"/>
                </a:ext>
              </a:extLst>
            </p:cNvPr>
            <p:cNvSpPr/>
            <p:nvPr/>
          </p:nvSpPr>
          <p:spPr>
            <a:xfrm>
              <a:off x="8872663" y="2701124"/>
              <a:ext cx="430408" cy="41471"/>
            </a:xfrm>
            <a:custGeom>
              <a:avLst/>
              <a:gdLst>
                <a:gd name="csX0" fmla="*/ 2947 w 291059"/>
                <a:gd name="csY0" fmla="*/ 1244 h 28044"/>
                <a:gd name="csX1" fmla="*/ 62562 w 291059"/>
                <a:gd name="csY1" fmla="*/ 1244 h 28044"/>
                <a:gd name="csX2" fmla="*/ 59055 w 291059"/>
                <a:gd name="csY2" fmla="*/ 8255 h 28044"/>
                <a:gd name="csX3" fmla="*/ 83602 w 291059"/>
                <a:gd name="csY3" fmla="*/ 11761 h 28044"/>
                <a:gd name="csX4" fmla="*/ 111656 w 291059"/>
                <a:gd name="csY4" fmla="*/ 11761 h 28044"/>
                <a:gd name="csX5" fmla="*/ 136203 w 291059"/>
                <a:gd name="csY5" fmla="*/ 8255 h 28044"/>
                <a:gd name="csX6" fmla="*/ 132697 w 291059"/>
                <a:gd name="csY6" fmla="*/ 18772 h 28044"/>
                <a:gd name="csX7" fmla="*/ 258939 w 291059"/>
                <a:gd name="csY7" fmla="*/ 22277 h 28044"/>
                <a:gd name="csX8" fmla="*/ 294007 w 291059"/>
                <a:gd name="csY8" fmla="*/ 25783 h 28044"/>
                <a:gd name="csX9" fmla="*/ 294007 w 291059"/>
                <a:gd name="csY9" fmla="*/ 29288 h 28044"/>
                <a:gd name="csX10" fmla="*/ 6454 w 291059"/>
                <a:gd name="csY10" fmla="*/ 29288 h 28044"/>
                <a:gd name="csX11" fmla="*/ 2947 w 291059"/>
                <a:gd name="csY11" fmla="*/ 25783 h 28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91059" h="28044">
                  <a:moveTo>
                    <a:pt x="2947" y="1244"/>
                  </a:moveTo>
                  <a:lnTo>
                    <a:pt x="62562" y="1244"/>
                  </a:lnTo>
                  <a:lnTo>
                    <a:pt x="59055" y="8255"/>
                  </a:lnTo>
                  <a:lnTo>
                    <a:pt x="83602" y="11761"/>
                  </a:lnTo>
                  <a:lnTo>
                    <a:pt x="111656" y="11761"/>
                  </a:lnTo>
                  <a:lnTo>
                    <a:pt x="136203" y="8255"/>
                  </a:lnTo>
                  <a:lnTo>
                    <a:pt x="132697" y="18772"/>
                  </a:lnTo>
                  <a:lnTo>
                    <a:pt x="258939" y="22277"/>
                  </a:lnTo>
                  <a:lnTo>
                    <a:pt x="294007" y="25783"/>
                  </a:lnTo>
                  <a:lnTo>
                    <a:pt x="294007" y="29288"/>
                  </a:lnTo>
                  <a:lnTo>
                    <a:pt x="6454" y="29288"/>
                  </a:lnTo>
                  <a:lnTo>
                    <a:pt x="2947" y="2578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7" name="Freeform 26">
              <a:extLst>
                <a:ext uri="{FF2B5EF4-FFF2-40B4-BE49-F238E27FC236}">
                  <a16:creationId xmlns:a16="http://schemas.microsoft.com/office/drawing/2014/main" id="{5CC7D20B-4D95-130A-2A8F-730B8BC49027}"/>
                </a:ext>
              </a:extLst>
            </p:cNvPr>
            <p:cNvSpPr/>
            <p:nvPr/>
          </p:nvSpPr>
          <p:spPr>
            <a:xfrm>
              <a:off x="9183803" y="3235056"/>
              <a:ext cx="238539" cy="31102"/>
            </a:xfrm>
            <a:custGeom>
              <a:avLst/>
              <a:gdLst>
                <a:gd name="csX0" fmla="*/ 150332 w 161310"/>
                <a:gd name="csY0" fmla="*/ 1347 h 21033"/>
                <a:gd name="csX1" fmla="*/ 164359 w 161310"/>
                <a:gd name="csY1" fmla="*/ 15369 h 21033"/>
                <a:gd name="csX2" fmla="*/ 164359 w 161310"/>
                <a:gd name="csY2" fmla="*/ 22380 h 21033"/>
                <a:gd name="csX3" fmla="*/ 3049 w 161310"/>
                <a:gd name="csY3" fmla="*/ 22380 h 21033"/>
                <a:gd name="csX4" fmla="*/ 10062 w 161310"/>
                <a:gd name="csY4" fmla="*/ 4853 h 21033"/>
              </a:gdLst>
              <a:ahLst/>
              <a:cxnLst>
                <a:cxn ang="0">
                  <a:pos x="csX0" y="csY0"/>
                </a:cxn>
                <a:cxn ang="0">
                  <a:pos x="csX1" y="csY1"/>
                </a:cxn>
                <a:cxn ang="0">
                  <a:pos x="csX2" y="csY2"/>
                </a:cxn>
                <a:cxn ang="0">
                  <a:pos x="csX3" y="csY3"/>
                </a:cxn>
                <a:cxn ang="0">
                  <a:pos x="csX4" y="csY4"/>
                </a:cxn>
              </a:cxnLst>
              <a:rect l="l" t="t" r="r" b="b"/>
              <a:pathLst>
                <a:path w="161310" h="21033">
                  <a:moveTo>
                    <a:pt x="150332" y="1347"/>
                  </a:moveTo>
                  <a:lnTo>
                    <a:pt x="164359" y="15369"/>
                  </a:lnTo>
                  <a:lnTo>
                    <a:pt x="164359" y="22380"/>
                  </a:lnTo>
                  <a:lnTo>
                    <a:pt x="3049" y="22380"/>
                  </a:lnTo>
                  <a:lnTo>
                    <a:pt x="10062" y="485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9" name="Freeform 28">
              <a:extLst>
                <a:ext uri="{FF2B5EF4-FFF2-40B4-BE49-F238E27FC236}">
                  <a16:creationId xmlns:a16="http://schemas.microsoft.com/office/drawing/2014/main" id="{01C80F6A-E4A0-829E-8BE5-274F764B1C9A}"/>
                </a:ext>
              </a:extLst>
            </p:cNvPr>
            <p:cNvSpPr/>
            <p:nvPr/>
          </p:nvSpPr>
          <p:spPr>
            <a:xfrm>
              <a:off x="9479384" y="1959840"/>
              <a:ext cx="254097" cy="259190"/>
            </a:xfrm>
            <a:custGeom>
              <a:avLst/>
              <a:gdLst>
                <a:gd name="csX0" fmla="*/ 20603 w 171830"/>
                <a:gd name="csY0" fmla="*/ 1101 h 175275"/>
                <a:gd name="csX1" fmla="*/ 24109 w 171830"/>
                <a:gd name="csY1" fmla="*/ 1101 h 175275"/>
                <a:gd name="csX2" fmla="*/ 27616 w 171830"/>
                <a:gd name="csY2" fmla="*/ 162354 h 175275"/>
                <a:gd name="csX3" fmla="*/ 174899 w 171830"/>
                <a:gd name="csY3" fmla="*/ 165860 h 175275"/>
                <a:gd name="csX4" fmla="*/ 174899 w 171830"/>
                <a:gd name="csY4" fmla="*/ 169365 h 175275"/>
                <a:gd name="csX5" fmla="*/ 143339 w 171830"/>
                <a:gd name="csY5" fmla="*/ 172871 h 175275"/>
                <a:gd name="csX6" fmla="*/ 136325 w 171830"/>
                <a:gd name="csY6" fmla="*/ 176376 h 175275"/>
                <a:gd name="csX7" fmla="*/ 3069 w 171830"/>
                <a:gd name="csY7" fmla="*/ 176376 h 175275"/>
                <a:gd name="csX8" fmla="*/ 3069 w 171830"/>
                <a:gd name="csY8" fmla="*/ 165860 h 175275"/>
                <a:gd name="csX9" fmla="*/ 10082 w 171830"/>
                <a:gd name="csY9" fmla="*/ 162354 h 175275"/>
                <a:gd name="csX10" fmla="*/ 13589 w 171830"/>
                <a:gd name="csY10" fmla="*/ 36156 h 175275"/>
                <a:gd name="csX11" fmla="*/ 17096 w 171830"/>
                <a:gd name="csY11" fmla="*/ 36156 h 1752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71830" h="175275">
                  <a:moveTo>
                    <a:pt x="20603" y="1101"/>
                  </a:moveTo>
                  <a:lnTo>
                    <a:pt x="24109" y="1101"/>
                  </a:lnTo>
                  <a:lnTo>
                    <a:pt x="27616" y="162354"/>
                  </a:lnTo>
                  <a:lnTo>
                    <a:pt x="174899" y="165860"/>
                  </a:lnTo>
                  <a:lnTo>
                    <a:pt x="174899" y="169365"/>
                  </a:lnTo>
                  <a:lnTo>
                    <a:pt x="143339" y="172871"/>
                  </a:lnTo>
                  <a:lnTo>
                    <a:pt x="136325" y="176376"/>
                  </a:lnTo>
                  <a:lnTo>
                    <a:pt x="3069" y="176376"/>
                  </a:lnTo>
                  <a:lnTo>
                    <a:pt x="3069" y="165860"/>
                  </a:lnTo>
                  <a:lnTo>
                    <a:pt x="10082" y="162354"/>
                  </a:lnTo>
                  <a:lnTo>
                    <a:pt x="13589" y="36156"/>
                  </a:lnTo>
                  <a:lnTo>
                    <a:pt x="17096" y="3615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0" name="Freeform 29">
              <a:extLst>
                <a:ext uri="{FF2B5EF4-FFF2-40B4-BE49-F238E27FC236}">
                  <a16:creationId xmlns:a16="http://schemas.microsoft.com/office/drawing/2014/main" id="{C3733FEC-A94D-478A-DF30-25FCF0F715B0}"/>
                </a:ext>
              </a:extLst>
            </p:cNvPr>
            <p:cNvSpPr/>
            <p:nvPr/>
          </p:nvSpPr>
          <p:spPr>
            <a:xfrm>
              <a:off x="8675609" y="2773697"/>
              <a:ext cx="31113" cy="430255"/>
            </a:xfrm>
            <a:custGeom>
              <a:avLst/>
              <a:gdLst>
                <a:gd name="csX0" fmla="*/ 20448 w 21040"/>
                <a:gd name="csY0" fmla="*/ 1258 h 290956"/>
                <a:gd name="csX1" fmla="*/ 23954 w 21040"/>
                <a:gd name="csY1" fmla="*/ 1258 h 290956"/>
                <a:gd name="csX2" fmla="*/ 23954 w 21040"/>
                <a:gd name="csY2" fmla="*/ 267676 h 290956"/>
                <a:gd name="csX3" fmla="*/ 16941 w 21040"/>
                <a:gd name="csY3" fmla="*/ 257160 h 290956"/>
                <a:gd name="csX4" fmla="*/ 13434 w 21040"/>
                <a:gd name="csY4" fmla="*/ 271182 h 290956"/>
                <a:gd name="csX5" fmla="*/ 16941 w 21040"/>
                <a:gd name="csY5" fmla="*/ 278193 h 290956"/>
                <a:gd name="csX6" fmla="*/ 9927 w 21040"/>
                <a:gd name="csY6" fmla="*/ 278193 h 290956"/>
                <a:gd name="csX7" fmla="*/ 6421 w 21040"/>
                <a:gd name="csY7" fmla="*/ 292215 h 290956"/>
                <a:gd name="csX8" fmla="*/ 2914 w 21040"/>
                <a:gd name="csY8" fmla="*/ 292215 h 290956"/>
                <a:gd name="csX9" fmla="*/ 6421 w 21040"/>
                <a:gd name="csY9" fmla="*/ 190555 h 290956"/>
                <a:gd name="csX10" fmla="*/ 9927 w 21040"/>
                <a:gd name="csY10" fmla="*/ 176533 h 290956"/>
                <a:gd name="csX11" fmla="*/ 13434 w 21040"/>
                <a:gd name="csY11" fmla="*/ 120445 h 290956"/>
                <a:gd name="csX12" fmla="*/ 20448 w 21040"/>
                <a:gd name="csY12" fmla="*/ 120445 h 290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1040" h="290956">
                  <a:moveTo>
                    <a:pt x="20448" y="1258"/>
                  </a:moveTo>
                  <a:lnTo>
                    <a:pt x="23954" y="1258"/>
                  </a:lnTo>
                  <a:lnTo>
                    <a:pt x="23954" y="267676"/>
                  </a:lnTo>
                  <a:lnTo>
                    <a:pt x="16941" y="257160"/>
                  </a:lnTo>
                  <a:lnTo>
                    <a:pt x="13434" y="271182"/>
                  </a:lnTo>
                  <a:lnTo>
                    <a:pt x="16941" y="278193"/>
                  </a:lnTo>
                  <a:lnTo>
                    <a:pt x="9927" y="278193"/>
                  </a:lnTo>
                  <a:lnTo>
                    <a:pt x="6421" y="292215"/>
                  </a:lnTo>
                  <a:lnTo>
                    <a:pt x="2914" y="292215"/>
                  </a:lnTo>
                  <a:lnTo>
                    <a:pt x="6421" y="190555"/>
                  </a:lnTo>
                  <a:lnTo>
                    <a:pt x="9927" y="176533"/>
                  </a:lnTo>
                  <a:lnTo>
                    <a:pt x="13434" y="120445"/>
                  </a:lnTo>
                  <a:lnTo>
                    <a:pt x="20448" y="12044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1" name="Freeform 30">
              <a:extLst>
                <a:ext uri="{FF2B5EF4-FFF2-40B4-BE49-F238E27FC236}">
                  <a16:creationId xmlns:a16="http://schemas.microsoft.com/office/drawing/2014/main" id="{7CC515D4-32DF-DFF8-F804-CC3C5395EF2C}"/>
                </a:ext>
              </a:extLst>
            </p:cNvPr>
            <p:cNvSpPr/>
            <p:nvPr/>
          </p:nvSpPr>
          <p:spPr>
            <a:xfrm>
              <a:off x="8685982" y="2301971"/>
              <a:ext cx="15556" cy="373234"/>
            </a:xfrm>
            <a:custGeom>
              <a:avLst/>
              <a:gdLst>
                <a:gd name="csX0" fmla="*/ 2911 w 10520"/>
                <a:gd name="csY0" fmla="*/ 1167 h 252396"/>
                <a:gd name="csX1" fmla="*/ 13431 w 10520"/>
                <a:gd name="csY1" fmla="*/ 1167 h 252396"/>
                <a:gd name="csX2" fmla="*/ 13431 w 10520"/>
                <a:gd name="csY2" fmla="*/ 236036 h 252396"/>
                <a:gd name="csX3" fmla="*/ 6418 w 10520"/>
                <a:gd name="csY3" fmla="*/ 253563 h 252396"/>
                <a:gd name="csX4" fmla="*/ 2911 w 10520"/>
                <a:gd name="csY4" fmla="*/ 253563 h 252396"/>
              </a:gdLst>
              <a:ahLst/>
              <a:cxnLst>
                <a:cxn ang="0">
                  <a:pos x="csX0" y="csY0"/>
                </a:cxn>
                <a:cxn ang="0">
                  <a:pos x="csX1" y="csY1"/>
                </a:cxn>
                <a:cxn ang="0">
                  <a:pos x="csX2" y="csY2"/>
                </a:cxn>
                <a:cxn ang="0">
                  <a:pos x="csX3" y="csY3"/>
                </a:cxn>
                <a:cxn ang="0">
                  <a:pos x="csX4" y="csY4"/>
                </a:cxn>
              </a:cxnLst>
              <a:rect l="l" t="t" r="r" b="b"/>
              <a:pathLst>
                <a:path w="10520" h="252396">
                  <a:moveTo>
                    <a:pt x="2911" y="1167"/>
                  </a:moveTo>
                  <a:lnTo>
                    <a:pt x="13431" y="1167"/>
                  </a:lnTo>
                  <a:lnTo>
                    <a:pt x="13431" y="236036"/>
                  </a:lnTo>
                  <a:lnTo>
                    <a:pt x="6418" y="253563"/>
                  </a:lnTo>
                  <a:lnTo>
                    <a:pt x="2911" y="25356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2" name="Freeform 31">
              <a:extLst>
                <a:ext uri="{FF2B5EF4-FFF2-40B4-BE49-F238E27FC236}">
                  <a16:creationId xmlns:a16="http://schemas.microsoft.com/office/drawing/2014/main" id="{2BFEBF5C-125F-4220-21C2-D621B591C749}"/>
                </a:ext>
              </a:extLst>
            </p:cNvPr>
            <p:cNvSpPr/>
            <p:nvPr/>
          </p:nvSpPr>
          <p:spPr>
            <a:xfrm>
              <a:off x="9500127" y="2193110"/>
              <a:ext cx="290395" cy="326580"/>
            </a:xfrm>
            <a:custGeom>
              <a:avLst/>
              <a:gdLst>
                <a:gd name="csX0" fmla="*/ 167932 w 196377"/>
                <a:gd name="csY0" fmla="*/ 1146 h 220846"/>
                <a:gd name="csX1" fmla="*/ 199493 w 196377"/>
                <a:gd name="csY1" fmla="*/ 4652 h 220846"/>
                <a:gd name="csX2" fmla="*/ 199493 w 196377"/>
                <a:gd name="csY2" fmla="*/ 50223 h 220846"/>
                <a:gd name="csX3" fmla="*/ 192479 w 196377"/>
                <a:gd name="csY3" fmla="*/ 57234 h 220846"/>
                <a:gd name="csX4" fmla="*/ 181959 w 196377"/>
                <a:gd name="csY4" fmla="*/ 53729 h 220846"/>
                <a:gd name="csX5" fmla="*/ 178452 w 196377"/>
                <a:gd name="csY5" fmla="*/ 218487 h 220846"/>
                <a:gd name="csX6" fmla="*/ 188972 w 196377"/>
                <a:gd name="csY6" fmla="*/ 221993 h 220846"/>
                <a:gd name="csX7" fmla="*/ 174945 w 196377"/>
                <a:gd name="csY7" fmla="*/ 221993 h 220846"/>
                <a:gd name="csX8" fmla="*/ 174945 w 196377"/>
                <a:gd name="csY8" fmla="*/ 36201 h 220846"/>
                <a:gd name="csX9" fmla="*/ 3115 w 196377"/>
                <a:gd name="csY9" fmla="*/ 36201 h 220846"/>
                <a:gd name="csX10" fmla="*/ 3115 w 196377"/>
                <a:gd name="csY10" fmla="*/ 32696 h 220846"/>
                <a:gd name="csX11" fmla="*/ 174945 w 196377"/>
                <a:gd name="csY11" fmla="*/ 29190 h 220846"/>
                <a:gd name="csX12" fmla="*/ 178452 w 196377"/>
                <a:gd name="csY12" fmla="*/ 18674 h 220846"/>
                <a:gd name="csX13" fmla="*/ 178452 w 196377"/>
                <a:gd name="csY13" fmla="*/ 8157 h 220846"/>
                <a:gd name="csX14" fmla="*/ 167932 w 196377"/>
                <a:gd name="csY14" fmla="*/ 4652 h 220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96377" h="220846">
                  <a:moveTo>
                    <a:pt x="167932" y="1146"/>
                  </a:moveTo>
                  <a:lnTo>
                    <a:pt x="199493" y="4652"/>
                  </a:lnTo>
                  <a:lnTo>
                    <a:pt x="199493" y="50223"/>
                  </a:lnTo>
                  <a:lnTo>
                    <a:pt x="192479" y="57234"/>
                  </a:lnTo>
                  <a:lnTo>
                    <a:pt x="181959" y="53729"/>
                  </a:lnTo>
                  <a:lnTo>
                    <a:pt x="178452" y="218487"/>
                  </a:lnTo>
                  <a:lnTo>
                    <a:pt x="188972" y="221993"/>
                  </a:lnTo>
                  <a:lnTo>
                    <a:pt x="174945" y="221993"/>
                  </a:lnTo>
                  <a:lnTo>
                    <a:pt x="174945" y="36201"/>
                  </a:lnTo>
                  <a:lnTo>
                    <a:pt x="3115" y="36201"/>
                  </a:lnTo>
                  <a:lnTo>
                    <a:pt x="3115" y="32696"/>
                  </a:lnTo>
                  <a:lnTo>
                    <a:pt x="174945" y="29190"/>
                  </a:lnTo>
                  <a:lnTo>
                    <a:pt x="178452" y="18674"/>
                  </a:lnTo>
                  <a:lnTo>
                    <a:pt x="178452" y="8157"/>
                  </a:lnTo>
                  <a:lnTo>
                    <a:pt x="167932" y="4652"/>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3" name="Freeform 32">
              <a:extLst>
                <a:ext uri="{FF2B5EF4-FFF2-40B4-BE49-F238E27FC236}">
                  <a16:creationId xmlns:a16="http://schemas.microsoft.com/office/drawing/2014/main" id="{FC03DECF-973B-8F8A-6581-7A3DAF843C93}"/>
                </a:ext>
              </a:extLst>
            </p:cNvPr>
            <p:cNvSpPr/>
            <p:nvPr/>
          </p:nvSpPr>
          <p:spPr>
            <a:xfrm>
              <a:off x="9494942" y="1918369"/>
              <a:ext cx="88155" cy="279926"/>
            </a:xfrm>
            <a:custGeom>
              <a:avLst/>
              <a:gdLst>
                <a:gd name="csX0" fmla="*/ 10082 w 59614"/>
                <a:gd name="csY0" fmla="*/ 1093 h 189297"/>
                <a:gd name="csX1" fmla="*/ 27616 w 59614"/>
                <a:gd name="csY1" fmla="*/ 1093 h 189297"/>
                <a:gd name="csX2" fmla="*/ 45150 w 59614"/>
                <a:gd name="csY2" fmla="*/ 22126 h 189297"/>
                <a:gd name="csX3" fmla="*/ 52163 w 59614"/>
                <a:gd name="csY3" fmla="*/ 36148 h 189297"/>
                <a:gd name="csX4" fmla="*/ 62684 w 59614"/>
                <a:gd name="csY4" fmla="*/ 50170 h 189297"/>
                <a:gd name="csX5" fmla="*/ 48657 w 59614"/>
                <a:gd name="csY5" fmla="*/ 46665 h 189297"/>
                <a:gd name="csX6" fmla="*/ 45150 w 59614"/>
                <a:gd name="csY6" fmla="*/ 60687 h 189297"/>
                <a:gd name="csX7" fmla="*/ 27616 w 59614"/>
                <a:gd name="csY7" fmla="*/ 43159 h 189297"/>
                <a:gd name="csX8" fmla="*/ 20603 w 59614"/>
                <a:gd name="csY8" fmla="*/ 36148 h 189297"/>
                <a:gd name="csX9" fmla="*/ 17096 w 59614"/>
                <a:gd name="csY9" fmla="*/ 190390 h 189297"/>
                <a:gd name="csX10" fmla="*/ 13589 w 59614"/>
                <a:gd name="csY10" fmla="*/ 190390 h 189297"/>
                <a:gd name="csX11" fmla="*/ 10082 w 59614"/>
                <a:gd name="csY11" fmla="*/ 18621 h 189297"/>
                <a:gd name="csX12" fmla="*/ 3069 w 59614"/>
                <a:gd name="csY12" fmla="*/ 18621 h 189297"/>
                <a:gd name="csX13" fmla="*/ 3069 w 59614"/>
                <a:gd name="csY13" fmla="*/ 8104 h 189297"/>
                <a:gd name="csX14" fmla="*/ 13589 w 59614"/>
                <a:gd name="csY14" fmla="*/ 11610 h 189297"/>
                <a:gd name="csX15" fmla="*/ 13589 w 59614"/>
                <a:gd name="csY15" fmla="*/ 22126 h 189297"/>
                <a:gd name="csX16" fmla="*/ 20603 w 59614"/>
                <a:gd name="csY16" fmla="*/ 22126 h 189297"/>
                <a:gd name="csX17" fmla="*/ 17096 w 59614"/>
                <a:gd name="csY17" fmla="*/ 4599 h 189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9614" h="189297">
                  <a:moveTo>
                    <a:pt x="10082" y="1093"/>
                  </a:moveTo>
                  <a:lnTo>
                    <a:pt x="27616" y="1093"/>
                  </a:lnTo>
                  <a:lnTo>
                    <a:pt x="45150" y="22126"/>
                  </a:lnTo>
                  <a:lnTo>
                    <a:pt x="52163" y="36148"/>
                  </a:lnTo>
                  <a:lnTo>
                    <a:pt x="62684" y="50170"/>
                  </a:lnTo>
                  <a:lnTo>
                    <a:pt x="48657" y="46665"/>
                  </a:lnTo>
                  <a:lnTo>
                    <a:pt x="45150" y="60687"/>
                  </a:lnTo>
                  <a:lnTo>
                    <a:pt x="27616" y="43159"/>
                  </a:lnTo>
                  <a:lnTo>
                    <a:pt x="20603" y="36148"/>
                  </a:lnTo>
                  <a:lnTo>
                    <a:pt x="17096" y="190390"/>
                  </a:lnTo>
                  <a:lnTo>
                    <a:pt x="13589" y="190390"/>
                  </a:lnTo>
                  <a:lnTo>
                    <a:pt x="10082" y="18621"/>
                  </a:lnTo>
                  <a:lnTo>
                    <a:pt x="3069" y="18621"/>
                  </a:lnTo>
                  <a:lnTo>
                    <a:pt x="3069" y="8104"/>
                  </a:lnTo>
                  <a:lnTo>
                    <a:pt x="13589" y="11610"/>
                  </a:lnTo>
                  <a:lnTo>
                    <a:pt x="13589" y="22126"/>
                  </a:lnTo>
                  <a:lnTo>
                    <a:pt x="20603" y="22126"/>
                  </a:lnTo>
                  <a:lnTo>
                    <a:pt x="17096" y="459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4" name="Freeform 33">
              <a:extLst>
                <a:ext uri="{FF2B5EF4-FFF2-40B4-BE49-F238E27FC236}">
                  <a16:creationId xmlns:a16="http://schemas.microsoft.com/office/drawing/2014/main" id="{7ADA2C8E-6818-E01F-1F68-2146EBA63FEB}"/>
                </a:ext>
              </a:extLst>
            </p:cNvPr>
            <p:cNvSpPr/>
            <p:nvPr/>
          </p:nvSpPr>
          <p:spPr>
            <a:xfrm>
              <a:off x="9479384" y="1954655"/>
              <a:ext cx="25927" cy="248823"/>
            </a:xfrm>
            <a:custGeom>
              <a:avLst/>
              <a:gdLst>
                <a:gd name="csX0" fmla="*/ 10079 w 17533"/>
                <a:gd name="csY0" fmla="*/ 1100 h 168264"/>
                <a:gd name="csX1" fmla="*/ 20600 w 17533"/>
                <a:gd name="csY1" fmla="*/ 11617 h 168264"/>
                <a:gd name="csX2" fmla="*/ 20600 w 17533"/>
                <a:gd name="csY2" fmla="*/ 43166 h 168264"/>
                <a:gd name="csX3" fmla="*/ 17093 w 17533"/>
                <a:gd name="csY3" fmla="*/ 43166 h 168264"/>
                <a:gd name="csX4" fmla="*/ 13586 w 17533"/>
                <a:gd name="csY4" fmla="*/ 165859 h 168264"/>
                <a:gd name="csX5" fmla="*/ 3066 w 17533"/>
                <a:gd name="csY5" fmla="*/ 169364 h 168264"/>
                <a:gd name="csX6" fmla="*/ 3066 w 17533"/>
                <a:gd name="csY6" fmla="*/ 22133 h 168264"/>
                <a:gd name="csX7" fmla="*/ 10079 w 17533"/>
                <a:gd name="csY7" fmla="*/ 22133 h 1682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533" h="168264">
                  <a:moveTo>
                    <a:pt x="10079" y="1100"/>
                  </a:moveTo>
                  <a:lnTo>
                    <a:pt x="20600" y="11617"/>
                  </a:lnTo>
                  <a:lnTo>
                    <a:pt x="20600" y="43166"/>
                  </a:lnTo>
                  <a:lnTo>
                    <a:pt x="17093" y="43166"/>
                  </a:lnTo>
                  <a:lnTo>
                    <a:pt x="13586" y="165859"/>
                  </a:lnTo>
                  <a:lnTo>
                    <a:pt x="3066" y="169364"/>
                  </a:lnTo>
                  <a:lnTo>
                    <a:pt x="3066" y="22133"/>
                  </a:lnTo>
                  <a:lnTo>
                    <a:pt x="10079" y="2213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5" name="Freeform 34">
              <a:extLst>
                <a:ext uri="{FF2B5EF4-FFF2-40B4-BE49-F238E27FC236}">
                  <a16:creationId xmlns:a16="http://schemas.microsoft.com/office/drawing/2014/main" id="{0332CDA0-CF95-2BFB-4AD7-00E8BF136C24}"/>
                </a:ext>
              </a:extLst>
            </p:cNvPr>
            <p:cNvSpPr/>
            <p:nvPr/>
          </p:nvSpPr>
          <p:spPr>
            <a:xfrm>
              <a:off x="9048976" y="2514506"/>
              <a:ext cx="451150" cy="31102"/>
            </a:xfrm>
            <a:custGeom>
              <a:avLst/>
              <a:gdLst>
                <a:gd name="csX0" fmla="*/ 297631 w 305086"/>
                <a:gd name="csY0" fmla="*/ 1208 h 21033"/>
                <a:gd name="csX1" fmla="*/ 308152 w 305086"/>
                <a:gd name="csY1" fmla="*/ 1208 h 21033"/>
                <a:gd name="csX2" fmla="*/ 308152 w 305086"/>
                <a:gd name="csY2" fmla="*/ 18736 h 21033"/>
                <a:gd name="csX3" fmla="*/ 304645 w 305086"/>
                <a:gd name="csY3" fmla="*/ 22241 h 21033"/>
                <a:gd name="csX4" fmla="*/ 3065 w 305086"/>
                <a:gd name="csY4" fmla="*/ 22241 h 21033"/>
                <a:gd name="csX5" fmla="*/ 13585 w 305086"/>
                <a:gd name="csY5" fmla="*/ 15230 h 21033"/>
                <a:gd name="csX6" fmla="*/ 129308 w 305086"/>
                <a:gd name="csY6" fmla="*/ 15230 h 21033"/>
                <a:gd name="csX7" fmla="*/ 287111 w 305086"/>
                <a:gd name="csY7" fmla="*/ 18736 h 21033"/>
                <a:gd name="csX8" fmla="*/ 287111 w 305086"/>
                <a:gd name="csY8" fmla="*/ 11725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086" h="21033">
                  <a:moveTo>
                    <a:pt x="297631" y="1208"/>
                  </a:moveTo>
                  <a:lnTo>
                    <a:pt x="308152" y="1208"/>
                  </a:lnTo>
                  <a:lnTo>
                    <a:pt x="308152" y="18736"/>
                  </a:lnTo>
                  <a:lnTo>
                    <a:pt x="304645" y="22241"/>
                  </a:lnTo>
                  <a:lnTo>
                    <a:pt x="3065" y="22241"/>
                  </a:lnTo>
                  <a:lnTo>
                    <a:pt x="13585" y="15230"/>
                  </a:lnTo>
                  <a:lnTo>
                    <a:pt x="129308" y="15230"/>
                  </a:lnTo>
                  <a:lnTo>
                    <a:pt x="287111" y="18736"/>
                  </a:lnTo>
                  <a:lnTo>
                    <a:pt x="287111" y="1172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6" name="Freeform 35">
              <a:extLst>
                <a:ext uri="{FF2B5EF4-FFF2-40B4-BE49-F238E27FC236}">
                  <a16:creationId xmlns:a16="http://schemas.microsoft.com/office/drawing/2014/main" id="{270518FC-678C-B282-E78E-C427B62A6EC6}"/>
                </a:ext>
              </a:extLst>
            </p:cNvPr>
            <p:cNvSpPr/>
            <p:nvPr/>
          </p:nvSpPr>
          <p:spPr>
            <a:xfrm>
              <a:off x="8675609" y="2742593"/>
              <a:ext cx="15556" cy="409520"/>
            </a:xfrm>
            <a:custGeom>
              <a:avLst/>
              <a:gdLst>
                <a:gd name="csX0" fmla="*/ 6417 w 10520"/>
                <a:gd name="csY0" fmla="*/ 1252 h 276934"/>
                <a:gd name="csX1" fmla="*/ 9923 w 10520"/>
                <a:gd name="csY1" fmla="*/ 1252 h 276934"/>
                <a:gd name="csX2" fmla="*/ 13430 w 10520"/>
                <a:gd name="csY2" fmla="*/ 32802 h 276934"/>
                <a:gd name="csX3" fmla="*/ 9923 w 10520"/>
                <a:gd name="csY3" fmla="*/ 211582 h 276934"/>
                <a:gd name="csX4" fmla="*/ 6417 w 10520"/>
                <a:gd name="csY4" fmla="*/ 278187 h 276934"/>
                <a:gd name="csX5" fmla="*/ 2910 w 10520"/>
                <a:gd name="csY5" fmla="*/ 278187 h 276934"/>
                <a:gd name="csX6" fmla="*/ 2910 w 10520"/>
                <a:gd name="csY6" fmla="*/ 18780 h 27693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520" h="276934">
                  <a:moveTo>
                    <a:pt x="6417" y="1252"/>
                  </a:moveTo>
                  <a:lnTo>
                    <a:pt x="9923" y="1252"/>
                  </a:lnTo>
                  <a:lnTo>
                    <a:pt x="13430" y="32802"/>
                  </a:lnTo>
                  <a:lnTo>
                    <a:pt x="9923" y="211582"/>
                  </a:lnTo>
                  <a:lnTo>
                    <a:pt x="6417" y="278187"/>
                  </a:lnTo>
                  <a:lnTo>
                    <a:pt x="2910" y="278187"/>
                  </a:lnTo>
                  <a:lnTo>
                    <a:pt x="2910" y="1878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7" name="Freeform 36">
              <a:extLst>
                <a:ext uri="{FF2B5EF4-FFF2-40B4-BE49-F238E27FC236}">
                  <a16:creationId xmlns:a16="http://schemas.microsoft.com/office/drawing/2014/main" id="{3D395FA2-2A65-9A1D-D719-9914682F03AB}"/>
                </a:ext>
              </a:extLst>
            </p:cNvPr>
            <p:cNvSpPr/>
            <p:nvPr/>
          </p:nvSpPr>
          <p:spPr>
            <a:xfrm>
              <a:off x="9759408" y="2198295"/>
              <a:ext cx="36300" cy="321396"/>
            </a:xfrm>
            <a:custGeom>
              <a:avLst/>
              <a:gdLst>
                <a:gd name="csX0" fmla="*/ 24164 w 24547"/>
                <a:gd name="csY0" fmla="*/ 1147 h 217341"/>
                <a:gd name="csX1" fmla="*/ 27671 w 24547"/>
                <a:gd name="csY1" fmla="*/ 1147 h 217341"/>
                <a:gd name="csX2" fmla="*/ 27671 w 24547"/>
                <a:gd name="csY2" fmla="*/ 218488 h 217341"/>
                <a:gd name="csX3" fmla="*/ 13644 w 24547"/>
                <a:gd name="csY3" fmla="*/ 214983 h 217341"/>
                <a:gd name="csX4" fmla="*/ 24164 w 24547"/>
                <a:gd name="csY4" fmla="*/ 214983 h 217341"/>
                <a:gd name="csX5" fmla="*/ 20658 w 24547"/>
                <a:gd name="csY5" fmla="*/ 88785 h 217341"/>
                <a:gd name="csX6" fmla="*/ 10137 w 24547"/>
                <a:gd name="csY6" fmla="*/ 92290 h 217341"/>
                <a:gd name="csX7" fmla="*/ 3124 w 24547"/>
                <a:gd name="csY7" fmla="*/ 88785 h 217341"/>
                <a:gd name="csX8" fmla="*/ 3124 w 24547"/>
                <a:gd name="csY8" fmla="*/ 32697 h 217341"/>
                <a:gd name="csX9" fmla="*/ 6631 w 24547"/>
                <a:gd name="csY9" fmla="*/ 32697 h 217341"/>
                <a:gd name="csX10" fmla="*/ 6631 w 24547"/>
                <a:gd name="csY10" fmla="*/ 50224 h 217341"/>
                <a:gd name="csX11" fmla="*/ 20658 w 24547"/>
                <a:gd name="csY11" fmla="*/ 46719 h 217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4547" h="217341">
                  <a:moveTo>
                    <a:pt x="24164" y="1147"/>
                  </a:moveTo>
                  <a:lnTo>
                    <a:pt x="27671" y="1147"/>
                  </a:lnTo>
                  <a:lnTo>
                    <a:pt x="27671" y="218488"/>
                  </a:lnTo>
                  <a:lnTo>
                    <a:pt x="13644" y="214983"/>
                  </a:lnTo>
                  <a:lnTo>
                    <a:pt x="24164" y="214983"/>
                  </a:lnTo>
                  <a:lnTo>
                    <a:pt x="20658" y="88785"/>
                  </a:lnTo>
                  <a:lnTo>
                    <a:pt x="10137" y="92290"/>
                  </a:lnTo>
                  <a:lnTo>
                    <a:pt x="3124" y="88785"/>
                  </a:lnTo>
                  <a:lnTo>
                    <a:pt x="3124" y="32697"/>
                  </a:lnTo>
                  <a:lnTo>
                    <a:pt x="6631" y="32697"/>
                  </a:lnTo>
                  <a:lnTo>
                    <a:pt x="6631" y="50224"/>
                  </a:lnTo>
                  <a:lnTo>
                    <a:pt x="20658" y="4671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8" name="Freeform 37">
              <a:extLst>
                <a:ext uri="{FF2B5EF4-FFF2-40B4-BE49-F238E27FC236}">
                  <a16:creationId xmlns:a16="http://schemas.microsoft.com/office/drawing/2014/main" id="{C23BA619-03E4-5D2E-B464-187E03F63D60}"/>
                </a:ext>
              </a:extLst>
            </p:cNvPr>
            <p:cNvSpPr/>
            <p:nvPr/>
          </p:nvSpPr>
          <p:spPr>
            <a:xfrm>
              <a:off x="8893406" y="2898108"/>
              <a:ext cx="357810" cy="25919"/>
            </a:xfrm>
            <a:custGeom>
              <a:avLst/>
              <a:gdLst>
                <a:gd name="csX0" fmla="*/ 2951 w 241965"/>
                <a:gd name="csY0" fmla="*/ 1282 h 17527"/>
                <a:gd name="csX1" fmla="*/ 244916 w 241965"/>
                <a:gd name="csY1" fmla="*/ 1282 h 17527"/>
                <a:gd name="csX2" fmla="*/ 244916 w 241965"/>
                <a:gd name="csY2" fmla="*/ 18810 h 17527"/>
                <a:gd name="csX3" fmla="*/ 241410 w 241965"/>
                <a:gd name="csY3" fmla="*/ 11799 h 17527"/>
                <a:gd name="csX4" fmla="*/ 209849 w 241965"/>
                <a:gd name="csY4" fmla="*/ 8293 h 17527"/>
                <a:gd name="csX5" fmla="*/ 206342 w 241965"/>
                <a:gd name="csY5" fmla="*/ 11799 h 17527"/>
                <a:gd name="csX6" fmla="*/ 66072 w 241965"/>
                <a:gd name="csY6" fmla="*/ 11799 h 17527"/>
                <a:gd name="csX7" fmla="*/ 48539 w 241965"/>
                <a:gd name="csY7" fmla="*/ 8293 h 17527"/>
                <a:gd name="csX8" fmla="*/ 2951 w 241965"/>
                <a:gd name="csY8" fmla="*/ 4788 h 175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1965" h="17527">
                  <a:moveTo>
                    <a:pt x="2951" y="1282"/>
                  </a:moveTo>
                  <a:lnTo>
                    <a:pt x="244916" y="1282"/>
                  </a:lnTo>
                  <a:lnTo>
                    <a:pt x="244916" y="18810"/>
                  </a:lnTo>
                  <a:lnTo>
                    <a:pt x="241410" y="11799"/>
                  </a:lnTo>
                  <a:lnTo>
                    <a:pt x="209849" y="8293"/>
                  </a:lnTo>
                  <a:lnTo>
                    <a:pt x="206342" y="11799"/>
                  </a:lnTo>
                  <a:lnTo>
                    <a:pt x="66072" y="11799"/>
                  </a:lnTo>
                  <a:lnTo>
                    <a:pt x="48539" y="8293"/>
                  </a:lnTo>
                  <a:lnTo>
                    <a:pt x="2951" y="4788"/>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0" name="Freeform 39">
              <a:extLst>
                <a:ext uri="{FF2B5EF4-FFF2-40B4-BE49-F238E27FC236}">
                  <a16:creationId xmlns:a16="http://schemas.microsoft.com/office/drawing/2014/main" id="{B4F29F4C-FE86-6EBA-E406-08C75EFEC49B}"/>
                </a:ext>
              </a:extLst>
            </p:cNvPr>
            <p:cNvSpPr/>
            <p:nvPr/>
          </p:nvSpPr>
          <p:spPr>
            <a:xfrm>
              <a:off x="8950450" y="2701124"/>
              <a:ext cx="362995" cy="31102"/>
            </a:xfrm>
            <a:custGeom>
              <a:avLst/>
              <a:gdLst>
                <a:gd name="csX0" fmla="*/ 9977 w 245472"/>
                <a:gd name="csY0" fmla="*/ 1244 h 21033"/>
                <a:gd name="csX1" fmla="*/ 244929 w 245472"/>
                <a:gd name="csY1" fmla="*/ 1244 h 21033"/>
                <a:gd name="csX2" fmla="*/ 248436 w 245472"/>
                <a:gd name="csY2" fmla="*/ 15266 h 21033"/>
                <a:gd name="csX3" fmla="*/ 244929 w 245472"/>
                <a:gd name="csY3" fmla="*/ 22277 h 21033"/>
                <a:gd name="csX4" fmla="*/ 223889 w 245472"/>
                <a:gd name="csY4" fmla="*/ 22277 h 21033"/>
                <a:gd name="csX5" fmla="*/ 234409 w 245472"/>
                <a:gd name="csY5" fmla="*/ 15266 h 21033"/>
                <a:gd name="csX6" fmla="*/ 237916 w 245472"/>
                <a:gd name="csY6" fmla="*/ 4750 h 21033"/>
                <a:gd name="csX7" fmla="*/ 80112 w 245472"/>
                <a:gd name="csY7" fmla="*/ 8255 h 21033"/>
                <a:gd name="csX8" fmla="*/ 80112 w 245472"/>
                <a:gd name="csY8" fmla="*/ 11761 h 21033"/>
                <a:gd name="csX9" fmla="*/ 34525 w 245472"/>
                <a:gd name="csY9" fmla="*/ 15266 h 21033"/>
                <a:gd name="csX10" fmla="*/ 2964 w 245472"/>
                <a:gd name="csY10" fmla="*/ 11761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5472" h="21033">
                  <a:moveTo>
                    <a:pt x="9977" y="1244"/>
                  </a:moveTo>
                  <a:lnTo>
                    <a:pt x="244929" y="1244"/>
                  </a:lnTo>
                  <a:lnTo>
                    <a:pt x="248436" y="15266"/>
                  </a:lnTo>
                  <a:lnTo>
                    <a:pt x="244929" y="22277"/>
                  </a:lnTo>
                  <a:lnTo>
                    <a:pt x="223889" y="22277"/>
                  </a:lnTo>
                  <a:lnTo>
                    <a:pt x="234409" y="15266"/>
                  </a:lnTo>
                  <a:lnTo>
                    <a:pt x="237916" y="4750"/>
                  </a:lnTo>
                  <a:lnTo>
                    <a:pt x="80112" y="8255"/>
                  </a:lnTo>
                  <a:lnTo>
                    <a:pt x="80112" y="11761"/>
                  </a:lnTo>
                  <a:lnTo>
                    <a:pt x="34525" y="15266"/>
                  </a:lnTo>
                  <a:lnTo>
                    <a:pt x="2964" y="1176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1" name="Freeform 40">
              <a:extLst>
                <a:ext uri="{FF2B5EF4-FFF2-40B4-BE49-F238E27FC236}">
                  <a16:creationId xmlns:a16="http://schemas.microsoft.com/office/drawing/2014/main" id="{322B3222-609E-CE06-39BD-C38B82E1EA2D}"/>
                </a:ext>
              </a:extLst>
            </p:cNvPr>
            <p:cNvSpPr/>
            <p:nvPr/>
          </p:nvSpPr>
          <p:spPr>
            <a:xfrm>
              <a:off x="9479384" y="2213845"/>
              <a:ext cx="145196" cy="20735"/>
            </a:xfrm>
            <a:custGeom>
              <a:avLst/>
              <a:gdLst>
                <a:gd name="csX0" fmla="*/ 31126 w 98188"/>
                <a:gd name="csY0" fmla="*/ 1150 h 14022"/>
                <a:gd name="csX1" fmla="*/ 101261 w 98188"/>
                <a:gd name="csY1" fmla="*/ 1150 h 14022"/>
                <a:gd name="csX2" fmla="*/ 101261 w 98188"/>
                <a:gd name="csY2" fmla="*/ 11667 h 14022"/>
                <a:gd name="csX3" fmla="*/ 20606 w 98188"/>
                <a:gd name="csY3" fmla="*/ 15172 h 14022"/>
                <a:gd name="csX4" fmla="*/ 10085 w 98188"/>
                <a:gd name="csY4" fmla="*/ 15172 h 14022"/>
                <a:gd name="csX5" fmla="*/ 3072 w 98188"/>
                <a:gd name="csY5" fmla="*/ 4656 h 14022"/>
              </a:gdLst>
              <a:ahLst/>
              <a:cxnLst>
                <a:cxn ang="0">
                  <a:pos x="csX0" y="csY0"/>
                </a:cxn>
                <a:cxn ang="0">
                  <a:pos x="csX1" y="csY1"/>
                </a:cxn>
                <a:cxn ang="0">
                  <a:pos x="csX2" y="csY2"/>
                </a:cxn>
                <a:cxn ang="0">
                  <a:pos x="csX3" y="csY3"/>
                </a:cxn>
                <a:cxn ang="0">
                  <a:pos x="csX4" y="csY4"/>
                </a:cxn>
                <a:cxn ang="0">
                  <a:pos x="csX5" y="csY5"/>
                </a:cxn>
              </a:cxnLst>
              <a:rect l="l" t="t" r="r" b="b"/>
              <a:pathLst>
                <a:path w="98188" h="14022">
                  <a:moveTo>
                    <a:pt x="31126" y="1150"/>
                  </a:moveTo>
                  <a:lnTo>
                    <a:pt x="101261" y="1150"/>
                  </a:lnTo>
                  <a:lnTo>
                    <a:pt x="101261" y="11667"/>
                  </a:lnTo>
                  <a:lnTo>
                    <a:pt x="20606" y="15172"/>
                  </a:lnTo>
                  <a:lnTo>
                    <a:pt x="10085" y="15172"/>
                  </a:lnTo>
                  <a:lnTo>
                    <a:pt x="3072" y="465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2" name="Freeform 41">
              <a:extLst>
                <a:ext uri="{FF2B5EF4-FFF2-40B4-BE49-F238E27FC236}">
                  <a16:creationId xmlns:a16="http://schemas.microsoft.com/office/drawing/2014/main" id="{7C23079A-FE62-60B8-B587-DFE59109C608}"/>
                </a:ext>
              </a:extLst>
            </p:cNvPr>
            <p:cNvSpPr/>
            <p:nvPr/>
          </p:nvSpPr>
          <p:spPr>
            <a:xfrm>
              <a:off x="8872663" y="2701124"/>
              <a:ext cx="72598" cy="36286"/>
            </a:xfrm>
            <a:custGeom>
              <a:avLst/>
              <a:gdLst>
                <a:gd name="csX0" fmla="*/ 2947 w 49094"/>
                <a:gd name="csY0" fmla="*/ 1244 h 24538"/>
                <a:gd name="csX1" fmla="*/ 34508 w 49094"/>
                <a:gd name="csY1" fmla="*/ 4750 h 24538"/>
                <a:gd name="csX2" fmla="*/ 48535 w 49094"/>
                <a:gd name="csY2" fmla="*/ 11761 h 24538"/>
                <a:gd name="csX3" fmla="*/ 41521 w 49094"/>
                <a:gd name="csY3" fmla="*/ 18772 h 24538"/>
                <a:gd name="csX4" fmla="*/ 52041 w 49094"/>
                <a:gd name="csY4" fmla="*/ 25783 h 24538"/>
                <a:gd name="csX5" fmla="*/ 2947 w 49094"/>
                <a:gd name="csY5" fmla="*/ 25783 h 24538"/>
              </a:gdLst>
              <a:ahLst/>
              <a:cxnLst>
                <a:cxn ang="0">
                  <a:pos x="csX0" y="csY0"/>
                </a:cxn>
                <a:cxn ang="0">
                  <a:pos x="csX1" y="csY1"/>
                </a:cxn>
                <a:cxn ang="0">
                  <a:pos x="csX2" y="csY2"/>
                </a:cxn>
                <a:cxn ang="0">
                  <a:pos x="csX3" y="csY3"/>
                </a:cxn>
                <a:cxn ang="0">
                  <a:pos x="csX4" y="csY4"/>
                </a:cxn>
                <a:cxn ang="0">
                  <a:pos x="csX5" y="csY5"/>
                </a:cxn>
              </a:cxnLst>
              <a:rect l="l" t="t" r="r" b="b"/>
              <a:pathLst>
                <a:path w="49094" h="24538">
                  <a:moveTo>
                    <a:pt x="2947" y="1244"/>
                  </a:moveTo>
                  <a:lnTo>
                    <a:pt x="34508" y="4750"/>
                  </a:lnTo>
                  <a:lnTo>
                    <a:pt x="48535" y="11761"/>
                  </a:lnTo>
                  <a:lnTo>
                    <a:pt x="41521" y="18772"/>
                  </a:lnTo>
                  <a:lnTo>
                    <a:pt x="52041" y="25783"/>
                  </a:lnTo>
                  <a:lnTo>
                    <a:pt x="2947" y="2578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3" name="Freeform 42">
              <a:extLst>
                <a:ext uri="{FF2B5EF4-FFF2-40B4-BE49-F238E27FC236}">
                  <a16:creationId xmlns:a16="http://schemas.microsoft.com/office/drawing/2014/main" id="{0591CB35-5D59-F815-8DD2-A337DAB3D770}"/>
                </a:ext>
              </a:extLst>
            </p:cNvPr>
            <p:cNvSpPr/>
            <p:nvPr/>
          </p:nvSpPr>
          <p:spPr>
            <a:xfrm>
              <a:off x="9531241" y="2203477"/>
              <a:ext cx="202239" cy="15551"/>
            </a:xfrm>
            <a:custGeom>
              <a:avLst/>
              <a:gdLst>
                <a:gd name="csX0" fmla="*/ 3074 w 136762"/>
                <a:gd name="csY0" fmla="*/ 1148 h 10516"/>
                <a:gd name="csX1" fmla="*/ 139837 w 136762"/>
                <a:gd name="csY1" fmla="*/ 1148 h 10516"/>
                <a:gd name="csX2" fmla="*/ 139837 w 136762"/>
                <a:gd name="csY2" fmla="*/ 4654 h 10516"/>
                <a:gd name="csX3" fmla="*/ 108276 w 136762"/>
                <a:gd name="csY3" fmla="*/ 8159 h 10516"/>
                <a:gd name="csX4" fmla="*/ 101263 w 136762"/>
                <a:gd name="csY4" fmla="*/ 11665 h 10516"/>
                <a:gd name="csX5" fmla="*/ 10087 w 136762"/>
                <a:gd name="csY5" fmla="*/ 8159 h 10516"/>
              </a:gdLst>
              <a:ahLst/>
              <a:cxnLst>
                <a:cxn ang="0">
                  <a:pos x="csX0" y="csY0"/>
                </a:cxn>
                <a:cxn ang="0">
                  <a:pos x="csX1" y="csY1"/>
                </a:cxn>
                <a:cxn ang="0">
                  <a:pos x="csX2" y="csY2"/>
                </a:cxn>
                <a:cxn ang="0">
                  <a:pos x="csX3" y="csY3"/>
                </a:cxn>
                <a:cxn ang="0">
                  <a:pos x="csX4" y="csY4"/>
                </a:cxn>
                <a:cxn ang="0">
                  <a:pos x="csX5" y="csY5"/>
                </a:cxn>
              </a:cxnLst>
              <a:rect l="l" t="t" r="r" b="b"/>
              <a:pathLst>
                <a:path w="136762" h="10516">
                  <a:moveTo>
                    <a:pt x="3074" y="1148"/>
                  </a:moveTo>
                  <a:lnTo>
                    <a:pt x="139837" y="1148"/>
                  </a:lnTo>
                  <a:lnTo>
                    <a:pt x="139837" y="4654"/>
                  </a:lnTo>
                  <a:lnTo>
                    <a:pt x="108276" y="8159"/>
                  </a:lnTo>
                  <a:lnTo>
                    <a:pt x="101263" y="11665"/>
                  </a:lnTo>
                  <a:lnTo>
                    <a:pt x="10087" y="815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4" name="Freeform 43">
              <a:extLst>
                <a:ext uri="{FF2B5EF4-FFF2-40B4-BE49-F238E27FC236}">
                  <a16:creationId xmlns:a16="http://schemas.microsoft.com/office/drawing/2014/main" id="{C23E7020-86F0-C591-9933-E35051B9D47E}"/>
                </a:ext>
              </a:extLst>
            </p:cNvPr>
            <p:cNvSpPr/>
            <p:nvPr/>
          </p:nvSpPr>
          <p:spPr>
            <a:xfrm>
              <a:off x="9069719" y="2701124"/>
              <a:ext cx="243724" cy="31102"/>
            </a:xfrm>
            <a:custGeom>
              <a:avLst/>
              <a:gdLst>
                <a:gd name="csX0" fmla="*/ 2985 w 164816"/>
                <a:gd name="csY0" fmla="*/ 1244 h 21033"/>
                <a:gd name="csX1" fmla="*/ 164295 w 164816"/>
                <a:gd name="csY1" fmla="*/ 1244 h 21033"/>
                <a:gd name="csX2" fmla="*/ 167802 w 164816"/>
                <a:gd name="csY2" fmla="*/ 15266 h 21033"/>
                <a:gd name="csX3" fmla="*/ 164295 w 164816"/>
                <a:gd name="csY3" fmla="*/ 22277 h 21033"/>
                <a:gd name="csX4" fmla="*/ 143255 w 164816"/>
                <a:gd name="csY4" fmla="*/ 22277 h 21033"/>
                <a:gd name="csX5" fmla="*/ 153775 w 164816"/>
                <a:gd name="csY5" fmla="*/ 15266 h 21033"/>
                <a:gd name="csX6" fmla="*/ 157282 w 164816"/>
                <a:gd name="csY6" fmla="*/ 4750 h 21033"/>
                <a:gd name="csX7" fmla="*/ 2985 w 164816"/>
                <a:gd name="csY7" fmla="*/ 4750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4816" h="21033">
                  <a:moveTo>
                    <a:pt x="2985" y="1244"/>
                  </a:moveTo>
                  <a:lnTo>
                    <a:pt x="164295" y="1244"/>
                  </a:lnTo>
                  <a:lnTo>
                    <a:pt x="167802" y="15266"/>
                  </a:lnTo>
                  <a:lnTo>
                    <a:pt x="164295" y="22277"/>
                  </a:lnTo>
                  <a:lnTo>
                    <a:pt x="143255" y="22277"/>
                  </a:lnTo>
                  <a:lnTo>
                    <a:pt x="153775" y="15266"/>
                  </a:lnTo>
                  <a:lnTo>
                    <a:pt x="157282" y="4750"/>
                  </a:lnTo>
                  <a:lnTo>
                    <a:pt x="2985" y="475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5" name="Freeform 44">
              <a:extLst>
                <a:ext uri="{FF2B5EF4-FFF2-40B4-BE49-F238E27FC236}">
                  <a16:creationId xmlns:a16="http://schemas.microsoft.com/office/drawing/2014/main" id="{1D505ECF-6BB5-B0FB-E278-8A0556CDD598}"/>
                </a:ext>
              </a:extLst>
            </p:cNvPr>
            <p:cNvSpPr/>
            <p:nvPr/>
          </p:nvSpPr>
          <p:spPr>
            <a:xfrm>
              <a:off x="9329002" y="2317522"/>
              <a:ext cx="103712" cy="36286"/>
            </a:xfrm>
            <a:custGeom>
              <a:avLst/>
              <a:gdLst>
                <a:gd name="csX0" fmla="*/ 69682 w 70134"/>
                <a:gd name="csY0" fmla="*/ 1170 h 24538"/>
                <a:gd name="csX1" fmla="*/ 73189 w 70134"/>
                <a:gd name="csY1" fmla="*/ 1170 h 24538"/>
                <a:gd name="csX2" fmla="*/ 73189 w 70134"/>
                <a:gd name="csY2" fmla="*/ 25709 h 24538"/>
                <a:gd name="csX3" fmla="*/ 41628 w 70134"/>
                <a:gd name="csY3" fmla="*/ 25709 h 24538"/>
                <a:gd name="csX4" fmla="*/ 27601 w 70134"/>
                <a:gd name="csY4" fmla="*/ 22203 h 24538"/>
                <a:gd name="csX5" fmla="*/ 3054 w 70134"/>
                <a:gd name="csY5" fmla="*/ 18698 h 24538"/>
                <a:gd name="csX6" fmla="*/ 6561 w 70134"/>
                <a:gd name="csY6" fmla="*/ 11687 h 24538"/>
                <a:gd name="csX7" fmla="*/ 38121 w 70134"/>
                <a:gd name="csY7" fmla="*/ 15192 h 24538"/>
                <a:gd name="csX8" fmla="*/ 38121 w 70134"/>
                <a:gd name="csY8" fmla="*/ 8181 h 24538"/>
                <a:gd name="csX9" fmla="*/ 66175 w 70134"/>
                <a:gd name="csY9" fmla="*/ 8181 h 245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0134" h="24538">
                  <a:moveTo>
                    <a:pt x="69682" y="1170"/>
                  </a:moveTo>
                  <a:lnTo>
                    <a:pt x="73189" y="1170"/>
                  </a:lnTo>
                  <a:lnTo>
                    <a:pt x="73189" y="25709"/>
                  </a:lnTo>
                  <a:lnTo>
                    <a:pt x="41628" y="25709"/>
                  </a:lnTo>
                  <a:lnTo>
                    <a:pt x="27601" y="22203"/>
                  </a:lnTo>
                  <a:lnTo>
                    <a:pt x="3054" y="18698"/>
                  </a:lnTo>
                  <a:lnTo>
                    <a:pt x="6561" y="11687"/>
                  </a:lnTo>
                  <a:lnTo>
                    <a:pt x="38121" y="15192"/>
                  </a:lnTo>
                  <a:lnTo>
                    <a:pt x="38121" y="8181"/>
                  </a:lnTo>
                  <a:lnTo>
                    <a:pt x="66175" y="818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6" name="Freeform 45">
              <a:extLst>
                <a:ext uri="{FF2B5EF4-FFF2-40B4-BE49-F238E27FC236}">
                  <a16:creationId xmlns:a16="http://schemas.microsoft.com/office/drawing/2014/main" id="{853B43D7-2FF3-3284-5876-D54EC66EAAEA}"/>
                </a:ext>
              </a:extLst>
            </p:cNvPr>
            <p:cNvSpPr/>
            <p:nvPr/>
          </p:nvSpPr>
          <p:spPr>
            <a:xfrm>
              <a:off x="8675609" y="3136563"/>
              <a:ext cx="46670" cy="93308"/>
            </a:xfrm>
            <a:custGeom>
              <a:avLst/>
              <a:gdLst>
                <a:gd name="csX0" fmla="*/ 16940 w 31560"/>
                <a:gd name="csY0" fmla="*/ 1328 h 63099"/>
                <a:gd name="csX1" fmla="*/ 20447 w 31560"/>
                <a:gd name="csY1" fmla="*/ 1328 h 63099"/>
                <a:gd name="csX2" fmla="*/ 27460 w 31560"/>
                <a:gd name="csY2" fmla="*/ 39889 h 63099"/>
                <a:gd name="csX3" fmla="*/ 34474 w 31560"/>
                <a:gd name="csY3" fmla="*/ 50405 h 63099"/>
                <a:gd name="csX4" fmla="*/ 30967 w 31560"/>
                <a:gd name="csY4" fmla="*/ 60922 h 63099"/>
                <a:gd name="csX5" fmla="*/ 16940 w 31560"/>
                <a:gd name="csY5" fmla="*/ 43394 h 63099"/>
                <a:gd name="csX6" fmla="*/ 23953 w 31560"/>
                <a:gd name="csY6" fmla="*/ 64427 h 63099"/>
                <a:gd name="csX7" fmla="*/ 6420 w 31560"/>
                <a:gd name="csY7" fmla="*/ 60922 h 63099"/>
                <a:gd name="csX8" fmla="*/ 2913 w 31560"/>
                <a:gd name="csY8" fmla="*/ 46900 h 63099"/>
                <a:gd name="csX9" fmla="*/ 13433 w 31560"/>
                <a:gd name="csY9" fmla="*/ 29372 h 63099"/>
                <a:gd name="csX10" fmla="*/ 9926 w 31560"/>
                <a:gd name="csY10" fmla="*/ 18856 h 630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1560" h="63099">
                  <a:moveTo>
                    <a:pt x="16940" y="1328"/>
                  </a:moveTo>
                  <a:lnTo>
                    <a:pt x="20447" y="1328"/>
                  </a:lnTo>
                  <a:lnTo>
                    <a:pt x="27460" y="39889"/>
                  </a:lnTo>
                  <a:lnTo>
                    <a:pt x="34474" y="50405"/>
                  </a:lnTo>
                  <a:lnTo>
                    <a:pt x="30967" y="60922"/>
                  </a:lnTo>
                  <a:lnTo>
                    <a:pt x="16940" y="43394"/>
                  </a:lnTo>
                  <a:lnTo>
                    <a:pt x="23953" y="64427"/>
                  </a:lnTo>
                  <a:lnTo>
                    <a:pt x="6420" y="60922"/>
                  </a:lnTo>
                  <a:lnTo>
                    <a:pt x="2913" y="46900"/>
                  </a:lnTo>
                  <a:lnTo>
                    <a:pt x="13433" y="29372"/>
                  </a:lnTo>
                  <a:lnTo>
                    <a:pt x="9926" y="1885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7" name="Freeform 46">
              <a:extLst>
                <a:ext uri="{FF2B5EF4-FFF2-40B4-BE49-F238E27FC236}">
                  <a16:creationId xmlns:a16="http://schemas.microsoft.com/office/drawing/2014/main" id="{11848BD1-9528-4E32-DCC2-A5D452F1B50F}"/>
                </a:ext>
              </a:extLst>
            </p:cNvPr>
            <p:cNvSpPr/>
            <p:nvPr/>
          </p:nvSpPr>
          <p:spPr>
            <a:xfrm>
              <a:off x="8872663" y="2509323"/>
              <a:ext cx="62227" cy="36286"/>
            </a:xfrm>
            <a:custGeom>
              <a:avLst/>
              <a:gdLst>
                <a:gd name="csX0" fmla="*/ 2947 w 42080"/>
                <a:gd name="csY0" fmla="*/ 1207 h 24538"/>
                <a:gd name="csX1" fmla="*/ 23987 w 42080"/>
                <a:gd name="csY1" fmla="*/ 1207 h 24538"/>
                <a:gd name="csX2" fmla="*/ 45028 w 42080"/>
                <a:gd name="csY2" fmla="*/ 8218 h 24538"/>
                <a:gd name="csX3" fmla="*/ 45028 w 42080"/>
                <a:gd name="csY3" fmla="*/ 15229 h 24538"/>
                <a:gd name="csX4" fmla="*/ 38014 w 42080"/>
                <a:gd name="csY4" fmla="*/ 22240 h 24538"/>
                <a:gd name="csX5" fmla="*/ 2947 w 42080"/>
                <a:gd name="csY5" fmla="*/ 25746 h 24538"/>
              </a:gdLst>
              <a:ahLst/>
              <a:cxnLst>
                <a:cxn ang="0">
                  <a:pos x="csX0" y="csY0"/>
                </a:cxn>
                <a:cxn ang="0">
                  <a:pos x="csX1" y="csY1"/>
                </a:cxn>
                <a:cxn ang="0">
                  <a:pos x="csX2" y="csY2"/>
                </a:cxn>
                <a:cxn ang="0">
                  <a:pos x="csX3" y="csY3"/>
                </a:cxn>
                <a:cxn ang="0">
                  <a:pos x="csX4" y="csY4"/>
                </a:cxn>
                <a:cxn ang="0">
                  <a:pos x="csX5" y="csY5"/>
                </a:cxn>
              </a:cxnLst>
              <a:rect l="l" t="t" r="r" b="b"/>
              <a:pathLst>
                <a:path w="42080" h="24538">
                  <a:moveTo>
                    <a:pt x="2947" y="1207"/>
                  </a:moveTo>
                  <a:lnTo>
                    <a:pt x="23987" y="1207"/>
                  </a:lnTo>
                  <a:lnTo>
                    <a:pt x="45028" y="8218"/>
                  </a:lnTo>
                  <a:lnTo>
                    <a:pt x="45028" y="15229"/>
                  </a:lnTo>
                  <a:lnTo>
                    <a:pt x="38014" y="22240"/>
                  </a:lnTo>
                  <a:lnTo>
                    <a:pt x="2947" y="2574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8" name="Freeform 47">
              <a:extLst>
                <a:ext uri="{FF2B5EF4-FFF2-40B4-BE49-F238E27FC236}">
                  <a16:creationId xmlns:a16="http://schemas.microsoft.com/office/drawing/2014/main" id="{8524D517-529A-1E7D-E9CC-31E40271DA08}"/>
                </a:ext>
              </a:extLst>
            </p:cNvPr>
            <p:cNvSpPr/>
            <p:nvPr/>
          </p:nvSpPr>
          <p:spPr>
            <a:xfrm>
              <a:off x="9282330" y="2327889"/>
              <a:ext cx="103712" cy="25919"/>
            </a:xfrm>
            <a:custGeom>
              <a:avLst/>
              <a:gdLst>
                <a:gd name="csX0" fmla="*/ 20565 w 70134"/>
                <a:gd name="csY0" fmla="*/ 1172 h 17527"/>
                <a:gd name="csX1" fmla="*/ 69659 w 70134"/>
                <a:gd name="csY1" fmla="*/ 1172 h 17527"/>
                <a:gd name="csX2" fmla="*/ 69659 w 70134"/>
                <a:gd name="csY2" fmla="*/ 8183 h 17527"/>
                <a:gd name="csX3" fmla="*/ 38098 w 70134"/>
                <a:gd name="csY3" fmla="*/ 8183 h 17527"/>
                <a:gd name="csX4" fmla="*/ 34592 w 70134"/>
                <a:gd name="csY4" fmla="*/ 11689 h 17527"/>
                <a:gd name="csX5" fmla="*/ 69659 w 70134"/>
                <a:gd name="csY5" fmla="*/ 11689 h 17527"/>
                <a:gd name="csX6" fmla="*/ 73166 w 70134"/>
                <a:gd name="csY6" fmla="*/ 18700 h 17527"/>
                <a:gd name="csX7" fmla="*/ 45112 w 70134"/>
                <a:gd name="csY7" fmla="*/ 18700 h 17527"/>
                <a:gd name="csX8" fmla="*/ 3031 w 70134"/>
                <a:gd name="csY8" fmla="*/ 11689 h 17527"/>
                <a:gd name="csX9" fmla="*/ 3031 w 70134"/>
                <a:gd name="csY9" fmla="*/ 4678 h 175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0134" h="17527">
                  <a:moveTo>
                    <a:pt x="20565" y="1172"/>
                  </a:moveTo>
                  <a:lnTo>
                    <a:pt x="69659" y="1172"/>
                  </a:lnTo>
                  <a:lnTo>
                    <a:pt x="69659" y="8183"/>
                  </a:lnTo>
                  <a:lnTo>
                    <a:pt x="38098" y="8183"/>
                  </a:lnTo>
                  <a:lnTo>
                    <a:pt x="34592" y="11689"/>
                  </a:lnTo>
                  <a:lnTo>
                    <a:pt x="69659" y="11689"/>
                  </a:lnTo>
                  <a:lnTo>
                    <a:pt x="73166" y="18700"/>
                  </a:lnTo>
                  <a:lnTo>
                    <a:pt x="45112" y="18700"/>
                  </a:lnTo>
                  <a:lnTo>
                    <a:pt x="3031" y="11689"/>
                  </a:lnTo>
                  <a:lnTo>
                    <a:pt x="3031" y="4678"/>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9" name="Freeform 48">
              <a:extLst>
                <a:ext uri="{FF2B5EF4-FFF2-40B4-BE49-F238E27FC236}">
                  <a16:creationId xmlns:a16="http://schemas.microsoft.com/office/drawing/2014/main" id="{020F7E4B-8741-844F-E927-17961EA8046F}"/>
                </a:ext>
              </a:extLst>
            </p:cNvPr>
            <p:cNvSpPr/>
            <p:nvPr/>
          </p:nvSpPr>
          <p:spPr>
            <a:xfrm>
              <a:off x="9551984" y="1949471"/>
              <a:ext cx="41484" cy="82941"/>
            </a:xfrm>
            <a:custGeom>
              <a:avLst/>
              <a:gdLst>
                <a:gd name="csX0" fmla="*/ 3078 w 28053"/>
                <a:gd name="csY0" fmla="*/ 1099 h 56088"/>
                <a:gd name="csX1" fmla="*/ 27625 w 28053"/>
                <a:gd name="csY1" fmla="*/ 22132 h 56088"/>
                <a:gd name="csX2" fmla="*/ 31132 w 28053"/>
                <a:gd name="csY2" fmla="*/ 29143 h 56088"/>
                <a:gd name="csX3" fmla="*/ 24118 w 28053"/>
                <a:gd name="csY3" fmla="*/ 57187 h 56088"/>
                <a:gd name="csX4" fmla="*/ 6585 w 28053"/>
                <a:gd name="csY4" fmla="*/ 43165 h 56088"/>
                <a:gd name="csX5" fmla="*/ 6585 w 28053"/>
                <a:gd name="csY5" fmla="*/ 18627 h 56088"/>
                <a:gd name="csX6" fmla="*/ 17105 w 28053"/>
                <a:gd name="csY6" fmla="*/ 22132 h 56088"/>
                <a:gd name="csX7" fmla="*/ 3078 w 28053"/>
                <a:gd name="csY7" fmla="*/ 8110 h 560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053" h="56088">
                  <a:moveTo>
                    <a:pt x="3078" y="1099"/>
                  </a:moveTo>
                  <a:lnTo>
                    <a:pt x="27625" y="22132"/>
                  </a:lnTo>
                  <a:lnTo>
                    <a:pt x="31132" y="29143"/>
                  </a:lnTo>
                  <a:lnTo>
                    <a:pt x="24118" y="57187"/>
                  </a:lnTo>
                  <a:lnTo>
                    <a:pt x="6585" y="43165"/>
                  </a:lnTo>
                  <a:lnTo>
                    <a:pt x="6585" y="18627"/>
                  </a:lnTo>
                  <a:lnTo>
                    <a:pt x="17105" y="22132"/>
                  </a:lnTo>
                  <a:lnTo>
                    <a:pt x="3078" y="811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1" name="Freeform 50">
              <a:extLst>
                <a:ext uri="{FF2B5EF4-FFF2-40B4-BE49-F238E27FC236}">
                  <a16:creationId xmlns:a16="http://schemas.microsoft.com/office/drawing/2014/main" id="{C7F4EEF1-0927-CBC9-7DAD-49EDF9DC4900}"/>
                </a:ext>
              </a:extLst>
            </p:cNvPr>
            <p:cNvSpPr/>
            <p:nvPr/>
          </p:nvSpPr>
          <p:spPr>
            <a:xfrm>
              <a:off x="8675609" y="2742593"/>
              <a:ext cx="15556" cy="134779"/>
            </a:xfrm>
            <a:custGeom>
              <a:avLst/>
              <a:gdLst>
                <a:gd name="csX0" fmla="*/ 6417 w 10520"/>
                <a:gd name="csY0" fmla="*/ 1252 h 91143"/>
                <a:gd name="csX1" fmla="*/ 9923 w 10520"/>
                <a:gd name="csY1" fmla="*/ 1252 h 91143"/>
                <a:gd name="csX2" fmla="*/ 13430 w 10520"/>
                <a:gd name="csY2" fmla="*/ 32802 h 91143"/>
                <a:gd name="csX3" fmla="*/ 6417 w 10520"/>
                <a:gd name="csY3" fmla="*/ 92395 h 91143"/>
                <a:gd name="csX4" fmla="*/ 2910 w 10520"/>
                <a:gd name="csY4" fmla="*/ 92395 h 91143"/>
                <a:gd name="csX5" fmla="*/ 2910 w 10520"/>
                <a:gd name="csY5" fmla="*/ 18780 h 91143"/>
              </a:gdLst>
              <a:ahLst/>
              <a:cxnLst>
                <a:cxn ang="0">
                  <a:pos x="csX0" y="csY0"/>
                </a:cxn>
                <a:cxn ang="0">
                  <a:pos x="csX1" y="csY1"/>
                </a:cxn>
                <a:cxn ang="0">
                  <a:pos x="csX2" y="csY2"/>
                </a:cxn>
                <a:cxn ang="0">
                  <a:pos x="csX3" y="csY3"/>
                </a:cxn>
                <a:cxn ang="0">
                  <a:pos x="csX4" y="csY4"/>
                </a:cxn>
                <a:cxn ang="0">
                  <a:pos x="csX5" y="csY5"/>
                </a:cxn>
              </a:cxnLst>
              <a:rect l="l" t="t" r="r" b="b"/>
              <a:pathLst>
                <a:path w="10520" h="91143">
                  <a:moveTo>
                    <a:pt x="6417" y="1252"/>
                  </a:moveTo>
                  <a:lnTo>
                    <a:pt x="9923" y="1252"/>
                  </a:lnTo>
                  <a:lnTo>
                    <a:pt x="13430" y="32802"/>
                  </a:lnTo>
                  <a:lnTo>
                    <a:pt x="6417" y="92395"/>
                  </a:lnTo>
                  <a:lnTo>
                    <a:pt x="2910" y="92395"/>
                  </a:lnTo>
                  <a:lnTo>
                    <a:pt x="2910" y="1878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2" name="Freeform 51">
              <a:extLst>
                <a:ext uri="{FF2B5EF4-FFF2-40B4-BE49-F238E27FC236}">
                  <a16:creationId xmlns:a16="http://schemas.microsoft.com/office/drawing/2014/main" id="{EA7B2AA2-65CD-9EE0-595B-0F00FA4B39BE}"/>
                </a:ext>
              </a:extLst>
            </p:cNvPr>
            <p:cNvSpPr/>
            <p:nvPr/>
          </p:nvSpPr>
          <p:spPr>
            <a:xfrm>
              <a:off x="8691165" y="3188401"/>
              <a:ext cx="46670" cy="62206"/>
            </a:xfrm>
            <a:custGeom>
              <a:avLst/>
              <a:gdLst>
                <a:gd name="csX0" fmla="*/ 2912 w 31560"/>
                <a:gd name="csY0" fmla="*/ 1338 h 42066"/>
                <a:gd name="csX1" fmla="*/ 23952 w 31560"/>
                <a:gd name="csY1" fmla="*/ 18866 h 42066"/>
                <a:gd name="csX2" fmla="*/ 34473 w 31560"/>
                <a:gd name="csY2" fmla="*/ 22371 h 42066"/>
                <a:gd name="csX3" fmla="*/ 27459 w 31560"/>
                <a:gd name="csY3" fmla="*/ 32888 h 42066"/>
                <a:gd name="csX4" fmla="*/ 20446 w 31560"/>
                <a:gd name="csY4" fmla="*/ 32888 h 42066"/>
                <a:gd name="csX5" fmla="*/ 9925 w 31560"/>
                <a:gd name="csY5" fmla="*/ 43404 h 42066"/>
                <a:gd name="csX6" fmla="*/ 2912 w 31560"/>
                <a:gd name="csY6" fmla="*/ 29382 h 42066"/>
                <a:gd name="csX7" fmla="*/ 9925 w 31560"/>
                <a:gd name="csY7" fmla="*/ 22371 h 42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1560" h="42066">
                  <a:moveTo>
                    <a:pt x="2912" y="1338"/>
                  </a:moveTo>
                  <a:lnTo>
                    <a:pt x="23952" y="18866"/>
                  </a:lnTo>
                  <a:lnTo>
                    <a:pt x="34473" y="22371"/>
                  </a:lnTo>
                  <a:lnTo>
                    <a:pt x="27459" y="32888"/>
                  </a:lnTo>
                  <a:lnTo>
                    <a:pt x="20446" y="32888"/>
                  </a:lnTo>
                  <a:lnTo>
                    <a:pt x="9925" y="43404"/>
                  </a:lnTo>
                  <a:lnTo>
                    <a:pt x="2912" y="29382"/>
                  </a:lnTo>
                  <a:lnTo>
                    <a:pt x="9925" y="2237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3" name="Freeform 52">
              <a:extLst>
                <a:ext uri="{FF2B5EF4-FFF2-40B4-BE49-F238E27FC236}">
                  <a16:creationId xmlns:a16="http://schemas.microsoft.com/office/drawing/2014/main" id="{2AEABF50-8E43-12BC-06B9-1ABA04836B0F}"/>
                </a:ext>
              </a:extLst>
            </p:cNvPr>
            <p:cNvSpPr/>
            <p:nvPr/>
          </p:nvSpPr>
          <p:spPr>
            <a:xfrm>
              <a:off x="9199359" y="2903293"/>
              <a:ext cx="51856" cy="31102"/>
            </a:xfrm>
            <a:custGeom>
              <a:avLst/>
              <a:gdLst>
                <a:gd name="csX0" fmla="*/ 3010 w 35067"/>
                <a:gd name="csY0" fmla="*/ 1283 h 21033"/>
                <a:gd name="csX1" fmla="*/ 27557 w 35067"/>
                <a:gd name="csY1" fmla="*/ 4789 h 21033"/>
                <a:gd name="csX2" fmla="*/ 38077 w 35067"/>
                <a:gd name="csY2" fmla="*/ 15305 h 21033"/>
                <a:gd name="csX3" fmla="*/ 38077 w 35067"/>
                <a:gd name="csY3" fmla="*/ 22316 h 21033"/>
                <a:gd name="csX4" fmla="*/ 10023 w 35067"/>
                <a:gd name="csY4" fmla="*/ 22316 h 21033"/>
                <a:gd name="csX5" fmla="*/ 17037 w 35067"/>
                <a:gd name="csY5" fmla="*/ 18811 h 21033"/>
                <a:gd name="csX6" fmla="*/ 17037 w 35067"/>
                <a:gd name="csY6" fmla="*/ 11800 h 21033"/>
                <a:gd name="csX7" fmla="*/ 3010 w 35067"/>
                <a:gd name="csY7" fmla="*/ 8294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5067" h="21033">
                  <a:moveTo>
                    <a:pt x="3010" y="1283"/>
                  </a:moveTo>
                  <a:lnTo>
                    <a:pt x="27557" y="4789"/>
                  </a:lnTo>
                  <a:lnTo>
                    <a:pt x="38077" y="15305"/>
                  </a:lnTo>
                  <a:lnTo>
                    <a:pt x="38077" y="22316"/>
                  </a:lnTo>
                  <a:lnTo>
                    <a:pt x="10023" y="22316"/>
                  </a:lnTo>
                  <a:lnTo>
                    <a:pt x="17037" y="18811"/>
                  </a:lnTo>
                  <a:lnTo>
                    <a:pt x="17037" y="11800"/>
                  </a:lnTo>
                  <a:lnTo>
                    <a:pt x="3010" y="8294"/>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4" name="Freeform 53">
              <a:extLst>
                <a:ext uri="{FF2B5EF4-FFF2-40B4-BE49-F238E27FC236}">
                  <a16:creationId xmlns:a16="http://schemas.microsoft.com/office/drawing/2014/main" id="{E64DBBF8-D973-87AB-A750-683C6BDEB05A}"/>
                </a:ext>
              </a:extLst>
            </p:cNvPr>
            <p:cNvSpPr/>
            <p:nvPr/>
          </p:nvSpPr>
          <p:spPr>
            <a:xfrm>
              <a:off x="9479384" y="2219030"/>
              <a:ext cx="119270" cy="15551"/>
            </a:xfrm>
            <a:custGeom>
              <a:avLst/>
              <a:gdLst>
                <a:gd name="csX0" fmla="*/ 3064 w 80655"/>
                <a:gd name="csY0" fmla="*/ 1151 h 10516"/>
                <a:gd name="csX1" fmla="*/ 83719 w 80655"/>
                <a:gd name="csY1" fmla="*/ 1151 h 10516"/>
                <a:gd name="csX2" fmla="*/ 83719 w 80655"/>
                <a:gd name="csY2" fmla="*/ 4657 h 10516"/>
                <a:gd name="csX3" fmla="*/ 20598 w 80655"/>
                <a:gd name="csY3" fmla="*/ 11668 h 10516"/>
                <a:gd name="csX4" fmla="*/ 10077 w 80655"/>
                <a:gd name="csY4" fmla="*/ 11668 h 10516"/>
              </a:gdLst>
              <a:ahLst/>
              <a:cxnLst>
                <a:cxn ang="0">
                  <a:pos x="csX0" y="csY0"/>
                </a:cxn>
                <a:cxn ang="0">
                  <a:pos x="csX1" y="csY1"/>
                </a:cxn>
                <a:cxn ang="0">
                  <a:pos x="csX2" y="csY2"/>
                </a:cxn>
                <a:cxn ang="0">
                  <a:pos x="csX3" y="csY3"/>
                </a:cxn>
                <a:cxn ang="0">
                  <a:pos x="csX4" y="csY4"/>
                </a:cxn>
              </a:cxnLst>
              <a:rect l="l" t="t" r="r" b="b"/>
              <a:pathLst>
                <a:path w="80655" h="10516">
                  <a:moveTo>
                    <a:pt x="3064" y="1151"/>
                  </a:moveTo>
                  <a:lnTo>
                    <a:pt x="83719" y="1151"/>
                  </a:lnTo>
                  <a:lnTo>
                    <a:pt x="83719" y="4657"/>
                  </a:lnTo>
                  <a:lnTo>
                    <a:pt x="20598" y="11668"/>
                  </a:lnTo>
                  <a:lnTo>
                    <a:pt x="10077" y="11668"/>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5" name="Freeform 54">
              <a:extLst>
                <a:ext uri="{FF2B5EF4-FFF2-40B4-BE49-F238E27FC236}">
                  <a16:creationId xmlns:a16="http://schemas.microsoft.com/office/drawing/2014/main" id="{CF16BD16-C3D2-E8AF-7E12-9B4F5698D617}"/>
                </a:ext>
              </a:extLst>
            </p:cNvPr>
            <p:cNvSpPr/>
            <p:nvPr/>
          </p:nvSpPr>
          <p:spPr>
            <a:xfrm>
              <a:off x="8706724" y="3224688"/>
              <a:ext cx="51856" cy="31102"/>
            </a:xfrm>
            <a:custGeom>
              <a:avLst/>
              <a:gdLst>
                <a:gd name="csX0" fmla="*/ 20454 w 35067"/>
                <a:gd name="csY0" fmla="*/ 1345 h 21033"/>
                <a:gd name="csX1" fmla="*/ 37987 w 35067"/>
                <a:gd name="csY1" fmla="*/ 4851 h 21033"/>
                <a:gd name="csX2" fmla="*/ 37987 w 35067"/>
                <a:gd name="csY2" fmla="*/ 11862 h 21033"/>
                <a:gd name="csX3" fmla="*/ 23960 w 35067"/>
                <a:gd name="csY3" fmla="*/ 11862 h 21033"/>
                <a:gd name="csX4" fmla="*/ 20454 w 35067"/>
                <a:gd name="csY4" fmla="*/ 22378 h 21033"/>
                <a:gd name="csX5" fmla="*/ 2920 w 35067"/>
                <a:gd name="csY5" fmla="*/ 18873 h 21033"/>
                <a:gd name="csX6" fmla="*/ 9933 w 35067"/>
                <a:gd name="csY6" fmla="*/ 4851 h 210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067" h="21033">
                  <a:moveTo>
                    <a:pt x="20454" y="1345"/>
                  </a:moveTo>
                  <a:lnTo>
                    <a:pt x="37987" y="4851"/>
                  </a:lnTo>
                  <a:lnTo>
                    <a:pt x="37987" y="11862"/>
                  </a:lnTo>
                  <a:lnTo>
                    <a:pt x="23960" y="11862"/>
                  </a:lnTo>
                  <a:lnTo>
                    <a:pt x="20454" y="22378"/>
                  </a:lnTo>
                  <a:lnTo>
                    <a:pt x="2920" y="18873"/>
                  </a:lnTo>
                  <a:lnTo>
                    <a:pt x="9933" y="485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6" name="Freeform 55">
              <a:extLst>
                <a:ext uri="{FF2B5EF4-FFF2-40B4-BE49-F238E27FC236}">
                  <a16:creationId xmlns:a16="http://schemas.microsoft.com/office/drawing/2014/main" id="{BB30C9AD-B2D0-9C99-7D3F-CA28C52C39AC}"/>
                </a:ext>
              </a:extLst>
            </p:cNvPr>
            <p:cNvSpPr/>
            <p:nvPr/>
          </p:nvSpPr>
          <p:spPr>
            <a:xfrm>
              <a:off x="9754225" y="2239765"/>
              <a:ext cx="36300" cy="36286"/>
            </a:xfrm>
            <a:custGeom>
              <a:avLst/>
              <a:gdLst>
                <a:gd name="csX0" fmla="*/ 3117 w 24547"/>
                <a:gd name="csY0" fmla="*/ 1155 h 24538"/>
                <a:gd name="csX1" fmla="*/ 17144 w 24547"/>
                <a:gd name="csY1" fmla="*/ 4661 h 24538"/>
                <a:gd name="csX2" fmla="*/ 27664 w 24547"/>
                <a:gd name="csY2" fmla="*/ 1155 h 24538"/>
                <a:gd name="csX3" fmla="*/ 24157 w 24547"/>
                <a:gd name="csY3" fmla="*/ 25694 h 24538"/>
                <a:gd name="csX4" fmla="*/ 10130 w 24547"/>
                <a:gd name="csY4" fmla="*/ 22188 h 24538"/>
                <a:gd name="csX5" fmla="*/ 10130 w 24547"/>
                <a:gd name="csY5" fmla="*/ 4661 h 24538"/>
              </a:gdLst>
              <a:ahLst/>
              <a:cxnLst>
                <a:cxn ang="0">
                  <a:pos x="csX0" y="csY0"/>
                </a:cxn>
                <a:cxn ang="0">
                  <a:pos x="csX1" y="csY1"/>
                </a:cxn>
                <a:cxn ang="0">
                  <a:pos x="csX2" y="csY2"/>
                </a:cxn>
                <a:cxn ang="0">
                  <a:pos x="csX3" y="csY3"/>
                </a:cxn>
                <a:cxn ang="0">
                  <a:pos x="csX4" y="csY4"/>
                </a:cxn>
                <a:cxn ang="0">
                  <a:pos x="csX5" y="csY5"/>
                </a:cxn>
              </a:cxnLst>
              <a:rect l="l" t="t" r="r" b="b"/>
              <a:pathLst>
                <a:path w="24547" h="24538">
                  <a:moveTo>
                    <a:pt x="3117" y="1155"/>
                  </a:moveTo>
                  <a:lnTo>
                    <a:pt x="17144" y="4661"/>
                  </a:lnTo>
                  <a:lnTo>
                    <a:pt x="27664" y="1155"/>
                  </a:lnTo>
                  <a:lnTo>
                    <a:pt x="24157" y="25694"/>
                  </a:lnTo>
                  <a:lnTo>
                    <a:pt x="10130" y="22188"/>
                  </a:lnTo>
                  <a:lnTo>
                    <a:pt x="10130" y="466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7" name="Freeform 56">
              <a:extLst>
                <a:ext uri="{FF2B5EF4-FFF2-40B4-BE49-F238E27FC236}">
                  <a16:creationId xmlns:a16="http://schemas.microsoft.com/office/drawing/2014/main" id="{7987B5C9-A60E-6F5D-B320-060514414F5F}"/>
                </a:ext>
              </a:extLst>
            </p:cNvPr>
            <p:cNvSpPr/>
            <p:nvPr/>
          </p:nvSpPr>
          <p:spPr>
            <a:xfrm>
              <a:off x="9494942" y="1897634"/>
              <a:ext cx="31113" cy="51838"/>
            </a:xfrm>
            <a:custGeom>
              <a:avLst/>
              <a:gdLst>
                <a:gd name="csX0" fmla="*/ 3067 w 21040"/>
                <a:gd name="csY0" fmla="*/ 1089 h 35055"/>
                <a:gd name="csX1" fmla="*/ 17094 w 21040"/>
                <a:gd name="csY1" fmla="*/ 4595 h 35055"/>
                <a:gd name="csX2" fmla="*/ 24107 w 21040"/>
                <a:gd name="csY2" fmla="*/ 15111 h 35055"/>
                <a:gd name="csX3" fmla="*/ 17094 w 21040"/>
                <a:gd name="csY3" fmla="*/ 18617 h 35055"/>
                <a:gd name="csX4" fmla="*/ 20601 w 21040"/>
                <a:gd name="csY4" fmla="*/ 36144 h 35055"/>
                <a:gd name="csX5" fmla="*/ 13587 w 21040"/>
                <a:gd name="csY5" fmla="*/ 36144 h 35055"/>
                <a:gd name="csX6" fmla="*/ 3067 w 21040"/>
                <a:gd name="csY6" fmla="*/ 8100 h 350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1040" h="35055">
                  <a:moveTo>
                    <a:pt x="3067" y="1089"/>
                  </a:moveTo>
                  <a:lnTo>
                    <a:pt x="17094" y="4595"/>
                  </a:lnTo>
                  <a:lnTo>
                    <a:pt x="24107" y="15111"/>
                  </a:lnTo>
                  <a:lnTo>
                    <a:pt x="17094" y="18617"/>
                  </a:lnTo>
                  <a:lnTo>
                    <a:pt x="20601" y="36144"/>
                  </a:lnTo>
                  <a:lnTo>
                    <a:pt x="13587" y="36144"/>
                  </a:lnTo>
                  <a:lnTo>
                    <a:pt x="3067" y="810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8" name="Freeform 57">
              <a:extLst>
                <a:ext uri="{FF2B5EF4-FFF2-40B4-BE49-F238E27FC236}">
                  <a16:creationId xmlns:a16="http://schemas.microsoft.com/office/drawing/2014/main" id="{A24DCFB4-8F48-52FA-31CF-8765D0130543}"/>
                </a:ext>
              </a:extLst>
            </p:cNvPr>
            <p:cNvSpPr/>
            <p:nvPr/>
          </p:nvSpPr>
          <p:spPr>
            <a:xfrm>
              <a:off x="8872663" y="2898108"/>
              <a:ext cx="46670" cy="36286"/>
            </a:xfrm>
            <a:custGeom>
              <a:avLst/>
              <a:gdLst>
                <a:gd name="csX0" fmla="*/ 2947 w 31560"/>
                <a:gd name="csY0" fmla="*/ 1282 h 24538"/>
                <a:gd name="csX1" fmla="*/ 16974 w 31560"/>
                <a:gd name="csY1" fmla="*/ 4788 h 24538"/>
                <a:gd name="csX2" fmla="*/ 9960 w 31560"/>
                <a:gd name="csY2" fmla="*/ 22315 h 24538"/>
                <a:gd name="csX3" fmla="*/ 34508 w 31560"/>
                <a:gd name="csY3" fmla="*/ 22315 h 24538"/>
                <a:gd name="csX4" fmla="*/ 34508 w 31560"/>
                <a:gd name="csY4" fmla="*/ 25821 h 24538"/>
                <a:gd name="csX5" fmla="*/ 6454 w 31560"/>
                <a:gd name="csY5" fmla="*/ 25821 h 24538"/>
                <a:gd name="csX6" fmla="*/ 2947 w 31560"/>
                <a:gd name="csY6" fmla="*/ 22315 h 245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560" h="24538">
                  <a:moveTo>
                    <a:pt x="2947" y="1282"/>
                  </a:moveTo>
                  <a:lnTo>
                    <a:pt x="16974" y="4788"/>
                  </a:lnTo>
                  <a:lnTo>
                    <a:pt x="9960" y="22315"/>
                  </a:lnTo>
                  <a:lnTo>
                    <a:pt x="34508" y="22315"/>
                  </a:lnTo>
                  <a:lnTo>
                    <a:pt x="34508" y="25821"/>
                  </a:lnTo>
                  <a:lnTo>
                    <a:pt x="6454" y="25821"/>
                  </a:lnTo>
                  <a:lnTo>
                    <a:pt x="2947" y="2231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9" name="Freeform 58">
              <a:extLst>
                <a:ext uri="{FF2B5EF4-FFF2-40B4-BE49-F238E27FC236}">
                  <a16:creationId xmlns:a16="http://schemas.microsoft.com/office/drawing/2014/main" id="{B0A52976-B07A-499C-DAEE-D4641667C7D4}"/>
                </a:ext>
              </a:extLst>
            </p:cNvPr>
            <p:cNvSpPr/>
            <p:nvPr/>
          </p:nvSpPr>
          <p:spPr>
            <a:xfrm>
              <a:off x="8675609" y="3152115"/>
              <a:ext cx="20741" cy="51838"/>
            </a:xfrm>
            <a:custGeom>
              <a:avLst/>
              <a:gdLst>
                <a:gd name="csX0" fmla="*/ 6417 w 14026"/>
                <a:gd name="csY0" fmla="*/ 1331 h 35055"/>
                <a:gd name="csX1" fmla="*/ 13430 w 14026"/>
                <a:gd name="csY1" fmla="*/ 15353 h 35055"/>
                <a:gd name="csX2" fmla="*/ 16937 w 14026"/>
                <a:gd name="csY2" fmla="*/ 22364 h 35055"/>
                <a:gd name="csX3" fmla="*/ 9923 w 14026"/>
                <a:gd name="csY3" fmla="*/ 22364 h 35055"/>
                <a:gd name="csX4" fmla="*/ 6417 w 14026"/>
                <a:gd name="csY4" fmla="*/ 36386 h 35055"/>
                <a:gd name="csX5" fmla="*/ 2910 w 14026"/>
                <a:gd name="csY5" fmla="*/ 36386 h 35055"/>
                <a:gd name="csX6" fmla="*/ 2910 w 14026"/>
                <a:gd name="csY6" fmla="*/ 4837 h 350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4026" h="35055">
                  <a:moveTo>
                    <a:pt x="6417" y="1331"/>
                  </a:moveTo>
                  <a:lnTo>
                    <a:pt x="13430" y="15353"/>
                  </a:lnTo>
                  <a:lnTo>
                    <a:pt x="16937" y="22364"/>
                  </a:lnTo>
                  <a:lnTo>
                    <a:pt x="9923" y="22364"/>
                  </a:lnTo>
                  <a:lnTo>
                    <a:pt x="6417" y="36386"/>
                  </a:lnTo>
                  <a:lnTo>
                    <a:pt x="2910" y="36386"/>
                  </a:lnTo>
                  <a:lnTo>
                    <a:pt x="2910" y="4837"/>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60" name="Freeform 59">
              <a:extLst>
                <a:ext uri="{FF2B5EF4-FFF2-40B4-BE49-F238E27FC236}">
                  <a16:creationId xmlns:a16="http://schemas.microsoft.com/office/drawing/2014/main" id="{F05DE3D1-1B88-E9C8-A2B0-C63A7F226DA9}"/>
                </a:ext>
              </a:extLst>
            </p:cNvPr>
            <p:cNvSpPr/>
            <p:nvPr/>
          </p:nvSpPr>
          <p:spPr>
            <a:xfrm>
              <a:off x="8877849" y="2706307"/>
              <a:ext cx="31113" cy="25919"/>
            </a:xfrm>
            <a:custGeom>
              <a:avLst/>
              <a:gdLst>
                <a:gd name="csX0" fmla="*/ 2948 w 21040"/>
                <a:gd name="csY0" fmla="*/ 1245 h 17527"/>
                <a:gd name="csX1" fmla="*/ 23988 w 21040"/>
                <a:gd name="csY1" fmla="*/ 8256 h 17527"/>
                <a:gd name="csX2" fmla="*/ 23988 w 21040"/>
                <a:gd name="csY2" fmla="*/ 15267 h 17527"/>
                <a:gd name="csX3" fmla="*/ 2948 w 21040"/>
                <a:gd name="csY3" fmla="*/ 18773 h 17527"/>
              </a:gdLst>
              <a:ahLst/>
              <a:cxnLst>
                <a:cxn ang="0">
                  <a:pos x="csX0" y="csY0"/>
                </a:cxn>
                <a:cxn ang="0">
                  <a:pos x="csX1" y="csY1"/>
                </a:cxn>
                <a:cxn ang="0">
                  <a:pos x="csX2" y="csY2"/>
                </a:cxn>
                <a:cxn ang="0">
                  <a:pos x="csX3" y="csY3"/>
                </a:cxn>
              </a:cxnLst>
              <a:rect l="l" t="t" r="r" b="b"/>
              <a:pathLst>
                <a:path w="21040" h="17527">
                  <a:moveTo>
                    <a:pt x="2948" y="1245"/>
                  </a:moveTo>
                  <a:lnTo>
                    <a:pt x="23988" y="8256"/>
                  </a:lnTo>
                  <a:lnTo>
                    <a:pt x="23988" y="15267"/>
                  </a:lnTo>
                  <a:lnTo>
                    <a:pt x="2948" y="1877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61" name="Freeform 60">
              <a:extLst>
                <a:ext uri="{FF2B5EF4-FFF2-40B4-BE49-F238E27FC236}">
                  <a16:creationId xmlns:a16="http://schemas.microsoft.com/office/drawing/2014/main" id="{3FDC462A-EFEF-669D-0146-D57E50DB81E6}"/>
                </a:ext>
              </a:extLst>
            </p:cNvPr>
            <p:cNvSpPr/>
            <p:nvPr/>
          </p:nvSpPr>
          <p:spPr>
            <a:xfrm>
              <a:off x="9526055" y="1923551"/>
              <a:ext cx="31113" cy="31102"/>
            </a:xfrm>
            <a:custGeom>
              <a:avLst/>
              <a:gdLst>
                <a:gd name="csX0" fmla="*/ 3073 w 21040"/>
                <a:gd name="csY0" fmla="*/ 1094 h 21033"/>
                <a:gd name="csX1" fmla="*/ 17100 w 21040"/>
                <a:gd name="csY1" fmla="*/ 8105 h 21033"/>
                <a:gd name="csX2" fmla="*/ 24113 w 21040"/>
                <a:gd name="csY2" fmla="*/ 18622 h 21033"/>
                <a:gd name="csX3" fmla="*/ 10086 w 21040"/>
                <a:gd name="csY3" fmla="*/ 22127 h 21033"/>
                <a:gd name="csX4" fmla="*/ 3073 w 21040"/>
                <a:gd name="csY4" fmla="*/ 15116 h 21033"/>
              </a:gdLst>
              <a:ahLst/>
              <a:cxnLst>
                <a:cxn ang="0">
                  <a:pos x="csX0" y="csY0"/>
                </a:cxn>
                <a:cxn ang="0">
                  <a:pos x="csX1" y="csY1"/>
                </a:cxn>
                <a:cxn ang="0">
                  <a:pos x="csX2" y="csY2"/>
                </a:cxn>
                <a:cxn ang="0">
                  <a:pos x="csX3" y="csY3"/>
                </a:cxn>
                <a:cxn ang="0">
                  <a:pos x="csX4" y="csY4"/>
                </a:cxn>
              </a:cxnLst>
              <a:rect l="l" t="t" r="r" b="b"/>
              <a:pathLst>
                <a:path w="21040" h="21033">
                  <a:moveTo>
                    <a:pt x="3073" y="1094"/>
                  </a:moveTo>
                  <a:lnTo>
                    <a:pt x="17100" y="8105"/>
                  </a:lnTo>
                  <a:lnTo>
                    <a:pt x="24113" y="18622"/>
                  </a:lnTo>
                  <a:lnTo>
                    <a:pt x="10086" y="22127"/>
                  </a:lnTo>
                  <a:lnTo>
                    <a:pt x="3073" y="1511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62" name="Freeform 61">
              <a:extLst>
                <a:ext uri="{FF2B5EF4-FFF2-40B4-BE49-F238E27FC236}">
                  <a16:creationId xmlns:a16="http://schemas.microsoft.com/office/drawing/2014/main" id="{DABE0BDF-88ED-5856-FB07-46C0EFDFAD19}"/>
                </a:ext>
              </a:extLst>
            </p:cNvPr>
            <p:cNvSpPr/>
            <p:nvPr/>
          </p:nvSpPr>
          <p:spPr>
            <a:xfrm>
              <a:off x="8717094" y="1897634"/>
              <a:ext cx="57042" cy="15551"/>
            </a:xfrm>
            <a:custGeom>
              <a:avLst/>
              <a:gdLst>
                <a:gd name="csX0" fmla="*/ 9932 w 38574"/>
                <a:gd name="csY0" fmla="*/ 1089 h 10516"/>
                <a:gd name="csX1" fmla="*/ 41493 w 38574"/>
                <a:gd name="csY1" fmla="*/ 4595 h 10516"/>
                <a:gd name="csX2" fmla="*/ 30973 w 38574"/>
                <a:gd name="csY2" fmla="*/ 11606 h 10516"/>
                <a:gd name="csX3" fmla="*/ 9932 w 38574"/>
                <a:gd name="csY3" fmla="*/ 11606 h 10516"/>
                <a:gd name="csX4" fmla="*/ 2919 w 38574"/>
                <a:gd name="csY4" fmla="*/ 4595 h 10516"/>
              </a:gdLst>
              <a:ahLst/>
              <a:cxnLst>
                <a:cxn ang="0">
                  <a:pos x="csX0" y="csY0"/>
                </a:cxn>
                <a:cxn ang="0">
                  <a:pos x="csX1" y="csY1"/>
                </a:cxn>
                <a:cxn ang="0">
                  <a:pos x="csX2" y="csY2"/>
                </a:cxn>
                <a:cxn ang="0">
                  <a:pos x="csX3" y="csY3"/>
                </a:cxn>
                <a:cxn ang="0">
                  <a:pos x="csX4" y="csY4"/>
                </a:cxn>
              </a:cxnLst>
              <a:rect l="l" t="t" r="r" b="b"/>
              <a:pathLst>
                <a:path w="38574" h="10516">
                  <a:moveTo>
                    <a:pt x="9932" y="1089"/>
                  </a:moveTo>
                  <a:lnTo>
                    <a:pt x="41493" y="4595"/>
                  </a:lnTo>
                  <a:lnTo>
                    <a:pt x="30973" y="11606"/>
                  </a:lnTo>
                  <a:lnTo>
                    <a:pt x="9932" y="11606"/>
                  </a:lnTo>
                  <a:lnTo>
                    <a:pt x="2919" y="459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63" name="Freeform 62">
              <a:extLst>
                <a:ext uri="{FF2B5EF4-FFF2-40B4-BE49-F238E27FC236}">
                  <a16:creationId xmlns:a16="http://schemas.microsoft.com/office/drawing/2014/main" id="{69D34FA0-8250-E076-1119-DCC19B615D60}"/>
                </a:ext>
              </a:extLst>
            </p:cNvPr>
            <p:cNvSpPr/>
            <p:nvPr/>
          </p:nvSpPr>
          <p:spPr>
            <a:xfrm>
              <a:off x="9707553" y="2125721"/>
              <a:ext cx="46670" cy="41471"/>
            </a:xfrm>
            <a:custGeom>
              <a:avLst/>
              <a:gdLst>
                <a:gd name="csX0" fmla="*/ 10123 w 31560"/>
                <a:gd name="csY0" fmla="*/ 1133 h 28044"/>
                <a:gd name="csX1" fmla="*/ 34671 w 31560"/>
                <a:gd name="csY1" fmla="*/ 22166 h 28044"/>
                <a:gd name="csX2" fmla="*/ 27657 w 31560"/>
                <a:gd name="csY2" fmla="*/ 29177 h 28044"/>
                <a:gd name="csX3" fmla="*/ 27657 w 31560"/>
                <a:gd name="csY3" fmla="*/ 22166 h 28044"/>
                <a:gd name="csX4" fmla="*/ 13630 w 31560"/>
                <a:gd name="csY4" fmla="*/ 15155 h 28044"/>
                <a:gd name="csX5" fmla="*/ 3110 w 31560"/>
                <a:gd name="csY5" fmla="*/ 4639 h 28044"/>
              </a:gdLst>
              <a:ahLst/>
              <a:cxnLst>
                <a:cxn ang="0">
                  <a:pos x="csX0" y="csY0"/>
                </a:cxn>
                <a:cxn ang="0">
                  <a:pos x="csX1" y="csY1"/>
                </a:cxn>
                <a:cxn ang="0">
                  <a:pos x="csX2" y="csY2"/>
                </a:cxn>
                <a:cxn ang="0">
                  <a:pos x="csX3" y="csY3"/>
                </a:cxn>
                <a:cxn ang="0">
                  <a:pos x="csX4" y="csY4"/>
                </a:cxn>
                <a:cxn ang="0">
                  <a:pos x="csX5" y="csY5"/>
                </a:cxn>
              </a:cxnLst>
              <a:rect l="l" t="t" r="r" b="b"/>
              <a:pathLst>
                <a:path w="31560" h="28044">
                  <a:moveTo>
                    <a:pt x="10123" y="1133"/>
                  </a:moveTo>
                  <a:lnTo>
                    <a:pt x="34671" y="22166"/>
                  </a:lnTo>
                  <a:lnTo>
                    <a:pt x="27657" y="29177"/>
                  </a:lnTo>
                  <a:lnTo>
                    <a:pt x="27657" y="22166"/>
                  </a:lnTo>
                  <a:lnTo>
                    <a:pt x="13630" y="15155"/>
                  </a:lnTo>
                  <a:lnTo>
                    <a:pt x="3110" y="463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22" name="Freeform 921">
              <a:extLst>
                <a:ext uri="{FF2B5EF4-FFF2-40B4-BE49-F238E27FC236}">
                  <a16:creationId xmlns:a16="http://schemas.microsoft.com/office/drawing/2014/main" id="{68AEC3C3-5128-9A84-25F3-B5EFD61C5A1B}"/>
                </a:ext>
              </a:extLst>
            </p:cNvPr>
            <p:cNvSpPr/>
            <p:nvPr/>
          </p:nvSpPr>
          <p:spPr>
            <a:xfrm>
              <a:off x="9406786" y="2317522"/>
              <a:ext cx="25927" cy="36286"/>
            </a:xfrm>
            <a:custGeom>
              <a:avLst/>
              <a:gdLst>
                <a:gd name="csX0" fmla="*/ 17081 w 17533"/>
                <a:gd name="csY0" fmla="*/ 1170 h 24538"/>
                <a:gd name="csX1" fmla="*/ 20588 w 17533"/>
                <a:gd name="csY1" fmla="*/ 1170 h 24538"/>
                <a:gd name="csX2" fmla="*/ 20588 w 17533"/>
                <a:gd name="csY2" fmla="*/ 25709 h 24538"/>
                <a:gd name="csX3" fmla="*/ 3054 w 17533"/>
                <a:gd name="csY3" fmla="*/ 25709 h 24538"/>
                <a:gd name="csX4" fmla="*/ 10067 w 17533"/>
                <a:gd name="csY4" fmla="*/ 22203 h 24538"/>
                <a:gd name="csX5" fmla="*/ 6561 w 17533"/>
                <a:gd name="csY5" fmla="*/ 8181 h 24538"/>
                <a:gd name="csX6" fmla="*/ 13574 w 17533"/>
                <a:gd name="csY6" fmla="*/ 8181 h 245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7533" h="24538">
                  <a:moveTo>
                    <a:pt x="17081" y="1170"/>
                  </a:moveTo>
                  <a:lnTo>
                    <a:pt x="20588" y="1170"/>
                  </a:lnTo>
                  <a:lnTo>
                    <a:pt x="20588" y="25709"/>
                  </a:lnTo>
                  <a:lnTo>
                    <a:pt x="3054" y="25709"/>
                  </a:lnTo>
                  <a:lnTo>
                    <a:pt x="10067" y="22203"/>
                  </a:lnTo>
                  <a:lnTo>
                    <a:pt x="6561" y="8181"/>
                  </a:lnTo>
                  <a:lnTo>
                    <a:pt x="13574" y="818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24" name="Freeform 923">
              <a:extLst>
                <a:ext uri="{FF2B5EF4-FFF2-40B4-BE49-F238E27FC236}">
                  <a16:creationId xmlns:a16="http://schemas.microsoft.com/office/drawing/2014/main" id="{DC1213A6-3640-8810-6DFA-6DBD080D4253}"/>
                </a:ext>
              </a:extLst>
            </p:cNvPr>
            <p:cNvSpPr/>
            <p:nvPr/>
          </p:nvSpPr>
          <p:spPr>
            <a:xfrm>
              <a:off x="9536428" y="1975390"/>
              <a:ext cx="25927" cy="31102"/>
            </a:xfrm>
            <a:custGeom>
              <a:avLst/>
              <a:gdLst>
                <a:gd name="csX0" fmla="*/ 3075 w 17533"/>
                <a:gd name="csY0" fmla="*/ 1104 h 21033"/>
                <a:gd name="csX1" fmla="*/ 13595 w 17533"/>
                <a:gd name="csY1" fmla="*/ 1104 h 21033"/>
                <a:gd name="csX2" fmla="*/ 13595 w 17533"/>
                <a:gd name="csY2" fmla="*/ 8115 h 21033"/>
                <a:gd name="csX3" fmla="*/ 20609 w 17533"/>
                <a:gd name="csY3" fmla="*/ 8115 h 21033"/>
                <a:gd name="csX4" fmla="*/ 17102 w 17533"/>
                <a:gd name="csY4" fmla="*/ 22137 h 21033"/>
                <a:gd name="csX5" fmla="*/ 3075 w 17533"/>
                <a:gd name="csY5" fmla="*/ 11621 h 21033"/>
              </a:gdLst>
              <a:ahLst/>
              <a:cxnLst>
                <a:cxn ang="0">
                  <a:pos x="csX0" y="csY0"/>
                </a:cxn>
                <a:cxn ang="0">
                  <a:pos x="csX1" y="csY1"/>
                </a:cxn>
                <a:cxn ang="0">
                  <a:pos x="csX2" y="csY2"/>
                </a:cxn>
                <a:cxn ang="0">
                  <a:pos x="csX3" y="csY3"/>
                </a:cxn>
                <a:cxn ang="0">
                  <a:pos x="csX4" y="csY4"/>
                </a:cxn>
                <a:cxn ang="0">
                  <a:pos x="csX5" y="csY5"/>
                </a:cxn>
              </a:cxnLst>
              <a:rect l="l" t="t" r="r" b="b"/>
              <a:pathLst>
                <a:path w="17533" h="21033">
                  <a:moveTo>
                    <a:pt x="3075" y="1104"/>
                  </a:moveTo>
                  <a:lnTo>
                    <a:pt x="13595" y="1104"/>
                  </a:lnTo>
                  <a:lnTo>
                    <a:pt x="13595" y="8115"/>
                  </a:lnTo>
                  <a:lnTo>
                    <a:pt x="20609" y="8115"/>
                  </a:lnTo>
                  <a:lnTo>
                    <a:pt x="17102" y="22137"/>
                  </a:lnTo>
                  <a:lnTo>
                    <a:pt x="3075" y="1162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37" name="Freeform 936">
              <a:extLst>
                <a:ext uri="{FF2B5EF4-FFF2-40B4-BE49-F238E27FC236}">
                  <a16:creationId xmlns:a16="http://schemas.microsoft.com/office/drawing/2014/main" id="{6544372C-233C-EE6A-C037-522743F5B242}"/>
                </a:ext>
              </a:extLst>
            </p:cNvPr>
            <p:cNvSpPr/>
            <p:nvPr/>
          </p:nvSpPr>
          <p:spPr>
            <a:xfrm>
              <a:off x="9277143" y="2706307"/>
              <a:ext cx="36300" cy="25919"/>
            </a:xfrm>
            <a:custGeom>
              <a:avLst/>
              <a:gdLst>
                <a:gd name="csX0" fmla="*/ 17056 w 24547"/>
                <a:gd name="csY0" fmla="*/ 1245 h 17527"/>
                <a:gd name="csX1" fmla="*/ 27576 w 24547"/>
                <a:gd name="csY1" fmla="*/ 1245 h 17527"/>
                <a:gd name="csX2" fmla="*/ 24069 w 24547"/>
                <a:gd name="csY2" fmla="*/ 18773 h 17527"/>
                <a:gd name="csX3" fmla="*/ 3029 w 24547"/>
                <a:gd name="csY3" fmla="*/ 18773 h 17527"/>
                <a:gd name="csX4" fmla="*/ 13549 w 24547"/>
                <a:gd name="csY4" fmla="*/ 11762 h 17527"/>
              </a:gdLst>
              <a:ahLst/>
              <a:cxnLst>
                <a:cxn ang="0">
                  <a:pos x="csX0" y="csY0"/>
                </a:cxn>
                <a:cxn ang="0">
                  <a:pos x="csX1" y="csY1"/>
                </a:cxn>
                <a:cxn ang="0">
                  <a:pos x="csX2" y="csY2"/>
                </a:cxn>
                <a:cxn ang="0">
                  <a:pos x="csX3" y="csY3"/>
                </a:cxn>
                <a:cxn ang="0">
                  <a:pos x="csX4" y="csY4"/>
                </a:cxn>
              </a:cxnLst>
              <a:rect l="l" t="t" r="r" b="b"/>
              <a:pathLst>
                <a:path w="24547" h="17527">
                  <a:moveTo>
                    <a:pt x="17056" y="1245"/>
                  </a:moveTo>
                  <a:lnTo>
                    <a:pt x="27576" y="1245"/>
                  </a:lnTo>
                  <a:lnTo>
                    <a:pt x="24069" y="18773"/>
                  </a:lnTo>
                  <a:lnTo>
                    <a:pt x="3029" y="18773"/>
                  </a:lnTo>
                  <a:lnTo>
                    <a:pt x="13549" y="11762"/>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38" name="TextBox 937">
              <a:extLst>
                <a:ext uri="{FF2B5EF4-FFF2-40B4-BE49-F238E27FC236}">
                  <a16:creationId xmlns:a16="http://schemas.microsoft.com/office/drawing/2014/main" id="{89B80DE2-1F23-620A-9FA5-0FFB313077B4}"/>
                </a:ext>
              </a:extLst>
            </p:cNvPr>
            <p:cNvSpPr txBox="1"/>
            <p:nvPr/>
          </p:nvSpPr>
          <p:spPr>
            <a:xfrm>
              <a:off x="8746927" y="2228445"/>
              <a:ext cx="1021481" cy="369332"/>
            </a:xfrm>
            <a:prstGeom prst="rect">
              <a:avLst/>
            </a:prstGeom>
            <a:solidFill>
              <a:schemeClr val="bg1"/>
            </a:solidFill>
          </p:spPr>
          <p:txBody>
            <a:bodyPr wrap="square" rtlCol="0">
              <a:spAutoFit/>
            </a:bodyPr>
            <a:lstStyle/>
            <a:p>
              <a:pPr algn="ctr"/>
              <a:r>
                <a:rPr lang="en-GB" dirty="0"/>
                <a:t> </a:t>
              </a:r>
              <a:endParaRPr lang="en-GB" baseline="-25000" dirty="0"/>
            </a:p>
          </p:txBody>
        </p:sp>
        <p:grpSp>
          <p:nvGrpSpPr>
            <p:cNvPr id="939" name="Group 938">
              <a:extLst>
                <a:ext uri="{FF2B5EF4-FFF2-40B4-BE49-F238E27FC236}">
                  <a16:creationId xmlns:a16="http://schemas.microsoft.com/office/drawing/2014/main" id="{2E83B462-80D2-20A9-27B9-AFD6BA0D390A}"/>
                </a:ext>
              </a:extLst>
            </p:cNvPr>
            <p:cNvGrpSpPr/>
            <p:nvPr/>
          </p:nvGrpSpPr>
          <p:grpSpPr>
            <a:xfrm>
              <a:off x="8702541" y="1835532"/>
              <a:ext cx="914400" cy="1017404"/>
              <a:chOff x="10272464" y="2240357"/>
              <a:chExt cx="914400" cy="1017404"/>
            </a:xfrm>
          </p:grpSpPr>
          <p:pic>
            <p:nvPicPr>
              <p:cNvPr id="943" name="Graphic 942" descr="Cloud outline">
                <a:extLst>
                  <a:ext uri="{FF2B5EF4-FFF2-40B4-BE49-F238E27FC236}">
                    <a16:creationId xmlns:a16="http://schemas.microsoft.com/office/drawing/2014/main" id="{B626D900-FD18-EE35-3711-D4CE939ADF7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72464" y="2240357"/>
                <a:ext cx="914400" cy="914400"/>
              </a:xfrm>
              <a:prstGeom prst="rect">
                <a:avLst/>
              </a:prstGeom>
            </p:spPr>
          </p:pic>
          <p:sp>
            <p:nvSpPr>
              <p:cNvPr id="944" name="TextBox 943">
                <a:extLst>
                  <a:ext uri="{FF2B5EF4-FFF2-40B4-BE49-F238E27FC236}">
                    <a16:creationId xmlns:a16="http://schemas.microsoft.com/office/drawing/2014/main" id="{E23A1FE0-7BDA-BF18-7810-F8467A837FC8}"/>
                  </a:ext>
                </a:extLst>
              </p:cNvPr>
              <p:cNvSpPr txBox="1"/>
              <p:nvPr/>
            </p:nvSpPr>
            <p:spPr>
              <a:xfrm>
                <a:off x="10416480" y="2888429"/>
                <a:ext cx="648072" cy="369332"/>
              </a:xfrm>
              <a:prstGeom prst="rect">
                <a:avLst/>
              </a:prstGeom>
              <a:solidFill>
                <a:schemeClr val="bg1"/>
              </a:solidFill>
            </p:spPr>
            <p:txBody>
              <a:bodyPr wrap="square" rtlCol="0">
                <a:spAutoFit/>
              </a:bodyPr>
              <a:lstStyle/>
              <a:p>
                <a:pPr algn="ctr"/>
                <a:r>
                  <a:rPr lang="en-GB" dirty="0"/>
                  <a:t> </a:t>
                </a:r>
                <a:endParaRPr lang="en-GB" baseline="-25000" dirty="0"/>
              </a:p>
            </p:txBody>
          </p:sp>
          <p:sp>
            <p:nvSpPr>
              <p:cNvPr id="945" name="TextBox 944">
                <a:extLst>
                  <a:ext uri="{FF2B5EF4-FFF2-40B4-BE49-F238E27FC236}">
                    <a16:creationId xmlns:a16="http://schemas.microsoft.com/office/drawing/2014/main" id="{3FD55592-8A02-34DA-961C-877C2137AC2B}"/>
                  </a:ext>
                </a:extLst>
              </p:cNvPr>
              <p:cNvSpPr txBox="1"/>
              <p:nvPr/>
            </p:nvSpPr>
            <p:spPr>
              <a:xfrm>
                <a:off x="10416480" y="2663113"/>
                <a:ext cx="648072" cy="373258"/>
              </a:xfrm>
              <a:prstGeom prst="rect">
                <a:avLst/>
              </a:prstGeom>
              <a:noFill/>
            </p:spPr>
            <p:txBody>
              <a:bodyPr wrap="square" rtlCol="0">
                <a:spAutoFit/>
              </a:bodyPr>
              <a:lstStyle/>
              <a:p>
                <a:pPr algn="ctr"/>
                <a:r>
                  <a:rPr lang="en-GB" sz="1400" b="1" dirty="0">
                    <a:solidFill>
                      <a:srgbClr val="225F9A"/>
                    </a:solidFill>
                  </a:rPr>
                  <a:t>CO</a:t>
                </a:r>
                <a:r>
                  <a:rPr lang="en-GB" sz="1400" b="1" baseline="-25000" dirty="0">
                    <a:solidFill>
                      <a:srgbClr val="225F9A"/>
                    </a:solidFill>
                  </a:rPr>
                  <a:t>2</a:t>
                </a:r>
                <a:endParaRPr lang="en-GB" b="1" baseline="-25000" dirty="0">
                  <a:solidFill>
                    <a:srgbClr val="225F9A"/>
                  </a:solidFill>
                </a:endParaRPr>
              </a:p>
            </p:txBody>
          </p:sp>
        </p:grpSp>
        <p:sp>
          <p:nvSpPr>
            <p:cNvPr id="940" name="Freeform 939">
              <a:extLst>
                <a:ext uri="{FF2B5EF4-FFF2-40B4-BE49-F238E27FC236}">
                  <a16:creationId xmlns:a16="http://schemas.microsoft.com/office/drawing/2014/main" id="{C0F828BA-7A00-3B7D-ED89-57FF5E7FFBA1}"/>
                </a:ext>
              </a:extLst>
            </p:cNvPr>
            <p:cNvSpPr/>
            <p:nvPr/>
          </p:nvSpPr>
          <p:spPr>
            <a:xfrm>
              <a:off x="8839297" y="2897939"/>
              <a:ext cx="383738" cy="41471"/>
            </a:xfrm>
            <a:custGeom>
              <a:avLst/>
              <a:gdLst>
                <a:gd name="csX0" fmla="*/ 6455 w 259499"/>
                <a:gd name="csY0" fmla="*/ 1281 h 28044"/>
                <a:gd name="csX1" fmla="*/ 262447 w 259499"/>
                <a:gd name="csY1" fmla="*/ 1281 h 28044"/>
                <a:gd name="csX2" fmla="*/ 262447 w 259499"/>
                <a:gd name="csY2" fmla="*/ 25820 h 28044"/>
                <a:gd name="csX3" fmla="*/ 258940 w 259499"/>
                <a:gd name="csY3" fmla="*/ 29325 h 28044"/>
                <a:gd name="csX4" fmla="*/ 6455 w 259499"/>
                <a:gd name="csY4" fmla="*/ 29325 h 28044"/>
                <a:gd name="csX5" fmla="*/ 2948 w 259499"/>
                <a:gd name="csY5" fmla="*/ 25820 h 28044"/>
                <a:gd name="csX6" fmla="*/ 2948 w 259499"/>
                <a:gd name="csY6" fmla="*/ 4787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499" h="28044">
                  <a:moveTo>
                    <a:pt x="6455" y="1281"/>
                  </a:moveTo>
                  <a:lnTo>
                    <a:pt x="262447" y="1281"/>
                  </a:lnTo>
                  <a:lnTo>
                    <a:pt x="262447" y="25820"/>
                  </a:lnTo>
                  <a:lnTo>
                    <a:pt x="258940" y="29325"/>
                  </a:lnTo>
                  <a:lnTo>
                    <a:pt x="6455" y="29325"/>
                  </a:lnTo>
                  <a:lnTo>
                    <a:pt x="2948" y="25820"/>
                  </a:lnTo>
                  <a:lnTo>
                    <a:pt x="2948" y="4787"/>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41" name="Freeform 940">
              <a:extLst>
                <a:ext uri="{FF2B5EF4-FFF2-40B4-BE49-F238E27FC236}">
                  <a16:creationId xmlns:a16="http://schemas.microsoft.com/office/drawing/2014/main" id="{0AA5A706-0A31-E851-027B-530CC1A92E2D}"/>
                </a:ext>
              </a:extLst>
            </p:cNvPr>
            <p:cNvSpPr/>
            <p:nvPr/>
          </p:nvSpPr>
          <p:spPr>
            <a:xfrm>
              <a:off x="8839297" y="2767027"/>
              <a:ext cx="383738" cy="41471"/>
            </a:xfrm>
            <a:custGeom>
              <a:avLst/>
              <a:gdLst>
                <a:gd name="csX0" fmla="*/ 6455 w 259499"/>
                <a:gd name="csY0" fmla="*/ 1281 h 28044"/>
                <a:gd name="csX1" fmla="*/ 262447 w 259499"/>
                <a:gd name="csY1" fmla="*/ 1281 h 28044"/>
                <a:gd name="csX2" fmla="*/ 262447 w 259499"/>
                <a:gd name="csY2" fmla="*/ 25820 h 28044"/>
                <a:gd name="csX3" fmla="*/ 258940 w 259499"/>
                <a:gd name="csY3" fmla="*/ 29325 h 28044"/>
                <a:gd name="csX4" fmla="*/ 6455 w 259499"/>
                <a:gd name="csY4" fmla="*/ 29325 h 28044"/>
                <a:gd name="csX5" fmla="*/ 2948 w 259499"/>
                <a:gd name="csY5" fmla="*/ 25820 h 28044"/>
                <a:gd name="csX6" fmla="*/ 2948 w 259499"/>
                <a:gd name="csY6" fmla="*/ 4787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499" h="28044">
                  <a:moveTo>
                    <a:pt x="6455" y="1281"/>
                  </a:moveTo>
                  <a:lnTo>
                    <a:pt x="262447" y="1281"/>
                  </a:lnTo>
                  <a:lnTo>
                    <a:pt x="262447" y="25820"/>
                  </a:lnTo>
                  <a:lnTo>
                    <a:pt x="258940" y="29325"/>
                  </a:lnTo>
                  <a:lnTo>
                    <a:pt x="6455" y="29325"/>
                  </a:lnTo>
                  <a:lnTo>
                    <a:pt x="2948" y="25820"/>
                  </a:lnTo>
                  <a:lnTo>
                    <a:pt x="2948" y="4787"/>
                  </a:lnTo>
                  <a:close/>
                </a:path>
              </a:pathLst>
            </a:custGeom>
            <a:solidFill>
              <a:srgbClr val="225F9A"/>
            </a:solidFill>
            <a:ln w="3506" cap="flat">
              <a:noFill/>
              <a:prstDash val="solid"/>
              <a:miter/>
            </a:ln>
          </p:spPr>
          <p:txBody>
            <a:bodyPr/>
            <a:lstStyle/>
            <a:p>
              <a:endParaRPr lang="en-GB">
                <a:solidFill>
                  <a:srgbClr val="0044AE"/>
                </a:solidFill>
              </a:endParaRPr>
            </a:p>
          </p:txBody>
        </p:sp>
        <p:pic>
          <p:nvPicPr>
            <p:cNvPr id="942" name="Graphic 941" descr="Badge Tick1 with solid fill">
              <a:extLst>
                <a:ext uri="{FF2B5EF4-FFF2-40B4-BE49-F238E27FC236}">
                  <a16:creationId xmlns:a16="http://schemas.microsoft.com/office/drawing/2014/main" id="{EE7BA5E5-238F-EE87-53F5-11823DC573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296431" y="2529007"/>
              <a:ext cx="827985" cy="827985"/>
            </a:xfrm>
            <a:prstGeom prst="rect">
              <a:avLst/>
            </a:prstGeom>
          </p:spPr>
        </p:pic>
      </p:grpSp>
      <p:sp>
        <p:nvSpPr>
          <p:cNvPr id="946" name="TextBox 945">
            <a:extLst>
              <a:ext uri="{FF2B5EF4-FFF2-40B4-BE49-F238E27FC236}">
                <a16:creationId xmlns:a16="http://schemas.microsoft.com/office/drawing/2014/main" id="{79165AA5-9EDF-57B5-0104-3215853B02B4}"/>
              </a:ext>
            </a:extLst>
          </p:cNvPr>
          <p:cNvSpPr txBox="1"/>
          <p:nvPr/>
        </p:nvSpPr>
        <p:spPr>
          <a:xfrm>
            <a:off x="9065130" y="5187112"/>
            <a:ext cx="1716674" cy="1569660"/>
          </a:xfrm>
          <a:prstGeom prst="rect">
            <a:avLst/>
          </a:prstGeom>
          <a:noFill/>
        </p:spPr>
        <p:txBody>
          <a:bodyPr wrap="square">
            <a:spAutoFit/>
          </a:bodyPr>
          <a:lstStyle/>
          <a:p>
            <a:pPr algn="r"/>
            <a:r>
              <a:rPr lang="en-GB" sz="1600" dirty="0">
                <a:solidFill>
                  <a:srgbClr val="225F9A"/>
                </a:solidFill>
              </a:rPr>
              <a:t>Transparent Traceable Verifiable</a:t>
            </a:r>
          </a:p>
          <a:p>
            <a:pPr algn="r"/>
            <a:r>
              <a:rPr lang="en-GB" sz="1600" dirty="0">
                <a:solidFill>
                  <a:srgbClr val="225F9A"/>
                </a:solidFill>
              </a:rPr>
              <a:t>Consistent (fair comparison) </a:t>
            </a:r>
          </a:p>
          <a:p>
            <a:pPr algn="r"/>
            <a:r>
              <a:rPr lang="en-GB" sz="1600" b="1" dirty="0">
                <a:solidFill>
                  <a:srgbClr val="225F9A"/>
                </a:solidFill>
              </a:rPr>
              <a:t>LCA reports</a:t>
            </a:r>
          </a:p>
        </p:txBody>
      </p:sp>
      <p:sp>
        <p:nvSpPr>
          <p:cNvPr id="2" name="Title 1">
            <a:extLst>
              <a:ext uri="{FF2B5EF4-FFF2-40B4-BE49-F238E27FC236}">
                <a16:creationId xmlns:a16="http://schemas.microsoft.com/office/drawing/2014/main" id="{77A0A91D-7B22-5092-9302-A9FD720F81FA}"/>
              </a:ext>
            </a:extLst>
          </p:cNvPr>
          <p:cNvSpPr txBox="1">
            <a:spLocks/>
          </p:cNvSpPr>
          <p:nvPr/>
        </p:nvSpPr>
        <p:spPr>
          <a:xfrm>
            <a:off x="0" y="-724039"/>
            <a:ext cx="12720736"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dirty="0"/>
              <a:t>LCA requires more than knowing the process</a:t>
            </a:r>
            <a:endParaRPr lang="en-GB" sz="3200" dirty="0"/>
          </a:p>
        </p:txBody>
      </p:sp>
      <p:sp>
        <p:nvSpPr>
          <p:cNvPr id="3" name="Title 1">
            <a:extLst>
              <a:ext uri="{FF2B5EF4-FFF2-40B4-BE49-F238E27FC236}">
                <a16:creationId xmlns:a16="http://schemas.microsoft.com/office/drawing/2014/main" id="{69A925BD-18E2-7654-8EF7-8644271BDD79}"/>
              </a:ext>
            </a:extLst>
          </p:cNvPr>
          <p:cNvSpPr txBox="1">
            <a:spLocks/>
          </p:cNvSpPr>
          <p:nvPr/>
        </p:nvSpPr>
        <p:spPr>
          <a:xfrm>
            <a:off x="11553595" y="6250481"/>
            <a:ext cx="919807" cy="6054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600" dirty="0"/>
              <a:t>4</a:t>
            </a:r>
          </a:p>
        </p:txBody>
      </p:sp>
      <p:grpSp>
        <p:nvGrpSpPr>
          <p:cNvPr id="5" name="Group 4">
            <a:extLst>
              <a:ext uri="{FF2B5EF4-FFF2-40B4-BE49-F238E27FC236}">
                <a16:creationId xmlns:a16="http://schemas.microsoft.com/office/drawing/2014/main" id="{F60EB1B4-E5C4-52C8-11C8-5BF3E733FE92}"/>
              </a:ext>
            </a:extLst>
          </p:cNvPr>
          <p:cNvGrpSpPr/>
          <p:nvPr/>
        </p:nvGrpSpPr>
        <p:grpSpPr>
          <a:xfrm>
            <a:off x="4190171" y="2932035"/>
            <a:ext cx="3811657" cy="987934"/>
            <a:chOff x="822038" y="1988840"/>
            <a:chExt cx="3811657" cy="987934"/>
          </a:xfrm>
        </p:grpSpPr>
        <p:pic>
          <p:nvPicPr>
            <p:cNvPr id="765" name="Graphic 764" descr="Microscope outline">
              <a:extLst>
                <a:ext uri="{FF2B5EF4-FFF2-40B4-BE49-F238E27FC236}">
                  <a16:creationId xmlns:a16="http://schemas.microsoft.com/office/drawing/2014/main" id="{82B9BE83-12BF-686C-9DED-94A6F5A472A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38327" y="2062374"/>
              <a:ext cx="914400" cy="914400"/>
            </a:xfrm>
            <a:prstGeom prst="rect">
              <a:avLst/>
            </a:prstGeom>
          </p:spPr>
        </p:pic>
        <p:pic>
          <p:nvPicPr>
            <p:cNvPr id="767" name="Graphic 766" descr="Test tubes outline">
              <a:extLst>
                <a:ext uri="{FF2B5EF4-FFF2-40B4-BE49-F238E27FC236}">
                  <a16:creationId xmlns:a16="http://schemas.microsoft.com/office/drawing/2014/main" id="{73274CEE-4E94-266C-A9B0-66D4C61AF08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827460" y="2060848"/>
              <a:ext cx="914400" cy="914400"/>
            </a:xfrm>
            <a:prstGeom prst="rect">
              <a:avLst/>
            </a:prstGeom>
          </p:spPr>
        </p:pic>
        <p:pic>
          <p:nvPicPr>
            <p:cNvPr id="769" name="Graphic 768" descr="Flask outline">
              <a:extLst>
                <a:ext uri="{FF2B5EF4-FFF2-40B4-BE49-F238E27FC236}">
                  <a16:creationId xmlns:a16="http://schemas.microsoft.com/office/drawing/2014/main" id="{E0B4C515-DAC4-A217-6BD4-7C4066DC326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719295" y="2031388"/>
              <a:ext cx="914400" cy="914400"/>
            </a:xfrm>
            <a:prstGeom prst="rect">
              <a:avLst/>
            </a:prstGeom>
          </p:spPr>
        </p:pic>
        <p:pic>
          <p:nvPicPr>
            <p:cNvPr id="771" name="Graphic 770" descr="Beaker outline">
              <a:extLst>
                <a:ext uri="{FF2B5EF4-FFF2-40B4-BE49-F238E27FC236}">
                  <a16:creationId xmlns:a16="http://schemas.microsoft.com/office/drawing/2014/main" id="{14344E08-C244-6041-20DC-F01FE6B7A87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2038" y="1988840"/>
              <a:ext cx="914400" cy="914400"/>
            </a:xfrm>
            <a:prstGeom prst="rect">
              <a:avLst/>
            </a:prstGeom>
          </p:spPr>
        </p:pic>
        <p:cxnSp>
          <p:nvCxnSpPr>
            <p:cNvPr id="773" name="Straight Arrow Connector 772">
              <a:extLst>
                <a:ext uri="{FF2B5EF4-FFF2-40B4-BE49-F238E27FC236}">
                  <a16:creationId xmlns:a16="http://schemas.microsoft.com/office/drawing/2014/main" id="{99AE369C-B11A-2282-9C95-8442BB57F9A5}"/>
                </a:ext>
              </a:extLst>
            </p:cNvPr>
            <p:cNvCxnSpPr/>
            <p:nvPr/>
          </p:nvCxnSpPr>
          <p:spPr>
            <a:xfrm>
              <a:off x="1589732" y="2611730"/>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774" name="Straight Arrow Connector 773">
              <a:extLst>
                <a:ext uri="{FF2B5EF4-FFF2-40B4-BE49-F238E27FC236}">
                  <a16:creationId xmlns:a16="http://schemas.microsoft.com/office/drawing/2014/main" id="{42F67C32-6797-49E3-DC44-904ECAC5A070}"/>
                </a:ext>
              </a:extLst>
            </p:cNvPr>
            <p:cNvCxnSpPr/>
            <p:nvPr/>
          </p:nvCxnSpPr>
          <p:spPr>
            <a:xfrm>
              <a:off x="2762598" y="2590296"/>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775" name="Straight Arrow Connector 774">
              <a:extLst>
                <a:ext uri="{FF2B5EF4-FFF2-40B4-BE49-F238E27FC236}">
                  <a16:creationId xmlns:a16="http://schemas.microsoft.com/office/drawing/2014/main" id="{A8B7CB44-279F-9955-C0EE-655D2ACAB4BC}"/>
                </a:ext>
              </a:extLst>
            </p:cNvPr>
            <p:cNvCxnSpPr/>
            <p:nvPr/>
          </p:nvCxnSpPr>
          <p:spPr>
            <a:xfrm>
              <a:off x="3633863" y="2597777"/>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sp>
        <p:nvSpPr>
          <p:cNvPr id="23" name="Rounded Rectangle 22">
            <a:extLst>
              <a:ext uri="{FF2B5EF4-FFF2-40B4-BE49-F238E27FC236}">
                <a16:creationId xmlns:a16="http://schemas.microsoft.com/office/drawing/2014/main" id="{89784BF0-6FEA-8A97-836F-3017524FD469}"/>
              </a:ext>
            </a:extLst>
          </p:cNvPr>
          <p:cNvSpPr/>
          <p:nvPr/>
        </p:nvSpPr>
        <p:spPr>
          <a:xfrm>
            <a:off x="4190171" y="2564904"/>
            <a:ext cx="3811657" cy="1804270"/>
          </a:xfrm>
          <a:prstGeom prst="roundRect">
            <a:avLst>
              <a:gd name="adj" fmla="val 3525"/>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14F08AB7-6EF5-DF29-847A-3402FBE5779A}"/>
              </a:ext>
            </a:extLst>
          </p:cNvPr>
          <p:cNvSpPr txBox="1"/>
          <p:nvPr/>
        </p:nvSpPr>
        <p:spPr>
          <a:xfrm>
            <a:off x="4886743" y="2207587"/>
            <a:ext cx="2085956" cy="369332"/>
          </a:xfrm>
          <a:prstGeom prst="rect">
            <a:avLst/>
          </a:prstGeom>
          <a:noFill/>
        </p:spPr>
        <p:txBody>
          <a:bodyPr wrap="none" rtlCol="0">
            <a:spAutoFit/>
          </a:bodyPr>
          <a:lstStyle/>
          <a:p>
            <a:pPr algn="ctr"/>
            <a:r>
              <a:rPr lang="en-GB" dirty="0">
                <a:solidFill>
                  <a:srgbClr val="C00000"/>
                </a:solidFill>
              </a:rPr>
              <a:t>Foreground system</a:t>
            </a:r>
          </a:p>
        </p:txBody>
      </p:sp>
      <p:grpSp>
        <p:nvGrpSpPr>
          <p:cNvPr id="28" name="Group 27">
            <a:extLst>
              <a:ext uri="{FF2B5EF4-FFF2-40B4-BE49-F238E27FC236}">
                <a16:creationId xmlns:a16="http://schemas.microsoft.com/office/drawing/2014/main" id="{73C46823-3793-0761-38D9-05EB16D1F205}"/>
              </a:ext>
            </a:extLst>
          </p:cNvPr>
          <p:cNvGrpSpPr/>
          <p:nvPr/>
        </p:nvGrpSpPr>
        <p:grpSpPr>
          <a:xfrm>
            <a:off x="364472" y="2731317"/>
            <a:ext cx="641619" cy="413649"/>
            <a:chOff x="542235" y="1296467"/>
            <a:chExt cx="1427605" cy="920371"/>
          </a:xfrm>
        </p:grpSpPr>
        <p:pic>
          <p:nvPicPr>
            <p:cNvPr id="39" name="Graphic 38" descr="Hierarchy outline">
              <a:extLst>
                <a:ext uri="{FF2B5EF4-FFF2-40B4-BE49-F238E27FC236}">
                  <a16:creationId xmlns:a16="http://schemas.microsoft.com/office/drawing/2014/main" id="{EF323BD9-7876-F90D-39B3-0E54E08E3CD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5400000">
              <a:off x="1055440" y="1296467"/>
              <a:ext cx="914400" cy="914400"/>
            </a:xfrm>
            <a:prstGeom prst="rect">
              <a:avLst/>
            </a:prstGeom>
          </p:spPr>
        </p:pic>
        <p:pic>
          <p:nvPicPr>
            <p:cNvPr id="50" name="Graphic 49" descr="Hierarchy outline">
              <a:extLst>
                <a:ext uri="{FF2B5EF4-FFF2-40B4-BE49-F238E27FC236}">
                  <a16:creationId xmlns:a16="http://schemas.microsoft.com/office/drawing/2014/main" id="{3A97585B-489B-C7B1-0D18-B4CFEB9182A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5400000">
              <a:off x="542236" y="1302440"/>
              <a:ext cx="914397" cy="914400"/>
            </a:xfrm>
            <a:prstGeom prst="rect">
              <a:avLst/>
            </a:prstGeom>
          </p:spPr>
        </p:pic>
      </p:grpSp>
      <p:grpSp>
        <p:nvGrpSpPr>
          <p:cNvPr id="734" name="Group 733">
            <a:extLst>
              <a:ext uri="{FF2B5EF4-FFF2-40B4-BE49-F238E27FC236}">
                <a16:creationId xmlns:a16="http://schemas.microsoft.com/office/drawing/2014/main" id="{BC196EDF-9A7E-44A3-5427-7B25B7B78894}"/>
              </a:ext>
            </a:extLst>
          </p:cNvPr>
          <p:cNvGrpSpPr/>
          <p:nvPr/>
        </p:nvGrpSpPr>
        <p:grpSpPr>
          <a:xfrm>
            <a:off x="358850" y="2319530"/>
            <a:ext cx="641619" cy="413649"/>
            <a:chOff x="542235" y="1296467"/>
            <a:chExt cx="1427605" cy="920371"/>
          </a:xfrm>
        </p:grpSpPr>
        <p:pic>
          <p:nvPicPr>
            <p:cNvPr id="737" name="Graphic 736" descr="Hierarchy outline">
              <a:extLst>
                <a:ext uri="{FF2B5EF4-FFF2-40B4-BE49-F238E27FC236}">
                  <a16:creationId xmlns:a16="http://schemas.microsoft.com/office/drawing/2014/main" id="{D9DF7D70-FF36-3D32-8270-9C76C56334F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5400000">
              <a:off x="1055440" y="1296467"/>
              <a:ext cx="914400" cy="914400"/>
            </a:xfrm>
            <a:prstGeom prst="rect">
              <a:avLst/>
            </a:prstGeom>
          </p:spPr>
        </p:pic>
        <p:pic>
          <p:nvPicPr>
            <p:cNvPr id="738" name="Graphic 737" descr="Hierarchy outline">
              <a:extLst>
                <a:ext uri="{FF2B5EF4-FFF2-40B4-BE49-F238E27FC236}">
                  <a16:creationId xmlns:a16="http://schemas.microsoft.com/office/drawing/2014/main" id="{2D5A4F5C-4C12-8CAA-7382-B7B0CA96141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5400000">
              <a:off x="542236" y="1302440"/>
              <a:ext cx="914397" cy="914400"/>
            </a:xfrm>
            <a:prstGeom prst="rect">
              <a:avLst/>
            </a:prstGeom>
          </p:spPr>
        </p:pic>
      </p:grpSp>
      <p:pic>
        <p:nvPicPr>
          <p:cNvPr id="770" name="Graphic 769" descr="Hierarchy outline">
            <a:extLst>
              <a:ext uri="{FF2B5EF4-FFF2-40B4-BE49-F238E27FC236}">
                <a16:creationId xmlns:a16="http://schemas.microsoft.com/office/drawing/2014/main" id="{6FC2AFA5-59E5-A742-DEC3-36B2E28D086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681007" y="1104578"/>
            <a:ext cx="605035" cy="605035"/>
          </a:xfrm>
          <a:prstGeom prst="rect">
            <a:avLst/>
          </a:prstGeom>
        </p:spPr>
      </p:pic>
      <p:pic>
        <p:nvPicPr>
          <p:cNvPr id="772" name="Graphic 771" descr="Hierarchy outline">
            <a:extLst>
              <a:ext uri="{FF2B5EF4-FFF2-40B4-BE49-F238E27FC236}">
                <a16:creationId xmlns:a16="http://schemas.microsoft.com/office/drawing/2014/main" id="{5C560055-124D-1F64-C1DD-B0038A77D756}"/>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341433" y="1108530"/>
            <a:ext cx="605033" cy="605035"/>
          </a:xfrm>
          <a:prstGeom prst="rect">
            <a:avLst/>
          </a:prstGeom>
        </p:spPr>
      </p:pic>
      <p:sp>
        <p:nvSpPr>
          <p:cNvPr id="776" name="Rounded Rectangle 775">
            <a:extLst>
              <a:ext uri="{FF2B5EF4-FFF2-40B4-BE49-F238E27FC236}">
                <a16:creationId xmlns:a16="http://schemas.microsoft.com/office/drawing/2014/main" id="{77AB1EAF-5FD5-A21A-DE4D-518B23E05D10}"/>
              </a:ext>
            </a:extLst>
          </p:cNvPr>
          <p:cNvSpPr/>
          <p:nvPr/>
        </p:nvSpPr>
        <p:spPr>
          <a:xfrm>
            <a:off x="259968" y="1052942"/>
            <a:ext cx="3452943" cy="3310294"/>
          </a:xfrm>
          <a:prstGeom prst="roundRect">
            <a:avLst>
              <a:gd name="adj" fmla="val 3525"/>
            </a:avLst>
          </a:prstGeom>
          <a:noFill/>
          <a:ln w="28575">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7" name="TextBox 776">
            <a:extLst>
              <a:ext uri="{FF2B5EF4-FFF2-40B4-BE49-F238E27FC236}">
                <a16:creationId xmlns:a16="http://schemas.microsoft.com/office/drawing/2014/main" id="{3B66E7A4-5155-2F0B-1784-F503644D4FAE}"/>
              </a:ext>
            </a:extLst>
          </p:cNvPr>
          <p:cNvSpPr txBox="1"/>
          <p:nvPr/>
        </p:nvSpPr>
        <p:spPr>
          <a:xfrm>
            <a:off x="792455" y="668364"/>
            <a:ext cx="2138791" cy="369332"/>
          </a:xfrm>
          <a:prstGeom prst="rect">
            <a:avLst/>
          </a:prstGeom>
          <a:noFill/>
        </p:spPr>
        <p:txBody>
          <a:bodyPr wrap="none" rtlCol="0">
            <a:spAutoFit/>
          </a:bodyPr>
          <a:lstStyle/>
          <a:p>
            <a:r>
              <a:rPr lang="en-GB" dirty="0">
                <a:solidFill>
                  <a:schemeClr val="bg1">
                    <a:lumMod val="50000"/>
                  </a:schemeClr>
                </a:solidFill>
              </a:rPr>
              <a:t>Background system</a:t>
            </a:r>
          </a:p>
        </p:txBody>
      </p:sp>
      <p:sp>
        <p:nvSpPr>
          <p:cNvPr id="778" name="TextBox 777">
            <a:extLst>
              <a:ext uri="{FF2B5EF4-FFF2-40B4-BE49-F238E27FC236}">
                <a16:creationId xmlns:a16="http://schemas.microsoft.com/office/drawing/2014/main" id="{69946464-6FA7-B352-D583-DAFDCA54ED40}"/>
              </a:ext>
            </a:extLst>
          </p:cNvPr>
          <p:cNvSpPr txBox="1"/>
          <p:nvPr/>
        </p:nvSpPr>
        <p:spPr>
          <a:xfrm>
            <a:off x="2490274" y="1287811"/>
            <a:ext cx="1093503" cy="261610"/>
          </a:xfrm>
          <a:prstGeom prst="rect">
            <a:avLst/>
          </a:prstGeom>
          <a:noFill/>
        </p:spPr>
        <p:txBody>
          <a:bodyPr wrap="square" rtlCol="0">
            <a:spAutoFit/>
          </a:bodyPr>
          <a:lstStyle/>
          <a:p>
            <a:r>
              <a:rPr lang="en-GB" sz="1100" dirty="0"/>
              <a:t>Raw materials</a:t>
            </a:r>
          </a:p>
        </p:txBody>
      </p:sp>
      <p:sp>
        <p:nvSpPr>
          <p:cNvPr id="779" name="Rounded Rectangle 778">
            <a:extLst>
              <a:ext uri="{FF2B5EF4-FFF2-40B4-BE49-F238E27FC236}">
                <a16:creationId xmlns:a16="http://schemas.microsoft.com/office/drawing/2014/main" id="{DEF198DE-404E-9934-0C9C-AEFBD0E1809E}"/>
              </a:ext>
            </a:extLst>
          </p:cNvPr>
          <p:cNvSpPr/>
          <p:nvPr/>
        </p:nvSpPr>
        <p:spPr>
          <a:xfrm>
            <a:off x="2107324" y="1832617"/>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0" name="TextBox 779">
            <a:extLst>
              <a:ext uri="{FF2B5EF4-FFF2-40B4-BE49-F238E27FC236}">
                <a16:creationId xmlns:a16="http://schemas.microsoft.com/office/drawing/2014/main" id="{467F4FF4-6AD6-2989-0803-FB94FF73DC20}"/>
              </a:ext>
            </a:extLst>
          </p:cNvPr>
          <p:cNvSpPr txBox="1"/>
          <p:nvPr/>
        </p:nvSpPr>
        <p:spPr>
          <a:xfrm>
            <a:off x="2501830" y="1894614"/>
            <a:ext cx="843501" cy="261610"/>
          </a:xfrm>
          <a:prstGeom prst="rect">
            <a:avLst/>
          </a:prstGeom>
          <a:noFill/>
        </p:spPr>
        <p:txBody>
          <a:bodyPr wrap="none" rtlCol="0">
            <a:spAutoFit/>
          </a:bodyPr>
          <a:lstStyle/>
          <a:p>
            <a:r>
              <a:rPr lang="en-GB" sz="1100" dirty="0"/>
              <a:t>Chemicals</a:t>
            </a:r>
          </a:p>
        </p:txBody>
      </p:sp>
      <p:sp>
        <p:nvSpPr>
          <p:cNvPr id="781" name="Rounded Rectangle 780">
            <a:extLst>
              <a:ext uri="{FF2B5EF4-FFF2-40B4-BE49-F238E27FC236}">
                <a16:creationId xmlns:a16="http://schemas.microsoft.com/office/drawing/2014/main" id="{2F64E9ED-E8C1-8485-09FF-0E5A20D3ADF1}"/>
              </a:ext>
            </a:extLst>
          </p:cNvPr>
          <p:cNvSpPr/>
          <p:nvPr/>
        </p:nvSpPr>
        <p:spPr>
          <a:xfrm>
            <a:off x="2107324" y="2526354"/>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2" name="TextBox 781">
            <a:extLst>
              <a:ext uri="{FF2B5EF4-FFF2-40B4-BE49-F238E27FC236}">
                <a16:creationId xmlns:a16="http://schemas.microsoft.com/office/drawing/2014/main" id="{4E6C543E-7449-7679-991E-56D5D097C81E}"/>
              </a:ext>
            </a:extLst>
          </p:cNvPr>
          <p:cNvSpPr txBox="1"/>
          <p:nvPr/>
        </p:nvSpPr>
        <p:spPr>
          <a:xfrm>
            <a:off x="2501830" y="2588351"/>
            <a:ext cx="788999" cy="261610"/>
          </a:xfrm>
          <a:prstGeom prst="rect">
            <a:avLst/>
          </a:prstGeom>
          <a:noFill/>
        </p:spPr>
        <p:txBody>
          <a:bodyPr wrap="none" rtlCol="0">
            <a:spAutoFit/>
          </a:bodyPr>
          <a:lstStyle/>
          <a:p>
            <a:r>
              <a:rPr lang="en-GB" sz="1100" dirty="0"/>
              <a:t>Electricity</a:t>
            </a:r>
          </a:p>
        </p:txBody>
      </p:sp>
      <p:sp>
        <p:nvSpPr>
          <p:cNvPr id="783" name="Rounded Rectangle 782">
            <a:extLst>
              <a:ext uri="{FF2B5EF4-FFF2-40B4-BE49-F238E27FC236}">
                <a16:creationId xmlns:a16="http://schemas.microsoft.com/office/drawing/2014/main" id="{4255E1A8-18DC-EC7A-0E2D-D65354BF1D76}"/>
              </a:ext>
            </a:extLst>
          </p:cNvPr>
          <p:cNvSpPr/>
          <p:nvPr/>
        </p:nvSpPr>
        <p:spPr>
          <a:xfrm>
            <a:off x="2107324" y="3218195"/>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4" name="TextBox 783">
            <a:extLst>
              <a:ext uri="{FF2B5EF4-FFF2-40B4-BE49-F238E27FC236}">
                <a16:creationId xmlns:a16="http://schemas.microsoft.com/office/drawing/2014/main" id="{69EE3DA0-7170-9AC7-0DF9-BF949AE2029E}"/>
              </a:ext>
            </a:extLst>
          </p:cNvPr>
          <p:cNvSpPr txBox="1"/>
          <p:nvPr/>
        </p:nvSpPr>
        <p:spPr>
          <a:xfrm>
            <a:off x="2501830" y="3280192"/>
            <a:ext cx="551754" cy="261610"/>
          </a:xfrm>
          <a:prstGeom prst="rect">
            <a:avLst/>
          </a:prstGeom>
          <a:noFill/>
        </p:spPr>
        <p:txBody>
          <a:bodyPr wrap="none" rtlCol="0">
            <a:spAutoFit/>
          </a:bodyPr>
          <a:lstStyle/>
          <a:p>
            <a:r>
              <a:rPr lang="en-GB" sz="1100" dirty="0"/>
              <a:t>Water</a:t>
            </a:r>
          </a:p>
        </p:txBody>
      </p:sp>
      <p:sp>
        <p:nvSpPr>
          <p:cNvPr id="785" name="Rounded Rectangle 784">
            <a:extLst>
              <a:ext uri="{FF2B5EF4-FFF2-40B4-BE49-F238E27FC236}">
                <a16:creationId xmlns:a16="http://schemas.microsoft.com/office/drawing/2014/main" id="{301B05F9-DFA2-4F5D-331A-6993E06691C0}"/>
              </a:ext>
            </a:extLst>
          </p:cNvPr>
          <p:cNvSpPr/>
          <p:nvPr/>
        </p:nvSpPr>
        <p:spPr>
          <a:xfrm>
            <a:off x="2108955" y="3816750"/>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6" name="TextBox 785">
            <a:extLst>
              <a:ext uri="{FF2B5EF4-FFF2-40B4-BE49-F238E27FC236}">
                <a16:creationId xmlns:a16="http://schemas.microsoft.com/office/drawing/2014/main" id="{FFBF10ED-F835-2BB8-B5ED-54AC2964A798}"/>
              </a:ext>
            </a:extLst>
          </p:cNvPr>
          <p:cNvSpPr txBox="1"/>
          <p:nvPr/>
        </p:nvSpPr>
        <p:spPr>
          <a:xfrm>
            <a:off x="2503981" y="3797760"/>
            <a:ext cx="856505" cy="430887"/>
          </a:xfrm>
          <a:prstGeom prst="rect">
            <a:avLst/>
          </a:prstGeom>
          <a:noFill/>
        </p:spPr>
        <p:txBody>
          <a:bodyPr wrap="square" rtlCol="0">
            <a:spAutoFit/>
          </a:bodyPr>
          <a:lstStyle/>
          <a:p>
            <a:r>
              <a:rPr lang="en-GB" sz="1100" dirty="0"/>
              <a:t>Waste treatment</a:t>
            </a:r>
          </a:p>
        </p:txBody>
      </p:sp>
      <p:grpSp>
        <p:nvGrpSpPr>
          <p:cNvPr id="787" name="Group 786">
            <a:extLst>
              <a:ext uri="{FF2B5EF4-FFF2-40B4-BE49-F238E27FC236}">
                <a16:creationId xmlns:a16="http://schemas.microsoft.com/office/drawing/2014/main" id="{EF1D5CF0-6CA7-CEBA-09C0-7045C92DF546}"/>
              </a:ext>
            </a:extLst>
          </p:cNvPr>
          <p:cNvGrpSpPr/>
          <p:nvPr/>
        </p:nvGrpSpPr>
        <p:grpSpPr>
          <a:xfrm>
            <a:off x="343833" y="1715562"/>
            <a:ext cx="944610" cy="608986"/>
            <a:chOff x="542235" y="1296467"/>
            <a:chExt cx="1427605" cy="920371"/>
          </a:xfrm>
        </p:grpSpPr>
        <p:pic>
          <p:nvPicPr>
            <p:cNvPr id="788" name="Graphic 787" descr="Hierarchy outline">
              <a:extLst>
                <a:ext uri="{FF2B5EF4-FFF2-40B4-BE49-F238E27FC236}">
                  <a16:creationId xmlns:a16="http://schemas.microsoft.com/office/drawing/2014/main" id="{A2ABAF68-9A30-CD71-2BF4-36B9C7FD9E5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1055440" y="1296467"/>
              <a:ext cx="914400" cy="914400"/>
            </a:xfrm>
            <a:prstGeom prst="rect">
              <a:avLst/>
            </a:prstGeom>
          </p:spPr>
        </p:pic>
        <p:pic>
          <p:nvPicPr>
            <p:cNvPr id="789" name="Graphic 788" descr="Hierarchy outline">
              <a:extLst>
                <a:ext uri="{FF2B5EF4-FFF2-40B4-BE49-F238E27FC236}">
                  <a16:creationId xmlns:a16="http://schemas.microsoft.com/office/drawing/2014/main" id="{14CB6DB1-77FF-49CD-C645-D0EEB69EE47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542236" y="1302440"/>
              <a:ext cx="914397" cy="914400"/>
            </a:xfrm>
            <a:prstGeom prst="rect">
              <a:avLst/>
            </a:prstGeom>
          </p:spPr>
        </p:pic>
      </p:grpSp>
      <p:grpSp>
        <p:nvGrpSpPr>
          <p:cNvPr id="790" name="Group 789">
            <a:extLst>
              <a:ext uri="{FF2B5EF4-FFF2-40B4-BE49-F238E27FC236}">
                <a16:creationId xmlns:a16="http://schemas.microsoft.com/office/drawing/2014/main" id="{35345738-1F40-1644-579F-739C7359ACEE}"/>
              </a:ext>
            </a:extLst>
          </p:cNvPr>
          <p:cNvGrpSpPr/>
          <p:nvPr/>
        </p:nvGrpSpPr>
        <p:grpSpPr>
          <a:xfrm>
            <a:off x="315446" y="3133292"/>
            <a:ext cx="944610" cy="608986"/>
            <a:chOff x="542235" y="1296467"/>
            <a:chExt cx="1427605" cy="920371"/>
          </a:xfrm>
        </p:grpSpPr>
        <p:pic>
          <p:nvPicPr>
            <p:cNvPr id="791" name="Graphic 790" descr="Hierarchy outline">
              <a:extLst>
                <a:ext uri="{FF2B5EF4-FFF2-40B4-BE49-F238E27FC236}">
                  <a16:creationId xmlns:a16="http://schemas.microsoft.com/office/drawing/2014/main" id="{3F3B4D51-7EB2-AC46-725F-E48F6ED28CE5}"/>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1055440" y="1296467"/>
              <a:ext cx="914400" cy="914400"/>
            </a:xfrm>
            <a:prstGeom prst="rect">
              <a:avLst/>
            </a:prstGeom>
          </p:spPr>
        </p:pic>
        <p:pic>
          <p:nvPicPr>
            <p:cNvPr id="792" name="Graphic 791" descr="Hierarchy outline">
              <a:extLst>
                <a:ext uri="{FF2B5EF4-FFF2-40B4-BE49-F238E27FC236}">
                  <a16:creationId xmlns:a16="http://schemas.microsoft.com/office/drawing/2014/main" id="{7BAA71C1-0495-BD15-F574-A007E57B124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542236" y="1302440"/>
              <a:ext cx="914397" cy="914400"/>
            </a:xfrm>
            <a:prstGeom prst="rect">
              <a:avLst/>
            </a:prstGeom>
          </p:spPr>
        </p:pic>
      </p:grpSp>
      <p:grpSp>
        <p:nvGrpSpPr>
          <p:cNvPr id="793" name="Group 792">
            <a:extLst>
              <a:ext uri="{FF2B5EF4-FFF2-40B4-BE49-F238E27FC236}">
                <a16:creationId xmlns:a16="http://schemas.microsoft.com/office/drawing/2014/main" id="{938E7D7F-F1DF-9430-83D0-66D32D246E0E}"/>
              </a:ext>
            </a:extLst>
          </p:cNvPr>
          <p:cNvGrpSpPr/>
          <p:nvPr/>
        </p:nvGrpSpPr>
        <p:grpSpPr>
          <a:xfrm>
            <a:off x="314081" y="3731786"/>
            <a:ext cx="944610" cy="608986"/>
            <a:chOff x="542235" y="1296467"/>
            <a:chExt cx="1427605" cy="920371"/>
          </a:xfrm>
        </p:grpSpPr>
        <p:pic>
          <p:nvPicPr>
            <p:cNvPr id="794" name="Graphic 793" descr="Hierarchy outline">
              <a:extLst>
                <a:ext uri="{FF2B5EF4-FFF2-40B4-BE49-F238E27FC236}">
                  <a16:creationId xmlns:a16="http://schemas.microsoft.com/office/drawing/2014/main" id="{BAE207C7-45E5-5B86-B396-CF67A975F97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1055440" y="1296467"/>
              <a:ext cx="914400" cy="914400"/>
            </a:xfrm>
            <a:prstGeom prst="rect">
              <a:avLst/>
            </a:prstGeom>
          </p:spPr>
        </p:pic>
        <p:pic>
          <p:nvPicPr>
            <p:cNvPr id="795" name="Graphic 794" descr="Hierarchy outline">
              <a:extLst>
                <a:ext uri="{FF2B5EF4-FFF2-40B4-BE49-F238E27FC236}">
                  <a16:creationId xmlns:a16="http://schemas.microsoft.com/office/drawing/2014/main" id="{DB30F6A7-299A-DFF9-3B2C-F6AB75A7968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542236" y="1302440"/>
              <a:ext cx="914397" cy="914400"/>
            </a:xfrm>
            <a:prstGeom prst="rect">
              <a:avLst/>
            </a:prstGeom>
          </p:spPr>
        </p:pic>
      </p:grpSp>
      <p:cxnSp>
        <p:nvCxnSpPr>
          <p:cNvPr id="796" name="Straight Arrow Connector 795">
            <a:extLst>
              <a:ext uri="{FF2B5EF4-FFF2-40B4-BE49-F238E27FC236}">
                <a16:creationId xmlns:a16="http://schemas.microsoft.com/office/drawing/2014/main" id="{9CD4F5AD-5F7A-AFA0-9579-DAF58959347E}"/>
              </a:ext>
            </a:extLst>
          </p:cNvPr>
          <p:cNvCxnSpPr/>
          <p:nvPr/>
        </p:nvCxnSpPr>
        <p:spPr>
          <a:xfrm>
            <a:off x="1258691" y="1418616"/>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97" name="Straight Arrow Connector 796">
            <a:extLst>
              <a:ext uri="{FF2B5EF4-FFF2-40B4-BE49-F238E27FC236}">
                <a16:creationId xmlns:a16="http://schemas.microsoft.com/office/drawing/2014/main" id="{546CBA19-7AED-B41A-2619-6D7095B811E6}"/>
              </a:ext>
            </a:extLst>
          </p:cNvPr>
          <p:cNvCxnSpPr/>
          <p:nvPr/>
        </p:nvCxnSpPr>
        <p:spPr>
          <a:xfrm>
            <a:off x="1266277" y="2017872"/>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98" name="Straight Arrow Connector 797">
            <a:extLst>
              <a:ext uri="{FF2B5EF4-FFF2-40B4-BE49-F238E27FC236}">
                <a16:creationId xmlns:a16="http://schemas.microsoft.com/office/drawing/2014/main" id="{59EFFAC8-057D-E27C-644E-CC0C132F8756}"/>
              </a:ext>
            </a:extLst>
          </p:cNvPr>
          <p:cNvCxnSpPr/>
          <p:nvPr/>
        </p:nvCxnSpPr>
        <p:spPr>
          <a:xfrm>
            <a:off x="1245925" y="3442751"/>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99" name="Straight Arrow Connector 798">
            <a:extLst>
              <a:ext uri="{FF2B5EF4-FFF2-40B4-BE49-F238E27FC236}">
                <a16:creationId xmlns:a16="http://schemas.microsoft.com/office/drawing/2014/main" id="{5E300392-843D-A505-4B1A-E4817E1FACD1}"/>
              </a:ext>
            </a:extLst>
          </p:cNvPr>
          <p:cNvCxnSpPr/>
          <p:nvPr/>
        </p:nvCxnSpPr>
        <p:spPr>
          <a:xfrm>
            <a:off x="1245925" y="4005676"/>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800" name="Rounded Rectangle 799">
            <a:extLst>
              <a:ext uri="{FF2B5EF4-FFF2-40B4-BE49-F238E27FC236}">
                <a16:creationId xmlns:a16="http://schemas.microsoft.com/office/drawing/2014/main" id="{4163EC18-B1A0-29C3-CE43-B4115C6C4573}"/>
              </a:ext>
            </a:extLst>
          </p:cNvPr>
          <p:cNvSpPr/>
          <p:nvPr/>
        </p:nvSpPr>
        <p:spPr>
          <a:xfrm>
            <a:off x="2095768" y="1225814"/>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01" name="Graphic 800" descr="Electric Tower outline">
            <a:extLst>
              <a:ext uri="{FF2B5EF4-FFF2-40B4-BE49-F238E27FC236}">
                <a16:creationId xmlns:a16="http://schemas.microsoft.com/office/drawing/2014/main" id="{E33F1AC7-5D8B-4FC0-E209-99109CE7CA23}"/>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163837" y="2570422"/>
            <a:ext cx="326437" cy="326437"/>
          </a:xfrm>
          <a:prstGeom prst="rect">
            <a:avLst/>
          </a:prstGeom>
        </p:spPr>
      </p:pic>
      <p:pic>
        <p:nvPicPr>
          <p:cNvPr id="802" name="Graphic 801" descr="Water outline">
            <a:extLst>
              <a:ext uri="{FF2B5EF4-FFF2-40B4-BE49-F238E27FC236}">
                <a16:creationId xmlns:a16="http://schemas.microsoft.com/office/drawing/2014/main" id="{5DECA27E-BCD0-AE71-D509-F4A5408AEC2F}"/>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114969" y="3225174"/>
            <a:ext cx="375305" cy="375305"/>
          </a:xfrm>
          <a:prstGeom prst="rect">
            <a:avLst/>
          </a:prstGeom>
        </p:spPr>
      </p:pic>
      <p:pic>
        <p:nvPicPr>
          <p:cNvPr id="803" name="Graphic 802" descr="Raw Materials outline">
            <a:extLst>
              <a:ext uri="{FF2B5EF4-FFF2-40B4-BE49-F238E27FC236}">
                <a16:creationId xmlns:a16="http://schemas.microsoft.com/office/drawing/2014/main" id="{3DC91730-27F5-BE1B-CD74-90879B820D8E}"/>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2129241" y="1241640"/>
            <a:ext cx="361033" cy="361033"/>
          </a:xfrm>
          <a:prstGeom prst="rect">
            <a:avLst/>
          </a:prstGeom>
        </p:spPr>
      </p:pic>
      <p:pic>
        <p:nvPicPr>
          <p:cNvPr id="804" name="Graphic 803" descr="Chemicals outline">
            <a:extLst>
              <a:ext uri="{FF2B5EF4-FFF2-40B4-BE49-F238E27FC236}">
                <a16:creationId xmlns:a16="http://schemas.microsoft.com/office/drawing/2014/main" id="{A2B2D09A-64CE-A262-216A-41482C8ECEDD}"/>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2134330" y="1837189"/>
            <a:ext cx="398469" cy="398469"/>
          </a:xfrm>
          <a:prstGeom prst="rect">
            <a:avLst/>
          </a:prstGeom>
        </p:spPr>
      </p:pic>
      <p:pic>
        <p:nvPicPr>
          <p:cNvPr id="805" name="Graphic 804" descr="Garbage outline">
            <a:extLst>
              <a:ext uri="{FF2B5EF4-FFF2-40B4-BE49-F238E27FC236}">
                <a16:creationId xmlns:a16="http://schemas.microsoft.com/office/drawing/2014/main" id="{7E4BC82E-ECDA-0FB6-2B55-D577483169B8}"/>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2100250" y="3823669"/>
            <a:ext cx="400244" cy="400244"/>
          </a:xfrm>
          <a:prstGeom prst="rect">
            <a:avLst/>
          </a:prstGeom>
        </p:spPr>
      </p:pic>
      <p:cxnSp>
        <p:nvCxnSpPr>
          <p:cNvPr id="806" name="Elbow Connector 805">
            <a:extLst>
              <a:ext uri="{FF2B5EF4-FFF2-40B4-BE49-F238E27FC236}">
                <a16:creationId xmlns:a16="http://schemas.microsoft.com/office/drawing/2014/main" id="{D9AEBDBC-FC52-FDA3-C359-9D06B3001F85}"/>
              </a:ext>
            </a:extLst>
          </p:cNvPr>
          <p:cNvCxnSpPr>
            <a:cxnSpLocks/>
            <a:stCxn id="800" idx="3"/>
            <a:endCxn id="23" idx="1"/>
          </p:cNvCxnSpPr>
          <p:nvPr/>
        </p:nvCxnSpPr>
        <p:spPr>
          <a:xfrm>
            <a:off x="3491975" y="1423875"/>
            <a:ext cx="698196" cy="2043164"/>
          </a:xfrm>
          <a:prstGeom prst="bentConnector3">
            <a:avLst>
              <a:gd name="adj1" fmla="val 50000"/>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811" name="Elbow Connector 810">
            <a:extLst>
              <a:ext uri="{FF2B5EF4-FFF2-40B4-BE49-F238E27FC236}">
                <a16:creationId xmlns:a16="http://schemas.microsoft.com/office/drawing/2014/main" id="{C98F8402-880E-A0C1-6170-8598765E5091}"/>
              </a:ext>
            </a:extLst>
          </p:cNvPr>
          <p:cNvCxnSpPr>
            <a:cxnSpLocks/>
            <a:stCxn id="780" idx="3"/>
            <a:endCxn id="771" idx="0"/>
          </p:cNvCxnSpPr>
          <p:nvPr/>
        </p:nvCxnSpPr>
        <p:spPr>
          <a:xfrm>
            <a:off x="3345331" y="2025419"/>
            <a:ext cx="1302040" cy="906616"/>
          </a:xfrm>
          <a:prstGeom prst="bentConnector2">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814" name="Elbow Connector 813">
            <a:extLst>
              <a:ext uri="{FF2B5EF4-FFF2-40B4-BE49-F238E27FC236}">
                <a16:creationId xmlns:a16="http://schemas.microsoft.com/office/drawing/2014/main" id="{7365897A-D2CA-485A-6554-0541ED240369}"/>
              </a:ext>
            </a:extLst>
          </p:cNvPr>
          <p:cNvCxnSpPr>
            <a:cxnSpLocks/>
            <a:stCxn id="781" idx="3"/>
            <a:endCxn id="767" idx="0"/>
          </p:cNvCxnSpPr>
          <p:nvPr/>
        </p:nvCxnSpPr>
        <p:spPr>
          <a:xfrm>
            <a:off x="3503531" y="2724415"/>
            <a:ext cx="2149262" cy="279628"/>
          </a:xfrm>
          <a:prstGeom prst="bentConnector2">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818" name="Elbow Connector 817">
            <a:extLst>
              <a:ext uri="{FF2B5EF4-FFF2-40B4-BE49-F238E27FC236}">
                <a16:creationId xmlns:a16="http://schemas.microsoft.com/office/drawing/2014/main" id="{56736912-2803-A8F7-81F3-23FF1F89330D}"/>
              </a:ext>
            </a:extLst>
          </p:cNvPr>
          <p:cNvCxnSpPr>
            <a:cxnSpLocks/>
            <a:stCxn id="783" idx="3"/>
            <a:endCxn id="765" idx="2"/>
          </p:cNvCxnSpPr>
          <p:nvPr/>
        </p:nvCxnSpPr>
        <p:spPr>
          <a:xfrm>
            <a:off x="3503531" y="3416256"/>
            <a:ext cx="3160129" cy="503713"/>
          </a:xfrm>
          <a:prstGeom prst="bentConnector4">
            <a:avLst>
              <a:gd name="adj1" fmla="val 9262"/>
              <a:gd name="adj2" fmla="val 145383"/>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823" name="Elbow Connector 822">
            <a:extLst>
              <a:ext uri="{FF2B5EF4-FFF2-40B4-BE49-F238E27FC236}">
                <a16:creationId xmlns:a16="http://schemas.microsoft.com/office/drawing/2014/main" id="{2EEC34DE-636D-9B43-DB42-6A92B6FCDD5F}"/>
              </a:ext>
            </a:extLst>
          </p:cNvPr>
          <p:cNvCxnSpPr>
            <a:cxnSpLocks/>
            <a:stCxn id="785" idx="3"/>
            <a:endCxn id="767" idx="2"/>
          </p:cNvCxnSpPr>
          <p:nvPr/>
        </p:nvCxnSpPr>
        <p:spPr>
          <a:xfrm flipV="1">
            <a:off x="3505162" y="3918443"/>
            <a:ext cx="2147631" cy="96368"/>
          </a:xfrm>
          <a:prstGeom prst="bentConnector2">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838" name="TextBox 837">
            <a:extLst>
              <a:ext uri="{FF2B5EF4-FFF2-40B4-BE49-F238E27FC236}">
                <a16:creationId xmlns:a16="http://schemas.microsoft.com/office/drawing/2014/main" id="{9E3E5CFA-3D1C-553C-67FB-B6F10527028E}"/>
              </a:ext>
            </a:extLst>
          </p:cNvPr>
          <p:cNvSpPr txBox="1"/>
          <p:nvPr/>
        </p:nvSpPr>
        <p:spPr>
          <a:xfrm>
            <a:off x="10609651" y="3520319"/>
            <a:ext cx="492443" cy="707886"/>
          </a:xfrm>
          <a:prstGeom prst="rect">
            <a:avLst/>
          </a:prstGeom>
          <a:noFill/>
        </p:spPr>
        <p:txBody>
          <a:bodyPr wrap="none" rtlCol="0">
            <a:spAutoFit/>
          </a:bodyPr>
          <a:lstStyle/>
          <a:p>
            <a:pPr algn="ctr"/>
            <a:r>
              <a:rPr lang="en-GB" sz="4000" b="1" dirty="0"/>
              <a:t>X</a:t>
            </a:r>
          </a:p>
        </p:txBody>
      </p:sp>
      <p:grpSp>
        <p:nvGrpSpPr>
          <p:cNvPr id="839" name="Group 838">
            <a:extLst>
              <a:ext uri="{FF2B5EF4-FFF2-40B4-BE49-F238E27FC236}">
                <a16:creationId xmlns:a16="http://schemas.microsoft.com/office/drawing/2014/main" id="{B322BF4C-F282-6329-5AEF-14333E2D1234}"/>
              </a:ext>
            </a:extLst>
          </p:cNvPr>
          <p:cNvGrpSpPr/>
          <p:nvPr/>
        </p:nvGrpSpPr>
        <p:grpSpPr>
          <a:xfrm>
            <a:off x="9974820" y="2600774"/>
            <a:ext cx="1914638" cy="1804270"/>
            <a:chOff x="9846612" y="949401"/>
            <a:chExt cx="1914638" cy="1804270"/>
          </a:xfrm>
        </p:grpSpPr>
        <p:sp>
          <p:nvSpPr>
            <p:cNvPr id="840" name="Rounded Rectangle 839">
              <a:extLst>
                <a:ext uri="{FF2B5EF4-FFF2-40B4-BE49-F238E27FC236}">
                  <a16:creationId xmlns:a16="http://schemas.microsoft.com/office/drawing/2014/main" id="{69D21221-E50D-FC81-13A1-3EDE2ADFD7DE}"/>
                </a:ext>
              </a:extLst>
            </p:cNvPr>
            <p:cNvSpPr/>
            <p:nvPr/>
          </p:nvSpPr>
          <p:spPr>
            <a:xfrm>
              <a:off x="9846612" y="949401"/>
              <a:ext cx="1881881" cy="1804270"/>
            </a:xfrm>
            <a:prstGeom prst="roundRect">
              <a:avLst>
                <a:gd name="adj" fmla="val 3525"/>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41" name="Group 840">
              <a:extLst>
                <a:ext uri="{FF2B5EF4-FFF2-40B4-BE49-F238E27FC236}">
                  <a16:creationId xmlns:a16="http://schemas.microsoft.com/office/drawing/2014/main" id="{5E69008A-47D3-2C75-6AAF-4C3F2CE503A4}"/>
                </a:ext>
              </a:extLst>
            </p:cNvPr>
            <p:cNvGrpSpPr/>
            <p:nvPr/>
          </p:nvGrpSpPr>
          <p:grpSpPr>
            <a:xfrm>
              <a:off x="10344472" y="980728"/>
              <a:ext cx="1416778" cy="1481967"/>
              <a:chOff x="10344472" y="980728"/>
              <a:chExt cx="1416778" cy="1481967"/>
            </a:xfrm>
          </p:grpSpPr>
          <p:grpSp>
            <p:nvGrpSpPr>
              <p:cNvPr id="842" name="Group 841">
                <a:extLst>
                  <a:ext uri="{FF2B5EF4-FFF2-40B4-BE49-F238E27FC236}">
                    <a16:creationId xmlns:a16="http://schemas.microsoft.com/office/drawing/2014/main" id="{A67B9601-5F90-805C-F61F-439686E3D700}"/>
                  </a:ext>
                </a:extLst>
              </p:cNvPr>
              <p:cNvGrpSpPr/>
              <p:nvPr/>
            </p:nvGrpSpPr>
            <p:grpSpPr>
              <a:xfrm>
                <a:off x="10344472" y="980728"/>
                <a:ext cx="914400" cy="1017404"/>
                <a:chOff x="9552384" y="3429000"/>
                <a:chExt cx="914400" cy="1017404"/>
              </a:xfrm>
            </p:grpSpPr>
            <p:pic>
              <p:nvPicPr>
                <p:cNvPr id="844" name="Graphic 843" descr="Cloud outline">
                  <a:extLst>
                    <a:ext uri="{FF2B5EF4-FFF2-40B4-BE49-F238E27FC236}">
                      <a16:creationId xmlns:a16="http://schemas.microsoft.com/office/drawing/2014/main" id="{073199D3-8A00-4049-DA61-BB7290074BEA}"/>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9552384" y="3429000"/>
                  <a:ext cx="914400" cy="914400"/>
                </a:xfrm>
                <a:prstGeom prst="rect">
                  <a:avLst/>
                </a:prstGeom>
              </p:spPr>
            </p:pic>
            <p:sp>
              <p:nvSpPr>
                <p:cNvPr id="845" name="TextBox 844">
                  <a:extLst>
                    <a:ext uri="{FF2B5EF4-FFF2-40B4-BE49-F238E27FC236}">
                      <a16:creationId xmlns:a16="http://schemas.microsoft.com/office/drawing/2014/main" id="{591C9B51-3FAD-92DC-A07A-9CC0D79FD925}"/>
                    </a:ext>
                  </a:extLst>
                </p:cNvPr>
                <p:cNvSpPr txBox="1"/>
                <p:nvPr/>
              </p:nvSpPr>
              <p:spPr>
                <a:xfrm>
                  <a:off x="9696400" y="4077072"/>
                  <a:ext cx="648072" cy="369332"/>
                </a:xfrm>
                <a:prstGeom prst="rect">
                  <a:avLst/>
                </a:prstGeom>
                <a:solidFill>
                  <a:schemeClr val="bg1"/>
                </a:solidFill>
              </p:spPr>
              <p:txBody>
                <a:bodyPr wrap="square" rtlCol="0">
                  <a:spAutoFit/>
                </a:bodyPr>
                <a:lstStyle/>
                <a:p>
                  <a:pPr algn="ctr"/>
                  <a:r>
                    <a:rPr lang="en-GB" dirty="0"/>
                    <a:t> </a:t>
                  </a:r>
                  <a:endParaRPr lang="en-GB" baseline="-25000" dirty="0"/>
                </a:p>
              </p:txBody>
            </p:sp>
            <p:sp>
              <p:nvSpPr>
                <p:cNvPr id="846" name="TextBox 845">
                  <a:extLst>
                    <a:ext uri="{FF2B5EF4-FFF2-40B4-BE49-F238E27FC236}">
                      <a16:creationId xmlns:a16="http://schemas.microsoft.com/office/drawing/2014/main" id="{EBA20A80-846C-71B5-DDA0-D47298326E82}"/>
                    </a:ext>
                  </a:extLst>
                </p:cNvPr>
                <p:cNvSpPr txBox="1"/>
                <p:nvPr/>
              </p:nvSpPr>
              <p:spPr>
                <a:xfrm>
                  <a:off x="9696400" y="3851756"/>
                  <a:ext cx="648072" cy="369332"/>
                </a:xfrm>
                <a:prstGeom prst="rect">
                  <a:avLst/>
                </a:prstGeom>
                <a:noFill/>
              </p:spPr>
              <p:txBody>
                <a:bodyPr wrap="square" rtlCol="0">
                  <a:spAutoFit/>
                </a:bodyPr>
                <a:lstStyle/>
                <a:p>
                  <a:pPr algn="ctr"/>
                  <a:r>
                    <a:rPr lang="en-GB" dirty="0"/>
                    <a:t>CO</a:t>
                  </a:r>
                  <a:r>
                    <a:rPr lang="en-GB" baseline="-25000" dirty="0"/>
                    <a:t>2</a:t>
                  </a:r>
                </a:p>
              </p:txBody>
            </p:sp>
          </p:grpSp>
          <p:sp>
            <p:nvSpPr>
              <p:cNvPr id="843" name="TextBox 842">
                <a:extLst>
                  <a:ext uri="{FF2B5EF4-FFF2-40B4-BE49-F238E27FC236}">
                    <a16:creationId xmlns:a16="http://schemas.microsoft.com/office/drawing/2014/main" id="{9D6D2679-8EF6-1490-D522-1D910360A1B6}"/>
                  </a:ext>
                </a:extLst>
              </p:cNvPr>
              <p:cNvSpPr txBox="1"/>
              <p:nvPr/>
            </p:nvSpPr>
            <p:spPr>
              <a:xfrm>
                <a:off x="10877675" y="2154918"/>
                <a:ext cx="883575" cy="307777"/>
              </a:xfrm>
              <a:prstGeom prst="rect">
                <a:avLst/>
              </a:prstGeom>
              <a:noFill/>
            </p:spPr>
            <p:txBody>
              <a:bodyPr wrap="none" rtlCol="0">
                <a:spAutoFit/>
              </a:bodyPr>
              <a:lstStyle/>
              <a:p>
                <a:pPr algn="ctr"/>
                <a:r>
                  <a:rPr lang="en-GB" sz="1400" dirty="0"/>
                  <a:t>kg CO</a:t>
                </a:r>
                <a:r>
                  <a:rPr lang="en-GB" sz="1400" baseline="-25000" dirty="0"/>
                  <a:t>2-eq</a:t>
                </a:r>
              </a:p>
            </p:txBody>
          </p:sp>
        </p:grpSp>
      </p:grpSp>
      <p:sp>
        <p:nvSpPr>
          <p:cNvPr id="847" name="TextBox 846">
            <a:extLst>
              <a:ext uri="{FF2B5EF4-FFF2-40B4-BE49-F238E27FC236}">
                <a16:creationId xmlns:a16="http://schemas.microsoft.com/office/drawing/2014/main" id="{30FBD31C-28DA-774A-E8CF-138023437F23}"/>
              </a:ext>
            </a:extLst>
          </p:cNvPr>
          <p:cNvSpPr txBox="1"/>
          <p:nvPr/>
        </p:nvSpPr>
        <p:spPr>
          <a:xfrm>
            <a:off x="10616696" y="3521367"/>
            <a:ext cx="450764" cy="707886"/>
          </a:xfrm>
          <a:prstGeom prst="rect">
            <a:avLst/>
          </a:prstGeom>
          <a:noFill/>
        </p:spPr>
        <p:txBody>
          <a:bodyPr wrap="none" rtlCol="0">
            <a:spAutoFit/>
          </a:bodyPr>
          <a:lstStyle/>
          <a:p>
            <a:pPr algn="ctr"/>
            <a:r>
              <a:rPr lang="en-GB" sz="4000" b="1" dirty="0"/>
              <a:t>?</a:t>
            </a:r>
          </a:p>
        </p:txBody>
      </p:sp>
      <p:sp>
        <p:nvSpPr>
          <p:cNvPr id="848" name="Freeform 847">
            <a:extLst>
              <a:ext uri="{FF2B5EF4-FFF2-40B4-BE49-F238E27FC236}">
                <a16:creationId xmlns:a16="http://schemas.microsoft.com/office/drawing/2014/main" id="{ABABBEF8-E194-6407-BB58-087386498171}"/>
              </a:ext>
            </a:extLst>
          </p:cNvPr>
          <p:cNvSpPr/>
          <p:nvPr/>
        </p:nvSpPr>
        <p:spPr>
          <a:xfrm>
            <a:off x="8479088" y="3260750"/>
            <a:ext cx="861013" cy="340033"/>
          </a:xfrm>
          <a:custGeom>
            <a:avLst/>
            <a:gdLst>
              <a:gd name="csX0" fmla="*/ 272707 w 438342"/>
              <a:gd name="csY0" fmla="*/ 535 h 340033"/>
              <a:gd name="csX1" fmla="*/ 286734 w 438342"/>
              <a:gd name="csY1" fmla="*/ 7546 h 340033"/>
              <a:gd name="csX2" fmla="*/ 328815 w 438342"/>
              <a:gd name="csY2" fmla="*/ 49612 h 340033"/>
              <a:gd name="csX3" fmla="*/ 353362 w 438342"/>
              <a:gd name="csY3" fmla="*/ 77656 h 340033"/>
              <a:gd name="csX4" fmla="*/ 441031 w 438342"/>
              <a:gd name="csY4" fmla="*/ 165294 h 340033"/>
              <a:gd name="csX5" fmla="*/ 434017 w 438342"/>
              <a:gd name="csY5" fmla="*/ 179316 h 340033"/>
              <a:gd name="csX6" fmla="*/ 377910 w 438342"/>
              <a:gd name="csY6" fmla="*/ 235404 h 340033"/>
              <a:gd name="csX7" fmla="*/ 353362 w 438342"/>
              <a:gd name="csY7" fmla="*/ 263448 h 340033"/>
              <a:gd name="csX8" fmla="*/ 304268 w 438342"/>
              <a:gd name="csY8" fmla="*/ 312525 h 340033"/>
              <a:gd name="csX9" fmla="*/ 279721 w 438342"/>
              <a:gd name="csY9" fmla="*/ 340569 h 340033"/>
              <a:gd name="csX10" fmla="*/ 272707 w 438342"/>
              <a:gd name="csY10" fmla="*/ 340569 h 340033"/>
              <a:gd name="csX11" fmla="*/ 272707 w 438342"/>
              <a:gd name="csY11" fmla="*/ 235404 h 340033"/>
              <a:gd name="csX12" fmla="*/ 2688 w 438342"/>
              <a:gd name="csY12" fmla="*/ 235404 h 340033"/>
              <a:gd name="csX13" fmla="*/ 2688 w 438342"/>
              <a:gd name="csY13" fmla="*/ 105700 h 340033"/>
              <a:gd name="csX14" fmla="*/ 272707 w 438342"/>
              <a:gd name="csY14" fmla="*/ 105700 h 340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38342" h="340033">
                <a:moveTo>
                  <a:pt x="272707" y="535"/>
                </a:moveTo>
                <a:lnTo>
                  <a:pt x="286734" y="7546"/>
                </a:lnTo>
                <a:lnTo>
                  <a:pt x="328815" y="49612"/>
                </a:lnTo>
                <a:lnTo>
                  <a:pt x="353362" y="77656"/>
                </a:lnTo>
                <a:lnTo>
                  <a:pt x="441031" y="165294"/>
                </a:lnTo>
                <a:lnTo>
                  <a:pt x="434017" y="179316"/>
                </a:lnTo>
                <a:lnTo>
                  <a:pt x="377910" y="235404"/>
                </a:lnTo>
                <a:lnTo>
                  <a:pt x="353362" y="263448"/>
                </a:lnTo>
                <a:lnTo>
                  <a:pt x="304268" y="312525"/>
                </a:lnTo>
                <a:lnTo>
                  <a:pt x="279721" y="340569"/>
                </a:lnTo>
                <a:lnTo>
                  <a:pt x="272707" y="340569"/>
                </a:lnTo>
                <a:lnTo>
                  <a:pt x="272707" y="235404"/>
                </a:lnTo>
                <a:lnTo>
                  <a:pt x="2688" y="235404"/>
                </a:lnTo>
                <a:lnTo>
                  <a:pt x="2688" y="105700"/>
                </a:lnTo>
                <a:lnTo>
                  <a:pt x="272707" y="105700"/>
                </a:lnTo>
                <a:close/>
              </a:path>
            </a:pathLst>
          </a:custGeom>
          <a:solidFill>
            <a:srgbClr val="1C222C"/>
          </a:solidFill>
          <a:ln w="3506" cap="flat">
            <a:noFill/>
            <a:prstDash val="solid"/>
            <a:miter/>
          </a:ln>
        </p:spPr>
        <p:txBody>
          <a:bodyPr/>
          <a:lstStyle/>
          <a:p>
            <a:endParaRPr lang="en-GB"/>
          </a:p>
        </p:txBody>
      </p:sp>
      <p:sp>
        <p:nvSpPr>
          <p:cNvPr id="849" name="Rounded Rectangle 848">
            <a:extLst>
              <a:ext uri="{FF2B5EF4-FFF2-40B4-BE49-F238E27FC236}">
                <a16:creationId xmlns:a16="http://schemas.microsoft.com/office/drawing/2014/main" id="{6691FD41-0F26-8CC4-BAB9-C6AFEB52E824}"/>
              </a:ext>
            </a:extLst>
          </p:cNvPr>
          <p:cNvSpPr/>
          <p:nvPr/>
        </p:nvSpPr>
        <p:spPr>
          <a:xfrm>
            <a:off x="4151302" y="947674"/>
            <a:ext cx="2660480" cy="907295"/>
          </a:xfrm>
          <a:prstGeom prst="roundRect">
            <a:avLst>
              <a:gd name="adj" fmla="val 50000"/>
            </a:avLst>
          </a:pr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lumMod val="50000"/>
                  </a:schemeClr>
                </a:solidFill>
              </a:rPr>
              <a:t>How to properly connect foreground to background?</a:t>
            </a:r>
          </a:p>
        </p:txBody>
      </p:sp>
      <p:sp>
        <p:nvSpPr>
          <p:cNvPr id="851" name="Rounded Rectangle 850">
            <a:extLst>
              <a:ext uri="{FF2B5EF4-FFF2-40B4-BE49-F238E27FC236}">
                <a16:creationId xmlns:a16="http://schemas.microsoft.com/office/drawing/2014/main" id="{C58F2CF2-8A06-34A6-5E86-F17C4CE527F4}"/>
              </a:ext>
            </a:extLst>
          </p:cNvPr>
          <p:cNvSpPr/>
          <p:nvPr/>
        </p:nvSpPr>
        <p:spPr>
          <a:xfrm>
            <a:off x="7213520" y="1674513"/>
            <a:ext cx="2194336" cy="664329"/>
          </a:xfrm>
          <a:prstGeom prst="roundRect">
            <a:avLst>
              <a:gd name="adj" fmla="val 50000"/>
            </a:avLst>
          </a:pr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lumMod val="50000"/>
                  </a:schemeClr>
                </a:solidFill>
              </a:rPr>
              <a:t>How to model electricity?</a:t>
            </a:r>
          </a:p>
        </p:txBody>
      </p:sp>
      <p:pic>
        <p:nvPicPr>
          <p:cNvPr id="852" name="Graphic 851" descr="Question Mark with solid fill">
            <a:extLst>
              <a:ext uri="{FF2B5EF4-FFF2-40B4-BE49-F238E27FC236}">
                <a16:creationId xmlns:a16="http://schemas.microsoft.com/office/drawing/2014/main" id="{D139E51A-E507-C098-9D49-B9460772F581}"/>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3684428" y="795213"/>
            <a:ext cx="914400" cy="914400"/>
          </a:xfrm>
          <a:prstGeom prst="rect">
            <a:avLst/>
          </a:prstGeom>
        </p:spPr>
      </p:pic>
      <p:pic>
        <p:nvPicPr>
          <p:cNvPr id="854" name="Graphic 853" descr="Question Mark with solid fill">
            <a:extLst>
              <a:ext uri="{FF2B5EF4-FFF2-40B4-BE49-F238E27FC236}">
                <a16:creationId xmlns:a16="http://schemas.microsoft.com/office/drawing/2014/main" id="{1EEDCF80-5242-4D7E-CEDC-76322E2FEEFA}"/>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6735130" y="1499498"/>
            <a:ext cx="914400" cy="914400"/>
          </a:xfrm>
          <a:prstGeom prst="rect">
            <a:avLst/>
          </a:prstGeom>
        </p:spPr>
      </p:pic>
      <p:sp>
        <p:nvSpPr>
          <p:cNvPr id="855" name="TextBox 854">
            <a:extLst>
              <a:ext uri="{FF2B5EF4-FFF2-40B4-BE49-F238E27FC236}">
                <a16:creationId xmlns:a16="http://schemas.microsoft.com/office/drawing/2014/main" id="{F124D9D0-FBB9-5129-6EF3-8B5E8DE14764}"/>
              </a:ext>
            </a:extLst>
          </p:cNvPr>
          <p:cNvSpPr txBox="1"/>
          <p:nvPr/>
        </p:nvSpPr>
        <p:spPr>
          <a:xfrm>
            <a:off x="983432" y="2367601"/>
            <a:ext cx="1010213" cy="261610"/>
          </a:xfrm>
          <a:prstGeom prst="rect">
            <a:avLst/>
          </a:prstGeom>
          <a:noFill/>
        </p:spPr>
        <p:txBody>
          <a:bodyPr wrap="none" rtlCol="0">
            <a:spAutoFit/>
          </a:bodyPr>
          <a:lstStyle/>
          <a:p>
            <a:r>
              <a:rPr lang="en-GB" sz="1100" dirty="0">
                <a:solidFill>
                  <a:schemeClr val="bg1">
                    <a:lumMod val="50000"/>
                  </a:schemeClr>
                </a:solidFill>
              </a:rPr>
              <a:t>Market based</a:t>
            </a:r>
          </a:p>
        </p:txBody>
      </p:sp>
      <p:sp>
        <p:nvSpPr>
          <p:cNvPr id="856" name="TextBox 855">
            <a:extLst>
              <a:ext uri="{FF2B5EF4-FFF2-40B4-BE49-F238E27FC236}">
                <a16:creationId xmlns:a16="http://schemas.microsoft.com/office/drawing/2014/main" id="{91A0FBBE-5E0A-1FFF-4CEB-63648D8DED90}"/>
              </a:ext>
            </a:extLst>
          </p:cNvPr>
          <p:cNvSpPr txBox="1"/>
          <p:nvPr/>
        </p:nvSpPr>
        <p:spPr>
          <a:xfrm>
            <a:off x="1013137" y="2809648"/>
            <a:ext cx="1122423" cy="261610"/>
          </a:xfrm>
          <a:prstGeom prst="rect">
            <a:avLst/>
          </a:prstGeom>
          <a:noFill/>
        </p:spPr>
        <p:txBody>
          <a:bodyPr wrap="none" rtlCol="0">
            <a:spAutoFit/>
          </a:bodyPr>
          <a:lstStyle/>
          <a:p>
            <a:r>
              <a:rPr lang="en-GB" sz="1100" dirty="0">
                <a:solidFill>
                  <a:schemeClr val="bg1">
                    <a:lumMod val="50000"/>
                  </a:schemeClr>
                </a:solidFill>
              </a:rPr>
              <a:t>Location based</a:t>
            </a:r>
          </a:p>
        </p:txBody>
      </p:sp>
      <p:sp>
        <p:nvSpPr>
          <p:cNvPr id="923" name="Freeform 922">
            <a:extLst>
              <a:ext uri="{FF2B5EF4-FFF2-40B4-BE49-F238E27FC236}">
                <a16:creationId xmlns:a16="http://schemas.microsoft.com/office/drawing/2014/main" id="{EC918130-67B8-E2A9-5731-4E22648F29BF}"/>
              </a:ext>
            </a:extLst>
          </p:cNvPr>
          <p:cNvSpPr/>
          <p:nvPr/>
        </p:nvSpPr>
        <p:spPr>
          <a:xfrm rot="5400000">
            <a:off x="10743401" y="4581433"/>
            <a:ext cx="416840" cy="340033"/>
          </a:xfrm>
          <a:custGeom>
            <a:avLst/>
            <a:gdLst>
              <a:gd name="csX0" fmla="*/ 272707 w 438342"/>
              <a:gd name="csY0" fmla="*/ 535 h 340033"/>
              <a:gd name="csX1" fmla="*/ 286734 w 438342"/>
              <a:gd name="csY1" fmla="*/ 7546 h 340033"/>
              <a:gd name="csX2" fmla="*/ 328815 w 438342"/>
              <a:gd name="csY2" fmla="*/ 49612 h 340033"/>
              <a:gd name="csX3" fmla="*/ 353362 w 438342"/>
              <a:gd name="csY3" fmla="*/ 77656 h 340033"/>
              <a:gd name="csX4" fmla="*/ 441031 w 438342"/>
              <a:gd name="csY4" fmla="*/ 165294 h 340033"/>
              <a:gd name="csX5" fmla="*/ 434017 w 438342"/>
              <a:gd name="csY5" fmla="*/ 179316 h 340033"/>
              <a:gd name="csX6" fmla="*/ 377910 w 438342"/>
              <a:gd name="csY6" fmla="*/ 235404 h 340033"/>
              <a:gd name="csX7" fmla="*/ 353362 w 438342"/>
              <a:gd name="csY7" fmla="*/ 263448 h 340033"/>
              <a:gd name="csX8" fmla="*/ 304268 w 438342"/>
              <a:gd name="csY8" fmla="*/ 312525 h 340033"/>
              <a:gd name="csX9" fmla="*/ 279721 w 438342"/>
              <a:gd name="csY9" fmla="*/ 340569 h 340033"/>
              <a:gd name="csX10" fmla="*/ 272707 w 438342"/>
              <a:gd name="csY10" fmla="*/ 340569 h 340033"/>
              <a:gd name="csX11" fmla="*/ 272707 w 438342"/>
              <a:gd name="csY11" fmla="*/ 235404 h 340033"/>
              <a:gd name="csX12" fmla="*/ 2688 w 438342"/>
              <a:gd name="csY12" fmla="*/ 235404 h 340033"/>
              <a:gd name="csX13" fmla="*/ 2688 w 438342"/>
              <a:gd name="csY13" fmla="*/ 105700 h 340033"/>
              <a:gd name="csX14" fmla="*/ 272707 w 438342"/>
              <a:gd name="csY14" fmla="*/ 105700 h 340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38342" h="340033">
                <a:moveTo>
                  <a:pt x="272707" y="535"/>
                </a:moveTo>
                <a:lnTo>
                  <a:pt x="286734" y="7546"/>
                </a:lnTo>
                <a:lnTo>
                  <a:pt x="328815" y="49612"/>
                </a:lnTo>
                <a:lnTo>
                  <a:pt x="353362" y="77656"/>
                </a:lnTo>
                <a:lnTo>
                  <a:pt x="441031" y="165294"/>
                </a:lnTo>
                <a:lnTo>
                  <a:pt x="434017" y="179316"/>
                </a:lnTo>
                <a:lnTo>
                  <a:pt x="377910" y="235404"/>
                </a:lnTo>
                <a:lnTo>
                  <a:pt x="353362" y="263448"/>
                </a:lnTo>
                <a:lnTo>
                  <a:pt x="304268" y="312525"/>
                </a:lnTo>
                <a:lnTo>
                  <a:pt x="279721" y="340569"/>
                </a:lnTo>
                <a:lnTo>
                  <a:pt x="272707" y="340569"/>
                </a:lnTo>
                <a:lnTo>
                  <a:pt x="272707" y="235404"/>
                </a:lnTo>
                <a:lnTo>
                  <a:pt x="2688" y="235404"/>
                </a:lnTo>
                <a:lnTo>
                  <a:pt x="2688" y="105700"/>
                </a:lnTo>
                <a:lnTo>
                  <a:pt x="272707" y="105700"/>
                </a:lnTo>
                <a:close/>
              </a:path>
            </a:pathLst>
          </a:custGeom>
          <a:solidFill>
            <a:srgbClr val="225F9A"/>
          </a:solidFill>
          <a:ln w="3506" cap="flat">
            <a:noFill/>
            <a:prstDash val="solid"/>
            <a:miter/>
          </a:ln>
        </p:spPr>
        <p:txBody>
          <a:bodyPr/>
          <a:lstStyle/>
          <a:p>
            <a:endParaRPr lang="en-GB"/>
          </a:p>
        </p:txBody>
      </p:sp>
      <p:sp>
        <p:nvSpPr>
          <p:cNvPr id="926" name="TextBox 925">
            <a:extLst>
              <a:ext uri="{FF2B5EF4-FFF2-40B4-BE49-F238E27FC236}">
                <a16:creationId xmlns:a16="http://schemas.microsoft.com/office/drawing/2014/main" id="{20E4E5AF-54D3-B194-8B9B-FAF2E75FA11A}"/>
              </a:ext>
            </a:extLst>
          </p:cNvPr>
          <p:cNvSpPr txBox="1"/>
          <p:nvPr/>
        </p:nvSpPr>
        <p:spPr>
          <a:xfrm>
            <a:off x="8105344" y="791332"/>
            <a:ext cx="478016" cy="523220"/>
          </a:xfrm>
          <a:prstGeom prst="rect">
            <a:avLst/>
          </a:prstGeom>
          <a:noFill/>
        </p:spPr>
        <p:txBody>
          <a:bodyPr wrap="none" rtlCol="0">
            <a:spAutoFit/>
          </a:bodyPr>
          <a:lstStyle/>
          <a:p>
            <a:r>
              <a:rPr lang="en-GB" sz="2800" dirty="0">
                <a:solidFill>
                  <a:schemeClr val="bg1">
                    <a:lumMod val="50000"/>
                  </a:schemeClr>
                </a:solidFill>
              </a:rPr>
              <a:t>…</a:t>
            </a:r>
          </a:p>
        </p:txBody>
      </p:sp>
      <p:sp>
        <p:nvSpPr>
          <p:cNvPr id="927" name="Rounded Rectangle 926">
            <a:extLst>
              <a:ext uri="{FF2B5EF4-FFF2-40B4-BE49-F238E27FC236}">
                <a16:creationId xmlns:a16="http://schemas.microsoft.com/office/drawing/2014/main" id="{4DE7468E-E722-2D9C-5638-766E1E736C4F}"/>
              </a:ext>
            </a:extLst>
          </p:cNvPr>
          <p:cNvSpPr/>
          <p:nvPr/>
        </p:nvSpPr>
        <p:spPr>
          <a:xfrm>
            <a:off x="-43647" y="-295790"/>
            <a:ext cx="14032692" cy="7613221"/>
          </a:xfrm>
          <a:prstGeom prst="roundRect">
            <a:avLst>
              <a:gd name="adj" fmla="val 3525"/>
            </a:avLst>
          </a:prstGeom>
          <a:solidFill>
            <a:schemeClr val="bg1">
              <a:lumMod val="75000"/>
              <a:alpha val="78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28" name="Rounded Rectangle 927">
            <a:extLst>
              <a:ext uri="{FF2B5EF4-FFF2-40B4-BE49-F238E27FC236}">
                <a16:creationId xmlns:a16="http://schemas.microsoft.com/office/drawing/2014/main" id="{B8359B03-0C33-A49B-2614-306065BDC722}"/>
              </a:ext>
            </a:extLst>
          </p:cNvPr>
          <p:cNvSpPr/>
          <p:nvPr/>
        </p:nvSpPr>
        <p:spPr>
          <a:xfrm>
            <a:off x="259968" y="4710074"/>
            <a:ext cx="7741860" cy="2031294"/>
          </a:xfrm>
          <a:prstGeom prst="roundRect">
            <a:avLst>
              <a:gd name="adj" fmla="val 3525"/>
            </a:avLst>
          </a:prstGeom>
          <a:solidFill>
            <a:schemeClr val="bg1"/>
          </a:solid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9" name="Rounded Rectangle 928">
            <a:extLst>
              <a:ext uri="{FF2B5EF4-FFF2-40B4-BE49-F238E27FC236}">
                <a16:creationId xmlns:a16="http://schemas.microsoft.com/office/drawing/2014/main" id="{30FB54F2-65F3-9257-228B-B8E3550E3432}"/>
              </a:ext>
            </a:extLst>
          </p:cNvPr>
          <p:cNvSpPr/>
          <p:nvPr/>
        </p:nvSpPr>
        <p:spPr>
          <a:xfrm>
            <a:off x="554712" y="4854411"/>
            <a:ext cx="1835701" cy="616346"/>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Functional unit</a:t>
            </a:r>
          </a:p>
        </p:txBody>
      </p:sp>
      <p:sp>
        <p:nvSpPr>
          <p:cNvPr id="930" name="Rounded Rectangle 929">
            <a:extLst>
              <a:ext uri="{FF2B5EF4-FFF2-40B4-BE49-F238E27FC236}">
                <a16:creationId xmlns:a16="http://schemas.microsoft.com/office/drawing/2014/main" id="{C47EC70F-82E9-0205-D0FD-37820C554B1B}"/>
              </a:ext>
            </a:extLst>
          </p:cNvPr>
          <p:cNvSpPr/>
          <p:nvPr/>
        </p:nvSpPr>
        <p:spPr>
          <a:xfrm>
            <a:off x="884094" y="6003310"/>
            <a:ext cx="2472008" cy="575099"/>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Assessment standard?</a:t>
            </a:r>
          </a:p>
        </p:txBody>
      </p:sp>
      <p:sp>
        <p:nvSpPr>
          <p:cNvPr id="931" name="Rounded Rectangle 930">
            <a:extLst>
              <a:ext uri="{FF2B5EF4-FFF2-40B4-BE49-F238E27FC236}">
                <a16:creationId xmlns:a16="http://schemas.microsoft.com/office/drawing/2014/main" id="{EB38F2D9-926D-6B67-CD9A-F1BCA4B74D22}"/>
              </a:ext>
            </a:extLst>
          </p:cNvPr>
          <p:cNvSpPr/>
          <p:nvPr/>
        </p:nvSpPr>
        <p:spPr>
          <a:xfrm>
            <a:off x="2707636" y="4945222"/>
            <a:ext cx="2008837" cy="566913"/>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System boundary</a:t>
            </a:r>
          </a:p>
        </p:txBody>
      </p:sp>
      <p:sp>
        <p:nvSpPr>
          <p:cNvPr id="932" name="Rounded Rectangle 931">
            <a:extLst>
              <a:ext uri="{FF2B5EF4-FFF2-40B4-BE49-F238E27FC236}">
                <a16:creationId xmlns:a16="http://schemas.microsoft.com/office/drawing/2014/main" id="{847AA637-D494-258E-B286-178E3757B33C}"/>
              </a:ext>
            </a:extLst>
          </p:cNvPr>
          <p:cNvSpPr/>
          <p:nvPr/>
        </p:nvSpPr>
        <p:spPr>
          <a:xfrm>
            <a:off x="3901825" y="5927105"/>
            <a:ext cx="2511042" cy="566913"/>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Comparison involved?</a:t>
            </a:r>
          </a:p>
        </p:txBody>
      </p:sp>
      <p:sp>
        <p:nvSpPr>
          <p:cNvPr id="933" name="TextBox 932">
            <a:extLst>
              <a:ext uri="{FF2B5EF4-FFF2-40B4-BE49-F238E27FC236}">
                <a16:creationId xmlns:a16="http://schemas.microsoft.com/office/drawing/2014/main" id="{D9396925-CA66-29FC-8F70-C573326C17A7}"/>
              </a:ext>
            </a:extLst>
          </p:cNvPr>
          <p:cNvSpPr txBox="1"/>
          <p:nvPr/>
        </p:nvSpPr>
        <p:spPr>
          <a:xfrm>
            <a:off x="7192330" y="5703916"/>
            <a:ext cx="478016" cy="523220"/>
          </a:xfrm>
          <a:prstGeom prst="rect">
            <a:avLst/>
          </a:prstGeom>
          <a:noFill/>
        </p:spPr>
        <p:txBody>
          <a:bodyPr wrap="none" rtlCol="0">
            <a:spAutoFit/>
          </a:bodyPr>
          <a:lstStyle/>
          <a:p>
            <a:r>
              <a:rPr lang="en-GB" sz="2800" dirty="0">
                <a:solidFill>
                  <a:schemeClr val="tx2">
                    <a:lumMod val="75000"/>
                    <a:lumOff val="25000"/>
                  </a:schemeClr>
                </a:solidFill>
              </a:rPr>
              <a:t>…</a:t>
            </a:r>
          </a:p>
        </p:txBody>
      </p:sp>
      <p:sp>
        <p:nvSpPr>
          <p:cNvPr id="934" name="Rounded Rectangle 933">
            <a:extLst>
              <a:ext uri="{FF2B5EF4-FFF2-40B4-BE49-F238E27FC236}">
                <a16:creationId xmlns:a16="http://schemas.microsoft.com/office/drawing/2014/main" id="{F62680E6-EF16-F173-4BD3-023F0DC9D522}"/>
              </a:ext>
            </a:extLst>
          </p:cNvPr>
          <p:cNvSpPr/>
          <p:nvPr/>
        </p:nvSpPr>
        <p:spPr>
          <a:xfrm>
            <a:off x="5444747" y="5068206"/>
            <a:ext cx="1951629" cy="616346"/>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Impact coverage</a:t>
            </a:r>
          </a:p>
        </p:txBody>
      </p:sp>
      <p:sp>
        <p:nvSpPr>
          <p:cNvPr id="936" name="Rounded Rectangle 935">
            <a:extLst>
              <a:ext uri="{FF2B5EF4-FFF2-40B4-BE49-F238E27FC236}">
                <a16:creationId xmlns:a16="http://schemas.microsoft.com/office/drawing/2014/main" id="{BF5ABFE5-7459-6FB4-1F6C-82F6A87F2ECC}"/>
              </a:ext>
            </a:extLst>
          </p:cNvPr>
          <p:cNvSpPr/>
          <p:nvPr/>
        </p:nvSpPr>
        <p:spPr>
          <a:xfrm>
            <a:off x="259968" y="4710074"/>
            <a:ext cx="7741860" cy="2031294"/>
          </a:xfrm>
          <a:prstGeom prst="round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latin typeface="+mj-lt"/>
              </a:rPr>
              <a:t>Tool #1: web-based adaptive questionnaire</a:t>
            </a:r>
          </a:p>
        </p:txBody>
      </p:sp>
    </p:spTree>
    <p:extLst>
      <p:ext uri="{BB962C8B-B14F-4D97-AF65-F5344CB8AC3E}">
        <p14:creationId xmlns:p14="http://schemas.microsoft.com/office/powerpoint/2010/main" val="483104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SE - Questionnaire V2">
            <a:hlinkClick r:id="" action="ppaction://media"/>
            <a:extLst>
              <a:ext uri="{FF2B5EF4-FFF2-40B4-BE49-F238E27FC236}">
                <a16:creationId xmlns:a16="http://schemas.microsoft.com/office/drawing/2014/main" id="{834FA878-FA4C-AE42-7A17-B23249605FC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864854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34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BBDAC-79BA-706C-0BA5-D8F420AC5D45}"/>
            </a:ext>
          </a:extLst>
        </p:cNvPr>
        <p:cNvGrpSpPr/>
        <p:nvPr/>
      </p:nvGrpSpPr>
      <p:grpSpPr>
        <a:xfrm>
          <a:off x="0" y="0"/>
          <a:ext cx="0" cy="0"/>
          <a:chOff x="0" y="0"/>
          <a:chExt cx="0" cy="0"/>
        </a:xfrm>
      </p:grpSpPr>
      <p:sp>
        <p:nvSpPr>
          <p:cNvPr id="935" name="Freeform 934">
            <a:extLst>
              <a:ext uri="{FF2B5EF4-FFF2-40B4-BE49-F238E27FC236}">
                <a16:creationId xmlns:a16="http://schemas.microsoft.com/office/drawing/2014/main" id="{8F308106-4909-3070-FDAB-A6A9D0A98E65}"/>
              </a:ext>
            </a:extLst>
          </p:cNvPr>
          <p:cNvSpPr/>
          <p:nvPr/>
        </p:nvSpPr>
        <p:spPr>
          <a:xfrm>
            <a:off x="8572871" y="5512135"/>
            <a:ext cx="416840" cy="340033"/>
          </a:xfrm>
          <a:custGeom>
            <a:avLst/>
            <a:gdLst>
              <a:gd name="csX0" fmla="*/ 272707 w 438342"/>
              <a:gd name="csY0" fmla="*/ 535 h 340033"/>
              <a:gd name="csX1" fmla="*/ 286734 w 438342"/>
              <a:gd name="csY1" fmla="*/ 7546 h 340033"/>
              <a:gd name="csX2" fmla="*/ 328815 w 438342"/>
              <a:gd name="csY2" fmla="*/ 49612 h 340033"/>
              <a:gd name="csX3" fmla="*/ 353362 w 438342"/>
              <a:gd name="csY3" fmla="*/ 77656 h 340033"/>
              <a:gd name="csX4" fmla="*/ 441031 w 438342"/>
              <a:gd name="csY4" fmla="*/ 165294 h 340033"/>
              <a:gd name="csX5" fmla="*/ 434017 w 438342"/>
              <a:gd name="csY5" fmla="*/ 179316 h 340033"/>
              <a:gd name="csX6" fmla="*/ 377910 w 438342"/>
              <a:gd name="csY6" fmla="*/ 235404 h 340033"/>
              <a:gd name="csX7" fmla="*/ 353362 w 438342"/>
              <a:gd name="csY7" fmla="*/ 263448 h 340033"/>
              <a:gd name="csX8" fmla="*/ 304268 w 438342"/>
              <a:gd name="csY8" fmla="*/ 312525 h 340033"/>
              <a:gd name="csX9" fmla="*/ 279721 w 438342"/>
              <a:gd name="csY9" fmla="*/ 340569 h 340033"/>
              <a:gd name="csX10" fmla="*/ 272707 w 438342"/>
              <a:gd name="csY10" fmla="*/ 340569 h 340033"/>
              <a:gd name="csX11" fmla="*/ 272707 w 438342"/>
              <a:gd name="csY11" fmla="*/ 235404 h 340033"/>
              <a:gd name="csX12" fmla="*/ 2688 w 438342"/>
              <a:gd name="csY12" fmla="*/ 235404 h 340033"/>
              <a:gd name="csX13" fmla="*/ 2688 w 438342"/>
              <a:gd name="csY13" fmla="*/ 105700 h 340033"/>
              <a:gd name="csX14" fmla="*/ 272707 w 438342"/>
              <a:gd name="csY14" fmla="*/ 105700 h 340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38342" h="340033">
                <a:moveTo>
                  <a:pt x="272707" y="535"/>
                </a:moveTo>
                <a:lnTo>
                  <a:pt x="286734" y="7546"/>
                </a:lnTo>
                <a:lnTo>
                  <a:pt x="328815" y="49612"/>
                </a:lnTo>
                <a:lnTo>
                  <a:pt x="353362" y="77656"/>
                </a:lnTo>
                <a:lnTo>
                  <a:pt x="441031" y="165294"/>
                </a:lnTo>
                <a:lnTo>
                  <a:pt x="434017" y="179316"/>
                </a:lnTo>
                <a:lnTo>
                  <a:pt x="377910" y="235404"/>
                </a:lnTo>
                <a:lnTo>
                  <a:pt x="353362" y="263448"/>
                </a:lnTo>
                <a:lnTo>
                  <a:pt x="304268" y="312525"/>
                </a:lnTo>
                <a:lnTo>
                  <a:pt x="279721" y="340569"/>
                </a:lnTo>
                <a:lnTo>
                  <a:pt x="272707" y="340569"/>
                </a:lnTo>
                <a:lnTo>
                  <a:pt x="272707" y="235404"/>
                </a:lnTo>
                <a:lnTo>
                  <a:pt x="2688" y="235404"/>
                </a:lnTo>
                <a:lnTo>
                  <a:pt x="2688" y="105700"/>
                </a:lnTo>
                <a:lnTo>
                  <a:pt x="272707" y="105700"/>
                </a:lnTo>
                <a:close/>
              </a:path>
            </a:pathLst>
          </a:custGeom>
          <a:solidFill>
            <a:srgbClr val="225F9A"/>
          </a:solidFill>
          <a:ln w="3506" cap="flat">
            <a:noFill/>
            <a:prstDash val="solid"/>
            <a:miter/>
          </a:ln>
        </p:spPr>
        <p:txBody>
          <a:bodyPr/>
          <a:lstStyle/>
          <a:p>
            <a:endParaRPr lang="en-GB"/>
          </a:p>
        </p:txBody>
      </p:sp>
      <p:grpSp>
        <p:nvGrpSpPr>
          <p:cNvPr id="4" name="Group 3">
            <a:extLst>
              <a:ext uri="{FF2B5EF4-FFF2-40B4-BE49-F238E27FC236}">
                <a16:creationId xmlns:a16="http://schemas.microsoft.com/office/drawing/2014/main" id="{C95A0100-2309-D02B-AAF7-CBC6E6AB5CE6}"/>
              </a:ext>
            </a:extLst>
          </p:cNvPr>
          <p:cNvGrpSpPr/>
          <p:nvPr/>
        </p:nvGrpSpPr>
        <p:grpSpPr>
          <a:xfrm>
            <a:off x="10899445" y="5332230"/>
            <a:ext cx="1198919" cy="1254550"/>
            <a:chOff x="8670423" y="1835532"/>
            <a:chExt cx="1453993" cy="1521460"/>
          </a:xfrm>
        </p:grpSpPr>
        <p:sp>
          <p:nvSpPr>
            <p:cNvPr id="6" name="Freeform 5">
              <a:extLst>
                <a:ext uri="{FF2B5EF4-FFF2-40B4-BE49-F238E27FC236}">
                  <a16:creationId xmlns:a16="http://schemas.microsoft.com/office/drawing/2014/main" id="{3996B325-1016-8F26-7C3A-9C67098AEDA8}"/>
                </a:ext>
              </a:extLst>
            </p:cNvPr>
            <p:cNvSpPr/>
            <p:nvPr/>
          </p:nvSpPr>
          <p:spPr>
            <a:xfrm>
              <a:off x="8670423" y="1892449"/>
              <a:ext cx="1125285" cy="1378893"/>
            </a:xfrm>
            <a:custGeom>
              <a:avLst/>
              <a:gdLst>
                <a:gd name="csX0" fmla="*/ 48509 w 760963"/>
                <a:gd name="csY0" fmla="*/ 1088 h 932463"/>
                <a:gd name="csX1" fmla="*/ 564000 w 760963"/>
                <a:gd name="csY1" fmla="*/ 1088 h 932463"/>
                <a:gd name="csX2" fmla="*/ 592054 w 760963"/>
                <a:gd name="csY2" fmla="*/ 25627 h 932463"/>
                <a:gd name="csX3" fmla="*/ 634135 w 760963"/>
                <a:gd name="csY3" fmla="*/ 71198 h 932463"/>
                <a:gd name="csX4" fmla="*/ 658682 w 760963"/>
                <a:gd name="csY4" fmla="*/ 95737 h 932463"/>
                <a:gd name="csX5" fmla="*/ 683229 w 760963"/>
                <a:gd name="csY5" fmla="*/ 123781 h 932463"/>
                <a:gd name="csX6" fmla="*/ 714790 w 760963"/>
                <a:gd name="csY6" fmla="*/ 155330 h 932463"/>
                <a:gd name="csX7" fmla="*/ 739337 w 760963"/>
                <a:gd name="csY7" fmla="*/ 183374 h 932463"/>
                <a:gd name="csX8" fmla="*/ 763884 w 760963"/>
                <a:gd name="csY8" fmla="*/ 207913 h 932463"/>
                <a:gd name="csX9" fmla="*/ 763884 w 760963"/>
                <a:gd name="csY9" fmla="*/ 425254 h 932463"/>
                <a:gd name="csX10" fmla="*/ 735830 w 760963"/>
                <a:gd name="csY10" fmla="*/ 425254 h 932463"/>
                <a:gd name="csX11" fmla="*/ 735830 w 760963"/>
                <a:gd name="csY11" fmla="*/ 239462 h 932463"/>
                <a:gd name="csX12" fmla="*/ 564000 w 760963"/>
                <a:gd name="csY12" fmla="*/ 239462 h 932463"/>
                <a:gd name="csX13" fmla="*/ 542960 w 760963"/>
                <a:gd name="csY13" fmla="*/ 218429 h 932463"/>
                <a:gd name="csX14" fmla="*/ 542960 w 760963"/>
                <a:gd name="csY14" fmla="*/ 32638 h 932463"/>
                <a:gd name="csX15" fmla="*/ 48509 w 760963"/>
                <a:gd name="csY15" fmla="*/ 36143 h 932463"/>
                <a:gd name="csX16" fmla="*/ 34482 w 760963"/>
                <a:gd name="csY16" fmla="*/ 53671 h 932463"/>
                <a:gd name="csX17" fmla="*/ 34482 w 760963"/>
                <a:gd name="csY17" fmla="*/ 884474 h 932463"/>
                <a:gd name="csX18" fmla="*/ 52015 w 760963"/>
                <a:gd name="csY18" fmla="*/ 902002 h 932463"/>
                <a:gd name="csX19" fmla="*/ 497372 w 760963"/>
                <a:gd name="csY19" fmla="*/ 905507 h 932463"/>
                <a:gd name="csX20" fmla="*/ 511399 w 760963"/>
                <a:gd name="csY20" fmla="*/ 923035 h 932463"/>
                <a:gd name="csX21" fmla="*/ 511399 w 760963"/>
                <a:gd name="csY21" fmla="*/ 933551 h 932463"/>
                <a:gd name="csX22" fmla="*/ 48509 w 760963"/>
                <a:gd name="csY22" fmla="*/ 933551 h 932463"/>
                <a:gd name="csX23" fmla="*/ 20455 w 760963"/>
                <a:gd name="csY23" fmla="*/ 916024 h 932463"/>
                <a:gd name="csX24" fmla="*/ 6428 w 760963"/>
                <a:gd name="csY24" fmla="*/ 891485 h 932463"/>
                <a:gd name="csX25" fmla="*/ 2921 w 760963"/>
                <a:gd name="csY25" fmla="*/ 884474 h 932463"/>
                <a:gd name="csX26" fmla="*/ 2921 w 760963"/>
                <a:gd name="csY26" fmla="*/ 46660 h 932463"/>
                <a:gd name="csX27" fmla="*/ 23961 w 760963"/>
                <a:gd name="csY27" fmla="*/ 15110 h 9324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760963" h="932463">
                  <a:moveTo>
                    <a:pt x="48509" y="1088"/>
                  </a:moveTo>
                  <a:lnTo>
                    <a:pt x="564000" y="1088"/>
                  </a:lnTo>
                  <a:lnTo>
                    <a:pt x="592054" y="25627"/>
                  </a:lnTo>
                  <a:lnTo>
                    <a:pt x="634135" y="71198"/>
                  </a:lnTo>
                  <a:lnTo>
                    <a:pt x="658682" y="95737"/>
                  </a:lnTo>
                  <a:lnTo>
                    <a:pt x="683229" y="123781"/>
                  </a:lnTo>
                  <a:lnTo>
                    <a:pt x="714790" y="155330"/>
                  </a:lnTo>
                  <a:lnTo>
                    <a:pt x="739337" y="183374"/>
                  </a:lnTo>
                  <a:lnTo>
                    <a:pt x="763884" y="207913"/>
                  </a:lnTo>
                  <a:lnTo>
                    <a:pt x="763884" y="425254"/>
                  </a:lnTo>
                  <a:lnTo>
                    <a:pt x="735830" y="425254"/>
                  </a:lnTo>
                  <a:lnTo>
                    <a:pt x="735830" y="239462"/>
                  </a:lnTo>
                  <a:lnTo>
                    <a:pt x="564000" y="239462"/>
                  </a:lnTo>
                  <a:lnTo>
                    <a:pt x="542960" y="218429"/>
                  </a:lnTo>
                  <a:lnTo>
                    <a:pt x="542960" y="32638"/>
                  </a:lnTo>
                  <a:lnTo>
                    <a:pt x="48509" y="36143"/>
                  </a:lnTo>
                  <a:lnTo>
                    <a:pt x="34482" y="53671"/>
                  </a:lnTo>
                  <a:lnTo>
                    <a:pt x="34482" y="884474"/>
                  </a:lnTo>
                  <a:lnTo>
                    <a:pt x="52015" y="902002"/>
                  </a:lnTo>
                  <a:lnTo>
                    <a:pt x="497372" y="905507"/>
                  </a:lnTo>
                  <a:lnTo>
                    <a:pt x="511399" y="923035"/>
                  </a:lnTo>
                  <a:lnTo>
                    <a:pt x="511399" y="933551"/>
                  </a:lnTo>
                  <a:lnTo>
                    <a:pt x="48509" y="933551"/>
                  </a:lnTo>
                  <a:lnTo>
                    <a:pt x="20455" y="916024"/>
                  </a:lnTo>
                  <a:lnTo>
                    <a:pt x="6428" y="891485"/>
                  </a:lnTo>
                  <a:lnTo>
                    <a:pt x="2921" y="884474"/>
                  </a:lnTo>
                  <a:lnTo>
                    <a:pt x="2921" y="46660"/>
                  </a:lnTo>
                  <a:lnTo>
                    <a:pt x="23961" y="1511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7" name="Freeform 6">
              <a:extLst>
                <a:ext uri="{FF2B5EF4-FFF2-40B4-BE49-F238E27FC236}">
                  <a16:creationId xmlns:a16="http://schemas.microsoft.com/office/drawing/2014/main" id="{6A727456-FD53-53AE-E008-5F0AA26A2406}"/>
                </a:ext>
              </a:extLst>
            </p:cNvPr>
            <p:cNvSpPr/>
            <p:nvPr/>
          </p:nvSpPr>
          <p:spPr>
            <a:xfrm>
              <a:off x="8737836" y="1892449"/>
              <a:ext cx="1057872" cy="627240"/>
            </a:xfrm>
            <a:custGeom>
              <a:avLst/>
              <a:gdLst>
                <a:gd name="csX0" fmla="*/ 2921 w 715375"/>
                <a:gd name="csY0" fmla="*/ 1088 h 424165"/>
                <a:gd name="csX1" fmla="*/ 518412 w 715375"/>
                <a:gd name="csY1" fmla="*/ 1088 h 424165"/>
                <a:gd name="csX2" fmla="*/ 546466 w 715375"/>
                <a:gd name="csY2" fmla="*/ 25627 h 424165"/>
                <a:gd name="csX3" fmla="*/ 588547 w 715375"/>
                <a:gd name="csY3" fmla="*/ 71198 h 424165"/>
                <a:gd name="csX4" fmla="*/ 613094 w 715375"/>
                <a:gd name="csY4" fmla="*/ 95737 h 424165"/>
                <a:gd name="csX5" fmla="*/ 637642 w 715375"/>
                <a:gd name="csY5" fmla="*/ 123781 h 424165"/>
                <a:gd name="csX6" fmla="*/ 669202 w 715375"/>
                <a:gd name="csY6" fmla="*/ 155330 h 424165"/>
                <a:gd name="csX7" fmla="*/ 693749 w 715375"/>
                <a:gd name="csY7" fmla="*/ 183374 h 424165"/>
                <a:gd name="csX8" fmla="*/ 718297 w 715375"/>
                <a:gd name="csY8" fmla="*/ 207913 h 424165"/>
                <a:gd name="csX9" fmla="*/ 718297 w 715375"/>
                <a:gd name="csY9" fmla="*/ 425254 h 424165"/>
                <a:gd name="csX10" fmla="*/ 690243 w 715375"/>
                <a:gd name="csY10" fmla="*/ 425254 h 424165"/>
                <a:gd name="csX11" fmla="*/ 690243 w 715375"/>
                <a:gd name="csY11" fmla="*/ 239462 h 424165"/>
                <a:gd name="csX12" fmla="*/ 518412 w 715375"/>
                <a:gd name="csY12" fmla="*/ 239462 h 424165"/>
                <a:gd name="csX13" fmla="*/ 497372 w 715375"/>
                <a:gd name="csY13" fmla="*/ 218429 h 424165"/>
                <a:gd name="csX14" fmla="*/ 497372 w 715375"/>
                <a:gd name="csY14" fmla="*/ 32638 h 424165"/>
                <a:gd name="csX15" fmla="*/ 6428 w 715375"/>
                <a:gd name="csY15" fmla="*/ 32638 h 424165"/>
                <a:gd name="csX16" fmla="*/ 6428 w 715375"/>
                <a:gd name="csY16" fmla="*/ 29132 h 424165"/>
                <a:gd name="csX17" fmla="*/ 416717 w 715375"/>
                <a:gd name="csY17" fmla="*/ 25627 h 424165"/>
                <a:gd name="csX18" fmla="*/ 416717 w 715375"/>
                <a:gd name="csY18" fmla="*/ 22121 h 424165"/>
                <a:gd name="csX19" fmla="*/ 476331 w 715375"/>
                <a:gd name="csY19" fmla="*/ 22121 h 424165"/>
                <a:gd name="csX20" fmla="*/ 479838 w 715375"/>
                <a:gd name="csY20" fmla="*/ 15110 h 424165"/>
                <a:gd name="csX21" fmla="*/ 493865 w 715375"/>
                <a:gd name="csY21" fmla="*/ 18616 h 424165"/>
                <a:gd name="csX22" fmla="*/ 511399 w 715375"/>
                <a:gd name="csY22" fmla="*/ 15110 h 424165"/>
                <a:gd name="csX23" fmla="*/ 514906 w 715375"/>
                <a:gd name="csY23" fmla="*/ 4594 h 424165"/>
                <a:gd name="csX24" fmla="*/ 2921 w 715375"/>
                <a:gd name="csY24" fmla="*/ 4594 h 4241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715375" h="424165">
                  <a:moveTo>
                    <a:pt x="2921" y="1088"/>
                  </a:moveTo>
                  <a:lnTo>
                    <a:pt x="518412" y="1088"/>
                  </a:lnTo>
                  <a:lnTo>
                    <a:pt x="546466" y="25627"/>
                  </a:lnTo>
                  <a:lnTo>
                    <a:pt x="588547" y="71198"/>
                  </a:lnTo>
                  <a:lnTo>
                    <a:pt x="613094" y="95737"/>
                  </a:lnTo>
                  <a:lnTo>
                    <a:pt x="637642" y="123781"/>
                  </a:lnTo>
                  <a:lnTo>
                    <a:pt x="669202" y="155330"/>
                  </a:lnTo>
                  <a:lnTo>
                    <a:pt x="693749" y="183374"/>
                  </a:lnTo>
                  <a:lnTo>
                    <a:pt x="718297" y="207913"/>
                  </a:lnTo>
                  <a:lnTo>
                    <a:pt x="718297" y="425254"/>
                  </a:lnTo>
                  <a:lnTo>
                    <a:pt x="690243" y="425254"/>
                  </a:lnTo>
                  <a:lnTo>
                    <a:pt x="690243" y="239462"/>
                  </a:lnTo>
                  <a:lnTo>
                    <a:pt x="518412" y="239462"/>
                  </a:lnTo>
                  <a:lnTo>
                    <a:pt x="497372" y="218429"/>
                  </a:lnTo>
                  <a:lnTo>
                    <a:pt x="497372" y="32638"/>
                  </a:lnTo>
                  <a:lnTo>
                    <a:pt x="6428" y="32638"/>
                  </a:lnTo>
                  <a:lnTo>
                    <a:pt x="6428" y="29132"/>
                  </a:lnTo>
                  <a:lnTo>
                    <a:pt x="416717" y="25627"/>
                  </a:lnTo>
                  <a:lnTo>
                    <a:pt x="416717" y="22121"/>
                  </a:lnTo>
                  <a:lnTo>
                    <a:pt x="476331" y="22121"/>
                  </a:lnTo>
                  <a:lnTo>
                    <a:pt x="479838" y="15110"/>
                  </a:lnTo>
                  <a:lnTo>
                    <a:pt x="493865" y="18616"/>
                  </a:lnTo>
                  <a:lnTo>
                    <a:pt x="511399" y="15110"/>
                  </a:lnTo>
                  <a:lnTo>
                    <a:pt x="514906" y="4594"/>
                  </a:lnTo>
                  <a:lnTo>
                    <a:pt x="2921" y="4594"/>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 name="Freeform 7">
              <a:extLst>
                <a:ext uri="{FF2B5EF4-FFF2-40B4-BE49-F238E27FC236}">
                  <a16:creationId xmlns:a16="http://schemas.microsoft.com/office/drawing/2014/main" id="{FB5B5D72-ABAB-023B-9618-0D2B4E9C3E8B}"/>
                </a:ext>
              </a:extLst>
            </p:cNvPr>
            <p:cNvSpPr/>
            <p:nvPr/>
          </p:nvSpPr>
          <p:spPr>
            <a:xfrm>
              <a:off x="8675609" y="1897634"/>
              <a:ext cx="824517" cy="870879"/>
            </a:xfrm>
            <a:custGeom>
              <a:avLst/>
              <a:gdLst>
                <a:gd name="csX0" fmla="*/ 37986 w 557572"/>
                <a:gd name="csY0" fmla="*/ 1089 h 588924"/>
                <a:gd name="csX1" fmla="*/ 556984 w 557572"/>
                <a:gd name="csY1" fmla="*/ 1089 h 588924"/>
                <a:gd name="csX2" fmla="*/ 560491 w 557572"/>
                <a:gd name="csY2" fmla="*/ 11606 h 588924"/>
                <a:gd name="csX3" fmla="*/ 542958 w 557572"/>
                <a:gd name="csY3" fmla="*/ 18617 h 588924"/>
                <a:gd name="csX4" fmla="*/ 525424 w 557572"/>
                <a:gd name="csY4" fmla="*/ 18617 h 588924"/>
                <a:gd name="csX5" fmla="*/ 518410 w 557572"/>
                <a:gd name="csY5" fmla="*/ 18617 h 588924"/>
                <a:gd name="csX6" fmla="*/ 476329 w 557572"/>
                <a:gd name="csY6" fmla="*/ 22122 h 588924"/>
                <a:gd name="csX7" fmla="*/ 476329 w 557572"/>
                <a:gd name="csY7" fmla="*/ 25628 h 588924"/>
                <a:gd name="csX8" fmla="*/ 48507 w 557572"/>
                <a:gd name="csY8" fmla="*/ 29133 h 588924"/>
                <a:gd name="csX9" fmla="*/ 27466 w 557572"/>
                <a:gd name="csY9" fmla="*/ 53672 h 588924"/>
                <a:gd name="csX10" fmla="*/ 23959 w 557572"/>
                <a:gd name="csY10" fmla="*/ 590013 h 588924"/>
                <a:gd name="csX11" fmla="*/ 20453 w 557572"/>
                <a:gd name="csY11" fmla="*/ 590013 h 588924"/>
                <a:gd name="csX12" fmla="*/ 16946 w 557572"/>
                <a:gd name="csY12" fmla="*/ 278024 h 588924"/>
                <a:gd name="csX13" fmla="*/ 9932 w 557572"/>
                <a:gd name="csY13" fmla="*/ 274518 h 588924"/>
                <a:gd name="csX14" fmla="*/ 6426 w 557572"/>
                <a:gd name="csY14" fmla="*/ 88727 h 588924"/>
                <a:gd name="csX15" fmla="*/ 2919 w 557572"/>
                <a:gd name="csY15" fmla="*/ 74705 h 588924"/>
                <a:gd name="csX16" fmla="*/ 2919 w 557572"/>
                <a:gd name="csY16" fmla="*/ 39650 h 588924"/>
                <a:gd name="csX17" fmla="*/ 16946 w 557572"/>
                <a:gd name="csY17" fmla="*/ 15111 h 588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57572" h="588924">
                  <a:moveTo>
                    <a:pt x="37986" y="1089"/>
                  </a:moveTo>
                  <a:lnTo>
                    <a:pt x="556984" y="1089"/>
                  </a:lnTo>
                  <a:lnTo>
                    <a:pt x="560491" y="11606"/>
                  </a:lnTo>
                  <a:lnTo>
                    <a:pt x="542958" y="18617"/>
                  </a:lnTo>
                  <a:lnTo>
                    <a:pt x="525424" y="18617"/>
                  </a:lnTo>
                  <a:lnTo>
                    <a:pt x="518410" y="18617"/>
                  </a:lnTo>
                  <a:lnTo>
                    <a:pt x="476329" y="22122"/>
                  </a:lnTo>
                  <a:lnTo>
                    <a:pt x="476329" y="25628"/>
                  </a:lnTo>
                  <a:lnTo>
                    <a:pt x="48507" y="29133"/>
                  </a:lnTo>
                  <a:lnTo>
                    <a:pt x="27466" y="53672"/>
                  </a:lnTo>
                  <a:lnTo>
                    <a:pt x="23959" y="590013"/>
                  </a:lnTo>
                  <a:lnTo>
                    <a:pt x="20453" y="590013"/>
                  </a:lnTo>
                  <a:lnTo>
                    <a:pt x="16946" y="278024"/>
                  </a:lnTo>
                  <a:lnTo>
                    <a:pt x="9932" y="274518"/>
                  </a:lnTo>
                  <a:lnTo>
                    <a:pt x="6426" y="88727"/>
                  </a:lnTo>
                  <a:lnTo>
                    <a:pt x="2919" y="74705"/>
                  </a:lnTo>
                  <a:lnTo>
                    <a:pt x="2919" y="39650"/>
                  </a:lnTo>
                  <a:lnTo>
                    <a:pt x="16946" y="1511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 name="Freeform 8">
              <a:extLst>
                <a:ext uri="{FF2B5EF4-FFF2-40B4-BE49-F238E27FC236}">
                  <a16:creationId xmlns:a16="http://schemas.microsoft.com/office/drawing/2014/main" id="{5249512D-E3A8-C7DB-2447-D3774B94AAAE}"/>
                </a:ext>
              </a:extLst>
            </p:cNvPr>
            <p:cNvSpPr/>
            <p:nvPr/>
          </p:nvSpPr>
          <p:spPr>
            <a:xfrm>
              <a:off x="8670423" y="1959840"/>
              <a:ext cx="36300" cy="1244114"/>
            </a:xfrm>
            <a:custGeom>
              <a:avLst/>
              <a:gdLst>
                <a:gd name="csX0" fmla="*/ 2908 w 24547"/>
                <a:gd name="csY0" fmla="*/ 1101 h 841320"/>
                <a:gd name="csX1" fmla="*/ 6415 w 24547"/>
                <a:gd name="csY1" fmla="*/ 1101 h 841320"/>
                <a:gd name="csX2" fmla="*/ 13428 w 24547"/>
                <a:gd name="csY2" fmla="*/ 46673 h 841320"/>
                <a:gd name="csX3" fmla="*/ 16935 w 24547"/>
                <a:gd name="csY3" fmla="*/ 232464 h 841320"/>
                <a:gd name="csX4" fmla="*/ 23948 w 24547"/>
                <a:gd name="csY4" fmla="*/ 232464 h 841320"/>
                <a:gd name="csX5" fmla="*/ 27455 w 24547"/>
                <a:gd name="csY5" fmla="*/ 547959 h 841320"/>
                <a:gd name="csX6" fmla="*/ 27455 w 24547"/>
                <a:gd name="csY6" fmla="*/ 817883 h 841320"/>
                <a:gd name="csX7" fmla="*/ 20442 w 24547"/>
                <a:gd name="csY7" fmla="*/ 807366 h 841320"/>
                <a:gd name="csX8" fmla="*/ 16935 w 24547"/>
                <a:gd name="csY8" fmla="*/ 821388 h 841320"/>
                <a:gd name="csX9" fmla="*/ 20442 w 24547"/>
                <a:gd name="csY9" fmla="*/ 828399 h 841320"/>
                <a:gd name="csX10" fmla="*/ 13428 w 24547"/>
                <a:gd name="csY10" fmla="*/ 828399 h 841320"/>
                <a:gd name="csX11" fmla="*/ 9921 w 24547"/>
                <a:gd name="csY11" fmla="*/ 842421 h 841320"/>
                <a:gd name="csX12" fmla="*/ 2908 w 24547"/>
                <a:gd name="csY12" fmla="*/ 838916 h 8413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4547" h="841320">
                  <a:moveTo>
                    <a:pt x="2908" y="1101"/>
                  </a:moveTo>
                  <a:lnTo>
                    <a:pt x="6415" y="1101"/>
                  </a:lnTo>
                  <a:lnTo>
                    <a:pt x="13428" y="46673"/>
                  </a:lnTo>
                  <a:lnTo>
                    <a:pt x="16935" y="232464"/>
                  </a:lnTo>
                  <a:lnTo>
                    <a:pt x="23948" y="232464"/>
                  </a:lnTo>
                  <a:lnTo>
                    <a:pt x="27455" y="547959"/>
                  </a:lnTo>
                  <a:lnTo>
                    <a:pt x="27455" y="817883"/>
                  </a:lnTo>
                  <a:lnTo>
                    <a:pt x="20442" y="807366"/>
                  </a:lnTo>
                  <a:lnTo>
                    <a:pt x="16935" y="821388"/>
                  </a:lnTo>
                  <a:lnTo>
                    <a:pt x="20442" y="828399"/>
                  </a:lnTo>
                  <a:lnTo>
                    <a:pt x="13428" y="828399"/>
                  </a:lnTo>
                  <a:lnTo>
                    <a:pt x="9921" y="842421"/>
                  </a:lnTo>
                  <a:lnTo>
                    <a:pt x="2908" y="83891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0" name="Freeform 9">
              <a:extLst>
                <a:ext uri="{FF2B5EF4-FFF2-40B4-BE49-F238E27FC236}">
                  <a16:creationId xmlns:a16="http://schemas.microsoft.com/office/drawing/2014/main" id="{A54E1383-B998-0A85-901E-AB86A35A78BA}"/>
                </a:ext>
              </a:extLst>
            </p:cNvPr>
            <p:cNvSpPr/>
            <p:nvPr/>
          </p:nvSpPr>
          <p:spPr>
            <a:xfrm>
              <a:off x="9515685" y="1965022"/>
              <a:ext cx="217797" cy="238455"/>
            </a:xfrm>
            <a:custGeom>
              <a:avLst/>
              <a:gdLst>
                <a:gd name="csX0" fmla="*/ 3071 w 147283"/>
                <a:gd name="csY0" fmla="*/ 1102 h 161253"/>
                <a:gd name="csX1" fmla="*/ 20605 w 147283"/>
                <a:gd name="csY1" fmla="*/ 18630 h 161253"/>
                <a:gd name="csX2" fmla="*/ 52165 w 147283"/>
                <a:gd name="csY2" fmla="*/ 50179 h 161253"/>
                <a:gd name="csX3" fmla="*/ 76713 w 147283"/>
                <a:gd name="csY3" fmla="*/ 78223 h 161253"/>
                <a:gd name="csX4" fmla="*/ 104767 w 147283"/>
                <a:gd name="csY4" fmla="*/ 106267 h 161253"/>
                <a:gd name="csX5" fmla="*/ 129314 w 147283"/>
                <a:gd name="csY5" fmla="*/ 134311 h 161253"/>
                <a:gd name="csX6" fmla="*/ 146847 w 147283"/>
                <a:gd name="csY6" fmla="*/ 151839 h 161253"/>
                <a:gd name="csX7" fmla="*/ 150354 w 147283"/>
                <a:gd name="csY7" fmla="*/ 162355 h 161253"/>
                <a:gd name="csX8" fmla="*/ 3071 w 147283"/>
                <a:gd name="csY8" fmla="*/ 162355 h 1612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7283" h="161253">
                  <a:moveTo>
                    <a:pt x="3071" y="1102"/>
                  </a:moveTo>
                  <a:lnTo>
                    <a:pt x="20605" y="18630"/>
                  </a:lnTo>
                  <a:lnTo>
                    <a:pt x="52165" y="50179"/>
                  </a:lnTo>
                  <a:lnTo>
                    <a:pt x="76713" y="78223"/>
                  </a:lnTo>
                  <a:lnTo>
                    <a:pt x="104767" y="106267"/>
                  </a:lnTo>
                  <a:lnTo>
                    <a:pt x="129314" y="134311"/>
                  </a:lnTo>
                  <a:lnTo>
                    <a:pt x="146847" y="151839"/>
                  </a:lnTo>
                  <a:lnTo>
                    <a:pt x="150354" y="162355"/>
                  </a:lnTo>
                  <a:lnTo>
                    <a:pt x="3071" y="162355"/>
                  </a:lnTo>
                  <a:close/>
                </a:path>
              </a:pathLst>
            </a:custGeom>
            <a:solidFill>
              <a:srgbClr val="225F9A"/>
            </a:solidFill>
            <a:ln w="3506" cap="flat">
              <a:noFill/>
              <a:prstDash val="solid"/>
              <a:miter/>
            </a:ln>
          </p:spPr>
          <p:txBody>
            <a:bodyPr/>
            <a:lstStyle/>
            <a:p>
              <a:endParaRPr lang="en-GB" dirty="0">
                <a:solidFill>
                  <a:srgbClr val="0044AE"/>
                </a:solidFill>
              </a:endParaRPr>
            </a:p>
          </p:txBody>
        </p:sp>
        <p:sp>
          <p:nvSpPr>
            <p:cNvPr id="11" name="Freeform 10">
              <a:extLst>
                <a:ext uri="{FF2B5EF4-FFF2-40B4-BE49-F238E27FC236}">
                  <a16:creationId xmlns:a16="http://schemas.microsoft.com/office/drawing/2014/main" id="{5AB9D2AC-1945-8925-1C14-AC72641922FA}"/>
                </a:ext>
              </a:extLst>
            </p:cNvPr>
            <p:cNvSpPr/>
            <p:nvPr/>
          </p:nvSpPr>
          <p:spPr>
            <a:xfrm>
              <a:off x="8872663" y="2509323"/>
              <a:ext cx="627463" cy="41471"/>
            </a:xfrm>
            <a:custGeom>
              <a:avLst/>
              <a:gdLst>
                <a:gd name="csX0" fmla="*/ 2947 w 424315"/>
                <a:gd name="csY0" fmla="*/ 1207 h 28044"/>
                <a:gd name="csX1" fmla="*/ 423756 w 424315"/>
                <a:gd name="csY1" fmla="*/ 1207 h 28044"/>
                <a:gd name="csX2" fmla="*/ 427263 w 424315"/>
                <a:gd name="csY2" fmla="*/ 4713 h 28044"/>
                <a:gd name="csX3" fmla="*/ 423756 w 424315"/>
                <a:gd name="csY3" fmla="*/ 29251 h 28044"/>
                <a:gd name="csX4" fmla="*/ 6454 w 424315"/>
                <a:gd name="csY4" fmla="*/ 29251 h 28044"/>
                <a:gd name="csX5" fmla="*/ 2947 w 424315"/>
                <a:gd name="csY5" fmla="*/ 25746 h 28044"/>
              </a:gdLst>
              <a:ahLst/>
              <a:cxnLst>
                <a:cxn ang="0">
                  <a:pos x="csX0" y="csY0"/>
                </a:cxn>
                <a:cxn ang="0">
                  <a:pos x="csX1" y="csY1"/>
                </a:cxn>
                <a:cxn ang="0">
                  <a:pos x="csX2" y="csY2"/>
                </a:cxn>
                <a:cxn ang="0">
                  <a:pos x="csX3" y="csY3"/>
                </a:cxn>
                <a:cxn ang="0">
                  <a:pos x="csX4" y="csY4"/>
                </a:cxn>
                <a:cxn ang="0">
                  <a:pos x="csX5" y="csY5"/>
                </a:cxn>
              </a:cxnLst>
              <a:rect l="l" t="t" r="r" b="b"/>
              <a:pathLst>
                <a:path w="424315" h="28044">
                  <a:moveTo>
                    <a:pt x="2947" y="1207"/>
                  </a:moveTo>
                  <a:lnTo>
                    <a:pt x="423756" y="1207"/>
                  </a:lnTo>
                  <a:lnTo>
                    <a:pt x="427263" y="4713"/>
                  </a:lnTo>
                  <a:lnTo>
                    <a:pt x="423756" y="29251"/>
                  </a:lnTo>
                  <a:lnTo>
                    <a:pt x="6454" y="29251"/>
                  </a:lnTo>
                  <a:lnTo>
                    <a:pt x="2947" y="2574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2" name="Freeform 11">
              <a:extLst>
                <a:ext uri="{FF2B5EF4-FFF2-40B4-BE49-F238E27FC236}">
                  <a16:creationId xmlns:a16="http://schemas.microsoft.com/office/drawing/2014/main" id="{2FB93ADA-DFC4-8F61-1C43-1F7945BC670B}"/>
                </a:ext>
              </a:extLst>
            </p:cNvPr>
            <p:cNvSpPr/>
            <p:nvPr/>
          </p:nvSpPr>
          <p:spPr>
            <a:xfrm>
              <a:off x="8872663" y="2317522"/>
              <a:ext cx="560049" cy="41471"/>
            </a:xfrm>
            <a:custGeom>
              <a:avLst/>
              <a:gdLst>
                <a:gd name="csX0" fmla="*/ 6455 w 378728"/>
                <a:gd name="csY0" fmla="*/ 1170 h 28044"/>
                <a:gd name="csX1" fmla="*/ 381676 w 378728"/>
                <a:gd name="csY1" fmla="*/ 1170 h 28044"/>
                <a:gd name="csX2" fmla="*/ 381676 w 378728"/>
                <a:gd name="csY2" fmla="*/ 25709 h 28044"/>
                <a:gd name="csX3" fmla="*/ 378170 w 378728"/>
                <a:gd name="csY3" fmla="*/ 29214 h 28044"/>
                <a:gd name="csX4" fmla="*/ 6455 w 378728"/>
                <a:gd name="csY4" fmla="*/ 29214 h 28044"/>
                <a:gd name="csX5" fmla="*/ 2948 w 378728"/>
                <a:gd name="csY5" fmla="*/ 25709 h 28044"/>
                <a:gd name="csX6" fmla="*/ 2948 w 378728"/>
                <a:gd name="csY6" fmla="*/ 4676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78728" h="28044">
                  <a:moveTo>
                    <a:pt x="6455" y="1170"/>
                  </a:moveTo>
                  <a:lnTo>
                    <a:pt x="381676" y="1170"/>
                  </a:lnTo>
                  <a:lnTo>
                    <a:pt x="381676" y="25709"/>
                  </a:lnTo>
                  <a:lnTo>
                    <a:pt x="378170" y="29214"/>
                  </a:lnTo>
                  <a:lnTo>
                    <a:pt x="6455" y="29214"/>
                  </a:lnTo>
                  <a:lnTo>
                    <a:pt x="2948" y="25709"/>
                  </a:lnTo>
                  <a:lnTo>
                    <a:pt x="2948" y="467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3" name="Freeform 12">
              <a:extLst>
                <a:ext uri="{FF2B5EF4-FFF2-40B4-BE49-F238E27FC236}">
                  <a16:creationId xmlns:a16="http://schemas.microsoft.com/office/drawing/2014/main" id="{9FE8BED3-9D02-2B39-4ED9-7EE1853DA096}"/>
                </a:ext>
              </a:extLst>
            </p:cNvPr>
            <p:cNvSpPr/>
            <p:nvPr/>
          </p:nvSpPr>
          <p:spPr>
            <a:xfrm>
              <a:off x="9500127" y="2094618"/>
              <a:ext cx="295581" cy="425073"/>
            </a:xfrm>
            <a:custGeom>
              <a:avLst/>
              <a:gdLst>
                <a:gd name="csX0" fmla="*/ 115316 w 199884"/>
                <a:gd name="csY0" fmla="*/ 1127 h 287451"/>
                <a:gd name="csX1" fmla="*/ 129343 w 199884"/>
                <a:gd name="csY1" fmla="*/ 8138 h 287451"/>
                <a:gd name="csX2" fmla="*/ 129343 w 199884"/>
                <a:gd name="csY2" fmla="*/ 1127 h 287451"/>
                <a:gd name="csX3" fmla="*/ 143370 w 199884"/>
                <a:gd name="csY3" fmla="*/ 8138 h 287451"/>
                <a:gd name="csX4" fmla="*/ 185451 w 199884"/>
                <a:gd name="csY4" fmla="*/ 53710 h 287451"/>
                <a:gd name="csX5" fmla="*/ 202984 w 199884"/>
                <a:gd name="csY5" fmla="*/ 71237 h 287451"/>
                <a:gd name="csX6" fmla="*/ 202984 w 199884"/>
                <a:gd name="csY6" fmla="*/ 288578 h 287451"/>
                <a:gd name="csX7" fmla="*/ 174930 w 199884"/>
                <a:gd name="csY7" fmla="*/ 288578 h 287451"/>
                <a:gd name="csX8" fmla="*/ 174930 w 199884"/>
                <a:gd name="csY8" fmla="*/ 102787 h 287451"/>
                <a:gd name="csX9" fmla="*/ 3100 w 199884"/>
                <a:gd name="csY9" fmla="*/ 102787 h 287451"/>
                <a:gd name="csX10" fmla="*/ 3100 w 199884"/>
                <a:gd name="csY10" fmla="*/ 99281 h 287451"/>
                <a:gd name="csX11" fmla="*/ 174930 w 199884"/>
                <a:gd name="csY11" fmla="*/ 95776 h 287451"/>
                <a:gd name="csX12" fmla="*/ 178437 w 199884"/>
                <a:gd name="csY12" fmla="*/ 85259 h 287451"/>
                <a:gd name="csX13" fmla="*/ 178437 w 199884"/>
                <a:gd name="csY13" fmla="*/ 74743 h 287451"/>
                <a:gd name="csX14" fmla="*/ 160903 w 199884"/>
                <a:gd name="csY14" fmla="*/ 74743 h 287451"/>
                <a:gd name="csX15" fmla="*/ 136356 w 199884"/>
                <a:gd name="csY15" fmla="*/ 46699 h 287451"/>
                <a:gd name="csX16" fmla="*/ 115316 w 199884"/>
                <a:gd name="csY16" fmla="*/ 25666 h 2874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99884" h="287451">
                  <a:moveTo>
                    <a:pt x="115316" y="1127"/>
                  </a:moveTo>
                  <a:lnTo>
                    <a:pt x="129343" y="8138"/>
                  </a:lnTo>
                  <a:lnTo>
                    <a:pt x="129343" y="1127"/>
                  </a:lnTo>
                  <a:lnTo>
                    <a:pt x="143370" y="8138"/>
                  </a:lnTo>
                  <a:lnTo>
                    <a:pt x="185451" y="53710"/>
                  </a:lnTo>
                  <a:lnTo>
                    <a:pt x="202984" y="71237"/>
                  </a:lnTo>
                  <a:lnTo>
                    <a:pt x="202984" y="288578"/>
                  </a:lnTo>
                  <a:lnTo>
                    <a:pt x="174930" y="288578"/>
                  </a:lnTo>
                  <a:lnTo>
                    <a:pt x="174930" y="102787"/>
                  </a:lnTo>
                  <a:lnTo>
                    <a:pt x="3100" y="102787"/>
                  </a:lnTo>
                  <a:lnTo>
                    <a:pt x="3100" y="99281"/>
                  </a:lnTo>
                  <a:lnTo>
                    <a:pt x="174930" y="95776"/>
                  </a:lnTo>
                  <a:lnTo>
                    <a:pt x="178437" y="85259"/>
                  </a:lnTo>
                  <a:lnTo>
                    <a:pt x="178437" y="74743"/>
                  </a:lnTo>
                  <a:lnTo>
                    <a:pt x="160903" y="74743"/>
                  </a:lnTo>
                  <a:lnTo>
                    <a:pt x="136356" y="46699"/>
                  </a:lnTo>
                  <a:lnTo>
                    <a:pt x="115316" y="2566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4" name="Freeform 13">
              <a:extLst>
                <a:ext uri="{FF2B5EF4-FFF2-40B4-BE49-F238E27FC236}">
                  <a16:creationId xmlns:a16="http://schemas.microsoft.com/office/drawing/2014/main" id="{3BD0B63A-7870-FFA6-72E1-2592861ABA4C}"/>
                </a:ext>
              </a:extLst>
            </p:cNvPr>
            <p:cNvSpPr/>
            <p:nvPr/>
          </p:nvSpPr>
          <p:spPr>
            <a:xfrm>
              <a:off x="8872663" y="2701124"/>
              <a:ext cx="440780" cy="41471"/>
            </a:xfrm>
            <a:custGeom>
              <a:avLst/>
              <a:gdLst>
                <a:gd name="csX0" fmla="*/ 2947 w 298073"/>
                <a:gd name="csY0" fmla="*/ 1244 h 28044"/>
                <a:gd name="csX1" fmla="*/ 297513 w 298073"/>
                <a:gd name="csY1" fmla="*/ 1244 h 28044"/>
                <a:gd name="csX2" fmla="*/ 301020 w 298073"/>
                <a:gd name="csY2" fmla="*/ 15266 h 28044"/>
                <a:gd name="csX3" fmla="*/ 294007 w 298073"/>
                <a:gd name="csY3" fmla="*/ 29288 h 28044"/>
                <a:gd name="csX4" fmla="*/ 6454 w 298073"/>
                <a:gd name="csY4" fmla="*/ 29288 h 28044"/>
                <a:gd name="csX5" fmla="*/ 2947 w 298073"/>
                <a:gd name="csY5" fmla="*/ 25783 h 28044"/>
              </a:gdLst>
              <a:ahLst/>
              <a:cxnLst>
                <a:cxn ang="0">
                  <a:pos x="csX0" y="csY0"/>
                </a:cxn>
                <a:cxn ang="0">
                  <a:pos x="csX1" y="csY1"/>
                </a:cxn>
                <a:cxn ang="0">
                  <a:pos x="csX2" y="csY2"/>
                </a:cxn>
                <a:cxn ang="0">
                  <a:pos x="csX3" y="csY3"/>
                </a:cxn>
                <a:cxn ang="0">
                  <a:pos x="csX4" y="csY4"/>
                </a:cxn>
                <a:cxn ang="0">
                  <a:pos x="csX5" y="csY5"/>
                </a:cxn>
              </a:cxnLst>
              <a:rect l="l" t="t" r="r" b="b"/>
              <a:pathLst>
                <a:path w="298073" h="28044">
                  <a:moveTo>
                    <a:pt x="2947" y="1244"/>
                  </a:moveTo>
                  <a:lnTo>
                    <a:pt x="297513" y="1244"/>
                  </a:lnTo>
                  <a:lnTo>
                    <a:pt x="301020" y="15266"/>
                  </a:lnTo>
                  <a:lnTo>
                    <a:pt x="294007" y="29288"/>
                  </a:lnTo>
                  <a:lnTo>
                    <a:pt x="6454" y="29288"/>
                  </a:lnTo>
                  <a:lnTo>
                    <a:pt x="2947" y="2578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5" name="Freeform 14">
              <a:extLst>
                <a:ext uri="{FF2B5EF4-FFF2-40B4-BE49-F238E27FC236}">
                  <a16:creationId xmlns:a16="http://schemas.microsoft.com/office/drawing/2014/main" id="{E01EFF4A-3EAB-F08B-9488-BE298FA05706}"/>
                </a:ext>
              </a:extLst>
            </p:cNvPr>
            <p:cNvSpPr/>
            <p:nvPr/>
          </p:nvSpPr>
          <p:spPr>
            <a:xfrm>
              <a:off x="8737836" y="1892449"/>
              <a:ext cx="788219" cy="326580"/>
            </a:xfrm>
            <a:custGeom>
              <a:avLst/>
              <a:gdLst>
                <a:gd name="csX0" fmla="*/ 2921 w 533025"/>
                <a:gd name="csY0" fmla="*/ 1088 h 220846"/>
                <a:gd name="csX1" fmla="*/ 518412 w 533025"/>
                <a:gd name="csY1" fmla="*/ 1088 h 220846"/>
                <a:gd name="csX2" fmla="*/ 535946 w 533025"/>
                <a:gd name="csY2" fmla="*/ 18616 h 220846"/>
                <a:gd name="csX3" fmla="*/ 528933 w 533025"/>
                <a:gd name="csY3" fmla="*/ 22121 h 220846"/>
                <a:gd name="csX4" fmla="*/ 532439 w 533025"/>
                <a:gd name="csY4" fmla="*/ 39649 h 220846"/>
                <a:gd name="csX5" fmla="*/ 525426 w 533025"/>
                <a:gd name="csY5" fmla="*/ 39649 h 220846"/>
                <a:gd name="csX6" fmla="*/ 521919 w 533025"/>
                <a:gd name="csY6" fmla="*/ 29132 h 220846"/>
                <a:gd name="csX7" fmla="*/ 514906 w 533025"/>
                <a:gd name="csY7" fmla="*/ 25627 h 220846"/>
                <a:gd name="csX8" fmla="*/ 514906 w 533025"/>
                <a:gd name="csY8" fmla="*/ 36143 h 220846"/>
                <a:gd name="csX9" fmla="*/ 521919 w 533025"/>
                <a:gd name="csY9" fmla="*/ 36143 h 220846"/>
                <a:gd name="csX10" fmla="*/ 521919 w 533025"/>
                <a:gd name="csY10" fmla="*/ 85220 h 220846"/>
                <a:gd name="csX11" fmla="*/ 518412 w 533025"/>
                <a:gd name="csY11" fmla="*/ 85220 h 220846"/>
                <a:gd name="csX12" fmla="*/ 514906 w 533025"/>
                <a:gd name="csY12" fmla="*/ 207913 h 220846"/>
                <a:gd name="csX13" fmla="*/ 504385 w 533025"/>
                <a:gd name="csY13" fmla="*/ 211418 h 220846"/>
                <a:gd name="csX14" fmla="*/ 500879 w 533025"/>
                <a:gd name="csY14" fmla="*/ 221935 h 220846"/>
                <a:gd name="csX15" fmla="*/ 497372 w 533025"/>
                <a:gd name="csY15" fmla="*/ 218429 h 220846"/>
                <a:gd name="csX16" fmla="*/ 497372 w 533025"/>
                <a:gd name="csY16" fmla="*/ 32638 h 220846"/>
                <a:gd name="csX17" fmla="*/ 6428 w 533025"/>
                <a:gd name="csY17" fmla="*/ 32638 h 220846"/>
                <a:gd name="csX18" fmla="*/ 6428 w 533025"/>
                <a:gd name="csY18" fmla="*/ 29132 h 220846"/>
                <a:gd name="csX19" fmla="*/ 416717 w 533025"/>
                <a:gd name="csY19" fmla="*/ 25627 h 220846"/>
                <a:gd name="csX20" fmla="*/ 416717 w 533025"/>
                <a:gd name="csY20" fmla="*/ 22121 h 220846"/>
                <a:gd name="csX21" fmla="*/ 476331 w 533025"/>
                <a:gd name="csY21" fmla="*/ 22121 h 220846"/>
                <a:gd name="csX22" fmla="*/ 479838 w 533025"/>
                <a:gd name="csY22" fmla="*/ 15110 h 220846"/>
                <a:gd name="csX23" fmla="*/ 493865 w 533025"/>
                <a:gd name="csY23" fmla="*/ 18616 h 220846"/>
                <a:gd name="csX24" fmla="*/ 511399 w 533025"/>
                <a:gd name="csY24" fmla="*/ 15110 h 220846"/>
                <a:gd name="csX25" fmla="*/ 514906 w 533025"/>
                <a:gd name="csY25" fmla="*/ 4594 h 220846"/>
                <a:gd name="csX26" fmla="*/ 2921 w 533025"/>
                <a:gd name="csY26" fmla="*/ 4594 h 220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533025" h="220846">
                  <a:moveTo>
                    <a:pt x="2921" y="1088"/>
                  </a:moveTo>
                  <a:lnTo>
                    <a:pt x="518412" y="1088"/>
                  </a:lnTo>
                  <a:lnTo>
                    <a:pt x="535946" y="18616"/>
                  </a:lnTo>
                  <a:lnTo>
                    <a:pt x="528933" y="22121"/>
                  </a:lnTo>
                  <a:lnTo>
                    <a:pt x="532439" y="39649"/>
                  </a:lnTo>
                  <a:lnTo>
                    <a:pt x="525426" y="39649"/>
                  </a:lnTo>
                  <a:lnTo>
                    <a:pt x="521919" y="29132"/>
                  </a:lnTo>
                  <a:lnTo>
                    <a:pt x="514906" y="25627"/>
                  </a:lnTo>
                  <a:lnTo>
                    <a:pt x="514906" y="36143"/>
                  </a:lnTo>
                  <a:lnTo>
                    <a:pt x="521919" y="36143"/>
                  </a:lnTo>
                  <a:lnTo>
                    <a:pt x="521919" y="85220"/>
                  </a:lnTo>
                  <a:lnTo>
                    <a:pt x="518412" y="85220"/>
                  </a:lnTo>
                  <a:lnTo>
                    <a:pt x="514906" y="207913"/>
                  </a:lnTo>
                  <a:lnTo>
                    <a:pt x="504385" y="211418"/>
                  </a:lnTo>
                  <a:lnTo>
                    <a:pt x="500879" y="221935"/>
                  </a:lnTo>
                  <a:lnTo>
                    <a:pt x="497372" y="218429"/>
                  </a:lnTo>
                  <a:lnTo>
                    <a:pt x="497372" y="32638"/>
                  </a:lnTo>
                  <a:lnTo>
                    <a:pt x="6428" y="32638"/>
                  </a:lnTo>
                  <a:lnTo>
                    <a:pt x="6428" y="29132"/>
                  </a:lnTo>
                  <a:lnTo>
                    <a:pt x="416717" y="25627"/>
                  </a:lnTo>
                  <a:lnTo>
                    <a:pt x="416717" y="22121"/>
                  </a:lnTo>
                  <a:lnTo>
                    <a:pt x="476331" y="22121"/>
                  </a:lnTo>
                  <a:lnTo>
                    <a:pt x="479838" y="15110"/>
                  </a:lnTo>
                  <a:lnTo>
                    <a:pt x="493865" y="18616"/>
                  </a:lnTo>
                  <a:lnTo>
                    <a:pt x="511399" y="15110"/>
                  </a:lnTo>
                  <a:lnTo>
                    <a:pt x="514906" y="4594"/>
                  </a:lnTo>
                  <a:lnTo>
                    <a:pt x="2921" y="4594"/>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6" name="Freeform 15">
              <a:extLst>
                <a:ext uri="{FF2B5EF4-FFF2-40B4-BE49-F238E27FC236}">
                  <a16:creationId xmlns:a16="http://schemas.microsoft.com/office/drawing/2014/main" id="{52FC768B-D1A1-1E58-A906-B6F8BE886E33}"/>
                </a:ext>
              </a:extLst>
            </p:cNvPr>
            <p:cNvSpPr/>
            <p:nvPr/>
          </p:nvSpPr>
          <p:spPr>
            <a:xfrm>
              <a:off x="8748209" y="3235056"/>
              <a:ext cx="674133" cy="31102"/>
            </a:xfrm>
            <a:custGeom>
              <a:avLst/>
              <a:gdLst>
                <a:gd name="csX0" fmla="*/ 9938 w 455876"/>
                <a:gd name="csY0" fmla="*/ 1347 h 21033"/>
                <a:gd name="csX1" fmla="*/ 448281 w 455876"/>
                <a:gd name="csY1" fmla="*/ 1347 h 21033"/>
                <a:gd name="csX2" fmla="*/ 458802 w 455876"/>
                <a:gd name="csY2" fmla="*/ 15369 h 21033"/>
                <a:gd name="csX3" fmla="*/ 458802 w 455876"/>
                <a:gd name="csY3" fmla="*/ 22380 h 21033"/>
                <a:gd name="csX4" fmla="*/ 2925 w 455876"/>
                <a:gd name="csY4" fmla="*/ 22380 h 21033"/>
                <a:gd name="csX5" fmla="*/ 2925 w 455876"/>
                <a:gd name="csY5" fmla="*/ 15369 h 21033"/>
                <a:gd name="csX6" fmla="*/ 199303 w 455876"/>
                <a:gd name="csY6" fmla="*/ 11864 h 21033"/>
                <a:gd name="csX7" fmla="*/ 199303 w 455876"/>
                <a:gd name="csY7" fmla="*/ 8358 h 21033"/>
                <a:gd name="csX8" fmla="*/ 9938 w 455876"/>
                <a:gd name="csY8" fmla="*/ 4853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5876" h="21033">
                  <a:moveTo>
                    <a:pt x="9938" y="1347"/>
                  </a:moveTo>
                  <a:lnTo>
                    <a:pt x="448281" y="1347"/>
                  </a:lnTo>
                  <a:lnTo>
                    <a:pt x="458802" y="15369"/>
                  </a:lnTo>
                  <a:lnTo>
                    <a:pt x="458802" y="22380"/>
                  </a:lnTo>
                  <a:lnTo>
                    <a:pt x="2925" y="22380"/>
                  </a:lnTo>
                  <a:lnTo>
                    <a:pt x="2925" y="15369"/>
                  </a:lnTo>
                  <a:lnTo>
                    <a:pt x="199303" y="11864"/>
                  </a:lnTo>
                  <a:lnTo>
                    <a:pt x="199303" y="8358"/>
                  </a:lnTo>
                  <a:lnTo>
                    <a:pt x="9938" y="485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7" name="Freeform 16">
              <a:extLst>
                <a:ext uri="{FF2B5EF4-FFF2-40B4-BE49-F238E27FC236}">
                  <a16:creationId xmlns:a16="http://schemas.microsoft.com/office/drawing/2014/main" id="{C249C2D6-1825-6987-2C23-BDAEF6155CAC}"/>
                </a:ext>
              </a:extLst>
            </p:cNvPr>
            <p:cNvSpPr/>
            <p:nvPr/>
          </p:nvSpPr>
          <p:spPr>
            <a:xfrm>
              <a:off x="8832304" y="3027489"/>
              <a:ext cx="383738" cy="41471"/>
            </a:xfrm>
            <a:custGeom>
              <a:avLst/>
              <a:gdLst>
                <a:gd name="csX0" fmla="*/ 6455 w 259499"/>
                <a:gd name="csY0" fmla="*/ 1281 h 28044"/>
                <a:gd name="csX1" fmla="*/ 262447 w 259499"/>
                <a:gd name="csY1" fmla="*/ 1281 h 28044"/>
                <a:gd name="csX2" fmla="*/ 262447 w 259499"/>
                <a:gd name="csY2" fmla="*/ 25820 h 28044"/>
                <a:gd name="csX3" fmla="*/ 258940 w 259499"/>
                <a:gd name="csY3" fmla="*/ 29325 h 28044"/>
                <a:gd name="csX4" fmla="*/ 6455 w 259499"/>
                <a:gd name="csY4" fmla="*/ 29325 h 28044"/>
                <a:gd name="csX5" fmla="*/ 2948 w 259499"/>
                <a:gd name="csY5" fmla="*/ 25820 h 28044"/>
                <a:gd name="csX6" fmla="*/ 2948 w 259499"/>
                <a:gd name="csY6" fmla="*/ 4787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499" h="28044">
                  <a:moveTo>
                    <a:pt x="6455" y="1281"/>
                  </a:moveTo>
                  <a:lnTo>
                    <a:pt x="262447" y="1281"/>
                  </a:lnTo>
                  <a:lnTo>
                    <a:pt x="262447" y="25820"/>
                  </a:lnTo>
                  <a:lnTo>
                    <a:pt x="258940" y="29325"/>
                  </a:lnTo>
                  <a:lnTo>
                    <a:pt x="6455" y="29325"/>
                  </a:lnTo>
                  <a:lnTo>
                    <a:pt x="2948" y="25820"/>
                  </a:lnTo>
                  <a:lnTo>
                    <a:pt x="2948" y="4787"/>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8" name="Freeform 17">
              <a:extLst>
                <a:ext uri="{FF2B5EF4-FFF2-40B4-BE49-F238E27FC236}">
                  <a16:creationId xmlns:a16="http://schemas.microsoft.com/office/drawing/2014/main" id="{8B8D345C-85B2-3445-C4A4-57F60293842E}"/>
                </a:ext>
              </a:extLst>
            </p:cNvPr>
            <p:cNvSpPr/>
            <p:nvPr/>
          </p:nvSpPr>
          <p:spPr>
            <a:xfrm>
              <a:off x="9494942" y="1918369"/>
              <a:ext cx="197055" cy="279926"/>
            </a:xfrm>
            <a:custGeom>
              <a:avLst/>
              <a:gdLst>
                <a:gd name="csX0" fmla="*/ 10082 w 133256"/>
                <a:gd name="csY0" fmla="*/ 1093 h 189297"/>
                <a:gd name="csX1" fmla="*/ 27616 w 133256"/>
                <a:gd name="csY1" fmla="*/ 1093 h 189297"/>
                <a:gd name="csX2" fmla="*/ 80217 w 133256"/>
                <a:gd name="csY2" fmla="*/ 57181 h 189297"/>
                <a:gd name="csX3" fmla="*/ 136325 w 133256"/>
                <a:gd name="csY3" fmla="*/ 116775 h 189297"/>
                <a:gd name="csX4" fmla="*/ 132819 w 133256"/>
                <a:gd name="csY4" fmla="*/ 127291 h 189297"/>
                <a:gd name="csX5" fmla="*/ 122298 w 133256"/>
                <a:gd name="csY5" fmla="*/ 123786 h 189297"/>
                <a:gd name="csX6" fmla="*/ 115285 w 133256"/>
                <a:gd name="csY6" fmla="*/ 137808 h 189297"/>
                <a:gd name="csX7" fmla="*/ 66190 w 133256"/>
                <a:gd name="csY7" fmla="*/ 88731 h 189297"/>
                <a:gd name="csX8" fmla="*/ 41643 w 133256"/>
                <a:gd name="csY8" fmla="*/ 60687 h 189297"/>
                <a:gd name="csX9" fmla="*/ 20603 w 133256"/>
                <a:gd name="csY9" fmla="*/ 36148 h 189297"/>
                <a:gd name="csX10" fmla="*/ 17096 w 133256"/>
                <a:gd name="csY10" fmla="*/ 190390 h 189297"/>
                <a:gd name="csX11" fmla="*/ 13589 w 133256"/>
                <a:gd name="csY11" fmla="*/ 190390 h 189297"/>
                <a:gd name="csX12" fmla="*/ 10082 w 133256"/>
                <a:gd name="csY12" fmla="*/ 18621 h 189297"/>
                <a:gd name="csX13" fmla="*/ 3069 w 133256"/>
                <a:gd name="csY13" fmla="*/ 18621 h 189297"/>
                <a:gd name="csX14" fmla="*/ 3069 w 133256"/>
                <a:gd name="csY14" fmla="*/ 8104 h 189297"/>
                <a:gd name="csX15" fmla="*/ 13589 w 133256"/>
                <a:gd name="csY15" fmla="*/ 11610 h 189297"/>
                <a:gd name="csX16" fmla="*/ 13589 w 133256"/>
                <a:gd name="csY16" fmla="*/ 22126 h 189297"/>
                <a:gd name="csX17" fmla="*/ 20603 w 133256"/>
                <a:gd name="csY17" fmla="*/ 22126 h 189297"/>
                <a:gd name="csX18" fmla="*/ 17096 w 133256"/>
                <a:gd name="csY18" fmla="*/ 4599 h 189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33256" h="189297">
                  <a:moveTo>
                    <a:pt x="10082" y="1093"/>
                  </a:moveTo>
                  <a:lnTo>
                    <a:pt x="27616" y="1093"/>
                  </a:lnTo>
                  <a:lnTo>
                    <a:pt x="80217" y="57181"/>
                  </a:lnTo>
                  <a:lnTo>
                    <a:pt x="136325" y="116775"/>
                  </a:lnTo>
                  <a:lnTo>
                    <a:pt x="132819" y="127291"/>
                  </a:lnTo>
                  <a:lnTo>
                    <a:pt x="122298" y="123786"/>
                  </a:lnTo>
                  <a:lnTo>
                    <a:pt x="115285" y="137808"/>
                  </a:lnTo>
                  <a:lnTo>
                    <a:pt x="66190" y="88731"/>
                  </a:lnTo>
                  <a:lnTo>
                    <a:pt x="41643" y="60687"/>
                  </a:lnTo>
                  <a:lnTo>
                    <a:pt x="20603" y="36148"/>
                  </a:lnTo>
                  <a:lnTo>
                    <a:pt x="17096" y="190390"/>
                  </a:lnTo>
                  <a:lnTo>
                    <a:pt x="13589" y="190390"/>
                  </a:lnTo>
                  <a:lnTo>
                    <a:pt x="10082" y="18621"/>
                  </a:lnTo>
                  <a:lnTo>
                    <a:pt x="3069" y="18621"/>
                  </a:lnTo>
                  <a:lnTo>
                    <a:pt x="3069" y="8104"/>
                  </a:lnTo>
                  <a:lnTo>
                    <a:pt x="13589" y="11610"/>
                  </a:lnTo>
                  <a:lnTo>
                    <a:pt x="13589" y="22126"/>
                  </a:lnTo>
                  <a:lnTo>
                    <a:pt x="20603" y="22126"/>
                  </a:lnTo>
                  <a:lnTo>
                    <a:pt x="17096" y="459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9" name="Freeform 18">
              <a:extLst>
                <a:ext uri="{FF2B5EF4-FFF2-40B4-BE49-F238E27FC236}">
                  <a16:creationId xmlns:a16="http://schemas.microsoft.com/office/drawing/2014/main" id="{90015180-0256-5BD7-C3CA-45417B63A423}"/>
                </a:ext>
              </a:extLst>
            </p:cNvPr>
            <p:cNvSpPr/>
            <p:nvPr/>
          </p:nvSpPr>
          <p:spPr>
            <a:xfrm>
              <a:off x="8872663" y="2509323"/>
              <a:ext cx="622278" cy="41471"/>
            </a:xfrm>
            <a:custGeom>
              <a:avLst/>
              <a:gdLst>
                <a:gd name="csX0" fmla="*/ 2947 w 420809"/>
                <a:gd name="csY0" fmla="*/ 1207 h 28044"/>
                <a:gd name="csX1" fmla="*/ 423756 w 420809"/>
                <a:gd name="csY1" fmla="*/ 1207 h 28044"/>
                <a:gd name="csX2" fmla="*/ 409729 w 420809"/>
                <a:gd name="csY2" fmla="*/ 8218 h 28044"/>
                <a:gd name="csX3" fmla="*/ 399209 w 420809"/>
                <a:gd name="csY3" fmla="*/ 11724 h 28044"/>
                <a:gd name="csX4" fmla="*/ 381675 w 420809"/>
                <a:gd name="csY4" fmla="*/ 8218 h 28044"/>
                <a:gd name="csX5" fmla="*/ 45028 w 420809"/>
                <a:gd name="csY5" fmla="*/ 8218 h 28044"/>
                <a:gd name="csX6" fmla="*/ 45028 w 420809"/>
                <a:gd name="csY6" fmla="*/ 15229 h 28044"/>
                <a:gd name="csX7" fmla="*/ 38014 w 420809"/>
                <a:gd name="csY7" fmla="*/ 22240 h 28044"/>
                <a:gd name="csX8" fmla="*/ 423756 w 420809"/>
                <a:gd name="csY8" fmla="*/ 25746 h 28044"/>
                <a:gd name="csX9" fmla="*/ 423756 w 420809"/>
                <a:gd name="csY9" fmla="*/ 29251 h 28044"/>
                <a:gd name="csX10" fmla="*/ 6454 w 420809"/>
                <a:gd name="csY10" fmla="*/ 29251 h 28044"/>
                <a:gd name="csX11" fmla="*/ 2947 w 420809"/>
                <a:gd name="csY11" fmla="*/ 25746 h 28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20809" h="28044">
                  <a:moveTo>
                    <a:pt x="2947" y="1207"/>
                  </a:moveTo>
                  <a:lnTo>
                    <a:pt x="423756" y="1207"/>
                  </a:lnTo>
                  <a:lnTo>
                    <a:pt x="409729" y="8218"/>
                  </a:lnTo>
                  <a:lnTo>
                    <a:pt x="399209" y="11724"/>
                  </a:lnTo>
                  <a:lnTo>
                    <a:pt x="381675" y="8218"/>
                  </a:lnTo>
                  <a:lnTo>
                    <a:pt x="45028" y="8218"/>
                  </a:lnTo>
                  <a:lnTo>
                    <a:pt x="45028" y="15229"/>
                  </a:lnTo>
                  <a:lnTo>
                    <a:pt x="38014" y="22240"/>
                  </a:lnTo>
                  <a:lnTo>
                    <a:pt x="423756" y="25746"/>
                  </a:lnTo>
                  <a:lnTo>
                    <a:pt x="423756" y="29251"/>
                  </a:lnTo>
                  <a:lnTo>
                    <a:pt x="6454" y="29251"/>
                  </a:lnTo>
                  <a:lnTo>
                    <a:pt x="2947" y="2574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0" name="Freeform 19">
              <a:extLst>
                <a:ext uri="{FF2B5EF4-FFF2-40B4-BE49-F238E27FC236}">
                  <a16:creationId xmlns:a16="http://schemas.microsoft.com/office/drawing/2014/main" id="{810C3233-109C-18F7-AEDE-13B1F0A38635}"/>
                </a:ext>
              </a:extLst>
            </p:cNvPr>
            <p:cNvSpPr/>
            <p:nvPr/>
          </p:nvSpPr>
          <p:spPr>
            <a:xfrm>
              <a:off x="8670423" y="1959840"/>
              <a:ext cx="15556" cy="1238930"/>
            </a:xfrm>
            <a:custGeom>
              <a:avLst/>
              <a:gdLst>
                <a:gd name="csX0" fmla="*/ 2908 w 10520"/>
                <a:gd name="csY0" fmla="*/ 1101 h 837814"/>
                <a:gd name="csX1" fmla="*/ 6415 w 10520"/>
                <a:gd name="csY1" fmla="*/ 1101 h 837814"/>
                <a:gd name="csX2" fmla="*/ 9921 w 10520"/>
                <a:gd name="csY2" fmla="*/ 32651 h 837814"/>
                <a:gd name="csX3" fmla="*/ 13428 w 10520"/>
                <a:gd name="csY3" fmla="*/ 530432 h 837814"/>
                <a:gd name="csX4" fmla="*/ 9921 w 10520"/>
                <a:gd name="csY4" fmla="*/ 547959 h 837814"/>
                <a:gd name="csX5" fmla="*/ 6415 w 10520"/>
                <a:gd name="csY5" fmla="*/ 838916 h 837814"/>
                <a:gd name="csX6" fmla="*/ 2908 w 10520"/>
                <a:gd name="csY6" fmla="*/ 838916 h 8378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520" h="837814">
                  <a:moveTo>
                    <a:pt x="2908" y="1101"/>
                  </a:moveTo>
                  <a:lnTo>
                    <a:pt x="6415" y="1101"/>
                  </a:lnTo>
                  <a:lnTo>
                    <a:pt x="9921" y="32651"/>
                  </a:lnTo>
                  <a:lnTo>
                    <a:pt x="13428" y="530432"/>
                  </a:lnTo>
                  <a:lnTo>
                    <a:pt x="9921" y="547959"/>
                  </a:lnTo>
                  <a:lnTo>
                    <a:pt x="6415" y="838916"/>
                  </a:lnTo>
                  <a:lnTo>
                    <a:pt x="2908" y="83891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1" name="Freeform 20">
              <a:extLst>
                <a:ext uri="{FF2B5EF4-FFF2-40B4-BE49-F238E27FC236}">
                  <a16:creationId xmlns:a16="http://schemas.microsoft.com/office/drawing/2014/main" id="{D4779B18-ED0B-3A4C-9C4F-03EE0AEC3645}"/>
                </a:ext>
              </a:extLst>
            </p:cNvPr>
            <p:cNvSpPr/>
            <p:nvPr/>
          </p:nvSpPr>
          <p:spPr>
            <a:xfrm>
              <a:off x="9759408" y="2198295"/>
              <a:ext cx="36300" cy="321396"/>
            </a:xfrm>
            <a:custGeom>
              <a:avLst/>
              <a:gdLst>
                <a:gd name="csX0" fmla="*/ 24164 w 24547"/>
                <a:gd name="csY0" fmla="*/ 1147 h 217341"/>
                <a:gd name="csX1" fmla="*/ 27671 w 24547"/>
                <a:gd name="csY1" fmla="*/ 1147 h 217341"/>
                <a:gd name="csX2" fmla="*/ 27671 w 24547"/>
                <a:gd name="csY2" fmla="*/ 218488 h 217341"/>
                <a:gd name="csX3" fmla="*/ 3124 w 24547"/>
                <a:gd name="csY3" fmla="*/ 214983 h 217341"/>
                <a:gd name="csX4" fmla="*/ 3124 w 24547"/>
                <a:gd name="csY4" fmla="*/ 32697 h 217341"/>
                <a:gd name="csX5" fmla="*/ 6631 w 24547"/>
                <a:gd name="csY5" fmla="*/ 32697 h 217341"/>
                <a:gd name="csX6" fmla="*/ 6631 w 24547"/>
                <a:gd name="csY6" fmla="*/ 50224 h 217341"/>
                <a:gd name="csX7" fmla="*/ 20658 w 24547"/>
                <a:gd name="csY7" fmla="*/ 46719 h 217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4547" h="217341">
                  <a:moveTo>
                    <a:pt x="24164" y="1147"/>
                  </a:moveTo>
                  <a:lnTo>
                    <a:pt x="27671" y="1147"/>
                  </a:lnTo>
                  <a:lnTo>
                    <a:pt x="27671" y="218488"/>
                  </a:lnTo>
                  <a:lnTo>
                    <a:pt x="3124" y="214983"/>
                  </a:lnTo>
                  <a:lnTo>
                    <a:pt x="3124" y="32697"/>
                  </a:lnTo>
                  <a:lnTo>
                    <a:pt x="6631" y="32697"/>
                  </a:lnTo>
                  <a:lnTo>
                    <a:pt x="6631" y="50224"/>
                  </a:lnTo>
                  <a:lnTo>
                    <a:pt x="20658" y="4671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2" name="Freeform 21">
              <a:extLst>
                <a:ext uri="{FF2B5EF4-FFF2-40B4-BE49-F238E27FC236}">
                  <a16:creationId xmlns:a16="http://schemas.microsoft.com/office/drawing/2014/main" id="{DA04245D-0C5D-AE1B-FBAD-CED261FF0D27}"/>
                </a:ext>
              </a:extLst>
            </p:cNvPr>
            <p:cNvSpPr/>
            <p:nvPr/>
          </p:nvSpPr>
          <p:spPr>
            <a:xfrm>
              <a:off x="8872663" y="2317522"/>
              <a:ext cx="554863" cy="41471"/>
            </a:xfrm>
            <a:custGeom>
              <a:avLst/>
              <a:gdLst>
                <a:gd name="csX0" fmla="*/ 6455 w 375221"/>
                <a:gd name="csY0" fmla="*/ 1170 h 28044"/>
                <a:gd name="csX1" fmla="*/ 374663 w 375221"/>
                <a:gd name="csY1" fmla="*/ 1170 h 28044"/>
                <a:gd name="csX2" fmla="*/ 374663 w 375221"/>
                <a:gd name="csY2" fmla="*/ 4676 h 28044"/>
                <a:gd name="csX3" fmla="*/ 66069 w 375221"/>
                <a:gd name="csY3" fmla="*/ 4676 h 28044"/>
                <a:gd name="csX4" fmla="*/ 69576 w 375221"/>
                <a:gd name="csY4" fmla="*/ 11687 h 28044"/>
                <a:gd name="csX5" fmla="*/ 97630 w 375221"/>
                <a:gd name="csY5" fmla="*/ 15192 h 28044"/>
                <a:gd name="csX6" fmla="*/ 111657 w 375221"/>
                <a:gd name="csY6" fmla="*/ 22203 h 28044"/>
                <a:gd name="csX7" fmla="*/ 378170 w 375221"/>
                <a:gd name="csY7" fmla="*/ 25709 h 28044"/>
                <a:gd name="csX8" fmla="*/ 378170 w 375221"/>
                <a:gd name="csY8" fmla="*/ 29214 h 28044"/>
                <a:gd name="csX9" fmla="*/ 6455 w 375221"/>
                <a:gd name="csY9" fmla="*/ 29214 h 28044"/>
                <a:gd name="csX10" fmla="*/ 2948 w 375221"/>
                <a:gd name="csY10" fmla="*/ 25709 h 28044"/>
                <a:gd name="csX11" fmla="*/ 2948 w 375221"/>
                <a:gd name="csY11" fmla="*/ 4676 h 28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75221" h="28044">
                  <a:moveTo>
                    <a:pt x="6455" y="1170"/>
                  </a:moveTo>
                  <a:lnTo>
                    <a:pt x="374663" y="1170"/>
                  </a:lnTo>
                  <a:lnTo>
                    <a:pt x="374663" y="4676"/>
                  </a:lnTo>
                  <a:lnTo>
                    <a:pt x="66069" y="4676"/>
                  </a:lnTo>
                  <a:lnTo>
                    <a:pt x="69576" y="11687"/>
                  </a:lnTo>
                  <a:lnTo>
                    <a:pt x="97630" y="15192"/>
                  </a:lnTo>
                  <a:lnTo>
                    <a:pt x="111657" y="22203"/>
                  </a:lnTo>
                  <a:lnTo>
                    <a:pt x="378170" y="25709"/>
                  </a:lnTo>
                  <a:lnTo>
                    <a:pt x="378170" y="29214"/>
                  </a:lnTo>
                  <a:lnTo>
                    <a:pt x="6455" y="29214"/>
                  </a:lnTo>
                  <a:lnTo>
                    <a:pt x="2948" y="25709"/>
                  </a:lnTo>
                  <a:lnTo>
                    <a:pt x="2948" y="467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5" name="Freeform 24">
              <a:extLst>
                <a:ext uri="{FF2B5EF4-FFF2-40B4-BE49-F238E27FC236}">
                  <a16:creationId xmlns:a16="http://schemas.microsoft.com/office/drawing/2014/main" id="{1B73EAE2-353E-5241-BFCD-8F1CC9927952}"/>
                </a:ext>
              </a:extLst>
            </p:cNvPr>
            <p:cNvSpPr/>
            <p:nvPr/>
          </p:nvSpPr>
          <p:spPr>
            <a:xfrm>
              <a:off x="8680795" y="1975390"/>
              <a:ext cx="25927" cy="793122"/>
            </a:xfrm>
            <a:custGeom>
              <a:avLst/>
              <a:gdLst>
                <a:gd name="csX0" fmla="*/ 16941 w 17533"/>
                <a:gd name="csY0" fmla="*/ 1104 h 536341"/>
                <a:gd name="csX1" fmla="*/ 20448 w 17533"/>
                <a:gd name="csY1" fmla="*/ 1104 h 536341"/>
                <a:gd name="csX2" fmla="*/ 20448 w 17533"/>
                <a:gd name="csY2" fmla="*/ 537446 h 536341"/>
                <a:gd name="csX3" fmla="*/ 16941 w 17533"/>
                <a:gd name="csY3" fmla="*/ 537446 h 536341"/>
                <a:gd name="csX4" fmla="*/ 13434 w 17533"/>
                <a:gd name="csY4" fmla="*/ 225456 h 536341"/>
                <a:gd name="csX5" fmla="*/ 6421 w 17533"/>
                <a:gd name="csY5" fmla="*/ 221951 h 536341"/>
                <a:gd name="csX6" fmla="*/ 2914 w 17533"/>
                <a:gd name="csY6" fmla="*/ 32654 h 536341"/>
                <a:gd name="csX7" fmla="*/ 9927 w 17533"/>
                <a:gd name="csY7" fmla="*/ 11621 h 536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533" h="536341">
                  <a:moveTo>
                    <a:pt x="16941" y="1104"/>
                  </a:moveTo>
                  <a:lnTo>
                    <a:pt x="20448" y="1104"/>
                  </a:lnTo>
                  <a:lnTo>
                    <a:pt x="20448" y="537446"/>
                  </a:lnTo>
                  <a:lnTo>
                    <a:pt x="16941" y="537446"/>
                  </a:lnTo>
                  <a:lnTo>
                    <a:pt x="13434" y="225456"/>
                  </a:lnTo>
                  <a:lnTo>
                    <a:pt x="6421" y="221951"/>
                  </a:lnTo>
                  <a:lnTo>
                    <a:pt x="2914" y="32654"/>
                  </a:lnTo>
                  <a:lnTo>
                    <a:pt x="9927" y="1162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6" name="Freeform 25">
              <a:extLst>
                <a:ext uri="{FF2B5EF4-FFF2-40B4-BE49-F238E27FC236}">
                  <a16:creationId xmlns:a16="http://schemas.microsoft.com/office/drawing/2014/main" id="{9B29406D-79D8-3BDD-66E8-4E680CDB0717}"/>
                </a:ext>
              </a:extLst>
            </p:cNvPr>
            <p:cNvSpPr/>
            <p:nvPr/>
          </p:nvSpPr>
          <p:spPr>
            <a:xfrm>
              <a:off x="8872663" y="2701124"/>
              <a:ext cx="430408" cy="41471"/>
            </a:xfrm>
            <a:custGeom>
              <a:avLst/>
              <a:gdLst>
                <a:gd name="csX0" fmla="*/ 2947 w 291059"/>
                <a:gd name="csY0" fmla="*/ 1244 h 28044"/>
                <a:gd name="csX1" fmla="*/ 62562 w 291059"/>
                <a:gd name="csY1" fmla="*/ 1244 h 28044"/>
                <a:gd name="csX2" fmla="*/ 59055 w 291059"/>
                <a:gd name="csY2" fmla="*/ 8255 h 28044"/>
                <a:gd name="csX3" fmla="*/ 83602 w 291059"/>
                <a:gd name="csY3" fmla="*/ 11761 h 28044"/>
                <a:gd name="csX4" fmla="*/ 111656 w 291059"/>
                <a:gd name="csY4" fmla="*/ 11761 h 28044"/>
                <a:gd name="csX5" fmla="*/ 136203 w 291059"/>
                <a:gd name="csY5" fmla="*/ 8255 h 28044"/>
                <a:gd name="csX6" fmla="*/ 132697 w 291059"/>
                <a:gd name="csY6" fmla="*/ 18772 h 28044"/>
                <a:gd name="csX7" fmla="*/ 258939 w 291059"/>
                <a:gd name="csY7" fmla="*/ 22277 h 28044"/>
                <a:gd name="csX8" fmla="*/ 294007 w 291059"/>
                <a:gd name="csY8" fmla="*/ 25783 h 28044"/>
                <a:gd name="csX9" fmla="*/ 294007 w 291059"/>
                <a:gd name="csY9" fmla="*/ 29288 h 28044"/>
                <a:gd name="csX10" fmla="*/ 6454 w 291059"/>
                <a:gd name="csY10" fmla="*/ 29288 h 28044"/>
                <a:gd name="csX11" fmla="*/ 2947 w 291059"/>
                <a:gd name="csY11" fmla="*/ 25783 h 28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91059" h="28044">
                  <a:moveTo>
                    <a:pt x="2947" y="1244"/>
                  </a:moveTo>
                  <a:lnTo>
                    <a:pt x="62562" y="1244"/>
                  </a:lnTo>
                  <a:lnTo>
                    <a:pt x="59055" y="8255"/>
                  </a:lnTo>
                  <a:lnTo>
                    <a:pt x="83602" y="11761"/>
                  </a:lnTo>
                  <a:lnTo>
                    <a:pt x="111656" y="11761"/>
                  </a:lnTo>
                  <a:lnTo>
                    <a:pt x="136203" y="8255"/>
                  </a:lnTo>
                  <a:lnTo>
                    <a:pt x="132697" y="18772"/>
                  </a:lnTo>
                  <a:lnTo>
                    <a:pt x="258939" y="22277"/>
                  </a:lnTo>
                  <a:lnTo>
                    <a:pt x="294007" y="25783"/>
                  </a:lnTo>
                  <a:lnTo>
                    <a:pt x="294007" y="29288"/>
                  </a:lnTo>
                  <a:lnTo>
                    <a:pt x="6454" y="29288"/>
                  </a:lnTo>
                  <a:lnTo>
                    <a:pt x="2947" y="2578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7" name="Freeform 26">
              <a:extLst>
                <a:ext uri="{FF2B5EF4-FFF2-40B4-BE49-F238E27FC236}">
                  <a16:creationId xmlns:a16="http://schemas.microsoft.com/office/drawing/2014/main" id="{297C0407-C1FB-F4E4-EF66-0A5B048EDD4D}"/>
                </a:ext>
              </a:extLst>
            </p:cNvPr>
            <p:cNvSpPr/>
            <p:nvPr/>
          </p:nvSpPr>
          <p:spPr>
            <a:xfrm>
              <a:off x="9183803" y="3235056"/>
              <a:ext cx="238539" cy="31102"/>
            </a:xfrm>
            <a:custGeom>
              <a:avLst/>
              <a:gdLst>
                <a:gd name="csX0" fmla="*/ 150332 w 161310"/>
                <a:gd name="csY0" fmla="*/ 1347 h 21033"/>
                <a:gd name="csX1" fmla="*/ 164359 w 161310"/>
                <a:gd name="csY1" fmla="*/ 15369 h 21033"/>
                <a:gd name="csX2" fmla="*/ 164359 w 161310"/>
                <a:gd name="csY2" fmla="*/ 22380 h 21033"/>
                <a:gd name="csX3" fmla="*/ 3049 w 161310"/>
                <a:gd name="csY3" fmla="*/ 22380 h 21033"/>
                <a:gd name="csX4" fmla="*/ 10062 w 161310"/>
                <a:gd name="csY4" fmla="*/ 4853 h 21033"/>
              </a:gdLst>
              <a:ahLst/>
              <a:cxnLst>
                <a:cxn ang="0">
                  <a:pos x="csX0" y="csY0"/>
                </a:cxn>
                <a:cxn ang="0">
                  <a:pos x="csX1" y="csY1"/>
                </a:cxn>
                <a:cxn ang="0">
                  <a:pos x="csX2" y="csY2"/>
                </a:cxn>
                <a:cxn ang="0">
                  <a:pos x="csX3" y="csY3"/>
                </a:cxn>
                <a:cxn ang="0">
                  <a:pos x="csX4" y="csY4"/>
                </a:cxn>
              </a:cxnLst>
              <a:rect l="l" t="t" r="r" b="b"/>
              <a:pathLst>
                <a:path w="161310" h="21033">
                  <a:moveTo>
                    <a:pt x="150332" y="1347"/>
                  </a:moveTo>
                  <a:lnTo>
                    <a:pt x="164359" y="15369"/>
                  </a:lnTo>
                  <a:lnTo>
                    <a:pt x="164359" y="22380"/>
                  </a:lnTo>
                  <a:lnTo>
                    <a:pt x="3049" y="22380"/>
                  </a:lnTo>
                  <a:lnTo>
                    <a:pt x="10062" y="485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9" name="Freeform 28">
              <a:extLst>
                <a:ext uri="{FF2B5EF4-FFF2-40B4-BE49-F238E27FC236}">
                  <a16:creationId xmlns:a16="http://schemas.microsoft.com/office/drawing/2014/main" id="{74D54B26-10F3-E0DE-BF5D-B964297F85A2}"/>
                </a:ext>
              </a:extLst>
            </p:cNvPr>
            <p:cNvSpPr/>
            <p:nvPr/>
          </p:nvSpPr>
          <p:spPr>
            <a:xfrm>
              <a:off x="9479384" y="1959840"/>
              <a:ext cx="254097" cy="259190"/>
            </a:xfrm>
            <a:custGeom>
              <a:avLst/>
              <a:gdLst>
                <a:gd name="csX0" fmla="*/ 20603 w 171830"/>
                <a:gd name="csY0" fmla="*/ 1101 h 175275"/>
                <a:gd name="csX1" fmla="*/ 24109 w 171830"/>
                <a:gd name="csY1" fmla="*/ 1101 h 175275"/>
                <a:gd name="csX2" fmla="*/ 27616 w 171830"/>
                <a:gd name="csY2" fmla="*/ 162354 h 175275"/>
                <a:gd name="csX3" fmla="*/ 174899 w 171830"/>
                <a:gd name="csY3" fmla="*/ 165860 h 175275"/>
                <a:gd name="csX4" fmla="*/ 174899 w 171830"/>
                <a:gd name="csY4" fmla="*/ 169365 h 175275"/>
                <a:gd name="csX5" fmla="*/ 143339 w 171830"/>
                <a:gd name="csY5" fmla="*/ 172871 h 175275"/>
                <a:gd name="csX6" fmla="*/ 136325 w 171830"/>
                <a:gd name="csY6" fmla="*/ 176376 h 175275"/>
                <a:gd name="csX7" fmla="*/ 3069 w 171830"/>
                <a:gd name="csY7" fmla="*/ 176376 h 175275"/>
                <a:gd name="csX8" fmla="*/ 3069 w 171830"/>
                <a:gd name="csY8" fmla="*/ 165860 h 175275"/>
                <a:gd name="csX9" fmla="*/ 10082 w 171830"/>
                <a:gd name="csY9" fmla="*/ 162354 h 175275"/>
                <a:gd name="csX10" fmla="*/ 13589 w 171830"/>
                <a:gd name="csY10" fmla="*/ 36156 h 175275"/>
                <a:gd name="csX11" fmla="*/ 17096 w 171830"/>
                <a:gd name="csY11" fmla="*/ 36156 h 1752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71830" h="175275">
                  <a:moveTo>
                    <a:pt x="20603" y="1101"/>
                  </a:moveTo>
                  <a:lnTo>
                    <a:pt x="24109" y="1101"/>
                  </a:lnTo>
                  <a:lnTo>
                    <a:pt x="27616" y="162354"/>
                  </a:lnTo>
                  <a:lnTo>
                    <a:pt x="174899" y="165860"/>
                  </a:lnTo>
                  <a:lnTo>
                    <a:pt x="174899" y="169365"/>
                  </a:lnTo>
                  <a:lnTo>
                    <a:pt x="143339" y="172871"/>
                  </a:lnTo>
                  <a:lnTo>
                    <a:pt x="136325" y="176376"/>
                  </a:lnTo>
                  <a:lnTo>
                    <a:pt x="3069" y="176376"/>
                  </a:lnTo>
                  <a:lnTo>
                    <a:pt x="3069" y="165860"/>
                  </a:lnTo>
                  <a:lnTo>
                    <a:pt x="10082" y="162354"/>
                  </a:lnTo>
                  <a:lnTo>
                    <a:pt x="13589" y="36156"/>
                  </a:lnTo>
                  <a:lnTo>
                    <a:pt x="17096" y="3615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0" name="Freeform 29">
              <a:extLst>
                <a:ext uri="{FF2B5EF4-FFF2-40B4-BE49-F238E27FC236}">
                  <a16:creationId xmlns:a16="http://schemas.microsoft.com/office/drawing/2014/main" id="{74E626F0-F4AD-A0E2-5370-E93933F4488E}"/>
                </a:ext>
              </a:extLst>
            </p:cNvPr>
            <p:cNvSpPr/>
            <p:nvPr/>
          </p:nvSpPr>
          <p:spPr>
            <a:xfrm>
              <a:off x="8675609" y="2773697"/>
              <a:ext cx="31113" cy="430255"/>
            </a:xfrm>
            <a:custGeom>
              <a:avLst/>
              <a:gdLst>
                <a:gd name="csX0" fmla="*/ 20448 w 21040"/>
                <a:gd name="csY0" fmla="*/ 1258 h 290956"/>
                <a:gd name="csX1" fmla="*/ 23954 w 21040"/>
                <a:gd name="csY1" fmla="*/ 1258 h 290956"/>
                <a:gd name="csX2" fmla="*/ 23954 w 21040"/>
                <a:gd name="csY2" fmla="*/ 267676 h 290956"/>
                <a:gd name="csX3" fmla="*/ 16941 w 21040"/>
                <a:gd name="csY3" fmla="*/ 257160 h 290956"/>
                <a:gd name="csX4" fmla="*/ 13434 w 21040"/>
                <a:gd name="csY4" fmla="*/ 271182 h 290956"/>
                <a:gd name="csX5" fmla="*/ 16941 w 21040"/>
                <a:gd name="csY5" fmla="*/ 278193 h 290956"/>
                <a:gd name="csX6" fmla="*/ 9927 w 21040"/>
                <a:gd name="csY6" fmla="*/ 278193 h 290956"/>
                <a:gd name="csX7" fmla="*/ 6421 w 21040"/>
                <a:gd name="csY7" fmla="*/ 292215 h 290956"/>
                <a:gd name="csX8" fmla="*/ 2914 w 21040"/>
                <a:gd name="csY8" fmla="*/ 292215 h 290956"/>
                <a:gd name="csX9" fmla="*/ 6421 w 21040"/>
                <a:gd name="csY9" fmla="*/ 190555 h 290956"/>
                <a:gd name="csX10" fmla="*/ 9927 w 21040"/>
                <a:gd name="csY10" fmla="*/ 176533 h 290956"/>
                <a:gd name="csX11" fmla="*/ 13434 w 21040"/>
                <a:gd name="csY11" fmla="*/ 120445 h 290956"/>
                <a:gd name="csX12" fmla="*/ 20448 w 21040"/>
                <a:gd name="csY12" fmla="*/ 120445 h 290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1040" h="290956">
                  <a:moveTo>
                    <a:pt x="20448" y="1258"/>
                  </a:moveTo>
                  <a:lnTo>
                    <a:pt x="23954" y="1258"/>
                  </a:lnTo>
                  <a:lnTo>
                    <a:pt x="23954" y="267676"/>
                  </a:lnTo>
                  <a:lnTo>
                    <a:pt x="16941" y="257160"/>
                  </a:lnTo>
                  <a:lnTo>
                    <a:pt x="13434" y="271182"/>
                  </a:lnTo>
                  <a:lnTo>
                    <a:pt x="16941" y="278193"/>
                  </a:lnTo>
                  <a:lnTo>
                    <a:pt x="9927" y="278193"/>
                  </a:lnTo>
                  <a:lnTo>
                    <a:pt x="6421" y="292215"/>
                  </a:lnTo>
                  <a:lnTo>
                    <a:pt x="2914" y="292215"/>
                  </a:lnTo>
                  <a:lnTo>
                    <a:pt x="6421" y="190555"/>
                  </a:lnTo>
                  <a:lnTo>
                    <a:pt x="9927" y="176533"/>
                  </a:lnTo>
                  <a:lnTo>
                    <a:pt x="13434" y="120445"/>
                  </a:lnTo>
                  <a:lnTo>
                    <a:pt x="20448" y="12044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1" name="Freeform 30">
              <a:extLst>
                <a:ext uri="{FF2B5EF4-FFF2-40B4-BE49-F238E27FC236}">
                  <a16:creationId xmlns:a16="http://schemas.microsoft.com/office/drawing/2014/main" id="{97E0A227-9FDB-AE9A-A4C2-94A00A769356}"/>
                </a:ext>
              </a:extLst>
            </p:cNvPr>
            <p:cNvSpPr/>
            <p:nvPr/>
          </p:nvSpPr>
          <p:spPr>
            <a:xfrm>
              <a:off x="8685982" y="2301971"/>
              <a:ext cx="15556" cy="373234"/>
            </a:xfrm>
            <a:custGeom>
              <a:avLst/>
              <a:gdLst>
                <a:gd name="csX0" fmla="*/ 2911 w 10520"/>
                <a:gd name="csY0" fmla="*/ 1167 h 252396"/>
                <a:gd name="csX1" fmla="*/ 13431 w 10520"/>
                <a:gd name="csY1" fmla="*/ 1167 h 252396"/>
                <a:gd name="csX2" fmla="*/ 13431 w 10520"/>
                <a:gd name="csY2" fmla="*/ 236036 h 252396"/>
                <a:gd name="csX3" fmla="*/ 6418 w 10520"/>
                <a:gd name="csY3" fmla="*/ 253563 h 252396"/>
                <a:gd name="csX4" fmla="*/ 2911 w 10520"/>
                <a:gd name="csY4" fmla="*/ 253563 h 252396"/>
              </a:gdLst>
              <a:ahLst/>
              <a:cxnLst>
                <a:cxn ang="0">
                  <a:pos x="csX0" y="csY0"/>
                </a:cxn>
                <a:cxn ang="0">
                  <a:pos x="csX1" y="csY1"/>
                </a:cxn>
                <a:cxn ang="0">
                  <a:pos x="csX2" y="csY2"/>
                </a:cxn>
                <a:cxn ang="0">
                  <a:pos x="csX3" y="csY3"/>
                </a:cxn>
                <a:cxn ang="0">
                  <a:pos x="csX4" y="csY4"/>
                </a:cxn>
              </a:cxnLst>
              <a:rect l="l" t="t" r="r" b="b"/>
              <a:pathLst>
                <a:path w="10520" h="252396">
                  <a:moveTo>
                    <a:pt x="2911" y="1167"/>
                  </a:moveTo>
                  <a:lnTo>
                    <a:pt x="13431" y="1167"/>
                  </a:lnTo>
                  <a:lnTo>
                    <a:pt x="13431" y="236036"/>
                  </a:lnTo>
                  <a:lnTo>
                    <a:pt x="6418" y="253563"/>
                  </a:lnTo>
                  <a:lnTo>
                    <a:pt x="2911" y="25356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2" name="Freeform 31">
              <a:extLst>
                <a:ext uri="{FF2B5EF4-FFF2-40B4-BE49-F238E27FC236}">
                  <a16:creationId xmlns:a16="http://schemas.microsoft.com/office/drawing/2014/main" id="{D91332BC-CD06-00FB-F1A7-4887B54E707C}"/>
                </a:ext>
              </a:extLst>
            </p:cNvPr>
            <p:cNvSpPr/>
            <p:nvPr/>
          </p:nvSpPr>
          <p:spPr>
            <a:xfrm>
              <a:off x="9500127" y="2193110"/>
              <a:ext cx="290395" cy="326580"/>
            </a:xfrm>
            <a:custGeom>
              <a:avLst/>
              <a:gdLst>
                <a:gd name="csX0" fmla="*/ 167932 w 196377"/>
                <a:gd name="csY0" fmla="*/ 1146 h 220846"/>
                <a:gd name="csX1" fmla="*/ 199493 w 196377"/>
                <a:gd name="csY1" fmla="*/ 4652 h 220846"/>
                <a:gd name="csX2" fmla="*/ 199493 w 196377"/>
                <a:gd name="csY2" fmla="*/ 50223 h 220846"/>
                <a:gd name="csX3" fmla="*/ 192479 w 196377"/>
                <a:gd name="csY3" fmla="*/ 57234 h 220846"/>
                <a:gd name="csX4" fmla="*/ 181959 w 196377"/>
                <a:gd name="csY4" fmla="*/ 53729 h 220846"/>
                <a:gd name="csX5" fmla="*/ 178452 w 196377"/>
                <a:gd name="csY5" fmla="*/ 218487 h 220846"/>
                <a:gd name="csX6" fmla="*/ 188972 w 196377"/>
                <a:gd name="csY6" fmla="*/ 221993 h 220846"/>
                <a:gd name="csX7" fmla="*/ 174945 w 196377"/>
                <a:gd name="csY7" fmla="*/ 221993 h 220846"/>
                <a:gd name="csX8" fmla="*/ 174945 w 196377"/>
                <a:gd name="csY8" fmla="*/ 36201 h 220846"/>
                <a:gd name="csX9" fmla="*/ 3115 w 196377"/>
                <a:gd name="csY9" fmla="*/ 36201 h 220846"/>
                <a:gd name="csX10" fmla="*/ 3115 w 196377"/>
                <a:gd name="csY10" fmla="*/ 32696 h 220846"/>
                <a:gd name="csX11" fmla="*/ 174945 w 196377"/>
                <a:gd name="csY11" fmla="*/ 29190 h 220846"/>
                <a:gd name="csX12" fmla="*/ 178452 w 196377"/>
                <a:gd name="csY12" fmla="*/ 18674 h 220846"/>
                <a:gd name="csX13" fmla="*/ 178452 w 196377"/>
                <a:gd name="csY13" fmla="*/ 8157 h 220846"/>
                <a:gd name="csX14" fmla="*/ 167932 w 196377"/>
                <a:gd name="csY14" fmla="*/ 4652 h 220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96377" h="220846">
                  <a:moveTo>
                    <a:pt x="167932" y="1146"/>
                  </a:moveTo>
                  <a:lnTo>
                    <a:pt x="199493" y="4652"/>
                  </a:lnTo>
                  <a:lnTo>
                    <a:pt x="199493" y="50223"/>
                  </a:lnTo>
                  <a:lnTo>
                    <a:pt x="192479" y="57234"/>
                  </a:lnTo>
                  <a:lnTo>
                    <a:pt x="181959" y="53729"/>
                  </a:lnTo>
                  <a:lnTo>
                    <a:pt x="178452" y="218487"/>
                  </a:lnTo>
                  <a:lnTo>
                    <a:pt x="188972" y="221993"/>
                  </a:lnTo>
                  <a:lnTo>
                    <a:pt x="174945" y="221993"/>
                  </a:lnTo>
                  <a:lnTo>
                    <a:pt x="174945" y="36201"/>
                  </a:lnTo>
                  <a:lnTo>
                    <a:pt x="3115" y="36201"/>
                  </a:lnTo>
                  <a:lnTo>
                    <a:pt x="3115" y="32696"/>
                  </a:lnTo>
                  <a:lnTo>
                    <a:pt x="174945" y="29190"/>
                  </a:lnTo>
                  <a:lnTo>
                    <a:pt x="178452" y="18674"/>
                  </a:lnTo>
                  <a:lnTo>
                    <a:pt x="178452" y="8157"/>
                  </a:lnTo>
                  <a:lnTo>
                    <a:pt x="167932" y="4652"/>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3" name="Freeform 32">
              <a:extLst>
                <a:ext uri="{FF2B5EF4-FFF2-40B4-BE49-F238E27FC236}">
                  <a16:creationId xmlns:a16="http://schemas.microsoft.com/office/drawing/2014/main" id="{2C5FACB5-0A72-63F9-CD28-3839D94B79B2}"/>
                </a:ext>
              </a:extLst>
            </p:cNvPr>
            <p:cNvSpPr/>
            <p:nvPr/>
          </p:nvSpPr>
          <p:spPr>
            <a:xfrm>
              <a:off x="9494942" y="1918369"/>
              <a:ext cx="88155" cy="279926"/>
            </a:xfrm>
            <a:custGeom>
              <a:avLst/>
              <a:gdLst>
                <a:gd name="csX0" fmla="*/ 10082 w 59614"/>
                <a:gd name="csY0" fmla="*/ 1093 h 189297"/>
                <a:gd name="csX1" fmla="*/ 27616 w 59614"/>
                <a:gd name="csY1" fmla="*/ 1093 h 189297"/>
                <a:gd name="csX2" fmla="*/ 45150 w 59614"/>
                <a:gd name="csY2" fmla="*/ 22126 h 189297"/>
                <a:gd name="csX3" fmla="*/ 52163 w 59614"/>
                <a:gd name="csY3" fmla="*/ 36148 h 189297"/>
                <a:gd name="csX4" fmla="*/ 62684 w 59614"/>
                <a:gd name="csY4" fmla="*/ 50170 h 189297"/>
                <a:gd name="csX5" fmla="*/ 48657 w 59614"/>
                <a:gd name="csY5" fmla="*/ 46665 h 189297"/>
                <a:gd name="csX6" fmla="*/ 45150 w 59614"/>
                <a:gd name="csY6" fmla="*/ 60687 h 189297"/>
                <a:gd name="csX7" fmla="*/ 27616 w 59614"/>
                <a:gd name="csY7" fmla="*/ 43159 h 189297"/>
                <a:gd name="csX8" fmla="*/ 20603 w 59614"/>
                <a:gd name="csY8" fmla="*/ 36148 h 189297"/>
                <a:gd name="csX9" fmla="*/ 17096 w 59614"/>
                <a:gd name="csY9" fmla="*/ 190390 h 189297"/>
                <a:gd name="csX10" fmla="*/ 13589 w 59614"/>
                <a:gd name="csY10" fmla="*/ 190390 h 189297"/>
                <a:gd name="csX11" fmla="*/ 10082 w 59614"/>
                <a:gd name="csY11" fmla="*/ 18621 h 189297"/>
                <a:gd name="csX12" fmla="*/ 3069 w 59614"/>
                <a:gd name="csY12" fmla="*/ 18621 h 189297"/>
                <a:gd name="csX13" fmla="*/ 3069 w 59614"/>
                <a:gd name="csY13" fmla="*/ 8104 h 189297"/>
                <a:gd name="csX14" fmla="*/ 13589 w 59614"/>
                <a:gd name="csY14" fmla="*/ 11610 h 189297"/>
                <a:gd name="csX15" fmla="*/ 13589 w 59614"/>
                <a:gd name="csY15" fmla="*/ 22126 h 189297"/>
                <a:gd name="csX16" fmla="*/ 20603 w 59614"/>
                <a:gd name="csY16" fmla="*/ 22126 h 189297"/>
                <a:gd name="csX17" fmla="*/ 17096 w 59614"/>
                <a:gd name="csY17" fmla="*/ 4599 h 189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9614" h="189297">
                  <a:moveTo>
                    <a:pt x="10082" y="1093"/>
                  </a:moveTo>
                  <a:lnTo>
                    <a:pt x="27616" y="1093"/>
                  </a:lnTo>
                  <a:lnTo>
                    <a:pt x="45150" y="22126"/>
                  </a:lnTo>
                  <a:lnTo>
                    <a:pt x="52163" y="36148"/>
                  </a:lnTo>
                  <a:lnTo>
                    <a:pt x="62684" y="50170"/>
                  </a:lnTo>
                  <a:lnTo>
                    <a:pt x="48657" y="46665"/>
                  </a:lnTo>
                  <a:lnTo>
                    <a:pt x="45150" y="60687"/>
                  </a:lnTo>
                  <a:lnTo>
                    <a:pt x="27616" y="43159"/>
                  </a:lnTo>
                  <a:lnTo>
                    <a:pt x="20603" y="36148"/>
                  </a:lnTo>
                  <a:lnTo>
                    <a:pt x="17096" y="190390"/>
                  </a:lnTo>
                  <a:lnTo>
                    <a:pt x="13589" y="190390"/>
                  </a:lnTo>
                  <a:lnTo>
                    <a:pt x="10082" y="18621"/>
                  </a:lnTo>
                  <a:lnTo>
                    <a:pt x="3069" y="18621"/>
                  </a:lnTo>
                  <a:lnTo>
                    <a:pt x="3069" y="8104"/>
                  </a:lnTo>
                  <a:lnTo>
                    <a:pt x="13589" y="11610"/>
                  </a:lnTo>
                  <a:lnTo>
                    <a:pt x="13589" y="22126"/>
                  </a:lnTo>
                  <a:lnTo>
                    <a:pt x="20603" y="22126"/>
                  </a:lnTo>
                  <a:lnTo>
                    <a:pt x="17096" y="459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4" name="Freeform 33">
              <a:extLst>
                <a:ext uri="{FF2B5EF4-FFF2-40B4-BE49-F238E27FC236}">
                  <a16:creationId xmlns:a16="http://schemas.microsoft.com/office/drawing/2014/main" id="{4A475BEE-20E5-C27C-41A6-8FDF5400CE8F}"/>
                </a:ext>
              </a:extLst>
            </p:cNvPr>
            <p:cNvSpPr/>
            <p:nvPr/>
          </p:nvSpPr>
          <p:spPr>
            <a:xfrm>
              <a:off x="9479384" y="1954655"/>
              <a:ext cx="25927" cy="248823"/>
            </a:xfrm>
            <a:custGeom>
              <a:avLst/>
              <a:gdLst>
                <a:gd name="csX0" fmla="*/ 10079 w 17533"/>
                <a:gd name="csY0" fmla="*/ 1100 h 168264"/>
                <a:gd name="csX1" fmla="*/ 20600 w 17533"/>
                <a:gd name="csY1" fmla="*/ 11617 h 168264"/>
                <a:gd name="csX2" fmla="*/ 20600 w 17533"/>
                <a:gd name="csY2" fmla="*/ 43166 h 168264"/>
                <a:gd name="csX3" fmla="*/ 17093 w 17533"/>
                <a:gd name="csY3" fmla="*/ 43166 h 168264"/>
                <a:gd name="csX4" fmla="*/ 13586 w 17533"/>
                <a:gd name="csY4" fmla="*/ 165859 h 168264"/>
                <a:gd name="csX5" fmla="*/ 3066 w 17533"/>
                <a:gd name="csY5" fmla="*/ 169364 h 168264"/>
                <a:gd name="csX6" fmla="*/ 3066 w 17533"/>
                <a:gd name="csY6" fmla="*/ 22133 h 168264"/>
                <a:gd name="csX7" fmla="*/ 10079 w 17533"/>
                <a:gd name="csY7" fmla="*/ 22133 h 1682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533" h="168264">
                  <a:moveTo>
                    <a:pt x="10079" y="1100"/>
                  </a:moveTo>
                  <a:lnTo>
                    <a:pt x="20600" y="11617"/>
                  </a:lnTo>
                  <a:lnTo>
                    <a:pt x="20600" y="43166"/>
                  </a:lnTo>
                  <a:lnTo>
                    <a:pt x="17093" y="43166"/>
                  </a:lnTo>
                  <a:lnTo>
                    <a:pt x="13586" y="165859"/>
                  </a:lnTo>
                  <a:lnTo>
                    <a:pt x="3066" y="169364"/>
                  </a:lnTo>
                  <a:lnTo>
                    <a:pt x="3066" y="22133"/>
                  </a:lnTo>
                  <a:lnTo>
                    <a:pt x="10079" y="2213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5" name="Freeform 34">
              <a:extLst>
                <a:ext uri="{FF2B5EF4-FFF2-40B4-BE49-F238E27FC236}">
                  <a16:creationId xmlns:a16="http://schemas.microsoft.com/office/drawing/2014/main" id="{26157080-DC14-2EAF-37E5-D1B091B7F90A}"/>
                </a:ext>
              </a:extLst>
            </p:cNvPr>
            <p:cNvSpPr/>
            <p:nvPr/>
          </p:nvSpPr>
          <p:spPr>
            <a:xfrm>
              <a:off x="9048976" y="2514506"/>
              <a:ext cx="451150" cy="31102"/>
            </a:xfrm>
            <a:custGeom>
              <a:avLst/>
              <a:gdLst>
                <a:gd name="csX0" fmla="*/ 297631 w 305086"/>
                <a:gd name="csY0" fmla="*/ 1208 h 21033"/>
                <a:gd name="csX1" fmla="*/ 308152 w 305086"/>
                <a:gd name="csY1" fmla="*/ 1208 h 21033"/>
                <a:gd name="csX2" fmla="*/ 308152 w 305086"/>
                <a:gd name="csY2" fmla="*/ 18736 h 21033"/>
                <a:gd name="csX3" fmla="*/ 304645 w 305086"/>
                <a:gd name="csY3" fmla="*/ 22241 h 21033"/>
                <a:gd name="csX4" fmla="*/ 3065 w 305086"/>
                <a:gd name="csY4" fmla="*/ 22241 h 21033"/>
                <a:gd name="csX5" fmla="*/ 13585 w 305086"/>
                <a:gd name="csY5" fmla="*/ 15230 h 21033"/>
                <a:gd name="csX6" fmla="*/ 129308 w 305086"/>
                <a:gd name="csY6" fmla="*/ 15230 h 21033"/>
                <a:gd name="csX7" fmla="*/ 287111 w 305086"/>
                <a:gd name="csY7" fmla="*/ 18736 h 21033"/>
                <a:gd name="csX8" fmla="*/ 287111 w 305086"/>
                <a:gd name="csY8" fmla="*/ 11725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086" h="21033">
                  <a:moveTo>
                    <a:pt x="297631" y="1208"/>
                  </a:moveTo>
                  <a:lnTo>
                    <a:pt x="308152" y="1208"/>
                  </a:lnTo>
                  <a:lnTo>
                    <a:pt x="308152" y="18736"/>
                  </a:lnTo>
                  <a:lnTo>
                    <a:pt x="304645" y="22241"/>
                  </a:lnTo>
                  <a:lnTo>
                    <a:pt x="3065" y="22241"/>
                  </a:lnTo>
                  <a:lnTo>
                    <a:pt x="13585" y="15230"/>
                  </a:lnTo>
                  <a:lnTo>
                    <a:pt x="129308" y="15230"/>
                  </a:lnTo>
                  <a:lnTo>
                    <a:pt x="287111" y="18736"/>
                  </a:lnTo>
                  <a:lnTo>
                    <a:pt x="287111" y="1172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6" name="Freeform 35">
              <a:extLst>
                <a:ext uri="{FF2B5EF4-FFF2-40B4-BE49-F238E27FC236}">
                  <a16:creationId xmlns:a16="http://schemas.microsoft.com/office/drawing/2014/main" id="{69631BCE-99EC-5D44-0AFF-33A64F8C657E}"/>
                </a:ext>
              </a:extLst>
            </p:cNvPr>
            <p:cNvSpPr/>
            <p:nvPr/>
          </p:nvSpPr>
          <p:spPr>
            <a:xfrm>
              <a:off x="8675609" y="2742593"/>
              <a:ext cx="15556" cy="409520"/>
            </a:xfrm>
            <a:custGeom>
              <a:avLst/>
              <a:gdLst>
                <a:gd name="csX0" fmla="*/ 6417 w 10520"/>
                <a:gd name="csY0" fmla="*/ 1252 h 276934"/>
                <a:gd name="csX1" fmla="*/ 9923 w 10520"/>
                <a:gd name="csY1" fmla="*/ 1252 h 276934"/>
                <a:gd name="csX2" fmla="*/ 13430 w 10520"/>
                <a:gd name="csY2" fmla="*/ 32802 h 276934"/>
                <a:gd name="csX3" fmla="*/ 9923 w 10520"/>
                <a:gd name="csY3" fmla="*/ 211582 h 276934"/>
                <a:gd name="csX4" fmla="*/ 6417 w 10520"/>
                <a:gd name="csY4" fmla="*/ 278187 h 276934"/>
                <a:gd name="csX5" fmla="*/ 2910 w 10520"/>
                <a:gd name="csY5" fmla="*/ 278187 h 276934"/>
                <a:gd name="csX6" fmla="*/ 2910 w 10520"/>
                <a:gd name="csY6" fmla="*/ 18780 h 27693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520" h="276934">
                  <a:moveTo>
                    <a:pt x="6417" y="1252"/>
                  </a:moveTo>
                  <a:lnTo>
                    <a:pt x="9923" y="1252"/>
                  </a:lnTo>
                  <a:lnTo>
                    <a:pt x="13430" y="32802"/>
                  </a:lnTo>
                  <a:lnTo>
                    <a:pt x="9923" y="211582"/>
                  </a:lnTo>
                  <a:lnTo>
                    <a:pt x="6417" y="278187"/>
                  </a:lnTo>
                  <a:lnTo>
                    <a:pt x="2910" y="278187"/>
                  </a:lnTo>
                  <a:lnTo>
                    <a:pt x="2910" y="1878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7" name="Freeform 36">
              <a:extLst>
                <a:ext uri="{FF2B5EF4-FFF2-40B4-BE49-F238E27FC236}">
                  <a16:creationId xmlns:a16="http://schemas.microsoft.com/office/drawing/2014/main" id="{9D382DC1-38C7-86C6-57C9-4D577A40A1F3}"/>
                </a:ext>
              </a:extLst>
            </p:cNvPr>
            <p:cNvSpPr/>
            <p:nvPr/>
          </p:nvSpPr>
          <p:spPr>
            <a:xfrm>
              <a:off x="9759408" y="2198295"/>
              <a:ext cx="36300" cy="321396"/>
            </a:xfrm>
            <a:custGeom>
              <a:avLst/>
              <a:gdLst>
                <a:gd name="csX0" fmla="*/ 24164 w 24547"/>
                <a:gd name="csY0" fmla="*/ 1147 h 217341"/>
                <a:gd name="csX1" fmla="*/ 27671 w 24547"/>
                <a:gd name="csY1" fmla="*/ 1147 h 217341"/>
                <a:gd name="csX2" fmla="*/ 27671 w 24547"/>
                <a:gd name="csY2" fmla="*/ 218488 h 217341"/>
                <a:gd name="csX3" fmla="*/ 13644 w 24547"/>
                <a:gd name="csY3" fmla="*/ 214983 h 217341"/>
                <a:gd name="csX4" fmla="*/ 24164 w 24547"/>
                <a:gd name="csY4" fmla="*/ 214983 h 217341"/>
                <a:gd name="csX5" fmla="*/ 20658 w 24547"/>
                <a:gd name="csY5" fmla="*/ 88785 h 217341"/>
                <a:gd name="csX6" fmla="*/ 10137 w 24547"/>
                <a:gd name="csY6" fmla="*/ 92290 h 217341"/>
                <a:gd name="csX7" fmla="*/ 3124 w 24547"/>
                <a:gd name="csY7" fmla="*/ 88785 h 217341"/>
                <a:gd name="csX8" fmla="*/ 3124 w 24547"/>
                <a:gd name="csY8" fmla="*/ 32697 h 217341"/>
                <a:gd name="csX9" fmla="*/ 6631 w 24547"/>
                <a:gd name="csY9" fmla="*/ 32697 h 217341"/>
                <a:gd name="csX10" fmla="*/ 6631 w 24547"/>
                <a:gd name="csY10" fmla="*/ 50224 h 217341"/>
                <a:gd name="csX11" fmla="*/ 20658 w 24547"/>
                <a:gd name="csY11" fmla="*/ 46719 h 217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4547" h="217341">
                  <a:moveTo>
                    <a:pt x="24164" y="1147"/>
                  </a:moveTo>
                  <a:lnTo>
                    <a:pt x="27671" y="1147"/>
                  </a:lnTo>
                  <a:lnTo>
                    <a:pt x="27671" y="218488"/>
                  </a:lnTo>
                  <a:lnTo>
                    <a:pt x="13644" y="214983"/>
                  </a:lnTo>
                  <a:lnTo>
                    <a:pt x="24164" y="214983"/>
                  </a:lnTo>
                  <a:lnTo>
                    <a:pt x="20658" y="88785"/>
                  </a:lnTo>
                  <a:lnTo>
                    <a:pt x="10137" y="92290"/>
                  </a:lnTo>
                  <a:lnTo>
                    <a:pt x="3124" y="88785"/>
                  </a:lnTo>
                  <a:lnTo>
                    <a:pt x="3124" y="32697"/>
                  </a:lnTo>
                  <a:lnTo>
                    <a:pt x="6631" y="32697"/>
                  </a:lnTo>
                  <a:lnTo>
                    <a:pt x="6631" y="50224"/>
                  </a:lnTo>
                  <a:lnTo>
                    <a:pt x="20658" y="4671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8" name="Freeform 37">
              <a:extLst>
                <a:ext uri="{FF2B5EF4-FFF2-40B4-BE49-F238E27FC236}">
                  <a16:creationId xmlns:a16="http://schemas.microsoft.com/office/drawing/2014/main" id="{DA96CF92-80F5-A360-AEA6-0757576FAED6}"/>
                </a:ext>
              </a:extLst>
            </p:cNvPr>
            <p:cNvSpPr/>
            <p:nvPr/>
          </p:nvSpPr>
          <p:spPr>
            <a:xfrm>
              <a:off x="8893406" y="2898108"/>
              <a:ext cx="357810" cy="25919"/>
            </a:xfrm>
            <a:custGeom>
              <a:avLst/>
              <a:gdLst>
                <a:gd name="csX0" fmla="*/ 2951 w 241965"/>
                <a:gd name="csY0" fmla="*/ 1282 h 17527"/>
                <a:gd name="csX1" fmla="*/ 244916 w 241965"/>
                <a:gd name="csY1" fmla="*/ 1282 h 17527"/>
                <a:gd name="csX2" fmla="*/ 244916 w 241965"/>
                <a:gd name="csY2" fmla="*/ 18810 h 17527"/>
                <a:gd name="csX3" fmla="*/ 241410 w 241965"/>
                <a:gd name="csY3" fmla="*/ 11799 h 17527"/>
                <a:gd name="csX4" fmla="*/ 209849 w 241965"/>
                <a:gd name="csY4" fmla="*/ 8293 h 17527"/>
                <a:gd name="csX5" fmla="*/ 206342 w 241965"/>
                <a:gd name="csY5" fmla="*/ 11799 h 17527"/>
                <a:gd name="csX6" fmla="*/ 66072 w 241965"/>
                <a:gd name="csY6" fmla="*/ 11799 h 17527"/>
                <a:gd name="csX7" fmla="*/ 48539 w 241965"/>
                <a:gd name="csY7" fmla="*/ 8293 h 17527"/>
                <a:gd name="csX8" fmla="*/ 2951 w 241965"/>
                <a:gd name="csY8" fmla="*/ 4788 h 175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1965" h="17527">
                  <a:moveTo>
                    <a:pt x="2951" y="1282"/>
                  </a:moveTo>
                  <a:lnTo>
                    <a:pt x="244916" y="1282"/>
                  </a:lnTo>
                  <a:lnTo>
                    <a:pt x="244916" y="18810"/>
                  </a:lnTo>
                  <a:lnTo>
                    <a:pt x="241410" y="11799"/>
                  </a:lnTo>
                  <a:lnTo>
                    <a:pt x="209849" y="8293"/>
                  </a:lnTo>
                  <a:lnTo>
                    <a:pt x="206342" y="11799"/>
                  </a:lnTo>
                  <a:lnTo>
                    <a:pt x="66072" y="11799"/>
                  </a:lnTo>
                  <a:lnTo>
                    <a:pt x="48539" y="8293"/>
                  </a:lnTo>
                  <a:lnTo>
                    <a:pt x="2951" y="4788"/>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0" name="Freeform 39">
              <a:extLst>
                <a:ext uri="{FF2B5EF4-FFF2-40B4-BE49-F238E27FC236}">
                  <a16:creationId xmlns:a16="http://schemas.microsoft.com/office/drawing/2014/main" id="{8D3CCB71-8D4B-8485-7890-E1D4E387C7E3}"/>
                </a:ext>
              </a:extLst>
            </p:cNvPr>
            <p:cNvSpPr/>
            <p:nvPr/>
          </p:nvSpPr>
          <p:spPr>
            <a:xfrm>
              <a:off x="8950450" y="2701124"/>
              <a:ext cx="362995" cy="31102"/>
            </a:xfrm>
            <a:custGeom>
              <a:avLst/>
              <a:gdLst>
                <a:gd name="csX0" fmla="*/ 9977 w 245472"/>
                <a:gd name="csY0" fmla="*/ 1244 h 21033"/>
                <a:gd name="csX1" fmla="*/ 244929 w 245472"/>
                <a:gd name="csY1" fmla="*/ 1244 h 21033"/>
                <a:gd name="csX2" fmla="*/ 248436 w 245472"/>
                <a:gd name="csY2" fmla="*/ 15266 h 21033"/>
                <a:gd name="csX3" fmla="*/ 244929 w 245472"/>
                <a:gd name="csY3" fmla="*/ 22277 h 21033"/>
                <a:gd name="csX4" fmla="*/ 223889 w 245472"/>
                <a:gd name="csY4" fmla="*/ 22277 h 21033"/>
                <a:gd name="csX5" fmla="*/ 234409 w 245472"/>
                <a:gd name="csY5" fmla="*/ 15266 h 21033"/>
                <a:gd name="csX6" fmla="*/ 237916 w 245472"/>
                <a:gd name="csY6" fmla="*/ 4750 h 21033"/>
                <a:gd name="csX7" fmla="*/ 80112 w 245472"/>
                <a:gd name="csY7" fmla="*/ 8255 h 21033"/>
                <a:gd name="csX8" fmla="*/ 80112 w 245472"/>
                <a:gd name="csY8" fmla="*/ 11761 h 21033"/>
                <a:gd name="csX9" fmla="*/ 34525 w 245472"/>
                <a:gd name="csY9" fmla="*/ 15266 h 21033"/>
                <a:gd name="csX10" fmla="*/ 2964 w 245472"/>
                <a:gd name="csY10" fmla="*/ 11761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5472" h="21033">
                  <a:moveTo>
                    <a:pt x="9977" y="1244"/>
                  </a:moveTo>
                  <a:lnTo>
                    <a:pt x="244929" y="1244"/>
                  </a:lnTo>
                  <a:lnTo>
                    <a:pt x="248436" y="15266"/>
                  </a:lnTo>
                  <a:lnTo>
                    <a:pt x="244929" y="22277"/>
                  </a:lnTo>
                  <a:lnTo>
                    <a:pt x="223889" y="22277"/>
                  </a:lnTo>
                  <a:lnTo>
                    <a:pt x="234409" y="15266"/>
                  </a:lnTo>
                  <a:lnTo>
                    <a:pt x="237916" y="4750"/>
                  </a:lnTo>
                  <a:lnTo>
                    <a:pt x="80112" y="8255"/>
                  </a:lnTo>
                  <a:lnTo>
                    <a:pt x="80112" y="11761"/>
                  </a:lnTo>
                  <a:lnTo>
                    <a:pt x="34525" y="15266"/>
                  </a:lnTo>
                  <a:lnTo>
                    <a:pt x="2964" y="1176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1" name="Freeform 40">
              <a:extLst>
                <a:ext uri="{FF2B5EF4-FFF2-40B4-BE49-F238E27FC236}">
                  <a16:creationId xmlns:a16="http://schemas.microsoft.com/office/drawing/2014/main" id="{0DE52F9D-A213-EDB3-4E89-AD49BC90C978}"/>
                </a:ext>
              </a:extLst>
            </p:cNvPr>
            <p:cNvSpPr/>
            <p:nvPr/>
          </p:nvSpPr>
          <p:spPr>
            <a:xfrm>
              <a:off x="9479384" y="2213845"/>
              <a:ext cx="145196" cy="20735"/>
            </a:xfrm>
            <a:custGeom>
              <a:avLst/>
              <a:gdLst>
                <a:gd name="csX0" fmla="*/ 31126 w 98188"/>
                <a:gd name="csY0" fmla="*/ 1150 h 14022"/>
                <a:gd name="csX1" fmla="*/ 101261 w 98188"/>
                <a:gd name="csY1" fmla="*/ 1150 h 14022"/>
                <a:gd name="csX2" fmla="*/ 101261 w 98188"/>
                <a:gd name="csY2" fmla="*/ 11667 h 14022"/>
                <a:gd name="csX3" fmla="*/ 20606 w 98188"/>
                <a:gd name="csY3" fmla="*/ 15172 h 14022"/>
                <a:gd name="csX4" fmla="*/ 10085 w 98188"/>
                <a:gd name="csY4" fmla="*/ 15172 h 14022"/>
                <a:gd name="csX5" fmla="*/ 3072 w 98188"/>
                <a:gd name="csY5" fmla="*/ 4656 h 14022"/>
              </a:gdLst>
              <a:ahLst/>
              <a:cxnLst>
                <a:cxn ang="0">
                  <a:pos x="csX0" y="csY0"/>
                </a:cxn>
                <a:cxn ang="0">
                  <a:pos x="csX1" y="csY1"/>
                </a:cxn>
                <a:cxn ang="0">
                  <a:pos x="csX2" y="csY2"/>
                </a:cxn>
                <a:cxn ang="0">
                  <a:pos x="csX3" y="csY3"/>
                </a:cxn>
                <a:cxn ang="0">
                  <a:pos x="csX4" y="csY4"/>
                </a:cxn>
                <a:cxn ang="0">
                  <a:pos x="csX5" y="csY5"/>
                </a:cxn>
              </a:cxnLst>
              <a:rect l="l" t="t" r="r" b="b"/>
              <a:pathLst>
                <a:path w="98188" h="14022">
                  <a:moveTo>
                    <a:pt x="31126" y="1150"/>
                  </a:moveTo>
                  <a:lnTo>
                    <a:pt x="101261" y="1150"/>
                  </a:lnTo>
                  <a:lnTo>
                    <a:pt x="101261" y="11667"/>
                  </a:lnTo>
                  <a:lnTo>
                    <a:pt x="20606" y="15172"/>
                  </a:lnTo>
                  <a:lnTo>
                    <a:pt x="10085" y="15172"/>
                  </a:lnTo>
                  <a:lnTo>
                    <a:pt x="3072" y="465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2" name="Freeform 41">
              <a:extLst>
                <a:ext uri="{FF2B5EF4-FFF2-40B4-BE49-F238E27FC236}">
                  <a16:creationId xmlns:a16="http://schemas.microsoft.com/office/drawing/2014/main" id="{9F401A12-7DF7-F9FD-D000-3C81A28D6927}"/>
                </a:ext>
              </a:extLst>
            </p:cNvPr>
            <p:cNvSpPr/>
            <p:nvPr/>
          </p:nvSpPr>
          <p:spPr>
            <a:xfrm>
              <a:off x="8872663" y="2701124"/>
              <a:ext cx="72598" cy="36286"/>
            </a:xfrm>
            <a:custGeom>
              <a:avLst/>
              <a:gdLst>
                <a:gd name="csX0" fmla="*/ 2947 w 49094"/>
                <a:gd name="csY0" fmla="*/ 1244 h 24538"/>
                <a:gd name="csX1" fmla="*/ 34508 w 49094"/>
                <a:gd name="csY1" fmla="*/ 4750 h 24538"/>
                <a:gd name="csX2" fmla="*/ 48535 w 49094"/>
                <a:gd name="csY2" fmla="*/ 11761 h 24538"/>
                <a:gd name="csX3" fmla="*/ 41521 w 49094"/>
                <a:gd name="csY3" fmla="*/ 18772 h 24538"/>
                <a:gd name="csX4" fmla="*/ 52041 w 49094"/>
                <a:gd name="csY4" fmla="*/ 25783 h 24538"/>
                <a:gd name="csX5" fmla="*/ 2947 w 49094"/>
                <a:gd name="csY5" fmla="*/ 25783 h 24538"/>
              </a:gdLst>
              <a:ahLst/>
              <a:cxnLst>
                <a:cxn ang="0">
                  <a:pos x="csX0" y="csY0"/>
                </a:cxn>
                <a:cxn ang="0">
                  <a:pos x="csX1" y="csY1"/>
                </a:cxn>
                <a:cxn ang="0">
                  <a:pos x="csX2" y="csY2"/>
                </a:cxn>
                <a:cxn ang="0">
                  <a:pos x="csX3" y="csY3"/>
                </a:cxn>
                <a:cxn ang="0">
                  <a:pos x="csX4" y="csY4"/>
                </a:cxn>
                <a:cxn ang="0">
                  <a:pos x="csX5" y="csY5"/>
                </a:cxn>
              </a:cxnLst>
              <a:rect l="l" t="t" r="r" b="b"/>
              <a:pathLst>
                <a:path w="49094" h="24538">
                  <a:moveTo>
                    <a:pt x="2947" y="1244"/>
                  </a:moveTo>
                  <a:lnTo>
                    <a:pt x="34508" y="4750"/>
                  </a:lnTo>
                  <a:lnTo>
                    <a:pt x="48535" y="11761"/>
                  </a:lnTo>
                  <a:lnTo>
                    <a:pt x="41521" y="18772"/>
                  </a:lnTo>
                  <a:lnTo>
                    <a:pt x="52041" y="25783"/>
                  </a:lnTo>
                  <a:lnTo>
                    <a:pt x="2947" y="2578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3" name="Freeform 42">
              <a:extLst>
                <a:ext uri="{FF2B5EF4-FFF2-40B4-BE49-F238E27FC236}">
                  <a16:creationId xmlns:a16="http://schemas.microsoft.com/office/drawing/2014/main" id="{F0AE3555-8899-5B7F-D4A1-92F72D03E78C}"/>
                </a:ext>
              </a:extLst>
            </p:cNvPr>
            <p:cNvSpPr/>
            <p:nvPr/>
          </p:nvSpPr>
          <p:spPr>
            <a:xfrm>
              <a:off x="9531241" y="2203477"/>
              <a:ext cx="202239" cy="15551"/>
            </a:xfrm>
            <a:custGeom>
              <a:avLst/>
              <a:gdLst>
                <a:gd name="csX0" fmla="*/ 3074 w 136762"/>
                <a:gd name="csY0" fmla="*/ 1148 h 10516"/>
                <a:gd name="csX1" fmla="*/ 139837 w 136762"/>
                <a:gd name="csY1" fmla="*/ 1148 h 10516"/>
                <a:gd name="csX2" fmla="*/ 139837 w 136762"/>
                <a:gd name="csY2" fmla="*/ 4654 h 10516"/>
                <a:gd name="csX3" fmla="*/ 108276 w 136762"/>
                <a:gd name="csY3" fmla="*/ 8159 h 10516"/>
                <a:gd name="csX4" fmla="*/ 101263 w 136762"/>
                <a:gd name="csY4" fmla="*/ 11665 h 10516"/>
                <a:gd name="csX5" fmla="*/ 10087 w 136762"/>
                <a:gd name="csY5" fmla="*/ 8159 h 10516"/>
              </a:gdLst>
              <a:ahLst/>
              <a:cxnLst>
                <a:cxn ang="0">
                  <a:pos x="csX0" y="csY0"/>
                </a:cxn>
                <a:cxn ang="0">
                  <a:pos x="csX1" y="csY1"/>
                </a:cxn>
                <a:cxn ang="0">
                  <a:pos x="csX2" y="csY2"/>
                </a:cxn>
                <a:cxn ang="0">
                  <a:pos x="csX3" y="csY3"/>
                </a:cxn>
                <a:cxn ang="0">
                  <a:pos x="csX4" y="csY4"/>
                </a:cxn>
                <a:cxn ang="0">
                  <a:pos x="csX5" y="csY5"/>
                </a:cxn>
              </a:cxnLst>
              <a:rect l="l" t="t" r="r" b="b"/>
              <a:pathLst>
                <a:path w="136762" h="10516">
                  <a:moveTo>
                    <a:pt x="3074" y="1148"/>
                  </a:moveTo>
                  <a:lnTo>
                    <a:pt x="139837" y="1148"/>
                  </a:lnTo>
                  <a:lnTo>
                    <a:pt x="139837" y="4654"/>
                  </a:lnTo>
                  <a:lnTo>
                    <a:pt x="108276" y="8159"/>
                  </a:lnTo>
                  <a:lnTo>
                    <a:pt x="101263" y="11665"/>
                  </a:lnTo>
                  <a:lnTo>
                    <a:pt x="10087" y="815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4" name="Freeform 43">
              <a:extLst>
                <a:ext uri="{FF2B5EF4-FFF2-40B4-BE49-F238E27FC236}">
                  <a16:creationId xmlns:a16="http://schemas.microsoft.com/office/drawing/2014/main" id="{3806DA4C-3A60-A091-BB70-CCDD2D1B2A00}"/>
                </a:ext>
              </a:extLst>
            </p:cNvPr>
            <p:cNvSpPr/>
            <p:nvPr/>
          </p:nvSpPr>
          <p:spPr>
            <a:xfrm>
              <a:off x="9069719" y="2701124"/>
              <a:ext cx="243724" cy="31102"/>
            </a:xfrm>
            <a:custGeom>
              <a:avLst/>
              <a:gdLst>
                <a:gd name="csX0" fmla="*/ 2985 w 164816"/>
                <a:gd name="csY0" fmla="*/ 1244 h 21033"/>
                <a:gd name="csX1" fmla="*/ 164295 w 164816"/>
                <a:gd name="csY1" fmla="*/ 1244 h 21033"/>
                <a:gd name="csX2" fmla="*/ 167802 w 164816"/>
                <a:gd name="csY2" fmla="*/ 15266 h 21033"/>
                <a:gd name="csX3" fmla="*/ 164295 w 164816"/>
                <a:gd name="csY3" fmla="*/ 22277 h 21033"/>
                <a:gd name="csX4" fmla="*/ 143255 w 164816"/>
                <a:gd name="csY4" fmla="*/ 22277 h 21033"/>
                <a:gd name="csX5" fmla="*/ 153775 w 164816"/>
                <a:gd name="csY5" fmla="*/ 15266 h 21033"/>
                <a:gd name="csX6" fmla="*/ 157282 w 164816"/>
                <a:gd name="csY6" fmla="*/ 4750 h 21033"/>
                <a:gd name="csX7" fmla="*/ 2985 w 164816"/>
                <a:gd name="csY7" fmla="*/ 4750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4816" h="21033">
                  <a:moveTo>
                    <a:pt x="2985" y="1244"/>
                  </a:moveTo>
                  <a:lnTo>
                    <a:pt x="164295" y="1244"/>
                  </a:lnTo>
                  <a:lnTo>
                    <a:pt x="167802" y="15266"/>
                  </a:lnTo>
                  <a:lnTo>
                    <a:pt x="164295" y="22277"/>
                  </a:lnTo>
                  <a:lnTo>
                    <a:pt x="143255" y="22277"/>
                  </a:lnTo>
                  <a:lnTo>
                    <a:pt x="153775" y="15266"/>
                  </a:lnTo>
                  <a:lnTo>
                    <a:pt x="157282" y="4750"/>
                  </a:lnTo>
                  <a:lnTo>
                    <a:pt x="2985" y="475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5" name="Freeform 44">
              <a:extLst>
                <a:ext uri="{FF2B5EF4-FFF2-40B4-BE49-F238E27FC236}">
                  <a16:creationId xmlns:a16="http://schemas.microsoft.com/office/drawing/2014/main" id="{8B86B021-AB0F-1871-EDE5-4F56209E2C52}"/>
                </a:ext>
              </a:extLst>
            </p:cNvPr>
            <p:cNvSpPr/>
            <p:nvPr/>
          </p:nvSpPr>
          <p:spPr>
            <a:xfrm>
              <a:off x="9329002" y="2317522"/>
              <a:ext cx="103712" cy="36286"/>
            </a:xfrm>
            <a:custGeom>
              <a:avLst/>
              <a:gdLst>
                <a:gd name="csX0" fmla="*/ 69682 w 70134"/>
                <a:gd name="csY0" fmla="*/ 1170 h 24538"/>
                <a:gd name="csX1" fmla="*/ 73189 w 70134"/>
                <a:gd name="csY1" fmla="*/ 1170 h 24538"/>
                <a:gd name="csX2" fmla="*/ 73189 w 70134"/>
                <a:gd name="csY2" fmla="*/ 25709 h 24538"/>
                <a:gd name="csX3" fmla="*/ 41628 w 70134"/>
                <a:gd name="csY3" fmla="*/ 25709 h 24538"/>
                <a:gd name="csX4" fmla="*/ 27601 w 70134"/>
                <a:gd name="csY4" fmla="*/ 22203 h 24538"/>
                <a:gd name="csX5" fmla="*/ 3054 w 70134"/>
                <a:gd name="csY5" fmla="*/ 18698 h 24538"/>
                <a:gd name="csX6" fmla="*/ 6561 w 70134"/>
                <a:gd name="csY6" fmla="*/ 11687 h 24538"/>
                <a:gd name="csX7" fmla="*/ 38121 w 70134"/>
                <a:gd name="csY7" fmla="*/ 15192 h 24538"/>
                <a:gd name="csX8" fmla="*/ 38121 w 70134"/>
                <a:gd name="csY8" fmla="*/ 8181 h 24538"/>
                <a:gd name="csX9" fmla="*/ 66175 w 70134"/>
                <a:gd name="csY9" fmla="*/ 8181 h 245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0134" h="24538">
                  <a:moveTo>
                    <a:pt x="69682" y="1170"/>
                  </a:moveTo>
                  <a:lnTo>
                    <a:pt x="73189" y="1170"/>
                  </a:lnTo>
                  <a:lnTo>
                    <a:pt x="73189" y="25709"/>
                  </a:lnTo>
                  <a:lnTo>
                    <a:pt x="41628" y="25709"/>
                  </a:lnTo>
                  <a:lnTo>
                    <a:pt x="27601" y="22203"/>
                  </a:lnTo>
                  <a:lnTo>
                    <a:pt x="3054" y="18698"/>
                  </a:lnTo>
                  <a:lnTo>
                    <a:pt x="6561" y="11687"/>
                  </a:lnTo>
                  <a:lnTo>
                    <a:pt x="38121" y="15192"/>
                  </a:lnTo>
                  <a:lnTo>
                    <a:pt x="38121" y="8181"/>
                  </a:lnTo>
                  <a:lnTo>
                    <a:pt x="66175" y="818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6" name="Freeform 45">
              <a:extLst>
                <a:ext uri="{FF2B5EF4-FFF2-40B4-BE49-F238E27FC236}">
                  <a16:creationId xmlns:a16="http://schemas.microsoft.com/office/drawing/2014/main" id="{6D802035-5281-0004-7880-BC5A31ED8C79}"/>
                </a:ext>
              </a:extLst>
            </p:cNvPr>
            <p:cNvSpPr/>
            <p:nvPr/>
          </p:nvSpPr>
          <p:spPr>
            <a:xfrm>
              <a:off x="8675609" y="3136563"/>
              <a:ext cx="46670" cy="93308"/>
            </a:xfrm>
            <a:custGeom>
              <a:avLst/>
              <a:gdLst>
                <a:gd name="csX0" fmla="*/ 16940 w 31560"/>
                <a:gd name="csY0" fmla="*/ 1328 h 63099"/>
                <a:gd name="csX1" fmla="*/ 20447 w 31560"/>
                <a:gd name="csY1" fmla="*/ 1328 h 63099"/>
                <a:gd name="csX2" fmla="*/ 27460 w 31560"/>
                <a:gd name="csY2" fmla="*/ 39889 h 63099"/>
                <a:gd name="csX3" fmla="*/ 34474 w 31560"/>
                <a:gd name="csY3" fmla="*/ 50405 h 63099"/>
                <a:gd name="csX4" fmla="*/ 30967 w 31560"/>
                <a:gd name="csY4" fmla="*/ 60922 h 63099"/>
                <a:gd name="csX5" fmla="*/ 16940 w 31560"/>
                <a:gd name="csY5" fmla="*/ 43394 h 63099"/>
                <a:gd name="csX6" fmla="*/ 23953 w 31560"/>
                <a:gd name="csY6" fmla="*/ 64427 h 63099"/>
                <a:gd name="csX7" fmla="*/ 6420 w 31560"/>
                <a:gd name="csY7" fmla="*/ 60922 h 63099"/>
                <a:gd name="csX8" fmla="*/ 2913 w 31560"/>
                <a:gd name="csY8" fmla="*/ 46900 h 63099"/>
                <a:gd name="csX9" fmla="*/ 13433 w 31560"/>
                <a:gd name="csY9" fmla="*/ 29372 h 63099"/>
                <a:gd name="csX10" fmla="*/ 9926 w 31560"/>
                <a:gd name="csY10" fmla="*/ 18856 h 630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1560" h="63099">
                  <a:moveTo>
                    <a:pt x="16940" y="1328"/>
                  </a:moveTo>
                  <a:lnTo>
                    <a:pt x="20447" y="1328"/>
                  </a:lnTo>
                  <a:lnTo>
                    <a:pt x="27460" y="39889"/>
                  </a:lnTo>
                  <a:lnTo>
                    <a:pt x="34474" y="50405"/>
                  </a:lnTo>
                  <a:lnTo>
                    <a:pt x="30967" y="60922"/>
                  </a:lnTo>
                  <a:lnTo>
                    <a:pt x="16940" y="43394"/>
                  </a:lnTo>
                  <a:lnTo>
                    <a:pt x="23953" y="64427"/>
                  </a:lnTo>
                  <a:lnTo>
                    <a:pt x="6420" y="60922"/>
                  </a:lnTo>
                  <a:lnTo>
                    <a:pt x="2913" y="46900"/>
                  </a:lnTo>
                  <a:lnTo>
                    <a:pt x="13433" y="29372"/>
                  </a:lnTo>
                  <a:lnTo>
                    <a:pt x="9926" y="1885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7" name="Freeform 46">
              <a:extLst>
                <a:ext uri="{FF2B5EF4-FFF2-40B4-BE49-F238E27FC236}">
                  <a16:creationId xmlns:a16="http://schemas.microsoft.com/office/drawing/2014/main" id="{D4D58081-3844-E718-2A43-B186341B5430}"/>
                </a:ext>
              </a:extLst>
            </p:cNvPr>
            <p:cNvSpPr/>
            <p:nvPr/>
          </p:nvSpPr>
          <p:spPr>
            <a:xfrm>
              <a:off x="8872663" y="2509323"/>
              <a:ext cx="62227" cy="36286"/>
            </a:xfrm>
            <a:custGeom>
              <a:avLst/>
              <a:gdLst>
                <a:gd name="csX0" fmla="*/ 2947 w 42080"/>
                <a:gd name="csY0" fmla="*/ 1207 h 24538"/>
                <a:gd name="csX1" fmla="*/ 23987 w 42080"/>
                <a:gd name="csY1" fmla="*/ 1207 h 24538"/>
                <a:gd name="csX2" fmla="*/ 45028 w 42080"/>
                <a:gd name="csY2" fmla="*/ 8218 h 24538"/>
                <a:gd name="csX3" fmla="*/ 45028 w 42080"/>
                <a:gd name="csY3" fmla="*/ 15229 h 24538"/>
                <a:gd name="csX4" fmla="*/ 38014 w 42080"/>
                <a:gd name="csY4" fmla="*/ 22240 h 24538"/>
                <a:gd name="csX5" fmla="*/ 2947 w 42080"/>
                <a:gd name="csY5" fmla="*/ 25746 h 24538"/>
              </a:gdLst>
              <a:ahLst/>
              <a:cxnLst>
                <a:cxn ang="0">
                  <a:pos x="csX0" y="csY0"/>
                </a:cxn>
                <a:cxn ang="0">
                  <a:pos x="csX1" y="csY1"/>
                </a:cxn>
                <a:cxn ang="0">
                  <a:pos x="csX2" y="csY2"/>
                </a:cxn>
                <a:cxn ang="0">
                  <a:pos x="csX3" y="csY3"/>
                </a:cxn>
                <a:cxn ang="0">
                  <a:pos x="csX4" y="csY4"/>
                </a:cxn>
                <a:cxn ang="0">
                  <a:pos x="csX5" y="csY5"/>
                </a:cxn>
              </a:cxnLst>
              <a:rect l="l" t="t" r="r" b="b"/>
              <a:pathLst>
                <a:path w="42080" h="24538">
                  <a:moveTo>
                    <a:pt x="2947" y="1207"/>
                  </a:moveTo>
                  <a:lnTo>
                    <a:pt x="23987" y="1207"/>
                  </a:lnTo>
                  <a:lnTo>
                    <a:pt x="45028" y="8218"/>
                  </a:lnTo>
                  <a:lnTo>
                    <a:pt x="45028" y="15229"/>
                  </a:lnTo>
                  <a:lnTo>
                    <a:pt x="38014" y="22240"/>
                  </a:lnTo>
                  <a:lnTo>
                    <a:pt x="2947" y="2574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8" name="Freeform 47">
              <a:extLst>
                <a:ext uri="{FF2B5EF4-FFF2-40B4-BE49-F238E27FC236}">
                  <a16:creationId xmlns:a16="http://schemas.microsoft.com/office/drawing/2014/main" id="{29D463E2-541F-977A-C695-454EB920798C}"/>
                </a:ext>
              </a:extLst>
            </p:cNvPr>
            <p:cNvSpPr/>
            <p:nvPr/>
          </p:nvSpPr>
          <p:spPr>
            <a:xfrm>
              <a:off x="9282330" y="2327889"/>
              <a:ext cx="103712" cy="25919"/>
            </a:xfrm>
            <a:custGeom>
              <a:avLst/>
              <a:gdLst>
                <a:gd name="csX0" fmla="*/ 20565 w 70134"/>
                <a:gd name="csY0" fmla="*/ 1172 h 17527"/>
                <a:gd name="csX1" fmla="*/ 69659 w 70134"/>
                <a:gd name="csY1" fmla="*/ 1172 h 17527"/>
                <a:gd name="csX2" fmla="*/ 69659 w 70134"/>
                <a:gd name="csY2" fmla="*/ 8183 h 17527"/>
                <a:gd name="csX3" fmla="*/ 38098 w 70134"/>
                <a:gd name="csY3" fmla="*/ 8183 h 17527"/>
                <a:gd name="csX4" fmla="*/ 34592 w 70134"/>
                <a:gd name="csY4" fmla="*/ 11689 h 17527"/>
                <a:gd name="csX5" fmla="*/ 69659 w 70134"/>
                <a:gd name="csY5" fmla="*/ 11689 h 17527"/>
                <a:gd name="csX6" fmla="*/ 73166 w 70134"/>
                <a:gd name="csY6" fmla="*/ 18700 h 17527"/>
                <a:gd name="csX7" fmla="*/ 45112 w 70134"/>
                <a:gd name="csY7" fmla="*/ 18700 h 17527"/>
                <a:gd name="csX8" fmla="*/ 3031 w 70134"/>
                <a:gd name="csY8" fmla="*/ 11689 h 17527"/>
                <a:gd name="csX9" fmla="*/ 3031 w 70134"/>
                <a:gd name="csY9" fmla="*/ 4678 h 175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0134" h="17527">
                  <a:moveTo>
                    <a:pt x="20565" y="1172"/>
                  </a:moveTo>
                  <a:lnTo>
                    <a:pt x="69659" y="1172"/>
                  </a:lnTo>
                  <a:lnTo>
                    <a:pt x="69659" y="8183"/>
                  </a:lnTo>
                  <a:lnTo>
                    <a:pt x="38098" y="8183"/>
                  </a:lnTo>
                  <a:lnTo>
                    <a:pt x="34592" y="11689"/>
                  </a:lnTo>
                  <a:lnTo>
                    <a:pt x="69659" y="11689"/>
                  </a:lnTo>
                  <a:lnTo>
                    <a:pt x="73166" y="18700"/>
                  </a:lnTo>
                  <a:lnTo>
                    <a:pt x="45112" y="18700"/>
                  </a:lnTo>
                  <a:lnTo>
                    <a:pt x="3031" y="11689"/>
                  </a:lnTo>
                  <a:lnTo>
                    <a:pt x="3031" y="4678"/>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9" name="Freeform 48">
              <a:extLst>
                <a:ext uri="{FF2B5EF4-FFF2-40B4-BE49-F238E27FC236}">
                  <a16:creationId xmlns:a16="http://schemas.microsoft.com/office/drawing/2014/main" id="{3634360D-13F9-27BD-DCCA-33364161F2FD}"/>
                </a:ext>
              </a:extLst>
            </p:cNvPr>
            <p:cNvSpPr/>
            <p:nvPr/>
          </p:nvSpPr>
          <p:spPr>
            <a:xfrm>
              <a:off x="9551984" y="1949471"/>
              <a:ext cx="41484" cy="82941"/>
            </a:xfrm>
            <a:custGeom>
              <a:avLst/>
              <a:gdLst>
                <a:gd name="csX0" fmla="*/ 3078 w 28053"/>
                <a:gd name="csY0" fmla="*/ 1099 h 56088"/>
                <a:gd name="csX1" fmla="*/ 27625 w 28053"/>
                <a:gd name="csY1" fmla="*/ 22132 h 56088"/>
                <a:gd name="csX2" fmla="*/ 31132 w 28053"/>
                <a:gd name="csY2" fmla="*/ 29143 h 56088"/>
                <a:gd name="csX3" fmla="*/ 24118 w 28053"/>
                <a:gd name="csY3" fmla="*/ 57187 h 56088"/>
                <a:gd name="csX4" fmla="*/ 6585 w 28053"/>
                <a:gd name="csY4" fmla="*/ 43165 h 56088"/>
                <a:gd name="csX5" fmla="*/ 6585 w 28053"/>
                <a:gd name="csY5" fmla="*/ 18627 h 56088"/>
                <a:gd name="csX6" fmla="*/ 17105 w 28053"/>
                <a:gd name="csY6" fmla="*/ 22132 h 56088"/>
                <a:gd name="csX7" fmla="*/ 3078 w 28053"/>
                <a:gd name="csY7" fmla="*/ 8110 h 560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053" h="56088">
                  <a:moveTo>
                    <a:pt x="3078" y="1099"/>
                  </a:moveTo>
                  <a:lnTo>
                    <a:pt x="27625" y="22132"/>
                  </a:lnTo>
                  <a:lnTo>
                    <a:pt x="31132" y="29143"/>
                  </a:lnTo>
                  <a:lnTo>
                    <a:pt x="24118" y="57187"/>
                  </a:lnTo>
                  <a:lnTo>
                    <a:pt x="6585" y="43165"/>
                  </a:lnTo>
                  <a:lnTo>
                    <a:pt x="6585" y="18627"/>
                  </a:lnTo>
                  <a:lnTo>
                    <a:pt x="17105" y="22132"/>
                  </a:lnTo>
                  <a:lnTo>
                    <a:pt x="3078" y="811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1" name="Freeform 50">
              <a:extLst>
                <a:ext uri="{FF2B5EF4-FFF2-40B4-BE49-F238E27FC236}">
                  <a16:creationId xmlns:a16="http://schemas.microsoft.com/office/drawing/2014/main" id="{B6F077CB-32ED-F2E3-3AE5-07F51847D7F0}"/>
                </a:ext>
              </a:extLst>
            </p:cNvPr>
            <p:cNvSpPr/>
            <p:nvPr/>
          </p:nvSpPr>
          <p:spPr>
            <a:xfrm>
              <a:off x="8675609" y="2742593"/>
              <a:ext cx="15556" cy="134779"/>
            </a:xfrm>
            <a:custGeom>
              <a:avLst/>
              <a:gdLst>
                <a:gd name="csX0" fmla="*/ 6417 w 10520"/>
                <a:gd name="csY0" fmla="*/ 1252 h 91143"/>
                <a:gd name="csX1" fmla="*/ 9923 w 10520"/>
                <a:gd name="csY1" fmla="*/ 1252 h 91143"/>
                <a:gd name="csX2" fmla="*/ 13430 w 10520"/>
                <a:gd name="csY2" fmla="*/ 32802 h 91143"/>
                <a:gd name="csX3" fmla="*/ 6417 w 10520"/>
                <a:gd name="csY3" fmla="*/ 92395 h 91143"/>
                <a:gd name="csX4" fmla="*/ 2910 w 10520"/>
                <a:gd name="csY4" fmla="*/ 92395 h 91143"/>
                <a:gd name="csX5" fmla="*/ 2910 w 10520"/>
                <a:gd name="csY5" fmla="*/ 18780 h 91143"/>
              </a:gdLst>
              <a:ahLst/>
              <a:cxnLst>
                <a:cxn ang="0">
                  <a:pos x="csX0" y="csY0"/>
                </a:cxn>
                <a:cxn ang="0">
                  <a:pos x="csX1" y="csY1"/>
                </a:cxn>
                <a:cxn ang="0">
                  <a:pos x="csX2" y="csY2"/>
                </a:cxn>
                <a:cxn ang="0">
                  <a:pos x="csX3" y="csY3"/>
                </a:cxn>
                <a:cxn ang="0">
                  <a:pos x="csX4" y="csY4"/>
                </a:cxn>
                <a:cxn ang="0">
                  <a:pos x="csX5" y="csY5"/>
                </a:cxn>
              </a:cxnLst>
              <a:rect l="l" t="t" r="r" b="b"/>
              <a:pathLst>
                <a:path w="10520" h="91143">
                  <a:moveTo>
                    <a:pt x="6417" y="1252"/>
                  </a:moveTo>
                  <a:lnTo>
                    <a:pt x="9923" y="1252"/>
                  </a:lnTo>
                  <a:lnTo>
                    <a:pt x="13430" y="32802"/>
                  </a:lnTo>
                  <a:lnTo>
                    <a:pt x="6417" y="92395"/>
                  </a:lnTo>
                  <a:lnTo>
                    <a:pt x="2910" y="92395"/>
                  </a:lnTo>
                  <a:lnTo>
                    <a:pt x="2910" y="1878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2" name="Freeform 51">
              <a:extLst>
                <a:ext uri="{FF2B5EF4-FFF2-40B4-BE49-F238E27FC236}">
                  <a16:creationId xmlns:a16="http://schemas.microsoft.com/office/drawing/2014/main" id="{4F4B159E-BD5C-51AB-9F15-7ABD87B41179}"/>
                </a:ext>
              </a:extLst>
            </p:cNvPr>
            <p:cNvSpPr/>
            <p:nvPr/>
          </p:nvSpPr>
          <p:spPr>
            <a:xfrm>
              <a:off x="8691165" y="3188401"/>
              <a:ext cx="46670" cy="62206"/>
            </a:xfrm>
            <a:custGeom>
              <a:avLst/>
              <a:gdLst>
                <a:gd name="csX0" fmla="*/ 2912 w 31560"/>
                <a:gd name="csY0" fmla="*/ 1338 h 42066"/>
                <a:gd name="csX1" fmla="*/ 23952 w 31560"/>
                <a:gd name="csY1" fmla="*/ 18866 h 42066"/>
                <a:gd name="csX2" fmla="*/ 34473 w 31560"/>
                <a:gd name="csY2" fmla="*/ 22371 h 42066"/>
                <a:gd name="csX3" fmla="*/ 27459 w 31560"/>
                <a:gd name="csY3" fmla="*/ 32888 h 42066"/>
                <a:gd name="csX4" fmla="*/ 20446 w 31560"/>
                <a:gd name="csY4" fmla="*/ 32888 h 42066"/>
                <a:gd name="csX5" fmla="*/ 9925 w 31560"/>
                <a:gd name="csY5" fmla="*/ 43404 h 42066"/>
                <a:gd name="csX6" fmla="*/ 2912 w 31560"/>
                <a:gd name="csY6" fmla="*/ 29382 h 42066"/>
                <a:gd name="csX7" fmla="*/ 9925 w 31560"/>
                <a:gd name="csY7" fmla="*/ 22371 h 42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1560" h="42066">
                  <a:moveTo>
                    <a:pt x="2912" y="1338"/>
                  </a:moveTo>
                  <a:lnTo>
                    <a:pt x="23952" y="18866"/>
                  </a:lnTo>
                  <a:lnTo>
                    <a:pt x="34473" y="22371"/>
                  </a:lnTo>
                  <a:lnTo>
                    <a:pt x="27459" y="32888"/>
                  </a:lnTo>
                  <a:lnTo>
                    <a:pt x="20446" y="32888"/>
                  </a:lnTo>
                  <a:lnTo>
                    <a:pt x="9925" y="43404"/>
                  </a:lnTo>
                  <a:lnTo>
                    <a:pt x="2912" y="29382"/>
                  </a:lnTo>
                  <a:lnTo>
                    <a:pt x="9925" y="2237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3" name="Freeform 52">
              <a:extLst>
                <a:ext uri="{FF2B5EF4-FFF2-40B4-BE49-F238E27FC236}">
                  <a16:creationId xmlns:a16="http://schemas.microsoft.com/office/drawing/2014/main" id="{BC035D7D-735A-1F1E-D15F-F630D3321D03}"/>
                </a:ext>
              </a:extLst>
            </p:cNvPr>
            <p:cNvSpPr/>
            <p:nvPr/>
          </p:nvSpPr>
          <p:spPr>
            <a:xfrm>
              <a:off x="9199359" y="2903293"/>
              <a:ext cx="51856" cy="31102"/>
            </a:xfrm>
            <a:custGeom>
              <a:avLst/>
              <a:gdLst>
                <a:gd name="csX0" fmla="*/ 3010 w 35067"/>
                <a:gd name="csY0" fmla="*/ 1283 h 21033"/>
                <a:gd name="csX1" fmla="*/ 27557 w 35067"/>
                <a:gd name="csY1" fmla="*/ 4789 h 21033"/>
                <a:gd name="csX2" fmla="*/ 38077 w 35067"/>
                <a:gd name="csY2" fmla="*/ 15305 h 21033"/>
                <a:gd name="csX3" fmla="*/ 38077 w 35067"/>
                <a:gd name="csY3" fmla="*/ 22316 h 21033"/>
                <a:gd name="csX4" fmla="*/ 10023 w 35067"/>
                <a:gd name="csY4" fmla="*/ 22316 h 21033"/>
                <a:gd name="csX5" fmla="*/ 17037 w 35067"/>
                <a:gd name="csY5" fmla="*/ 18811 h 21033"/>
                <a:gd name="csX6" fmla="*/ 17037 w 35067"/>
                <a:gd name="csY6" fmla="*/ 11800 h 21033"/>
                <a:gd name="csX7" fmla="*/ 3010 w 35067"/>
                <a:gd name="csY7" fmla="*/ 8294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5067" h="21033">
                  <a:moveTo>
                    <a:pt x="3010" y="1283"/>
                  </a:moveTo>
                  <a:lnTo>
                    <a:pt x="27557" y="4789"/>
                  </a:lnTo>
                  <a:lnTo>
                    <a:pt x="38077" y="15305"/>
                  </a:lnTo>
                  <a:lnTo>
                    <a:pt x="38077" y="22316"/>
                  </a:lnTo>
                  <a:lnTo>
                    <a:pt x="10023" y="22316"/>
                  </a:lnTo>
                  <a:lnTo>
                    <a:pt x="17037" y="18811"/>
                  </a:lnTo>
                  <a:lnTo>
                    <a:pt x="17037" y="11800"/>
                  </a:lnTo>
                  <a:lnTo>
                    <a:pt x="3010" y="8294"/>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4" name="Freeform 53">
              <a:extLst>
                <a:ext uri="{FF2B5EF4-FFF2-40B4-BE49-F238E27FC236}">
                  <a16:creationId xmlns:a16="http://schemas.microsoft.com/office/drawing/2014/main" id="{75C6A0DC-C0CA-2303-2460-3D1EF0052201}"/>
                </a:ext>
              </a:extLst>
            </p:cNvPr>
            <p:cNvSpPr/>
            <p:nvPr/>
          </p:nvSpPr>
          <p:spPr>
            <a:xfrm>
              <a:off x="9479384" y="2219030"/>
              <a:ext cx="119270" cy="15551"/>
            </a:xfrm>
            <a:custGeom>
              <a:avLst/>
              <a:gdLst>
                <a:gd name="csX0" fmla="*/ 3064 w 80655"/>
                <a:gd name="csY0" fmla="*/ 1151 h 10516"/>
                <a:gd name="csX1" fmla="*/ 83719 w 80655"/>
                <a:gd name="csY1" fmla="*/ 1151 h 10516"/>
                <a:gd name="csX2" fmla="*/ 83719 w 80655"/>
                <a:gd name="csY2" fmla="*/ 4657 h 10516"/>
                <a:gd name="csX3" fmla="*/ 20598 w 80655"/>
                <a:gd name="csY3" fmla="*/ 11668 h 10516"/>
                <a:gd name="csX4" fmla="*/ 10077 w 80655"/>
                <a:gd name="csY4" fmla="*/ 11668 h 10516"/>
              </a:gdLst>
              <a:ahLst/>
              <a:cxnLst>
                <a:cxn ang="0">
                  <a:pos x="csX0" y="csY0"/>
                </a:cxn>
                <a:cxn ang="0">
                  <a:pos x="csX1" y="csY1"/>
                </a:cxn>
                <a:cxn ang="0">
                  <a:pos x="csX2" y="csY2"/>
                </a:cxn>
                <a:cxn ang="0">
                  <a:pos x="csX3" y="csY3"/>
                </a:cxn>
                <a:cxn ang="0">
                  <a:pos x="csX4" y="csY4"/>
                </a:cxn>
              </a:cxnLst>
              <a:rect l="l" t="t" r="r" b="b"/>
              <a:pathLst>
                <a:path w="80655" h="10516">
                  <a:moveTo>
                    <a:pt x="3064" y="1151"/>
                  </a:moveTo>
                  <a:lnTo>
                    <a:pt x="83719" y="1151"/>
                  </a:lnTo>
                  <a:lnTo>
                    <a:pt x="83719" y="4657"/>
                  </a:lnTo>
                  <a:lnTo>
                    <a:pt x="20598" y="11668"/>
                  </a:lnTo>
                  <a:lnTo>
                    <a:pt x="10077" y="11668"/>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5" name="Freeform 54">
              <a:extLst>
                <a:ext uri="{FF2B5EF4-FFF2-40B4-BE49-F238E27FC236}">
                  <a16:creationId xmlns:a16="http://schemas.microsoft.com/office/drawing/2014/main" id="{174AEE89-4B2A-FF5B-C243-5006913C2D25}"/>
                </a:ext>
              </a:extLst>
            </p:cNvPr>
            <p:cNvSpPr/>
            <p:nvPr/>
          </p:nvSpPr>
          <p:spPr>
            <a:xfrm>
              <a:off x="8706724" y="3224688"/>
              <a:ext cx="51856" cy="31102"/>
            </a:xfrm>
            <a:custGeom>
              <a:avLst/>
              <a:gdLst>
                <a:gd name="csX0" fmla="*/ 20454 w 35067"/>
                <a:gd name="csY0" fmla="*/ 1345 h 21033"/>
                <a:gd name="csX1" fmla="*/ 37987 w 35067"/>
                <a:gd name="csY1" fmla="*/ 4851 h 21033"/>
                <a:gd name="csX2" fmla="*/ 37987 w 35067"/>
                <a:gd name="csY2" fmla="*/ 11862 h 21033"/>
                <a:gd name="csX3" fmla="*/ 23960 w 35067"/>
                <a:gd name="csY3" fmla="*/ 11862 h 21033"/>
                <a:gd name="csX4" fmla="*/ 20454 w 35067"/>
                <a:gd name="csY4" fmla="*/ 22378 h 21033"/>
                <a:gd name="csX5" fmla="*/ 2920 w 35067"/>
                <a:gd name="csY5" fmla="*/ 18873 h 21033"/>
                <a:gd name="csX6" fmla="*/ 9933 w 35067"/>
                <a:gd name="csY6" fmla="*/ 4851 h 210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067" h="21033">
                  <a:moveTo>
                    <a:pt x="20454" y="1345"/>
                  </a:moveTo>
                  <a:lnTo>
                    <a:pt x="37987" y="4851"/>
                  </a:lnTo>
                  <a:lnTo>
                    <a:pt x="37987" y="11862"/>
                  </a:lnTo>
                  <a:lnTo>
                    <a:pt x="23960" y="11862"/>
                  </a:lnTo>
                  <a:lnTo>
                    <a:pt x="20454" y="22378"/>
                  </a:lnTo>
                  <a:lnTo>
                    <a:pt x="2920" y="18873"/>
                  </a:lnTo>
                  <a:lnTo>
                    <a:pt x="9933" y="485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6" name="Freeform 55">
              <a:extLst>
                <a:ext uri="{FF2B5EF4-FFF2-40B4-BE49-F238E27FC236}">
                  <a16:creationId xmlns:a16="http://schemas.microsoft.com/office/drawing/2014/main" id="{B296F2EC-7F22-611A-6F73-5CFA138FEEAE}"/>
                </a:ext>
              </a:extLst>
            </p:cNvPr>
            <p:cNvSpPr/>
            <p:nvPr/>
          </p:nvSpPr>
          <p:spPr>
            <a:xfrm>
              <a:off x="9754225" y="2239765"/>
              <a:ext cx="36300" cy="36286"/>
            </a:xfrm>
            <a:custGeom>
              <a:avLst/>
              <a:gdLst>
                <a:gd name="csX0" fmla="*/ 3117 w 24547"/>
                <a:gd name="csY0" fmla="*/ 1155 h 24538"/>
                <a:gd name="csX1" fmla="*/ 17144 w 24547"/>
                <a:gd name="csY1" fmla="*/ 4661 h 24538"/>
                <a:gd name="csX2" fmla="*/ 27664 w 24547"/>
                <a:gd name="csY2" fmla="*/ 1155 h 24538"/>
                <a:gd name="csX3" fmla="*/ 24157 w 24547"/>
                <a:gd name="csY3" fmla="*/ 25694 h 24538"/>
                <a:gd name="csX4" fmla="*/ 10130 w 24547"/>
                <a:gd name="csY4" fmla="*/ 22188 h 24538"/>
                <a:gd name="csX5" fmla="*/ 10130 w 24547"/>
                <a:gd name="csY5" fmla="*/ 4661 h 24538"/>
              </a:gdLst>
              <a:ahLst/>
              <a:cxnLst>
                <a:cxn ang="0">
                  <a:pos x="csX0" y="csY0"/>
                </a:cxn>
                <a:cxn ang="0">
                  <a:pos x="csX1" y="csY1"/>
                </a:cxn>
                <a:cxn ang="0">
                  <a:pos x="csX2" y="csY2"/>
                </a:cxn>
                <a:cxn ang="0">
                  <a:pos x="csX3" y="csY3"/>
                </a:cxn>
                <a:cxn ang="0">
                  <a:pos x="csX4" y="csY4"/>
                </a:cxn>
                <a:cxn ang="0">
                  <a:pos x="csX5" y="csY5"/>
                </a:cxn>
              </a:cxnLst>
              <a:rect l="l" t="t" r="r" b="b"/>
              <a:pathLst>
                <a:path w="24547" h="24538">
                  <a:moveTo>
                    <a:pt x="3117" y="1155"/>
                  </a:moveTo>
                  <a:lnTo>
                    <a:pt x="17144" y="4661"/>
                  </a:lnTo>
                  <a:lnTo>
                    <a:pt x="27664" y="1155"/>
                  </a:lnTo>
                  <a:lnTo>
                    <a:pt x="24157" y="25694"/>
                  </a:lnTo>
                  <a:lnTo>
                    <a:pt x="10130" y="22188"/>
                  </a:lnTo>
                  <a:lnTo>
                    <a:pt x="10130" y="466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7" name="Freeform 56">
              <a:extLst>
                <a:ext uri="{FF2B5EF4-FFF2-40B4-BE49-F238E27FC236}">
                  <a16:creationId xmlns:a16="http://schemas.microsoft.com/office/drawing/2014/main" id="{6429D9AB-58B8-4499-C65A-F945F67EBF43}"/>
                </a:ext>
              </a:extLst>
            </p:cNvPr>
            <p:cNvSpPr/>
            <p:nvPr/>
          </p:nvSpPr>
          <p:spPr>
            <a:xfrm>
              <a:off x="9494942" y="1897634"/>
              <a:ext cx="31113" cy="51838"/>
            </a:xfrm>
            <a:custGeom>
              <a:avLst/>
              <a:gdLst>
                <a:gd name="csX0" fmla="*/ 3067 w 21040"/>
                <a:gd name="csY0" fmla="*/ 1089 h 35055"/>
                <a:gd name="csX1" fmla="*/ 17094 w 21040"/>
                <a:gd name="csY1" fmla="*/ 4595 h 35055"/>
                <a:gd name="csX2" fmla="*/ 24107 w 21040"/>
                <a:gd name="csY2" fmla="*/ 15111 h 35055"/>
                <a:gd name="csX3" fmla="*/ 17094 w 21040"/>
                <a:gd name="csY3" fmla="*/ 18617 h 35055"/>
                <a:gd name="csX4" fmla="*/ 20601 w 21040"/>
                <a:gd name="csY4" fmla="*/ 36144 h 35055"/>
                <a:gd name="csX5" fmla="*/ 13587 w 21040"/>
                <a:gd name="csY5" fmla="*/ 36144 h 35055"/>
                <a:gd name="csX6" fmla="*/ 3067 w 21040"/>
                <a:gd name="csY6" fmla="*/ 8100 h 350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1040" h="35055">
                  <a:moveTo>
                    <a:pt x="3067" y="1089"/>
                  </a:moveTo>
                  <a:lnTo>
                    <a:pt x="17094" y="4595"/>
                  </a:lnTo>
                  <a:lnTo>
                    <a:pt x="24107" y="15111"/>
                  </a:lnTo>
                  <a:lnTo>
                    <a:pt x="17094" y="18617"/>
                  </a:lnTo>
                  <a:lnTo>
                    <a:pt x="20601" y="36144"/>
                  </a:lnTo>
                  <a:lnTo>
                    <a:pt x="13587" y="36144"/>
                  </a:lnTo>
                  <a:lnTo>
                    <a:pt x="3067" y="810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8" name="Freeform 57">
              <a:extLst>
                <a:ext uri="{FF2B5EF4-FFF2-40B4-BE49-F238E27FC236}">
                  <a16:creationId xmlns:a16="http://schemas.microsoft.com/office/drawing/2014/main" id="{2D01985B-868C-3735-C35D-9A1B5842DC07}"/>
                </a:ext>
              </a:extLst>
            </p:cNvPr>
            <p:cNvSpPr/>
            <p:nvPr/>
          </p:nvSpPr>
          <p:spPr>
            <a:xfrm>
              <a:off x="8872663" y="2898108"/>
              <a:ext cx="46670" cy="36286"/>
            </a:xfrm>
            <a:custGeom>
              <a:avLst/>
              <a:gdLst>
                <a:gd name="csX0" fmla="*/ 2947 w 31560"/>
                <a:gd name="csY0" fmla="*/ 1282 h 24538"/>
                <a:gd name="csX1" fmla="*/ 16974 w 31560"/>
                <a:gd name="csY1" fmla="*/ 4788 h 24538"/>
                <a:gd name="csX2" fmla="*/ 9960 w 31560"/>
                <a:gd name="csY2" fmla="*/ 22315 h 24538"/>
                <a:gd name="csX3" fmla="*/ 34508 w 31560"/>
                <a:gd name="csY3" fmla="*/ 22315 h 24538"/>
                <a:gd name="csX4" fmla="*/ 34508 w 31560"/>
                <a:gd name="csY4" fmla="*/ 25821 h 24538"/>
                <a:gd name="csX5" fmla="*/ 6454 w 31560"/>
                <a:gd name="csY5" fmla="*/ 25821 h 24538"/>
                <a:gd name="csX6" fmla="*/ 2947 w 31560"/>
                <a:gd name="csY6" fmla="*/ 22315 h 245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560" h="24538">
                  <a:moveTo>
                    <a:pt x="2947" y="1282"/>
                  </a:moveTo>
                  <a:lnTo>
                    <a:pt x="16974" y="4788"/>
                  </a:lnTo>
                  <a:lnTo>
                    <a:pt x="9960" y="22315"/>
                  </a:lnTo>
                  <a:lnTo>
                    <a:pt x="34508" y="22315"/>
                  </a:lnTo>
                  <a:lnTo>
                    <a:pt x="34508" y="25821"/>
                  </a:lnTo>
                  <a:lnTo>
                    <a:pt x="6454" y="25821"/>
                  </a:lnTo>
                  <a:lnTo>
                    <a:pt x="2947" y="2231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9" name="Freeform 58">
              <a:extLst>
                <a:ext uri="{FF2B5EF4-FFF2-40B4-BE49-F238E27FC236}">
                  <a16:creationId xmlns:a16="http://schemas.microsoft.com/office/drawing/2014/main" id="{54002999-43DA-DD0D-04B7-B792BA0CFDFF}"/>
                </a:ext>
              </a:extLst>
            </p:cNvPr>
            <p:cNvSpPr/>
            <p:nvPr/>
          </p:nvSpPr>
          <p:spPr>
            <a:xfrm>
              <a:off x="8675609" y="3152115"/>
              <a:ext cx="20741" cy="51838"/>
            </a:xfrm>
            <a:custGeom>
              <a:avLst/>
              <a:gdLst>
                <a:gd name="csX0" fmla="*/ 6417 w 14026"/>
                <a:gd name="csY0" fmla="*/ 1331 h 35055"/>
                <a:gd name="csX1" fmla="*/ 13430 w 14026"/>
                <a:gd name="csY1" fmla="*/ 15353 h 35055"/>
                <a:gd name="csX2" fmla="*/ 16937 w 14026"/>
                <a:gd name="csY2" fmla="*/ 22364 h 35055"/>
                <a:gd name="csX3" fmla="*/ 9923 w 14026"/>
                <a:gd name="csY3" fmla="*/ 22364 h 35055"/>
                <a:gd name="csX4" fmla="*/ 6417 w 14026"/>
                <a:gd name="csY4" fmla="*/ 36386 h 35055"/>
                <a:gd name="csX5" fmla="*/ 2910 w 14026"/>
                <a:gd name="csY5" fmla="*/ 36386 h 35055"/>
                <a:gd name="csX6" fmla="*/ 2910 w 14026"/>
                <a:gd name="csY6" fmla="*/ 4837 h 350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4026" h="35055">
                  <a:moveTo>
                    <a:pt x="6417" y="1331"/>
                  </a:moveTo>
                  <a:lnTo>
                    <a:pt x="13430" y="15353"/>
                  </a:lnTo>
                  <a:lnTo>
                    <a:pt x="16937" y="22364"/>
                  </a:lnTo>
                  <a:lnTo>
                    <a:pt x="9923" y="22364"/>
                  </a:lnTo>
                  <a:lnTo>
                    <a:pt x="6417" y="36386"/>
                  </a:lnTo>
                  <a:lnTo>
                    <a:pt x="2910" y="36386"/>
                  </a:lnTo>
                  <a:lnTo>
                    <a:pt x="2910" y="4837"/>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60" name="Freeform 59">
              <a:extLst>
                <a:ext uri="{FF2B5EF4-FFF2-40B4-BE49-F238E27FC236}">
                  <a16:creationId xmlns:a16="http://schemas.microsoft.com/office/drawing/2014/main" id="{73C0F00B-9356-359F-0025-53FB92532988}"/>
                </a:ext>
              </a:extLst>
            </p:cNvPr>
            <p:cNvSpPr/>
            <p:nvPr/>
          </p:nvSpPr>
          <p:spPr>
            <a:xfrm>
              <a:off x="8877849" y="2706307"/>
              <a:ext cx="31113" cy="25919"/>
            </a:xfrm>
            <a:custGeom>
              <a:avLst/>
              <a:gdLst>
                <a:gd name="csX0" fmla="*/ 2948 w 21040"/>
                <a:gd name="csY0" fmla="*/ 1245 h 17527"/>
                <a:gd name="csX1" fmla="*/ 23988 w 21040"/>
                <a:gd name="csY1" fmla="*/ 8256 h 17527"/>
                <a:gd name="csX2" fmla="*/ 23988 w 21040"/>
                <a:gd name="csY2" fmla="*/ 15267 h 17527"/>
                <a:gd name="csX3" fmla="*/ 2948 w 21040"/>
                <a:gd name="csY3" fmla="*/ 18773 h 17527"/>
              </a:gdLst>
              <a:ahLst/>
              <a:cxnLst>
                <a:cxn ang="0">
                  <a:pos x="csX0" y="csY0"/>
                </a:cxn>
                <a:cxn ang="0">
                  <a:pos x="csX1" y="csY1"/>
                </a:cxn>
                <a:cxn ang="0">
                  <a:pos x="csX2" y="csY2"/>
                </a:cxn>
                <a:cxn ang="0">
                  <a:pos x="csX3" y="csY3"/>
                </a:cxn>
              </a:cxnLst>
              <a:rect l="l" t="t" r="r" b="b"/>
              <a:pathLst>
                <a:path w="21040" h="17527">
                  <a:moveTo>
                    <a:pt x="2948" y="1245"/>
                  </a:moveTo>
                  <a:lnTo>
                    <a:pt x="23988" y="8256"/>
                  </a:lnTo>
                  <a:lnTo>
                    <a:pt x="23988" y="15267"/>
                  </a:lnTo>
                  <a:lnTo>
                    <a:pt x="2948" y="1877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61" name="Freeform 60">
              <a:extLst>
                <a:ext uri="{FF2B5EF4-FFF2-40B4-BE49-F238E27FC236}">
                  <a16:creationId xmlns:a16="http://schemas.microsoft.com/office/drawing/2014/main" id="{75928F98-1919-3146-8ED9-37BF462E1CE9}"/>
                </a:ext>
              </a:extLst>
            </p:cNvPr>
            <p:cNvSpPr/>
            <p:nvPr/>
          </p:nvSpPr>
          <p:spPr>
            <a:xfrm>
              <a:off x="9526055" y="1923551"/>
              <a:ext cx="31113" cy="31102"/>
            </a:xfrm>
            <a:custGeom>
              <a:avLst/>
              <a:gdLst>
                <a:gd name="csX0" fmla="*/ 3073 w 21040"/>
                <a:gd name="csY0" fmla="*/ 1094 h 21033"/>
                <a:gd name="csX1" fmla="*/ 17100 w 21040"/>
                <a:gd name="csY1" fmla="*/ 8105 h 21033"/>
                <a:gd name="csX2" fmla="*/ 24113 w 21040"/>
                <a:gd name="csY2" fmla="*/ 18622 h 21033"/>
                <a:gd name="csX3" fmla="*/ 10086 w 21040"/>
                <a:gd name="csY3" fmla="*/ 22127 h 21033"/>
                <a:gd name="csX4" fmla="*/ 3073 w 21040"/>
                <a:gd name="csY4" fmla="*/ 15116 h 21033"/>
              </a:gdLst>
              <a:ahLst/>
              <a:cxnLst>
                <a:cxn ang="0">
                  <a:pos x="csX0" y="csY0"/>
                </a:cxn>
                <a:cxn ang="0">
                  <a:pos x="csX1" y="csY1"/>
                </a:cxn>
                <a:cxn ang="0">
                  <a:pos x="csX2" y="csY2"/>
                </a:cxn>
                <a:cxn ang="0">
                  <a:pos x="csX3" y="csY3"/>
                </a:cxn>
                <a:cxn ang="0">
                  <a:pos x="csX4" y="csY4"/>
                </a:cxn>
              </a:cxnLst>
              <a:rect l="l" t="t" r="r" b="b"/>
              <a:pathLst>
                <a:path w="21040" h="21033">
                  <a:moveTo>
                    <a:pt x="3073" y="1094"/>
                  </a:moveTo>
                  <a:lnTo>
                    <a:pt x="17100" y="8105"/>
                  </a:lnTo>
                  <a:lnTo>
                    <a:pt x="24113" y="18622"/>
                  </a:lnTo>
                  <a:lnTo>
                    <a:pt x="10086" y="22127"/>
                  </a:lnTo>
                  <a:lnTo>
                    <a:pt x="3073" y="1511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62" name="Freeform 61">
              <a:extLst>
                <a:ext uri="{FF2B5EF4-FFF2-40B4-BE49-F238E27FC236}">
                  <a16:creationId xmlns:a16="http://schemas.microsoft.com/office/drawing/2014/main" id="{4BBC48A6-E339-AF8F-2011-51585FC50D91}"/>
                </a:ext>
              </a:extLst>
            </p:cNvPr>
            <p:cNvSpPr/>
            <p:nvPr/>
          </p:nvSpPr>
          <p:spPr>
            <a:xfrm>
              <a:off x="8717094" y="1897634"/>
              <a:ext cx="57042" cy="15551"/>
            </a:xfrm>
            <a:custGeom>
              <a:avLst/>
              <a:gdLst>
                <a:gd name="csX0" fmla="*/ 9932 w 38574"/>
                <a:gd name="csY0" fmla="*/ 1089 h 10516"/>
                <a:gd name="csX1" fmla="*/ 41493 w 38574"/>
                <a:gd name="csY1" fmla="*/ 4595 h 10516"/>
                <a:gd name="csX2" fmla="*/ 30973 w 38574"/>
                <a:gd name="csY2" fmla="*/ 11606 h 10516"/>
                <a:gd name="csX3" fmla="*/ 9932 w 38574"/>
                <a:gd name="csY3" fmla="*/ 11606 h 10516"/>
                <a:gd name="csX4" fmla="*/ 2919 w 38574"/>
                <a:gd name="csY4" fmla="*/ 4595 h 10516"/>
              </a:gdLst>
              <a:ahLst/>
              <a:cxnLst>
                <a:cxn ang="0">
                  <a:pos x="csX0" y="csY0"/>
                </a:cxn>
                <a:cxn ang="0">
                  <a:pos x="csX1" y="csY1"/>
                </a:cxn>
                <a:cxn ang="0">
                  <a:pos x="csX2" y="csY2"/>
                </a:cxn>
                <a:cxn ang="0">
                  <a:pos x="csX3" y="csY3"/>
                </a:cxn>
                <a:cxn ang="0">
                  <a:pos x="csX4" y="csY4"/>
                </a:cxn>
              </a:cxnLst>
              <a:rect l="l" t="t" r="r" b="b"/>
              <a:pathLst>
                <a:path w="38574" h="10516">
                  <a:moveTo>
                    <a:pt x="9932" y="1089"/>
                  </a:moveTo>
                  <a:lnTo>
                    <a:pt x="41493" y="4595"/>
                  </a:lnTo>
                  <a:lnTo>
                    <a:pt x="30973" y="11606"/>
                  </a:lnTo>
                  <a:lnTo>
                    <a:pt x="9932" y="11606"/>
                  </a:lnTo>
                  <a:lnTo>
                    <a:pt x="2919" y="459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63" name="Freeform 62">
              <a:extLst>
                <a:ext uri="{FF2B5EF4-FFF2-40B4-BE49-F238E27FC236}">
                  <a16:creationId xmlns:a16="http://schemas.microsoft.com/office/drawing/2014/main" id="{64B3E374-06B7-FC90-83EF-2A5F6495C676}"/>
                </a:ext>
              </a:extLst>
            </p:cNvPr>
            <p:cNvSpPr/>
            <p:nvPr/>
          </p:nvSpPr>
          <p:spPr>
            <a:xfrm>
              <a:off x="9707553" y="2125721"/>
              <a:ext cx="46670" cy="41471"/>
            </a:xfrm>
            <a:custGeom>
              <a:avLst/>
              <a:gdLst>
                <a:gd name="csX0" fmla="*/ 10123 w 31560"/>
                <a:gd name="csY0" fmla="*/ 1133 h 28044"/>
                <a:gd name="csX1" fmla="*/ 34671 w 31560"/>
                <a:gd name="csY1" fmla="*/ 22166 h 28044"/>
                <a:gd name="csX2" fmla="*/ 27657 w 31560"/>
                <a:gd name="csY2" fmla="*/ 29177 h 28044"/>
                <a:gd name="csX3" fmla="*/ 27657 w 31560"/>
                <a:gd name="csY3" fmla="*/ 22166 h 28044"/>
                <a:gd name="csX4" fmla="*/ 13630 w 31560"/>
                <a:gd name="csY4" fmla="*/ 15155 h 28044"/>
                <a:gd name="csX5" fmla="*/ 3110 w 31560"/>
                <a:gd name="csY5" fmla="*/ 4639 h 28044"/>
              </a:gdLst>
              <a:ahLst/>
              <a:cxnLst>
                <a:cxn ang="0">
                  <a:pos x="csX0" y="csY0"/>
                </a:cxn>
                <a:cxn ang="0">
                  <a:pos x="csX1" y="csY1"/>
                </a:cxn>
                <a:cxn ang="0">
                  <a:pos x="csX2" y="csY2"/>
                </a:cxn>
                <a:cxn ang="0">
                  <a:pos x="csX3" y="csY3"/>
                </a:cxn>
                <a:cxn ang="0">
                  <a:pos x="csX4" y="csY4"/>
                </a:cxn>
                <a:cxn ang="0">
                  <a:pos x="csX5" y="csY5"/>
                </a:cxn>
              </a:cxnLst>
              <a:rect l="l" t="t" r="r" b="b"/>
              <a:pathLst>
                <a:path w="31560" h="28044">
                  <a:moveTo>
                    <a:pt x="10123" y="1133"/>
                  </a:moveTo>
                  <a:lnTo>
                    <a:pt x="34671" y="22166"/>
                  </a:lnTo>
                  <a:lnTo>
                    <a:pt x="27657" y="29177"/>
                  </a:lnTo>
                  <a:lnTo>
                    <a:pt x="27657" y="22166"/>
                  </a:lnTo>
                  <a:lnTo>
                    <a:pt x="13630" y="15155"/>
                  </a:lnTo>
                  <a:lnTo>
                    <a:pt x="3110" y="463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22" name="Freeform 921">
              <a:extLst>
                <a:ext uri="{FF2B5EF4-FFF2-40B4-BE49-F238E27FC236}">
                  <a16:creationId xmlns:a16="http://schemas.microsoft.com/office/drawing/2014/main" id="{DA49420F-0E71-F2AC-E1C4-A2E0BDF11772}"/>
                </a:ext>
              </a:extLst>
            </p:cNvPr>
            <p:cNvSpPr/>
            <p:nvPr/>
          </p:nvSpPr>
          <p:spPr>
            <a:xfrm>
              <a:off x="9406786" y="2317522"/>
              <a:ext cx="25927" cy="36286"/>
            </a:xfrm>
            <a:custGeom>
              <a:avLst/>
              <a:gdLst>
                <a:gd name="csX0" fmla="*/ 17081 w 17533"/>
                <a:gd name="csY0" fmla="*/ 1170 h 24538"/>
                <a:gd name="csX1" fmla="*/ 20588 w 17533"/>
                <a:gd name="csY1" fmla="*/ 1170 h 24538"/>
                <a:gd name="csX2" fmla="*/ 20588 w 17533"/>
                <a:gd name="csY2" fmla="*/ 25709 h 24538"/>
                <a:gd name="csX3" fmla="*/ 3054 w 17533"/>
                <a:gd name="csY3" fmla="*/ 25709 h 24538"/>
                <a:gd name="csX4" fmla="*/ 10067 w 17533"/>
                <a:gd name="csY4" fmla="*/ 22203 h 24538"/>
                <a:gd name="csX5" fmla="*/ 6561 w 17533"/>
                <a:gd name="csY5" fmla="*/ 8181 h 24538"/>
                <a:gd name="csX6" fmla="*/ 13574 w 17533"/>
                <a:gd name="csY6" fmla="*/ 8181 h 245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7533" h="24538">
                  <a:moveTo>
                    <a:pt x="17081" y="1170"/>
                  </a:moveTo>
                  <a:lnTo>
                    <a:pt x="20588" y="1170"/>
                  </a:lnTo>
                  <a:lnTo>
                    <a:pt x="20588" y="25709"/>
                  </a:lnTo>
                  <a:lnTo>
                    <a:pt x="3054" y="25709"/>
                  </a:lnTo>
                  <a:lnTo>
                    <a:pt x="10067" y="22203"/>
                  </a:lnTo>
                  <a:lnTo>
                    <a:pt x="6561" y="8181"/>
                  </a:lnTo>
                  <a:lnTo>
                    <a:pt x="13574" y="818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24" name="Freeform 923">
              <a:extLst>
                <a:ext uri="{FF2B5EF4-FFF2-40B4-BE49-F238E27FC236}">
                  <a16:creationId xmlns:a16="http://schemas.microsoft.com/office/drawing/2014/main" id="{73D62897-3B3D-96CE-A04D-E8CB9035542E}"/>
                </a:ext>
              </a:extLst>
            </p:cNvPr>
            <p:cNvSpPr/>
            <p:nvPr/>
          </p:nvSpPr>
          <p:spPr>
            <a:xfrm>
              <a:off x="9536428" y="1975390"/>
              <a:ext cx="25927" cy="31102"/>
            </a:xfrm>
            <a:custGeom>
              <a:avLst/>
              <a:gdLst>
                <a:gd name="csX0" fmla="*/ 3075 w 17533"/>
                <a:gd name="csY0" fmla="*/ 1104 h 21033"/>
                <a:gd name="csX1" fmla="*/ 13595 w 17533"/>
                <a:gd name="csY1" fmla="*/ 1104 h 21033"/>
                <a:gd name="csX2" fmla="*/ 13595 w 17533"/>
                <a:gd name="csY2" fmla="*/ 8115 h 21033"/>
                <a:gd name="csX3" fmla="*/ 20609 w 17533"/>
                <a:gd name="csY3" fmla="*/ 8115 h 21033"/>
                <a:gd name="csX4" fmla="*/ 17102 w 17533"/>
                <a:gd name="csY4" fmla="*/ 22137 h 21033"/>
                <a:gd name="csX5" fmla="*/ 3075 w 17533"/>
                <a:gd name="csY5" fmla="*/ 11621 h 21033"/>
              </a:gdLst>
              <a:ahLst/>
              <a:cxnLst>
                <a:cxn ang="0">
                  <a:pos x="csX0" y="csY0"/>
                </a:cxn>
                <a:cxn ang="0">
                  <a:pos x="csX1" y="csY1"/>
                </a:cxn>
                <a:cxn ang="0">
                  <a:pos x="csX2" y="csY2"/>
                </a:cxn>
                <a:cxn ang="0">
                  <a:pos x="csX3" y="csY3"/>
                </a:cxn>
                <a:cxn ang="0">
                  <a:pos x="csX4" y="csY4"/>
                </a:cxn>
                <a:cxn ang="0">
                  <a:pos x="csX5" y="csY5"/>
                </a:cxn>
              </a:cxnLst>
              <a:rect l="l" t="t" r="r" b="b"/>
              <a:pathLst>
                <a:path w="17533" h="21033">
                  <a:moveTo>
                    <a:pt x="3075" y="1104"/>
                  </a:moveTo>
                  <a:lnTo>
                    <a:pt x="13595" y="1104"/>
                  </a:lnTo>
                  <a:lnTo>
                    <a:pt x="13595" y="8115"/>
                  </a:lnTo>
                  <a:lnTo>
                    <a:pt x="20609" y="8115"/>
                  </a:lnTo>
                  <a:lnTo>
                    <a:pt x="17102" y="22137"/>
                  </a:lnTo>
                  <a:lnTo>
                    <a:pt x="3075" y="1162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36" name="Freeform 935">
              <a:extLst>
                <a:ext uri="{FF2B5EF4-FFF2-40B4-BE49-F238E27FC236}">
                  <a16:creationId xmlns:a16="http://schemas.microsoft.com/office/drawing/2014/main" id="{3EFC0B40-6895-024F-7554-9C880A111C58}"/>
                </a:ext>
              </a:extLst>
            </p:cNvPr>
            <p:cNvSpPr/>
            <p:nvPr/>
          </p:nvSpPr>
          <p:spPr>
            <a:xfrm>
              <a:off x="9277143" y="2706307"/>
              <a:ext cx="36300" cy="25919"/>
            </a:xfrm>
            <a:custGeom>
              <a:avLst/>
              <a:gdLst>
                <a:gd name="csX0" fmla="*/ 17056 w 24547"/>
                <a:gd name="csY0" fmla="*/ 1245 h 17527"/>
                <a:gd name="csX1" fmla="*/ 27576 w 24547"/>
                <a:gd name="csY1" fmla="*/ 1245 h 17527"/>
                <a:gd name="csX2" fmla="*/ 24069 w 24547"/>
                <a:gd name="csY2" fmla="*/ 18773 h 17527"/>
                <a:gd name="csX3" fmla="*/ 3029 w 24547"/>
                <a:gd name="csY3" fmla="*/ 18773 h 17527"/>
                <a:gd name="csX4" fmla="*/ 13549 w 24547"/>
                <a:gd name="csY4" fmla="*/ 11762 h 17527"/>
              </a:gdLst>
              <a:ahLst/>
              <a:cxnLst>
                <a:cxn ang="0">
                  <a:pos x="csX0" y="csY0"/>
                </a:cxn>
                <a:cxn ang="0">
                  <a:pos x="csX1" y="csY1"/>
                </a:cxn>
                <a:cxn ang="0">
                  <a:pos x="csX2" y="csY2"/>
                </a:cxn>
                <a:cxn ang="0">
                  <a:pos x="csX3" y="csY3"/>
                </a:cxn>
                <a:cxn ang="0">
                  <a:pos x="csX4" y="csY4"/>
                </a:cxn>
              </a:cxnLst>
              <a:rect l="l" t="t" r="r" b="b"/>
              <a:pathLst>
                <a:path w="24547" h="17527">
                  <a:moveTo>
                    <a:pt x="17056" y="1245"/>
                  </a:moveTo>
                  <a:lnTo>
                    <a:pt x="27576" y="1245"/>
                  </a:lnTo>
                  <a:lnTo>
                    <a:pt x="24069" y="18773"/>
                  </a:lnTo>
                  <a:lnTo>
                    <a:pt x="3029" y="18773"/>
                  </a:lnTo>
                  <a:lnTo>
                    <a:pt x="13549" y="11762"/>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37" name="TextBox 936">
              <a:extLst>
                <a:ext uri="{FF2B5EF4-FFF2-40B4-BE49-F238E27FC236}">
                  <a16:creationId xmlns:a16="http://schemas.microsoft.com/office/drawing/2014/main" id="{CBE53D3D-949D-D811-6D7E-A30553088D2E}"/>
                </a:ext>
              </a:extLst>
            </p:cNvPr>
            <p:cNvSpPr txBox="1"/>
            <p:nvPr/>
          </p:nvSpPr>
          <p:spPr>
            <a:xfrm>
              <a:off x="8746927" y="2228445"/>
              <a:ext cx="1021481" cy="369332"/>
            </a:xfrm>
            <a:prstGeom prst="rect">
              <a:avLst/>
            </a:prstGeom>
            <a:solidFill>
              <a:schemeClr val="bg1"/>
            </a:solidFill>
          </p:spPr>
          <p:txBody>
            <a:bodyPr wrap="square" rtlCol="0">
              <a:spAutoFit/>
            </a:bodyPr>
            <a:lstStyle/>
            <a:p>
              <a:pPr algn="ctr"/>
              <a:r>
                <a:rPr lang="en-GB" dirty="0"/>
                <a:t> </a:t>
              </a:r>
              <a:endParaRPr lang="en-GB" baseline="-25000" dirty="0"/>
            </a:p>
          </p:txBody>
        </p:sp>
        <p:grpSp>
          <p:nvGrpSpPr>
            <p:cNvPr id="938" name="Group 937">
              <a:extLst>
                <a:ext uri="{FF2B5EF4-FFF2-40B4-BE49-F238E27FC236}">
                  <a16:creationId xmlns:a16="http://schemas.microsoft.com/office/drawing/2014/main" id="{538CE640-CE06-5986-77B3-191C8569E9EF}"/>
                </a:ext>
              </a:extLst>
            </p:cNvPr>
            <p:cNvGrpSpPr/>
            <p:nvPr/>
          </p:nvGrpSpPr>
          <p:grpSpPr>
            <a:xfrm>
              <a:off x="8702541" y="1835532"/>
              <a:ext cx="914400" cy="1017404"/>
              <a:chOff x="10272464" y="2240357"/>
              <a:chExt cx="914400" cy="1017404"/>
            </a:xfrm>
          </p:grpSpPr>
          <p:pic>
            <p:nvPicPr>
              <p:cNvPr id="942" name="Graphic 941" descr="Cloud outline">
                <a:extLst>
                  <a:ext uri="{FF2B5EF4-FFF2-40B4-BE49-F238E27FC236}">
                    <a16:creationId xmlns:a16="http://schemas.microsoft.com/office/drawing/2014/main" id="{4751A194-DC4A-422B-7539-82AC3F895F2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72464" y="2240357"/>
                <a:ext cx="914400" cy="914400"/>
              </a:xfrm>
              <a:prstGeom prst="rect">
                <a:avLst/>
              </a:prstGeom>
            </p:spPr>
          </p:pic>
          <p:sp>
            <p:nvSpPr>
              <p:cNvPr id="943" name="TextBox 942">
                <a:extLst>
                  <a:ext uri="{FF2B5EF4-FFF2-40B4-BE49-F238E27FC236}">
                    <a16:creationId xmlns:a16="http://schemas.microsoft.com/office/drawing/2014/main" id="{D3E141D0-C3AB-AE02-3E9D-B0F65822603A}"/>
                  </a:ext>
                </a:extLst>
              </p:cNvPr>
              <p:cNvSpPr txBox="1"/>
              <p:nvPr/>
            </p:nvSpPr>
            <p:spPr>
              <a:xfrm>
                <a:off x="10416480" y="2888429"/>
                <a:ext cx="648072" cy="369332"/>
              </a:xfrm>
              <a:prstGeom prst="rect">
                <a:avLst/>
              </a:prstGeom>
              <a:solidFill>
                <a:schemeClr val="bg1"/>
              </a:solidFill>
            </p:spPr>
            <p:txBody>
              <a:bodyPr wrap="square" rtlCol="0">
                <a:spAutoFit/>
              </a:bodyPr>
              <a:lstStyle/>
              <a:p>
                <a:pPr algn="ctr"/>
                <a:r>
                  <a:rPr lang="en-GB" dirty="0"/>
                  <a:t> </a:t>
                </a:r>
                <a:endParaRPr lang="en-GB" baseline="-25000" dirty="0"/>
              </a:p>
            </p:txBody>
          </p:sp>
          <p:sp>
            <p:nvSpPr>
              <p:cNvPr id="944" name="TextBox 943">
                <a:extLst>
                  <a:ext uri="{FF2B5EF4-FFF2-40B4-BE49-F238E27FC236}">
                    <a16:creationId xmlns:a16="http://schemas.microsoft.com/office/drawing/2014/main" id="{30E6FA45-3AF8-9CB7-A735-563820B73DB5}"/>
                  </a:ext>
                </a:extLst>
              </p:cNvPr>
              <p:cNvSpPr txBox="1"/>
              <p:nvPr/>
            </p:nvSpPr>
            <p:spPr>
              <a:xfrm>
                <a:off x="10416480" y="2663113"/>
                <a:ext cx="648072" cy="373258"/>
              </a:xfrm>
              <a:prstGeom prst="rect">
                <a:avLst/>
              </a:prstGeom>
              <a:noFill/>
            </p:spPr>
            <p:txBody>
              <a:bodyPr wrap="square" rtlCol="0">
                <a:spAutoFit/>
              </a:bodyPr>
              <a:lstStyle/>
              <a:p>
                <a:pPr algn="ctr"/>
                <a:r>
                  <a:rPr lang="en-GB" sz="1400" b="1" dirty="0">
                    <a:solidFill>
                      <a:srgbClr val="225F9A"/>
                    </a:solidFill>
                  </a:rPr>
                  <a:t>CO</a:t>
                </a:r>
                <a:r>
                  <a:rPr lang="en-GB" sz="1400" b="1" baseline="-25000" dirty="0">
                    <a:solidFill>
                      <a:srgbClr val="225F9A"/>
                    </a:solidFill>
                  </a:rPr>
                  <a:t>2</a:t>
                </a:r>
                <a:endParaRPr lang="en-GB" b="1" baseline="-25000" dirty="0">
                  <a:solidFill>
                    <a:srgbClr val="225F9A"/>
                  </a:solidFill>
                </a:endParaRPr>
              </a:p>
            </p:txBody>
          </p:sp>
        </p:grpSp>
        <p:sp>
          <p:nvSpPr>
            <p:cNvPr id="939" name="Freeform 938">
              <a:extLst>
                <a:ext uri="{FF2B5EF4-FFF2-40B4-BE49-F238E27FC236}">
                  <a16:creationId xmlns:a16="http://schemas.microsoft.com/office/drawing/2014/main" id="{8C8709AA-7961-0466-3037-C8856F49D2F8}"/>
                </a:ext>
              </a:extLst>
            </p:cNvPr>
            <p:cNvSpPr/>
            <p:nvPr/>
          </p:nvSpPr>
          <p:spPr>
            <a:xfrm>
              <a:off x="8839297" y="2897939"/>
              <a:ext cx="383738" cy="41471"/>
            </a:xfrm>
            <a:custGeom>
              <a:avLst/>
              <a:gdLst>
                <a:gd name="csX0" fmla="*/ 6455 w 259499"/>
                <a:gd name="csY0" fmla="*/ 1281 h 28044"/>
                <a:gd name="csX1" fmla="*/ 262447 w 259499"/>
                <a:gd name="csY1" fmla="*/ 1281 h 28044"/>
                <a:gd name="csX2" fmla="*/ 262447 w 259499"/>
                <a:gd name="csY2" fmla="*/ 25820 h 28044"/>
                <a:gd name="csX3" fmla="*/ 258940 w 259499"/>
                <a:gd name="csY3" fmla="*/ 29325 h 28044"/>
                <a:gd name="csX4" fmla="*/ 6455 w 259499"/>
                <a:gd name="csY4" fmla="*/ 29325 h 28044"/>
                <a:gd name="csX5" fmla="*/ 2948 w 259499"/>
                <a:gd name="csY5" fmla="*/ 25820 h 28044"/>
                <a:gd name="csX6" fmla="*/ 2948 w 259499"/>
                <a:gd name="csY6" fmla="*/ 4787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499" h="28044">
                  <a:moveTo>
                    <a:pt x="6455" y="1281"/>
                  </a:moveTo>
                  <a:lnTo>
                    <a:pt x="262447" y="1281"/>
                  </a:lnTo>
                  <a:lnTo>
                    <a:pt x="262447" y="25820"/>
                  </a:lnTo>
                  <a:lnTo>
                    <a:pt x="258940" y="29325"/>
                  </a:lnTo>
                  <a:lnTo>
                    <a:pt x="6455" y="29325"/>
                  </a:lnTo>
                  <a:lnTo>
                    <a:pt x="2948" y="25820"/>
                  </a:lnTo>
                  <a:lnTo>
                    <a:pt x="2948" y="4787"/>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40" name="Freeform 939">
              <a:extLst>
                <a:ext uri="{FF2B5EF4-FFF2-40B4-BE49-F238E27FC236}">
                  <a16:creationId xmlns:a16="http://schemas.microsoft.com/office/drawing/2014/main" id="{AA4188C4-903C-20C9-B039-45CBC6F96DEA}"/>
                </a:ext>
              </a:extLst>
            </p:cNvPr>
            <p:cNvSpPr/>
            <p:nvPr/>
          </p:nvSpPr>
          <p:spPr>
            <a:xfrm>
              <a:off x="8839297" y="2767027"/>
              <a:ext cx="383738" cy="41471"/>
            </a:xfrm>
            <a:custGeom>
              <a:avLst/>
              <a:gdLst>
                <a:gd name="csX0" fmla="*/ 6455 w 259499"/>
                <a:gd name="csY0" fmla="*/ 1281 h 28044"/>
                <a:gd name="csX1" fmla="*/ 262447 w 259499"/>
                <a:gd name="csY1" fmla="*/ 1281 h 28044"/>
                <a:gd name="csX2" fmla="*/ 262447 w 259499"/>
                <a:gd name="csY2" fmla="*/ 25820 h 28044"/>
                <a:gd name="csX3" fmla="*/ 258940 w 259499"/>
                <a:gd name="csY3" fmla="*/ 29325 h 28044"/>
                <a:gd name="csX4" fmla="*/ 6455 w 259499"/>
                <a:gd name="csY4" fmla="*/ 29325 h 28044"/>
                <a:gd name="csX5" fmla="*/ 2948 w 259499"/>
                <a:gd name="csY5" fmla="*/ 25820 h 28044"/>
                <a:gd name="csX6" fmla="*/ 2948 w 259499"/>
                <a:gd name="csY6" fmla="*/ 4787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499" h="28044">
                  <a:moveTo>
                    <a:pt x="6455" y="1281"/>
                  </a:moveTo>
                  <a:lnTo>
                    <a:pt x="262447" y="1281"/>
                  </a:lnTo>
                  <a:lnTo>
                    <a:pt x="262447" y="25820"/>
                  </a:lnTo>
                  <a:lnTo>
                    <a:pt x="258940" y="29325"/>
                  </a:lnTo>
                  <a:lnTo>
                    <a:pt x="6455" y="29325"/>
                  </a:lnTo>
                  <a:lnTo>
                    <a:pt x="2948" y="25820"/>
                  </a:lnTo>
                  <a:lnTo>
                    <a:pt x="2948" y="4787"/>
                  </a:lnTo>
                  <a:close/>
                </a:path>
              </a:pathLst>
            </a:custGeom>
            <a:solidFill>
              <a:srgbClr val="225F9A"/>
            </a:solidFill>
            <a:ln w="3506" cap="flat">
              <a:noFill/>
              <a:prstDash val="solid"/>
              <a:miter/>
            </a:ln>
          </p:spPr>
          <p:txBody>
            <a:bodyPr/>
            <a:lstStyle/>
            <a:p>
              <a:endParaRPr lang="en-GB">
                <a:solidFill>
                  <a:srgbClr val="0044AE"/>
                </a:solidFill>
              </a:endParaRPr>
            </a:p>
          </p:txBody>
        </p:sp>
        <p:pic>
          <p:nvPicPr>
            <p:cNvPr id="941" name="Graphic 940" descr="Badge Tick1 with solid fill">
              <a:extLst>
                <a:ext uri="{FF2B5EF4-FFF2-40B4-BE49-F238E27FC236}">
                  <a16:creationId xmlns:a16="http://schemas.microsoft.com/office/drawing/2014/main" id="{7B6D6415-E493-D2AD-8F87-37AFD0F8C99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296431" y="2529007"/>
              <a:ext cx="827985" cy="827985"/>
            </a:xfrm>
            <a:prstGeom prst="rect">
              <a:avLst/>
            </a:prstGeom>
          </p:spPr>
        </p:pic>
      </p:grpSp>
      <p:sp>
        <p:nvSpPr>
          <p:cNvPr id="945" name="TextBox 944">
            <a:extLst>
              <a:ext uri="{FF2B5EF4-FFF2-40B4-BE49-F238E27FC236}">
                <a16:creationId xmlns:a16="http://schemas.microsoft.com/office/drawing/2014/main" id="{228C2DD0-EBB2-3CA9-FB54-169946D9A409}"/>
              </a:ext>
            </a:extLst>
          </p:cNvPr>
          <p:cNvSpPr txBox="1"/>
          <p:nvPr/>
        </p:nvSpPr>
        <p:spPr>
          <a:xfrm>
            <a:off x="9065130" y="5187112"/>
            <a:ext cx="1716674" cy="1569660"/>
          </a:xfrm>
          <a:prstGeom prst="rect">
            <a:avLst/>
          </a:prstGeom>
          <a:noFill/>
        </p:spPr>
        <p:txBody>
          <a:bodyPr wrap="square">
            <a:spAutoFit/>
          </a:bodyPr>
          <a:lstStyle/>
          <a:p>
            <a:pPr algn="r"/>
            <a:r>
              <a:rPr lang="en-GB" sz="1600" dirty="0">
                <a:solidFill>
                  <a:srgbClr val="225F9A"/>
                </a:solidFill>
              </a:rPr>
              <a:t>Transparent Traceable Verifiable</a:t>
            </a:r>
          </a:p>
          <a:p>
            <a:pPr algn="r"/>
            <a:r>
              <a:rPr lang="en-GB" sz="1600" dirty="0">
                <a:solidFill>
                  <a:srgbClr val="225F9A"/>
                </a:solidFill>
              </a:rPr>
              <a:t>Consistent (fair comparison) </a:t>
            </a:r>
          </a:p>
          <a:p>
            <a:pPr algn="r"/>
            <a:r>
              <a:rPr lang="en-GB" sz="1600" b="1" dirty="0">
                <a:solidFill>
                  <a:srgbClr val="225F9A"/>
                </a:solidFill>
              </a:rPr>
              <a:t>LCA reports</a:t>
            </a:r>
          </a:p>
        </p:txBody>
      </p:sp>
      <p:sp>
        <p:nvSpPr>
          <p:cNvPr id="2" name="Title 1">
            <a:extLst>
              <a:ext uri="{FF2B5EF4-FFF2-40B4-BE49-F238E27FC236}">
                <a16:creationId xmlns:a16="http://schemas.microsoft.com/office/drawing/2014/main" id="{2A3C9FD2-16ED-C39C-AA56-A3E8A909042C}"/>
              </a:ext>
            </a:extLst>
          </p:cNvPr>
          <p:cNvSpPr txBox="1">
            <a:spLocks/>
          </p:cNvSpPr>
          <p:nvPr/>
        </p:nvSpPr>
        <p:spPr>
          <a:xfrm>
            <a:off x="0" y="-724039"/>
            <a:ext cx="12720736"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dirty="0"/>
              <a:t>LCA requires more than knowing the process</a:t>
            </a:r>
            <a:endParaRPr lang="en-GB" sz="3200" dirty="0"/>
          </a:p>
        </p:txBody>
      </p:sp>
      <p:sp>
        <p:nvSpPr>
          <p:cNvPr id="3" name="Title 1">
            <a:extLst>
              <a:ext uri="{FF2B5EF4-FFF2-40B4-BE49-F238E27FC236}">
                <a16:creationId xmlns:a16="http://schemas.microsoft.com/office/drawing/2014/main" id="{09D4B4CD-3500-83D2-9E57-D0DE43B99D33}"/>
              </a:ext>
            </a:extLst>
          </p:cNvPr>
          <p:cNvSpPr txBox="1">
            <a:spLocks/>
          </p:cNvSpPr>
          <p:nvPr/>
        </p:nvSpPr>
        <p:spPr>
          <a:xfrm>
            <a:off x="11553595" y="6250481"/>
            <a:ext cx="919807" cy="6054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t>4</a:t>
            </a:r>
            <a:endParaRPr lang="en-GB" sz="1600" dirty="0"/>
          </a:p>
        </p:txBody>
      </p:sp>
      <p:grpSp>
        <p:nvGrpSpPr>
          <p:cNvPr id="5" name="Group 4">
            <a:extLst>
              <a:ext uri="{FF2B5EF4-FFF2-40B4-BE49-F238E27FC236}">
                <a16:creationId xmlns:a16="http://schemas.microsoft.com/office/drawing/2014/main" id="{670DB913-7340-CDDA-C83F-A3608E722963}"/>
              </a:ext>
            </a:extLst>
          </p:cNvPr>
          <p:cNvGrpSpPr/>
          <p:nvPr/>
        </p:nvGrpSpPr>
        <p:grpSpPr>
          <a:xfrm>
            <a:off x="4190171" y="2932035"/>
            <a:ext cx="3811657" cy="987934"/>
            <a:chOff x="822038" y="1988840"/>
            <a:chExt cx="3811657" cy="987934"/>
          </a:xfrm>
        </p:grpSpPr>
        <p:pic>
          <p:nvPicPr>
            <p:cNvPr id="765" name="Graphic 764" descr="Microscope outline">
              <a:extLst>
                <a:ext uri="{FF2B5EF4-FFF2-40B4-BE49-F238E27FC236}">
                  <a16:creationId xmlns:a16="http://schemas.microsoft.com/office/drawing/2014/main" id="{BC84CFD0-40B7-8231-DEB0-6D66FE0423F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38327" y="2062374"/>
              <a:ext cx="914400" cy="914400"/>
            </a:xfrm>
            <a:prstGeom prst="rect">
              <a:avLst/>
            </a:prstGeom>
          </p:spPr>
        </p:pic>
        <p:pic>
          <p:nvPicPr>
            <p:cNvPr id="767" name="Graphic 766" descr="Test tubes outline">
              <a:extLst>
                <a:ext uri="{FF2B5EF4-FFF2-40B4-BE49-F238E27FC236}">
                  <a16:creationId xmlns:a16="http://schemas.microsoft.com/office/drawing/2014/main" id="{16F50D48-4272-0129-D980-5A48AADF9F4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827460" y="2060848"/>
              <a:ext cx="914400" cy="914400"/>
            </a:xfrm>
            <a:prstGeom prst="rect">
              <a:avLst/>
            </a:prstGeom>
          </p:spPr>
        </p:pic>
        <p:pic>
          <p:nvPicPr>
            <p:cNvPr id="769" name="Graphic 768" descr="Flask outline">
              <a:extLst>
                <a:ext uri="{FF2B5EF4-FFF2-40B4-BE49-F238E27FC236}">
                  <a16:creationId xmlns:a16="http://schemas.microsoft.com/office/drawing/2014/main" id="{0D9386F6-690D-8DD9-6C5B-4586403EE73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719295" y="2031388"/>
              <a:ext cx="914400" cy="914400"/>
            </a:xfrm>
            <a:prstGeom prst="rect">
              <a:avLst/>
            </a:prstGeom>
          </p:spPr>
        </p:pic>
        <p:pic>
          <p:nvPicPr>
            <p:cNvPr id="771" name="Graphic 770" descr="Beaker outline">
              <a:extLst>
                <a:ext uri="{FF2B5EF4-FFF2-40B4-BE49-F238E27FC236}">
                  <a16:creationId xmlns:a16="http://schemas.microsoft.com/office/drawing/2014/main" id="{BAB25BBA-DACD-F3FB-3546-5C480594585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2038" y="1988840"/>
              <a:ext cx="914400" cy="914400"/>
            </a:xfrm>
            <a:prstGeom prst="rect">
              <a:avLst/>
            </a:prstGeom>
          </p:spPr>
        </p:pic>
        <p:cxnSp>
          <p:nvCxnSpPr>
            <p:cNvPr id="773" name="Straight Arrow Connector 772">
              <a:extLst>
                <a:ext uri="{FF2B5EF4-FFF2-40B4-BE49-F238E27FC236}">
                  <a16:creationId xmlns:a16="http://schemas.microsoft.com/office/drawing/2014/main" id="{E9E474F0-B0D9-FC72-7A5C-9DF84663C50B}"/>
                </a:ext>
              </a:extLst>
            </p:cNvPr>
            <p:cNvCxnSpPr/>
            <p:nvPr/>
          </p:nvCxnSpPr>
          <p:spPr>
            <a:xfrm>
              <a:off x="1589732" y="2611730"/>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774" name="Straight Arrow Connector 773">
              <a:extLst>
                <a:ext uri="{FF2B5EF4-FFF2-40B4-BE49-F238E27FC236}">
                  <a16:creationId xmlns:a16="http://schemas.microsoft.com/office/drawing/2014/main" id="{17F47832-3FB1-3D68-947C-6652D0330757}"/>
                </a:ext>
              </a:extLst>
            </p:cNvPr>
            <p:cNvCxnSpPr/>
            <p:nvPr/>
          </p:nvCxnSpPr>
          <p:spPr>
            <a:xfrm>
              <a:off x="2762598" y="2590296"/>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775" name="Straight Arrow Connector 774">
              <a:extLst>
                <a:ext uri="{FF2B5EF4-FFF2-40B4-BE49-F238E27FC236}">
                  <a16:creationId xmlns:a16="http://schemas.microsoft.com/office/drawing/2014/main" id="{FE19C7ED-6641-CF95-67AC-AB4F399E1524}"/>
                </a:ext>
              </a:extLst>
            </p:cNvPr>
            <p:cNvCxnSpPr/>
            <p:nvPr/>
          </p:nvCxnSpPr>
          <p:spPr>
            <a:xfrm>
              <a:off x="3633863" y="2597777"/>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sp>
        <p:nvSpPr>
          <p:cNvPr id="23" name="Rounded Rectangle 22">
            <a:extLst>
              <a:ext uri="{FF2B5EF4-FFF2-40B4-BE49-F238E27FC236}">
                <a16:creationId xmlns:a16="http://schemas.microsoft.com/office/drawing/2014/main" id="{45554845-8DE9-21FE-DB11-1AA097CC1021}"/>
              </a:ext>
            </a:extLst>
          </p:cNvPr>
          <p:cNvSpPr/>
          <p:nvPr/>
        </p:nvSpPr>
        <p:spPr>
          <a:xfrm>
            <a:off x="4190171" y="2564904"/>
            <a:ext cx="3811657" cy="1804270"/>
          </a:xfrm>
          <a:prstGeom prst="roundRect">
            <a:avLst>
              <a:gd name="adj" fmla="val 3525"/>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374D921C-597A-60A9-5A67-0F576D2D116B}"/>
              </a:ext>
            </a:extLst>
          </p:cNvPr>
          <p:cNvSpPr txBox="1"/>
          <p:nvPr/>
        </p:nvSpPr>
        <p:spPr>
          <a:xfrm>
            <a:off x="4886743" y="2207587"/>
            <a:ext cx="2085956" cy="369332"/>
          </a:xfrm>
          <a:prstGeom prst="rect">
            <a:avLst/>
          </a:prstGeom>
          <a:noFill/>
        </p:spPr>
        <p:txBody>
          <a:bodyPr wrap="none" rtlCol="0">
            <a:spAutoFit/>
          </a:bodyPr>
          <a:lstStyle/>
          <a:p>
            <a:pPr algn="ctr"/>
            <a:r>
              <a:rPr lang="en-GB" dirty="0">
                <a:solidFill>
                  <a:srgbClr val="C00000"/>
                </a:solidFill>
              </a:rPr>
              <a:t>Foreground system</a:t>
            </a:r>
          </a:p>
        </p:txBody>
      </p:sp>
      <p:grpSp>
        <p:nvGrpSpPr>
          <p:cNvPr id="28" name="Group 27">
            <a:extLst>
              <a:ext uri="{FF2B5EF4-FFF2-40B4-BE49-F238E27FC236}">
                <a16:creationId xmlns:a16="http://schemas.microsoft.com/office/drawing/2014/main" id="{6EEEEF31-15AE-2275-2C53-D594A66F80E9}"/>
              </a:ext>
            </a:extLst>
          </p:cNvPr>
          <p:cNvGrpSpPr/>
          <p:nvPr/>
        </p:nvGrpSpPr>
        <p:grpSpPr>
          <a:xfrm>
            <a:off x="364472" y="2731317"/>
            <a:ext cx="641619" cy="413649"/>
            <a:chOff x="542235" y="1296467"/>
            <a:chExt cx="1427605" cy="920371"/>
          </a:xfrm>
        </p:grpSpPr>
        <p:pic>
          <p:nvPicPr>
            <p:cNvPr id="39" name="Graphic 38" descr="Hierarchy outline">
              <a:extLst>
                <a:ext uri="{FF2B5EF4-FFF2-40B4-BE49-F238E27FC236}">
                  <a16:creationId xmlns:a16="http://schemas.microsoft.com/office/drawing/2014/main" id="{271A2D0B-3423-24A3-178C-7A2197B5C0A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5400000">
              <a:off x="1055440" y="1296467"/>
              <a:ext cx="914400" cy="914400"/>
            </a:xfrm>
            <a:prstGeom prst="rect">
              <a:avLst/>
            </a:prstGeom>
          </p:spPr>
        </p:pic>
        <p:pic>
          <p:nvPicPr>
            <p:cNvPr id="50" name="Graphic 49" descr="Hierarchy outline">
              <a:extLst>
                <a:ext uri="{FF2B5EF4-FFF2-40B4-BE49-F238E27FC236}">
                  <a16:creationId xmlns:a16="http://schemas.microsoft.com/office/drawing/2014/main" id="{DF97144D-BE55-A42C-4D80-DCA46BC6BF2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5400000">
              <a:off x="542236" y="1302440"/>
              <a:ext cx="914397" cy="914400"/>
            </a:xfrm>
            <a:prstGeom prst="rect">
              <a:avLst/>
            </a:prstGeom>
          </p:spPr>
        </p:pic>
      </p:grpSp>
      <p:grpSp>
        <p:nvGrpSpPr>
          <p:cNvPr id="734" name="Group 733">
            <a:extLst>
              <a:ext uri="{FF2B5EF4-FFF2-40B4-BE49-F238E27FC236}">
                <a16:creationId xmlns:a16="http://schemas.microsoft.com/office/drawing/2014/main" id="{5EBD6CBC-C8E5-59E1-4E31-F567DC17BAE7}"/>
              </a:ext>
            </a:extLst>
          </p:cNvPr>
          <p:cNvGrpSpPr/>
          <p:nvPr/>
        </p:nvGrpSpPr>
        <p:grpSpPr>
          <a:xfrm>
            <a:off x="358850" y="2319530"/>
            <a:ext cx="641619" cy="413649"/>
            <a:chOff x="542235" y="1296467"/>
            <a:chExt cx="1427605" cy="920371"/>
          </a:xfrm>
        </p:grpSpPr>
        <p:pic>
          <p:nvPicPr>
            <p:cNvPr id="737" name="Graphic 736" descr="Hierarchy outline">
              <a:extLst>
                <a:ext uri="{FF2B5EF4-FFF2-40B4-BE49-F238E27FC236}">
                  <a16:creationId xmlns:a16="http://schemas.microsoft.com/office/drawing/2014/main" id="{EC601FBC-739B-A35A-FEE8-F5B5940887C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5400000">
              <a:off x="1055440" y="1296467"/>
              <a:ext cx="914400" cy="914400"/>
            </a:xfrm>
            <a:prstGeom prst="rect">
              <a:avLst/>
            </a:prstGeom>
          </p:spPr>
        </p:pic>
        <p:pic>
          <p:nvPicPr>
            <p:cNvPr id="738" name="Graphic 737" descr="Hierarchy outline">
              <a:extLst>
                <a:ext uri="{FF2B5EF4-FFF2-40B4-BE49-F238E27FC236}">
                  <a16:creationId xmlns:a16="http://schemas.microsoft.com/office/drawing/2014/main" id="{57530E92-B927-1D15-1A79-B5BEBEA36DA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5400000">
              <a:off x="542236" y="1302440"/>
              <a:ext cx="914397" cy="914400"/>
            </a:xfrm>
            <a:prstGeom prst="rect">
              <a:avLst/>
            </a:prstGeom>
          </p:spPr>
        </p:pic>
      </p:grpSp>
      <p:pic>
        <p:nvPicPr>
          <p:cNvPr id="770" name="Graphic 769" descr="Hierarchy outline">
            <a:extLst>
              <a:ext uri="{FF2B5EF4-FFF2-40B4-BE49-F238E27FC236}">
                <a16:creationId xmlns:a16="http://schemas.microsoft.com/office/drawing/2014/main" id="{4A012F3C-D56A-EBCC-9B9E-95AB819BE3A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681007" y="1104578"/>
            <a:ext cx="605035" cy="605035"/>
          </a:xfrm>
          <a:prstGeom prst="rect">
            <a:avLst/>
          </a:prstGeom>
        </p:spPr>
      </p:pic>
      <p:pic>
        <p:nvPicPr>
          <p:cNvPr id="772" name="Graphic 771" descr="Hierarchy outline">
            <a:extLst>
              <a:ext uri="{FF2B5EF4-FFF2-40B4-BE49-F238E27FC236}">
                <a16:creationId xmlns:a16="http://schemas.microsoft.com/office/drawing/2014/main" id="{BB43E678-CAC2-ABAF-5195-A6ECE856CF0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341433" y="1108530"/>
            <a:ext cx="605033" cy="605035"/>
          </a:xfrm>
          <a:prstGeom prst="rect">
            <a:avLst/>
          </a:prstGeom>
        </p:spPr>
      </p:pic>
      <p:sp>
        <p:nvSpPr>
          <p:cNvPr id="776" name="Rounded Rectangle 775">
            <a:extLst>
              <a:ext uri="{FF2B5EF4-FFF2-40B4-BE49-F238E27FC236}">
                <a16:creationId xmlns:a16="http://schemas.microsoft.com/office/drawing/2014/main" id="{B556B212-51C9-3DA2-D66D-04BCB42FF632}"/>
              </a:ext>
            </a:extLst>
          </p:cNvPr>
          <p:cNvSpPr/>
          <p:nvPr/>
        </p:nvSpPr>
        <p:spPr>
          <a:xfrm>
            <a:off x="259968" y="1052942"/>
            <a:ext cx="3452943" cy="3310294"/>
          </a:xfrm>
          <a:prstGeom prst="roundRect">
            <a:avLst>
              <a:gd name="adj" fmla="val 3525"/>
            </a:avLst>
          </a:prstGeom>
          <a:noFill/>
          <a:ln w="28575">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7" name="TextBox 776">
            <a:extLst>
              <a:ext uri="{FF2B5EF4-FFF2-40B4-BE49-F238E27FC236}">
                <a16:creationId xmlns:a16="http://schemas.microsoft.com/office/drawing/2014/main" id="{5CA80A63-196E-A65A-F026-1EC04611C20B}"/>
              </a:ext>
            </a:extLst>
          </p:cNvPr>
          <p:cNvSpPr txBox="1"/>
          <p:nvPr/>
        </p:nvSpPr>
        <p:spPr>
          <a:xfrm>
            <a:off x="792455" y="668364"/>
            <a:ext cx="2138791" cy="369332"/>
          </a:xfrm>
          <a:prstGeom prst="rect">
            <a:avLst/>
          </a:prstGeom>
          <a:noFill/>
        </p:spPr>
        <p:txBody>
          <a:bodyPr wrap="none" rtlCol="0">
            <a:spAutoFit/>
          </a:bodyPr>
          <a:lstStyle/>
          <a:p>
            <a:r>
              <a:rPr lang="en-GB" dirty="0">
                <a:solidFill>
                  <a:schemeClr val="bg1">
                    <a:lumMod val="50000"/>
                  </a:schemeClr>
                </a:solidFill>
              </a:rPr>
              <a:t>Background system</a:t>
            </a:r>
          </a:p>
        </p:txBody>
      </p:sp>
      <p:sp>
        <p:nvSpPr>
          <p:cNvPr id="778" name="TextBox 777">
            <a:extLst>
              <a:ext uri="{FF2B5EF4-FFF2-40B4-BE49-F238E27FC236}">
                <a16:creationId xmlns:a16="http://schemas.microsoft.com/office/drawing/2014/main" id="{5E864A6A-FD37-00D1-EC77-61C2B76432C5}"/>
              </a:ext>
            </a:extLst>
          </p:cNvPr>
          <p:cNvSpPr txBox="1"/>
          <p:nvPr/>
        </p:nvSpPr>
        <p:spPr>
          <a:xfrm>
            <a:off x="2490274" y="1287811"/>
            <a:ext cx="1093503" cy="261610"/>
          </a:xfrm>
          <a:prstGeom prst="rect">
            <a:avLst/>
          </a:prstGeom>
          <a:noFill/>
        </p:spPr>
        <p:txBody>
          <a:bodyPr wrap="square" rtlCol="0">
            <a:spAutoFit/>
          </a:bodyPr>
          <a:lstStyle/>
          <a:p>
            <a:r>
              <a:rPr lang="en-GB" sz="1100" dirty="0"/>
              <a:t>Raw materials</a:t>
            </a:r>
          </a:p>
        </p:txBody>
      </p:sp>
      <p:sp>
        <p:nvSpPr>
          <p:cNvPr id="779" name="Rounded Rectangle 778">
            <a:extLst>
              <a:ext uri="{FF2B5EF4-FFF2-40B4-BE49-F238E27FC236}">
                <a16:creationId xmlns:a16="http://schemas.microsoft.com/office/drawing/2014/main" id="{E9440E0F-B8A5-30F4-3712-96D912D2F597}"/>
              </a:ext>
            </a:extLst>
          </p:cNvPr>
          <p:cNvSpPr/>
          <p:nvPr/>
        </p:nvSpPr>
        <p:spPr>
          <a:xfrm>
            <a:off x="2107324" y="1832617"/>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0" name="TextBox 779">
            <a:extLst>
              <a:ext uri="{FF2B5EF4-FFF2-40B4-BE49-F238E27FC236}">
                <a16:creationId xmlns:a16="http://schemas.microsoft.com/office/drawing/2014/main" id="{D1F2BB7E-1611-DAF2-21E4-97F77B296DFD}"/>
              </a:ext>
            </a:extLst>
          </p:cNvPr>
          <p:cNvSpPr txBox="1"/>
          <p:nvPr/>
        </p:nvSpPr>
        <p:spPr>
          <a:xfrm>
            <a:off x="2501830" y="1894614"/>
            <a:ext cx="843501" cy="261610"/>
          </a:xfrm>
          <a:prstGeom prst="rect">
            <a:avLst/>
          </a:prstGeom>
          <a:noFill/>
        </p:spPr>
        <p:txBody>
          <a:bodyPr wrap="none" rtlCol="0">
            <a:spAutoFit/>
          </a:bodyPr>
          <a:lstStyle/>
          <a:p>
            <a:r>
              <a:rPr lang="en-GB" sz="1100" dirty="0"/>
              <a:t>Chemicals</a:t>
            </a:r>
          </a:p>
        </p:txBody>
      </p:sp>
      <p:sp>
        <p:nvSpPr>
          <p:cNvPr id="781" name="Rounded Rectangle 780">
            <a:extLst>
              <a:ext uri="{FF2B5EF4-FFF2-40B4-BE49-F238E27FC236}">
                <a16:creationId xmlns:a16="http://schemas.microsoft.com/office/drawing/2014/main" id="{1AB3359C-4DAF-CC74-D652-9FB9C659658B}"/>
              </a:ext>
            </a:extLst>
          </p:cNvPr>
          <p:cNvSpPr/>
          <p:nvPr/>
        </p:nvSpPr>
        <p:spPr>
          <a:xfrm>
            <a:off x="2107324" y="2526354"/>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2" name="TextBox 781">
            <a:extLst>
              <a:ext uri="{FF2B5EF4-FFF2-40B4-BE49-F238E27FC236}">
                <a16:creationId xmlns:a16="http://schemas.microsoft.com/office/drawing/2014/main" id="{09EB2FCF-47F4-BA21-4582-E2EBC743F9CF}"/>
              </a:ext>
            </a:extLst>
          </p:cNvPr>
          <p:cNvSpPr txBox="1"/>
          <p:nvPr/>
        </p:nvSpPr>
        <p:spPr>
          <a:xfrm>
            <a:off x="2501830" y="2588351"/>
            <a:ext cx="788999" cy="261610"/>
          </a:xfrm>
          <a:prstGeom prst="rect">
            <a:avLst/>
          </a:prstGeom>
          <a:noFill/>
        </p:spPr>
        <p:txBody>
          <a:bodyPr wrap="none" rtlCol="0">
            <a:spAutoFit/>
          </a:bodyPr>
          <a:lstStyle/>
          <a:p>
            <a:r>
              <a:rPr lang="en-GB" sz="1100" dirty="0"/>
              <a:t>Electricity</a:t>
            </a:r>
          </a:p>
        </p:txBody>
      </p:sp>
      <p:sp>
        <p:nvSpPr>
          <p:cNvPr id="783" name="Rounded Rectangle 782">
            <a:extLst>
              <a:ext uri="{FF2B5EF4-FFF2-40B4-BE49-F238E27FC236}">
                <a16:creationId xmlns:a16="http://schemas.microsoft.com/office/drawing/2014/main" id="{6A851756-DFA5-784C-2998-8C4B8B455752}"/>
              </a:ext>
            </a:extLst>
          </p:cNvPr>
          <p:cNvSpPr/>
          <p:nvPr/>
        </p:nvSpPr>
        <p:spPr>
          <a:xfrm>
            <a:off x="2107324" y="3218195"/>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4" name="TextBox 783">
            <a:extLst>
              <a:ext uri="{FF2B5EF4-FFF2-40B4-BE49-F238E27FC236}">
                <a16:creationId xmlns:a16="http://schemas.microsoft.com/office/drawing/2014/main" id="{D0834D4B-F294-3A58-A54F-74951015FAEF}"/>
              </a:ext>
            </a:extLst>
          </p:cNvPr>
          <p:cNvSpPr txBox="1"/>
          <p:nvPr/>
        </p:nvSpPr>
        <p:spPr>
          <a:xfrm>
            <a:off x="2501830" y="3280192"/>
            <a:ext cx="551754" cy="261610"/>
          </a:xfrm>
          <a:prstGeom prst="rect">
            <a:avLst/>
          </a:prstGeom>
          <a:noFill/>
        </p:spPr>
        <p:txBody>
          <a:bodyPr wrap="none" rtlCol="0">
            <a:spAutoFit/>
          </a:bodyPr>
          <a:lstStyle/>
          <a:p>
            <a:r>
              <a:rPr lang="en-GB" sz="1100" dirty="0"/>
              <a:t>Water</a:t>
            </a:r>
          </a:p>
        </p:txBody>
      </p:sp>
      <p:sp>
        <p:nvSpPr>
          <p:cNvPr id="785" name="Rounded Rectangle 784">
            <a:extLst>
              <a:ext uri="{FF2B5EF4-FFF2-40B4-BE49-F238E27FC236}">
                <a16:creationId xmlns:a16="http://schemas.microsoft.com/office/drawing/2014/main" id="{FDC5FC44-B0A5-E686-63CA-4427D0838CE0}"/>
              </a:ext>
            </a:extLst>
          </p:cNvPr>
          <p:cNvSpPr/>
          <p:nvPr/>
        </p:nvSpPr>
        <p:spPr>
          <a:xfrm>
            <a:off x="2108955" y="3816750"/>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6" name="TextBox 785">
            <a:extLst>
              <a:ext uri="{FF2B5EF4-FFF2-40B4-BE49-F238E27FC236}">
                <a16:creationId xmlns:a16="http://schemas.microsoft.com/office/drawing/2014/main" id="{6B85C9C9-2EDD-DBA4-8E40-19C7593633A2}"/>
              </a:ext>
            </a:extLst>
          </p:cNvPr>
          <p:cNvSpPr txBox="1"/>
          <p:nvPr/>
        </p:nvSpPr>
        <p:spPr>
          <a:xfrm>
            <a:off x="2503981" y="3797760"/>
            <a:ext cx="856505" cy="430887"/>
          </a:xfrm>
          <a:prstGeom prst="rect">
            <a:avLst/>
          </a:prstGeom>
          <a:noFill/>
        </p:spPr>
        <p:txBody>
          <a:bodyPr wrap="square" rtlCol="0">
            <a:spAutoFit/>
          </a:bodyPr>
          <a:lstStyle/>
          <a:p>
            <a:r>
              <a:rPr lang="en-GB" sz="1100" dirty="0"/>
              <a:t>Waste treatment</a:t>
            </a:r>
          </a:p>
        </p:txBody>
      </p:sp>
      <p:grpSp>
        <p:nvGrpSpPr>
          <p:cNvPr id="787" name="Group 786">
            <a:extLst>
              <a:ext uri="{FF2B5EF4-FFF2-40B4-BE49-F238E27FC236}">
                <a16:creationId xmlns:a16="http://schemas.microsoft.com/office/drawing/2014/main" id="{41109C7E-0E8E-F214-AE0A-35EB2AB67F19}"/>
              </a:ext>
            </a:extLst>
          </p:cNvPr>
          <p:cNvGrpSpPr/>
          <p:nvPr/>
        </p:nvGrpSpPr>
        <p:grpSpPr>
          <a:xfrm>
            <a:off x="343833" y="1715562"/>
            <a:ext cx="944610" cy="608986"/>
            <a:chOff x="542235" y="1296467"/>
            <a:chExt cx="1427605" cy="920371"/>
          </a:xfrm>
        </p:grpSpPr>
        <p:pic>
          <p:nvPicPr>
            <p:cNvPr id="788" name="Graphic 787" descr="Hierarchy outline">
              <a:extLst>
                <a:ext uri="{FF2B5EF4-FFF2-40B4-BE49-F238E27FC236}">
                  <a16:creationId xmlns:a16="http://schemas.microsoft.com/office/drawing/2014/main" id="{51897D53-D928-144F-8FA6-716FCF6499B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1055440" y="1296467"/>
              <a:ext cx="914400" cy="914400"/>
            </a:xfrm>
            <a:prstGeom prst="rect">
              <a:avLst/>
            </a:prstGeom>
          </p:spPr>
        </p:pic>
        <p:pic>
          <p:nvPicPr>
            <p:cNvPr id="789" name="Graphic 788" descr="Hierarchy outline">
              <a:extLst>
                <a:ext uri="{FF2B5EF4-FFF2-40B4-BE49-F238E27FC236}">
                  <a16:creationId xmlns:a16="http://schemas.microsoft.com/office/drawing/2014/main" id="{A30A0693-7B2B-EA10-73B3-675D0E7C4D1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542236" y="1302440"/>
              <a:ext cx="914397" cy="914400"/>
            </a:xfrm>
            <a:prstGeom prst="rect">
              <a:avLst/>
            </a:prstGeom>
          </p:spPr>
        </p:pic>
      </p:grpSp>
      <p:grpSp>
        <p:nvGrpSpPr>
          <p:cNvPr id="790" name="Group 789">
            <a:extLst>
              <a:ext uri="{FF2B5EF4-FFF2-40B4-BE49-F238E27FC236}">
                <a16:creationId xmlns:a16="http://schemas.microsoft.com/office/drawing/2014/main" id="{671F4581-8ED9-CDD0-D7B0-BF0653663311}"/>
              </a:ext>
            </a:extLst>
          </p:cNvPr>
          <p:cNvGrpSpPr/>
          <p:nvPr/>
        </p:nvGrpSpPr>
        <p:grpSpPr>
          <a:xfrm>
            <a:off x="315446" y="3133292"/>
            <a:ext cx="944610" cy="608986"/>
            <a:chOff x="542235" y="1296467"/>
            <a:chExt cx="1427605" cy="920371"/>
          </a:xfrm>
        </p:grpSpPr>
        <p:pic>
          <p:nvPicPr>
            <p:cNvPr id="791" name="Graphic 790" descr="Hierarchy outline">
              <a:extLst>
                <a:ext uri="{FF2B5EF4-FFF2-40B4-BE49-F238E27FC236}">
                  <a16:creationId xmlns:a16="http://schemas.microsoft.com/office/drawing/2014/main" id="{7CABADE8-712D-A7D7-6750-D7C43ABBE736}"/>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1055440" y="1296467"/>
              <a:ext cx="914400" cy="914400"/>
            </a:xfrm>
            <a:prstGeom prst="rect">
              <a:avLst/>
            </a:prstGeom>
          </p:spPr>
        </p:pic>
        <p:pic>
          <p:nvPicPr>
            <p:cNvPr id="792" name="Graphic 791" descr="Hierarchy outline">
              <a:extLst>
                <a:ext uri="{FF2B5EF4-FFF2-40B4-BE49-F238E27FC236}">
                  <a16:creationId xmlns:a16="http://schemas.microsoft.com/office/drawing/2014/main" id="{3E844973-AE77-165A-FE7D-498C03423EE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542236" y="1302440"/>
              <a:ext cx="914397" cy="914400"/>
            </a:xfrm>
            <a:prstGeom prst="rect">
              <a:avLst/>
            </a:prstGeom>
          </p:spPr>
        </p:pic>
      </p:grpSp>
      <p:grpSp>
        <p:nvGrpSpPr>
          <p:cNvPr id="793" name="Group 792">
            <a:extLst>
              <a:ext uri="{FF2B5EF4-FFF2-40B4-BE49-F238E27FC236}">
                <a16:creationId xmlns:a16="http://schemas.microsoft.com/office/drawing/2014/main" id="{133168DF-F563-6DC5-6B73-322254F2FB39}"/>
              </a:ext>
            </a:extLst>
          </p:cNvPr>
          <p:cNvGrpSpPr/>
          <p:nvPr/>
        </p:nvGrpSpPr>
        <p:grpSpPr>
          <a:xfrm>
            <a:off x="314081" y="3731786"/>
            <a:ext cx="944610" cy="608986"/>
            <a:chOff x="542235" y="1296467"/>
            <a:chExt cx="1427605" cy="920371"/>
          </a:xfrm>
        </p:grpSpPr>
        <p:pic>
          <p:nvPicPr>
            <p:cNvPr id="794" name="Graphic 793" descr="Hierarchy outline">
              <a:extLst>
                <a:ext uri="{FF2B5EF4-FFF2-40B4-BE49-F238E27FC236}">
                  <a16:creationId xmlns:a16="http://schemas.microsoft.com/office/drawing/2014/main" id="{69682411-C676-6DB4-D2C6-98CFD26D993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1055440" y="1296467"/>
              <a:ext cx="914400" cy="914400"/>
            </a:xfrm>
            <a:prstGeom prst="rect">
              <a:avLst/>
            </a:prstGeom>
          </p:spPr>
        </p:pic>
        <p:pic>
          <p:nvPicPr>
            <p:cNvPr id="795" name="Graphic 794" descr="Hierarchy outline">
              <a:extLst>
                <a:ext uri="{FF2B5EF4-FFF2-40B4-BE49-F238E27FC236}">
                  <a16:creationId xmlns:a16="http://schemas.microsoft.com/office/drawing/2014/main" id="{E6E9179D-567E-E74A-D87F-AC90FD48740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542236" y="1302440"/>
              <a:ext cx="914397" cy="914400"/>
            </a:xfrm>
            <a:prstGeom prst="rect">
              <a:avLst/>
            </a:prstGeom>
          </p:spPr>
        </p:pic>
      </p:grpSp>
      <p:cxnSp>
        <p:nvCxnSpPr>
          <p:cNvPr id="796" name="Straight Arrow Connector 795">
            <a:extLst>
              <a:ext uri="{FF2B5EF4-FFF2-40B4-BE49-F238E27FC236}">
                <a16:creationId xmlns:a16="http://schemas.microsoft.com/office/drawing/2014/main" id="{64E00F35-23BB-2DCA-BB23-021610431373}"/>
              </a:ext>
            </a:extLst>
          </p:cNvPr>
          <p:cNvCxnSpPr/>
          <p:nvPr/>
        </p:nvCxnSpPr>
        <p:spPr>
          <a:xfrm>
            <a:off x="1258691" y="1418616"/>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97" name="Straight Arrow Connector 796">
            <a:extLst>
              <a:ext uri="{FF2B5EF4-FFF2-40B4-BE49-F238E27FC236}">
                <a16:creationId xmlns:a16="http://schemas.microsoft.com/office/drawing/2014/main" id="{80794B33-4A9D-DDDF-DE6C-E0EEC7E076A4}"/>
              </a:ext>
            </a:extLst>
          </p:cNvPr>
          <p:cNvCxnSpPr/>
          <p:nvPr/>
        </p:nvCxnSpPr>
        <p:spPr>
          <a:xfrm>
            <a:off x="1266277" y="2017872"/>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98" name="Straight Arrow Connector 797">
            <a:extLst>
              <a:ext uri="{FF2B5EF4-FFF2-40B4-BE49-F238E27FC236}">
                <a16:creationId xmlns:a16="http://schemas.microsoft.com/office/drawing/2014/main" id="{3D16AB93-20E2-B34F-0FD2-6A230C3A8149}"/>
              </a:ext>
            </a:extLst>
          </p:cNvPr>
          <p:cNvCxnSpPr/>
          <p:nvPr/>
        </p:nvCxnSpPr>
        <p:spPr>
          <a:xfrm>
            <a:off x="1245925" y="3442751"/>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99" name="Straight Arrow Connector 798">
            <a:extLst>
              <a:ext uri="{FF2B5EF4-FFF2-40B4-BE49-F238E27FC236}">
                <a16:creationId xmlns:a16="http://schemas.microsoft.com/office/drawing/2014/main" id="{0D1C51E3-ADEA-14C4-EFDD-C0743552EEEE}"/>
              </a:ext>
            </a:extLst>
          </p:cNvPr>
          <p:cNvCxnSpPr/>
          <p:nvPr/>
        </p:nvCxnSpPr>
        <p:spPr>
          <a:xfrm>
            <a:off x="1245925" y="4005676"/>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800" name="Rounded Rectangle 799">
            <a:extLst>
              <a:ext uri="{FF2B5EF4-FFF2-40B4-BE49-F238E27FC236}">
                <a16:creationId xmlns:a16="http://schemas.microsoft.com/office/drawing/2014/main" id="{984F1A33-1A72-CA0E-2F6F-2A4C2ECC5C37}"/>
              </a:ext>
            </a:extLst>
          </p:cNvPr>
          <p:cNvSpPr/>
          <p:nvPr/>
        </p:nvSpPr>
        <p:spPr>
          <a:xfrm>
            <a:off x="2095768" y="1225814"/>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01" name="Graphic 800" descr="Electric Tower outline">
            <a:extLst>
              <a:ext uri="{FF2B5EF4-FFF2-40B4-BE49-F238E27FC236}">
                <a16:creationId xmlns:a16="http://schemas.microsoft.com/office/drawing/2014/main" id="{C5BEAA73-B46C-728F-9274-5A711AF0C03E}"/>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163837" y="2570422"/>
            <a:ext cx="326437" cy="326437"/>
          </a:xfrm>
          <a:prstGeom prst="rect">
            <a:avLst/>
          </a:prstGeom>
        </p:spPr>
      </p:pic>
      <p:pic>
        <p:nvPicPr>
          <p:cNvPr id="802" name="Graphic 801" descr="Water outline">
            <a:extLst>
              <a:ext uri="{FF2B5EF4-FFF2-40B4-BE49-F238E27FC236}">
                <a16:creationId xmlns:a16="http://schemas.microsoft.com/office/drawing/2014/main" id="{C8951A14-E7B8-50C3-8AE6-F9F186F7E99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114969" y="3225174"/>
            <a:ext cx="375305" cy="375305"/>
          </a:xfrm>
          <a:prstGeom prst="rect">
            <a:avLst/>
          </a:prstGeom>
        </p:spPr>
      </p:pic>
      <p:pic>
        <p:nvPicPr>
          <p:cNvPr id="803" name="Graphic 802" descr="Raw Materials outline">
            <a:extLst>
              <a:ext uri="{FF2B5EF4-FFF2-40B4-BE49-F238E27FC236}">
                <a16:creationId xmlns:a16="http://schemas.microsoft.com/office/drawing/2014/main" id="{C514B7FB-94ED-BEE5-AEE3-AC33A8DAA229}"/>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2129241" y="1241640"/>
            <a:ext cx="361033" cy="361033"/>
          </a:xfrm>
          <a:prstGeom prst="rect">
            <a:avLst/>
          </a:prstGeom>
        </p:spPr>
      </p:pic>
      <p:pic>
        <p:nvPicPr>
          <p:cNvPr id="804" name="Graphic 803" descr="Chemicals outline">
            <a:extLst>
              <a:ext uri="{FF2B5EF4-FFF2-40B4-BE49-F238E27FC236}">
                <a16:creationId xmlns:a16="http://schemas.microsoft.com/office/drawing/2014/main" id="{8595485A-768F-DC00-6BE0-26A7014AF480}"/>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2134330" y="1837189"/>
            <a:ext cx="398469" cy="398469"/>
          </a:xfrm>
          <a:prstGeom prst="rect">
            <a:avLst/>
          </a:prstGeom>
        </p:spPr>
      </p:pic>
      <p:pic>
        <p:nvPicPr>
          <p:cNvPr id="805" name="Graphic 804" descr="Garbage outline">
            <a:extLst>
              <a:ext uri="{FF2B5EF4-FFF2-40B4-BE49-F238E27FC236}">
                <a16:creationId xmlns:a16="http://schemas.microsoft.com/office/drawing/2014/main" id="{8D039966-564C-DBD0-C50C-1CE46E7055E2}"/>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2100250" y="3823669"/>
            <a:ext cx="400244" cy="400244"/>
          </a:xfrm>
          <a:prstGeom prst="rect">
            <a:avLst/>
          </a:prstGeom>
        </p:spPr>
      </p:pic>
      <p:cxnSp>
        <p:nvCxnSpPr>
          <p:cNvPr id="806" name="Elbow Connector 805">
            <a:extLst>
              <a:ext uri="{FF2B5EF4-FFF2-40B4-BE49-F238E27FC236}">
                <a16:creationId xmlns:a16="http://schemas.microsoft.com/office/drawing/2014/main" id="{9CE1927C-2F98-7D7D-8CE1-B99B8BCE15A7}"/>
              </a:ext>
            </a:extLst>
          </p:cNvPr>
          <p:cNvCxnSpPr>
            <a:cxnSpLocks/>
            <a:stCxn id="800" idx="3"/>
            <a:endCxn id="23" idx="1"/>
          </p:cNvCxnSpPr>
          <p:nvPr/>
        </p:nvCxnSpPr>
        <p:spPr>
          <a:xfrm>
            <a:off x="3491975" y="1423875"/>
            <a:ext cx="698196" cy="2043164"/>
          </a:xfrm>
          <a:prstGeom prst="bentConnector3">
            <a:avLst>
              <a:gd name="adj1" fmla="val 50000"/>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811" name="Elbow Connector 810">
            <a:extLst>
              <a:ext uri="{FF2B5EF4-FFF2-40B4-BE49-F238E27FC236}">
                <a16:creationId xmlns:a16="http://schemas.microsoft.com/office/drawing/2014/main" id="{3BBB79EF-DFCF-40C1-5B4C-1447C2CFC8D7}"/>
              </a:ext>
            </a:extLst>
          </p:cNvPr>
          <p:cNvCxnSpPr>
            <a:cxnSpLocks/>
            <a:stCxn id="780" idx="3"/>
            <a:endCxn id="771" idx="0"/>
          </p:cNvCxnSpPr>
          <p:nvPr/>
        </p:nvCxnSpPr>
        <p:spPr>
          <a:xfrm>
            <a:off x="3345331" y="2025419"/>
            <a:ext cx="1302040" cy="906616"/>
          </a:xfrm>
          <a:prstGeom prst="bentConnector2">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814" name="Elbow Connector 813">
            <a:extLst>
              <a:ext uri="{FF2B5EF4-FFF2-40B4-BE49-F238E27FC236}">
                <a16:creationId xmlns:a16="http://schemas.microsoft.com/office/drawing/2014/main" id="{CE432A2E-E04D-DDFF-8422-5B76CA863D25}"/>
              </a:ext>
            </a:extLst>
          </p:cNvPr>
          <p:cNvCxnSpPr>
            <a:cxnSpLocks/>
            <a:stCxn id="781" idx="3"/>
            <a:endCxn id="767" idx="0"/>
          </p:cNvCxnSpPr>
          <p:nvPr/>
        </p:nvCxnSpPr>
        <p:spPr>
          <a:xfrm>
            <a:off x="3503531" y="2724415"/>
            <a:ext cx="2149262" cy="279628"/>
          </a:xfrm>
          <a:prstGeom prst="bentConnector2">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818" name="Elbow Connector 817">
            <a:extLst>
              <a:ext uri="{FF2B5EF4-FFF2-40B4-BE49-F238E27FC236}">
                <a16:creationId xmlns:a16="http://schemas.microsoft.com/office/drawing/2014/main" id="{1AE6BF07-D90D-0369-643D-07E459AD1CF3}"/>
              </a:ext>
            </a:extLst>
          </p:cNvPr>
          <p:cNvCxnSpPr>
            <a:cxnSpLocks/>
            <a:stCxn id="783" idx="3"/>
            <a:endCxn id="765" idx="2"/>
          </p:cNvCxnSpPr>
          <p:nvPr/>
        </p:nvCxnSpPr>
        <p:spPr>
          <a:xfrm>
            <a:off x="3503531" y="3416256"/>
            <a:ext cx="3160129" cy="503713"/>
          </a:xfrm>
          <a:prstGeom prst="bentConnector4">
            <a:avLst>
              <a:gd name="adj1" fmla="val 9262"/>
              <a:gd name="adj2" fmla="val 145383"/>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823" name="Elbow Connector 822">
            <a:extLst>
              <a:ext uri="{FF2B5EF4-FFF2-40B4-BE49-F238E27FC236}">
                <a16:creationId xmlns:a16="http://schemas.microsoft.com/office/drawing/2014/main" id="{BAC22DBC-16C1-4F21-2E22-374154285675}"/>
              </a:ext>
            </a:extLst>
          </p:cNvPr>
          <p:cNvCxnSpPr>
            <a:cxnSpLocks/>
            <a:stCxn id="785" idx="3"/>
            <a:endCxn id="767" idx="2"/>
          </p:cNvCxnSpPr>
          <p:nvPr/>
        </p:nvCxnSpPr>
        <p:spPr>
          <a:xfrm flipV="1">
            <a:off x="3505162" y="3918443"/>
            <a:ext cx="2147631" cy="96368"/>
          </a:xfrm>
          <a:prstGeom prst="bentConnector2">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838" name="TextBox 837">
            <a:extLst>
              <a:ext uri="{FF2B5EF4-FFF2-40B4-BE49-F238E27FC236}">
                <a16:creationId xmlns:a16="http://schemas.microsoft.com/office/drawing/2014/main" id="{5F1FEF13-E400-ECF8-E7E3-6A1C372C8F12}"/>
              </a:ext>
            </a:extLst>
          </p:cNvPr>
          <p:cNvSpPr txBox="1"/>
          <p:nvPr/>
        </p:nvSpPr>
        <p:spPr>
          <a:xfrm>
            <a:off x="10609651" y="3520319"/>
            <a:ext cx="492443" cy="707886"/>
          </a:xfrm>
          <a:prstGeom prst="rect">
            <a:avLst/>
          </a:prstGeom>
          <a:noFill/>
        </p:spPr>
        <p:txBody>
          <a:bodyPr wrap="none" rtlCol="0">
            <a:spAutoFit/>
          </a:bodyPr>
          <a:lstStyle/>
          <a:p>
            <a:pPr algn="ctr"/>
            <a:r>
              <a:rPr lang="en-GB" sz="4000" b="1" dirty="0"/>
              <a:t>X</a:t>
            </a:r>
          </a:p>
        </p:txBody>
      </p:sp>
      <p:grpSp>
        <p:nvGrpSpPr>
          <p:cNvPr id="839" name="Group 838">
            <a:extLst>
              <a:ext uri="{FF2B5EF4-FFF2-40B4-BE49-F238E27FC236}">
                <a16:creationId xmlns:a16="http://schemas.microsoft.com/office/drawing/2014/main" id="{0349412C-C548-736A-C919-D4C14B33A3B6}"/>
              </a:ext>
            </a:extLst>
          </p:cNvPr>
          <p:cNvGrpSpPr/>
          <p:nvPr/>
        </p:nvGrpSpPr>
        <p:grpSpPr>
          <a:xfrm>
            <a:off x="9974820" y="2600774"/>
            <a:ext cx="1914638" cy="1804270"/>
            <a:chOff x="9846612" y="949401"/>
            <a:chExt cx="1914638" cy="1804270"/>
          </a:xfrm>
        </p:grpSpPr>
        <p:sp>
          <p:nvSpPr>
            <p:cNvPr id="840" name="Rounded Rectangle 839">
              <a:extLst>
                <a:ext uri="{FF2B5EF4-FFF2-40B4-BE49-F238E27FC236}">
                  <a16:creationId xmlns:a16="http://schemas.microsoft.com/office/drawing/2014/main" id="{523BE25A-1859-0D60-32C4-0DB1D1979291}"/>
                </a:ext>
              </a:extLst>
            </p:cNvPr>
            <p:cNvSpPr/>
            <p:nvPr/>
          </p:nvSpPr>
          <p:spPr>
            <a:xfrm>
              <a:off x="9846612" y="949401"/>
              <a:ext cx="1881881" cy="1804270"/>
            </a:xfrm>
            <a:prstGeom prst="roundRect">
              <a:avLst>
                <a:gd name="adj" fmla="val 3525"/>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41" name="Group 840">
              <a:extLst>
                <a:ext uri="{FF2B5EF4-FFF2-40B4-BE49-F238E27FC236}">
                  <a16:creationId xmlns:a16="http://schemas.microsoft.com/office/drawing/2014/main" id="{4CD3F8EB-D70F-CC8E-7730-7E9A9A483B69}"/>
                </a:ext>
              </a:extLst>
            </p:cNvPr>
            <p:cNvGrpSpPr/>
            <p:nvPr/>
          </p:nvGrpSpPr>
          <p:grpSpPr>
            <a:xfrm>
              <a:off x="10344472" y="980728"/>
              <a:ext cx="1416778" cy="1481967"/>
              <a:chOff x="10344472" y="980728"/>
              <a:chExt cx="1416778" cy="1481967"/>
            </a:xfrm>
          </p:grpSpPr>
          <p:grpSp>
            <p:nvGrpSpPr>
              <p:cNvPr id="842" name="Group 841">
                <a:extLst>
                  <a:ext uri="{FF2B5EF4-FFF2-40B4-BE49-F238E27FC236}">
                    <a16:creationId xmlns:a16="http://schemas.microsoft.com/office/drawing/2014/main" id="{BFA16143-251F-3E2A-1EB0-3329705141AC}"/>
                  </a:ext>
                </a:extLst>
              </p:cNvPr>
              <p:cNvGrpSpPr/>
              <p:nvPr/>
            </p:nvGrpSpPr>
            <p:grpSpPr>
              <a:xfrm>
                <a:off x="10344472" y="980728"/>
                <a:ext cx="914400" cy="1017404"/>
                <a:chOff x="9552384" y="3429000"/>
                <a:chExt cx="914400" cy="1017404"/>
              </a:xfrm>
            </p:grpSpPr>
            <p:pic>
              <p:nvPicPr>
                <p:cNvPr id="844" name="Graphic 843" descr="Cloud outline">
                  <a:extLst>
                    <a:ext uri="{FF2B5EF4-FFF2-40B4-BE49-F238E27FC236}">
                      <a16:creationId xmlns:a16="http://schemas.microsoft.com/office/drawing/2014/main" id="{BB1FCA15-6A76-D3DD-CA70-5AAB25474CDA}"/>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9552384" y="3429000"/>
                  <a:ext cx="914400" cy="914400"/>
                </a:xfrm>
                <a:prstGeom prst="rect">
                  <a:avLst/>
                </a:prstGeom>
              </p:spPr>
            </p:pic>
            <p:sp>
              <p:nvSpPr>
                <p:cNvPr id="845" name="TextBox 844">
                  <a:extLst>
                    <a:ext uri="{FF2B5EF4-FFF2-40B4-BE49-F238E27FC236}">
                      <a16:creationId xmlns:a16="http://schemas.microsoft.com/office/drawing/2014/main" id="{8BC716FA-4E45-9886-916F-FF760D210D6C}"/>
                    </a:ext>
                  </a:extLst>
                </p:cNvPr>
                <p:cNvSpPr txBox="1"/>
                <p:nvPr/>
              </p:nvSpPr>
              <p:spPr>
                <a:xfrm>
                  <a:off x="9696400" y="4077072"/>
                  <a:ext cx="648072" cy="369332"/>
                </a:xfrm>
                <a:prstGeom prst="rect">
                  <a:avLst/>
                </a:prstGeom>
                <a:solidFill>
                  <a:schemeClr val="bg1"/>
                </a:solidFill>
              </p:spPr>
              <p:txBody>
                <a:bodyPr wrap="square" rtlCol="0">
                  <a:spAutoFit/>
                </a:bodyPr>
                <a:lstStyle/>
                <a:p>
                  <a:pPr algn="ctr"/>
                  <a:r>
                    <a:rPr lang="en-GB" dirty="0"/>
                    <a:t> </a:t>
                  </a:r>
                  <a:endParaRPr lang="en-GB" baseline="-25000" dirty="0"/>
                </a:p>
              </p:txBody>
            </p:sp>
            <p:sp>
              <p:nvSpPr>
                <p:cNvPr id="846" name="TextBox 845">
                  <a:extLst>
                    <a:ext uri="{FF2B5EF4-FFF2-40B4-BE49-F238E27FC236}">
                      <a16:creationId xmlns:a16="http://schemas.microsoft.com/office/drawing/2014/main" id="{C37BDE15-F3E9-A15F-13F4-CF87B0318FEE}"/>
                    </a:ext>
                  </a:extLst>
                </p:cNvPr>
                <p:cNvSpPr txBox="1"/>
                <p:nvPr/>
              </p:nvSpPr>
              <p:spPr>
                <a:xfrm>
                  <a:off x="9696400" y="3851756"/>
                  <a:ext cx="648072" cy="369332"/>
                </a:xfrm>
                <a:prstGeom prst="rect">
                  <a:avLst/>
                </a:prstGeom>
                <a:noFill/>
              </p:spPr>
              <p:txBody>
                <a:bodyPr wrap="square" rtlCol="0">
                  <a:spAutoFit/>
                </a:bodyPr>
                <a:lstStyle/>
                <a:p>
                  <a:pPr algn="ctr"/>
                  <a:r>
                    <a:rPr lang="en-GB" dirty="0"/>
                    <a:t>CO</a:t>
                  </a:r>
                  <a:r>
                    <a:rPr lang="en-GB" baseline="-25000" dirty="0"/>
                    <a:t>2</a:t>
                  </a:r>
                </a:p>
              </p:txBody>
            </p:sp>
          </p:grpSp>
          <p:sp>
            <p:nvSpPr>
              <p:cNvPr id="843" name="TextBox 842">
                <a:extLst>
                  <a:ext uri="{FF2B5EF4-FFF2-40B4-BE49-F238E27FC236}">
                    <a16:creationId xmlns:a16="http://schemas.microsoft.com/office/drawing/2014/main" id="{33852D04-ED74-FC1C-77A2-27ECA2ED24D8}"/>
                  </a:ext>
                </a:extLst>
              </p:cNvPr>
              <p:cNvSpPr txBox="1"/>
              <p:nvPr/>
            </p:nvSpPr>
            <p:spPr>
              <a:xfrm>
                <a:off x="10877675" y="2154918"/>
                <a:ext cx="883575" cy="307777"/>
              </a:xfrm>
              <a:prstGeom prst="rect">
                <a:avLst/>
              </a:prstGeom>
              <a:noFill/>
            </p:spPr>
            <p:txBody>
              <a:bodyPr wrap="none" rtlCol="0">
                <a:spAutoFit/>
              </a:bodyPr>
              <a:lstStyle/>
              <a:p>
                <a:pPr algn="ctr"/>
                <a:r>
                  <a:rPr lang="en-GB" sz="1400" dirty="0"/>
                  <a:t>kg CO</a:t>
                </a:r>
                <a:r>
                  <a:rPr lang="en-GB" sz="1400" baseline="-25000" dirty="0"/>
                  <a:t>2-eq</a:t>
                </a:r>
              </a:p>
            </p:txBody>
          </p:sp>
        </p:grpSp>
      </p:grpSp>
      <p:sp>
        <p:nvSpPr>
          <p:cNvPr id="847" name="TextBox 846">
            <a:extLst>
              <a:ext uri="{FF2B5EF4-FFF2-40B4-BE49-F238E27FC236}">
                <a16:creationId xmlns:a16="http://schemas.microsoft.com/office/drawing/2014/main" id="{558FF980-BF4E-841A-AA6C-9D6F6014B8F1}"/>
              </a:ext>
            </a:extLst>
          </p:cNvPr>
          <p:cNvSpPr txBox="1"/>
          <p:nvPr/>
        </p:nvSpPr>
        <p:spPr>
          <a:xfrm>
            <a:off x="10616696" y="3521367"/>
            <a:ext cx="450764" cy="707886"/>
          </a:xfrm>
          <a:prstGeom prst="rect">
            <a:avLst/>
          </a:prstGeom>
          <a:noFill/>
        </p:spPr>
        <p:txBody>
          <a:bodyPr wrap="none" rtlCol="0">
            <a:spAutoFit/>
          </a:bodyPr>
          <a:lstStyle/>
          <a:p>
            <a:pPr algn="ctr"/>
            <a:r>
              <a:rPr lang="en-GB" sz="4000" b="1" dirty="0"/>
              <a:t>?</a:t>
            </a:r>
          </a:p>
        </p:txBody>
      </p:sp>
      <p:sp>
        <p:nvSpPr>
          <p:cNvPr id="848" name="Freeform 847">
            <a:extLst>
              <a:ext uri="{FF2B5EF4-FFF2-40B4-BE49-F238E27FC236}">
                <a16:creationId xmlns:a16="http://schemas.microsoft.com/office/drawing/2014/main" id="{CF14590E-05A7-BB70-E6D0-53AB20070A4B}"/>
              </a:ext>
            </a:extLst>
          </p:cNvPr>
          <p:cNvSpPr/>
          <p:nvPr/>
        </p:nvSpPr>
        <p:spPr>
          <a:xfrm>
            <a:off x="8479088" y="3260750"/>
            <a:ext cx="861013" cy="340033"/>
          </a:xfrm>
          <a:custGeom>
            <a:avLst/>
            <a:gdLst>
              <a:gd name="csX0" fmla="*/ 272707 w 438342"/>
              <a:gd name="csY0" fmla="*/ 535 h 340033"/>
              <a:gd name="csX1" fmla="*/ 286734 w 438342"/>
              <a:gd name="csY1" fmla="*/ 7546 h 340033"/>
              <a:gd name="csX2" fmla="*/ 328815 w 438342"/>
              <a:gd name="csY2" fmla="*/ 49612 h 340033"/>
              <a:gd name="csX3" fmla="*/ 353362 w 438342"/>
              <a:gd name="csY3" fmla="*/ 77656 h 340033"/>
              <a:gd name="csX4" fmla="*/ 441031 w 438342"/>
              <a:gd name="csY4" fmla="*/ 165294 h 340033"/>
              <a:gd name="csX5" fmla="*/ 434017 w 438342"/>
              <a:gd name="csY5" fmla="*/ 179316 h 340033"/>
              <a:gd name="csX6" fmla="*/ 377910 w 438342"/>
              <a:gd name="csY6" fmla="*/ 235404 h 340033"/>
              <a:gd name="csX7" fmla="*/ 353362 w 438342"/>
              <a:gd name="csY7" fmla="*/ 263448 h 340033"/>
              <a:gd name="csX8" fmla="*/ 304268 w 438342"/>
              <a:gd name="csY8" fmla="*/ 312525 h 340033"/>
              <a:gd name="csX9" fmla="*/ 279721 w 438342"/>
              <a:gd name="csY9" fmla="*/ 340569 h 340033"/>
              <a:gd name="csX10" fmla="*/ 272707 w 438342"/>
              <a:gd name="csY10" fmla="*/ 340569 h 340033"/>
              <a:gd name="csX11" fmla="*/ 272707 w 438342"/>
              <a:gd name="csY11" fmla="*/ 235404 h 340033"/>
              <a:gd name="csX12" fmla="*/ 2688 w 438342"/>
              <a:gd name="csY12" fmla="*/ 235404 h 340033"/>
              <a:gd name="csX13" fmla="*/ 2688 w 438342"/>
              <a:gd name="csY13" fmla="*/ 105700 h 340033"/>
              <a:gd name="csX14" fmla="*/ 272707 w 438342"/>
              <a:gd name="csY14" fmla="*/ 105700 h 340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38342" h="340033">
                <a:moveTo>
                  <a:pt x="272707" y="535"/>
                </a:moveTo>
                <a:lnTo>
                  <a:pt x="286734" y="7546"/>
                </a:lnTo>
                <a:lnTo>
                  <a:pt x="328815" y="49612"/>
                </a:lnTo>
                <a:lnTo>
                  <a:pt x="353362" y="77656"/>
                </a:lnTo>
                <a:lnTo>
                  <a:pt x="441031" y="165294"/>
                </a:lnTo>
                <a:lnTo>
                  <a:pt x="434017" y="179316"/>
                </a:lnTo>
                <a:lnTo>
                  <a:pt x="377910" y="235404"/>
                </a:lnTo>
                <a:lnTo>
                  <a:pt x="353362" y="263448"/>
                </a:lnTo>
                <a:lnTo>
                  <a:pt x="304268" y="312525"/>
                </a:lnTo>
                <a:lnTo>
                  <a:pt x="279721" y="340569"/>
                </a:lnTo>
                <a:lnTo>
                  <a:pt x="272707" y="340569"/>
                </a:lnTo>
                <a:lnTo>
                  <a:pt x="272707" y="235404"/>
                </a:lnTo>
                <a:lnTo>
                  <a:pt x="2688" y="235404"/>
                </a:lnTo>
                <a:lnTo>
                  <a:pt x="2688" y="105700"/>
                </a:lnTo>
                <a:lnTo>
                  <a:pt x="272707" y="105700"/>
                </a:lnTo>
                <a:close/>
              </a:path>
            </a:pathLst>
          </a:custGeom>
          <a:solidFill>
            <a:srgbClr val="1C222C"/>
          </a:solidFill>
          <a:ln w="3506" cap="flat">
            <a:noFill/>
            <a:prstDash val="solid"/>
            <a:miter/>
          </a:ln>
        </p:spPr>
        <p:txBody>
          <a:bodyPr/>
          <a:lstStyle/>
          <a:p>
            <a:endParaRPr lang="en-GB"/>
          </a:p>
        </p:txBody>
      </p:sp>
      <p:sp>
        <p:nvSpPr>
          <p:cNvPr id="849" name="Rounded Rectangle 848">
            <a:extLst>
              <a:ext uri="{FF2B5EF4-FFF2-40B4-BE49-F238E27FC236}">
                <a16:creationId xmlns:a16="http://schemas.microsoft.com/office/drawing/2014/main" id="{355FDA70-B568-C0F4-D2D9-D5B3C22205C3}"/>
              </a:ext>
            </a:extLst>
          </p:cNvPr>
          <p:cNvSpPr/>
          <p:nvPr/>
        </p:nvSpPr>
        <p:spPr>
          <a:xfrm>
            <a:off x="4151302" y="947674"/>
            <a:ext cx="2660480" cy="907295"/>
          </a:xfrm>
          <a:prstGeom prst="roundRect">
            <a:avLst>
              <a:gd name="adj" fmla="val 50000"/>
            </a:avLst>
          </a:pr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lumMod val="50000"/>
                  </a:schemeClr>
                </a:solidFill>
              </a:rPr>
              <a:t>How to properly connect foreground to background?</a:t>
            </a:r>
          </a:p>
        </p:txBody>
      </p:sp>
      <p:sp>
        <p:nvSpPr>
          <p:cNvPr id="851" name="Rounded Rectangle 850">
            <a:extLst>
              <a:ext uri="{FF2B5EF4-FFF2-40B4-BE49-F238E27FC236}">
                <a16:creationId xmlns:a16="http://schemas.microsoft.com/office/drawing/2014/main" id="{FA072EA6-28A5-37E2-8FD0-D8BF72CCAEBE}"/>
              </a:ext>
            </a:extLst>
          </p:cNvPr>
          <p:cNvSpPr/>
          <p:nvPr/>
        </p:nvSpPr>
        <p:spPr>
          <a:xfrm>
            <a:off x="7213520" y="1674513"/>
            <a:ext cx="2194336" cy="664329"/>
          </a:xfrm>
          <a:prstGeom prst="roundRect">
            <a:avLst>
              <a:gd name="adj" fmla="val 50000"/>
            </a:avLst>
          </a:pr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lumMod val="50000"/>
                  </a:schemeClr>
                </a:solidFill>
              </a:rPr>
              <a:t>How to model electricity?</a:t>
            </a:r>
          </a:p>
        </p:txBody>
      </p:sp>
      <p:pic>
        <p:nvPicPr>
          <p:cNvPr id="852" name="Graphic 851" descr="Question Mark with solid fill">
            <a:extLst>
              <a:ext uri="{FF2B5EF4-FFF2-40B4-BE49-F238E27FC236}">
                <a16:creationId xmlns:a16="http://schemas.microsoft.com/office/drawing/2014/main" id="{E4DC7E90-1068-5068-6302-3E47AF95CE3D}"/>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3684428" y="795213"/>
            <a:ext cx="914400" cy="914400"/>
          </a:xfrm>
          <a:prstGeom prst="rect">
            <a:avLst/>
          </a:prstGeom>
        </p:spPr>
      </p:pic>
      <p:pic>
        <p:nvPicPr>
          <p:cNvPr id="854" name="Graphic 853" descr="Question Mark with solid fill">
            <a:extLst>
              <a:ext uri="{FF2B5EF4-FFF2-40B4-BE49-F238E27FC236}">
                <a16:creationId xmlns:a16="http://schemas.microsoft.com/office/drawing/2014/main" id="{FA5222C1-D814-D99D-D0FD-12776717887A}"/>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6735130" y="1499498"/>
            <a:ext cx="914400" cy="914400"/>
          </a:xfrm>
          <a:prstGeom prst="rect">
            <a:avLst/>
          </a:prstGeom>
        </p:spPr>
      </p:pic>
      <p:sp>
        <p:nvSpPr>
          <p:cNvPr id="855" name="TextBox 854">
            <a:extLst>
              <a:ext uri="{FF2B5EF4-FFF2-40B4-BE49-F238E27FC236}">
                <a16:creationId xmlns:a16="http://schemas.microsoft.com/office/drawing/2014/main" id="{07769DB4-2A99-A17F-C20E-6D63902D7306}"/>
              </a:ext>
            </a:extLst>
          </p:cNvPr>
          <p:cNvSpPr txBox="1"/>
          <p:nvPr/>
        </p:nvSpPr>
        <p:spPr>
          <a:xfrm>
            <a:off x="983432" y="2367601"/>
            <a:ext cx="1010213" cy="261610"/>
          </a:xfrm>
          <a:prstGeom prst="rect">
            <a:avLst/>
          </a:prstGeom>
          <a:noFill/>
        </p:spPr>
        <p:txBody>
          <a:bodyPr wrap="none" rtlCol="0">
            <a:spAutoFit/>
          </a:bodyPr>
          <a:lstStyle/>
          <a:p>
            <a:r>
              <a:rPr lang="en-GB" sz="1100" dirty="0">
                <a:solidFill>
                  <a:schemeClr val="bg1">
                    <a:lumMod val="50000"/>
                  </a:schemeClr>
                </a:solidFill>
              </a:rPr>
              <a:t>Market based</a:t>
            </a:r>
          </a:p>
        </p:txBody>
      </p:sp>
      <p:sp>
        <p:nvSpPr>
          <p:cNvPr id="856" name="TextBox 855">
            <a:extLst>
              <a:ext uri="{FF2B5EF4-FFF2-40B4-BE49-F238E27FC236}">
                <a16:creationId xmlns:a16="http://schemas.microsoft.com/office/drawing/2014/main" id="{00B220D0-93DC-1BA9-CA9B-E078E87332EA}"/>
              </a:ext>
            </a:extLst>
          </p:cNvPr>
          <p:cNvSpPr txBox="1"/>
          <p:nvPr/>
        </p:nvSpPr>
        <p:spPr>
          <a:xfrm>
            <a:off x="1013137" y="2809648"/>
            <a:ext cx="1122423" cy="261610"/>
          </a:xfrm>
          <a:prstGeom prst="rect">
            <a:avLst/>
          </a:prstGeom>
          <a:noFill/>
        </p:spPr>
        <p:txBody>
          <a:bodyPr wrap="none" rtlCol="0">
            <a:spAutoFit/>
          </a:bodyPr>
          <a:lstStyle/>
          <a:p>
            <a:r>
              <a:rPr lang="en-GB" sz="1100" dirty="0">
                <a:solidFill>
                  <a:schemeClr val="bg1">
                    <a:lumMod val="50000"/>
                  </a:schemeClr>
                </a:solidFill>
              </a:rPr>
              <a:t>Location based</a:t>
            </a:r>
          </a:p>
        </p:txBody>
      </p:sp>
      <p:sp>
        <p:nvSpPr>
          <p:cNvPr id="923" name="Freeform 922">
            <a:extLst>
              <a:ext uri="{FF2B5EF4-FFF2-40B4-BE49-F238E27FC236}">
                <a16:creationId xmlns:a16="http://schemas.microsoft.com/office/drawing/2014/main" id="{92DF9872-3F1C-0704-1276-7386540A64A0}"/>
              </a:ext>
            </a:extLst>
          </p:cNvPr>
          <p:cNvSpPr/>
          <p:nvPr/>
        </p:nvSpPr>
        <p:spPr>
          <a:xfrm rot="5400000">
            <a:off x="10743401" y="4581433"/>
            <a:ext cx="416840" cy="340033"/>
          </a:xfrm>
          <a:custGeom>
            <a:avLst/>
            <a:gdLst>
              <a:gd name="csX0" fmla="*/ 272707 w 438342"/>
              <a:gd name="csY0" fmla="*/ 535 h 340033"/>
              <a:gd name="csX1" fmla="*/ 286734 w 438342"/>
              <a:gd name="csY1" fmla="*/ 7546 h 340033"/>
              <a:gd name="csX2" fmla="*/ 328815 w 438342"/>
              <a:gd name="csY2" fmla="*/ 49612 h 340033"/>
              <a:gd name="csX3" fmla="*/ 353362 w 438342"/>
              <a:gd name="csY3" fmla="*/ 77656 h 340033"/>
              <a:gd name="csX4" fmla="*/ 441031 w 438342"/>
              <a:gd name="csY4" fmla="*/ 165294 h 340033"/>
              <a:gd name="csX5" fmla="*/ 434017 w 438342"/>
              <a:gd name="csY5" fmla="*/ 179316 h 340033"/>
              <a:gd name="csX6" fmla="*/ 377910 w 438342"/>
              <a:gd name="csY6" fmla="*/ 235404 h 340033"/>
              <a:gd name="csX7" fmla="*/ 353362 w 438342"/>
              <a:gd name="csY7" fmla="*/ 263448 h 340033"/>
              <a:gd name="csX8" fmla="*/ 304268 w 438342"/>
              <a:gd name="csY8" fmla="*/ 312525 h 340033"/>
              <a:gd name="csX9" fmla="*/ 279721 w 438342"/>
              <a:gd name="csY9" fmla="*/ 340569 h 340033"/>
              <a:gd name="csX10" fmla="*/ 272707 w 438342"/>
              <a:gd name="csY10" fmla="*/ 340569 h 340033"/>
              <a:gd name="csX11" fmla="*/ 272707 w 438342"/>
              <a:gd name="csY11" fmla="*/ 235404 h 340033"/>
              <a:gd name="csX12" fmla="*/ 2688 w 438342"/>
              <a:gd name="csY12" fmla="*/ 235404 h 340033"/>
              <a:gd name="csX13" fmla="*/ 2688 w 438342"/>
              <a:gd name="csY13" fmla="*/ 105700 h 340033"/>
              <a:gd name="csX14" fmla="*/ 272707 w 438342"/>
              <a:gd name="csY14" fmla="*/ 105700 h 340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38342" h="340033">
                <a:moveTo>
                  <a:pt x="272707" y="535"/>
                </a:moveTo>
                <a:lnTo>
                  <a:pt x="286734" y="7546"/>
                </a:lnTo>
                <a:lnTo>
                  <a:pt x="328815" y="49612"/>
                </a:lnTo>
                <a:lnTo>
                  <a:pt x="353362" y="77656"/>
                </a:lnTo>
                <a:lnTo>
                  <a:pt x="441031" y="165294"/>
                </a:lnTo>
                <a:lnTo>
                  <a:pt x="434017" y="179316"/>
                </a:lnTo>
                <a:lnTo>
                  <a:pt x="377910" y="235404"/>
                </a:lnTo>
                <a:lnTo>
                  <a:pt x="353362" y="263448"/>
                </a:lnTo>
                <a:lnTo>
                  <a:pt x="304268" y="312525"/>
                </a:lnTo>
                <a:lnTo>
                  <a:pt x="279721" y="340569"/>
                </a:lnTo>
                <a:lnTo>
                  <a:pt x="272707" y="340569"/>
                </a:lnTo>
                <a:lnTo>
                  <a:pt x="272707" y="235404"/>
                </a:lnTo>
                <a:lnTo>
                  <a:pt x="2688" y="235404"/>
                </a:lnTo>
                <a:lnTo>
                  <a:pt x="2688" y="105700"/>
                </a:lnTo>
                <a:lnTo>
                  <a:pt x="272707" y="105700"/>
                </a:lnTo>
                <a:close/>
              </a:path>
            </a:pathLst>
          </a:custGeom>
          <a:solidFill>
            <a:srgbClr val="225F9A"/>
          </a:solidFill>
          <a:ln w="3506" cap="flat">
            <a:noFill/>
            <a:prstDash val="solid"/>
            <a:miter/>
          </a:ln>
        </p:spPr>
        <p:txBody>
          <a:bodyPr/>
          <a:lstStyle/>
          <a:p>
            <a:endParaRPr lang="en-GB"/>
          </a:p>
        </p:txBody>
      </p:sp>
      <p:sp>
        <p:nvSpPr>
          <p:cNvPr id="926" name="TextBox 925">
            <a:extLst>
              <a:ext uri="{FF2B5EF4-FFF2-40B4-BE49-F238E27FC236}">
                <a16:creationId xmlns:a16="http://schemas.microsoft.com/office/drawing/2014/main" id="{46D86165-A96D-1631-6157-E6BABFBE0BBF}"/>
              </a:ext>
            </a:extLst>
          </p:cNvPr>
          <p:cNvSpPr txBox="1"/>
          <p:nvPr/>
        </p:nvSpPr>
        <p:spPr>
          <a:xfrm>
            <a:off x="8105344" y="791332"/>
            <a:ext cx="478016" cy="523220"/>
          </a:xfrm>
          <a:prstGeom prst="rect">
            <a:avLst/>
          </a:prstGeom>
          <a:noFill/>
        </p:spPr>
        <p:txBody>
          <a:bodyPr wrap="none" rtlCol="0">
            <a:spAutoFit/>
          </a:bodyPr>
          <a:lstStyle/>
          <a:p>
            <a:r>
              <a:rPr lang="en-GB" sz="2800" dirty="0">
                <a:solidFill>
                  <a:schemeClr val="bg1">
                    <a:lumMod val="50000"/>
                  </a:schemeClr>
                </a:solidFill>
              </a:rPr>
              <a:t>…</a:t>
            </a:r>
          </a:p>
        </p:txBody>
      </p:sp>
      <p:sp>
        <p:nvSpPr>
          <p:cNvPr id="927" name="Rounded Rectangle 926">
            <a:extLst>
              <a:ext uri="{FF2B5EF4-FFF2-40B4-BE49-F238E27FC236}">
                <a16:creationId xmlns:a16="http://schemas.microsoft.com/office/drawing/2014/main" id="{4EC33E89-5326-C30E-D444-FC7B071D9DBA}"/>
              </a:ext>
            </a:extLst>
          </p:cNvPr>
          <p:cNvSpPr/>
          <p:nvPr/>
        </p:nvSpPr>
        <p:spPr>
          <a:xfrm>
            <a:off x="-240704" y="-315416"/>
            <a:ext cx="14032692" cy="7416824"/>
          </a:xfrm>
          <a:prstGeom prst="roundRect">
            <a:avLst>
              <a:gd name="adj" fmla="val 3525"/>
            </a:avLst>
          </a:prstGeom>
          <a:solidFill>
            <a:schemeClr val="bg1">
              <a:lumMod val="75000"/>
              <a:alpha val="78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28" name="Rounded Rectangle 927">
            <a:extLst>
              <a:ext uri="{FF2B5EF4-FFF2-40B4-BE49-F238E27FC236}">
                <a16:creationId xmlns:a16="http://schemas.microsoft.com/office/drawing/2014/main" id="{B12F2F93-A125-B703-CB3A-456E6C37BA4F}"/>
              </a:ext>
            </a:extLst>
          </p:cNvPr>
          <p:cNvSpPr/>
          <p:nvPr/>
        </p:nvSpPr>
        <p:spPr>
          <a:xfrm>
            <a:off x="259968" y="4710074"/>
            <a:ext cx="7741860" cy="2031294"/>
          </a:xfrm>
          <a:prstGeom prst="roundRect">
            <a:avLst>
              <a:gd name="adj" fmla="val 3525"/>
            </a:avLst>
          </a:prstGeom>
          <a:solidFill>
            <a:schemeClr val="bg1"/>
          </a:solid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9" name="Rounded Rectangle 928">
            <a:extLst>
              <a:ext uri="{FF2B5EF4-FFF2-40B4-BE49-F238E27FC236}">
                <a16:creationId xmlns:a16="http://schemas.microsoft.com/office/drawing/2014/main" id="{54662B88-DC8A-EE02-0BE7-C03789D950FC}"/>
              </a:ext>
            </a:extLst>
          </p:cNvPr>
          <p:cNvSpPr/>
          <p:nvPr/>
        </p:nvSpPr>
        <p:spPr>
          <a:xfrm>
            <a:off x="554712" y="4854411"/>
            <a:ext cx="1835701" cy="616346"/>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Functional unit</a:t>
            </a:r>
          </a:p>
        </p:txBody>
      </p:sp>
      <p:sp>
        <p:nvSpPr>
          <p:cNvPr id="930" name="Rounded Rectangle 929">
            <a:extLst>
              <a:ext uri="{FF2B5EF4-FFF2-40B4-BE49-F238E27FC236}">
                <a16:creationId xmlns:a16="http://schemas.microsoft.com/office/drawing/2014/main" id="{1A609BF0-2C1C-29A1-0CED-AD6A502CBF17}"/>
              </a:ext>
            </a:extLst>
          </p:cNvPr>
          <p:cNvSpPr/>
          <p:nvPr/>
        </p:nvSpPr>
        <p:spPr>
          <a:xfrm>
            <a:off x="884094" y="6003310"/>
            <a:ext cx="2472008" cy="575099"/>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Assessment standard</a:t>
            </a:r>
          </a:p>
        </p:txBody>
      </p:sp>
      <p:sp>
        <p:nvSpPr>
          <p:cNvPr id="931" name="Rounded Rectangle 930">
            <a:extLst>
              <a:ext uri="{FF2B5EF4-FFF2-40B4-BE49-F238E27FC236}">
                <a16:creationId xmlns:a16="http://schemas.microsoft.com/office/drawing/2014/main" id="{B9ED927D-87E6-1806-0672-A65A0B2A8DD3}"/>
              </a:ext>
            </a:extLst>
          </p:cNvPr>
          <p:cNvSpPr/>
          <p:nvPr/>
        </p:nvSpPr>
        <p:spPr>
          <a:xfrm>
            <a:off x="2707636" y="4945222"/>
            <a:ext cx="2008837" cy="566913"/>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System boundary</a:t>
            </a:r>
          </a:p>
        </p:txBody>
      </p:sp>
      <p:sp>
        <p:nvSpPr>
          <p:cNvPr id="932" name="Rounded Rectangle 931">
            <a:extLst>
              <a:ext uri="{FF2B5EF4-FFF2-40B4-BE49-F238E27FC236}">
                <a16:creationId xmlns:a16="http://schemas.microsoft.com/office/drawing/2014/main" id="{FD38C065-CC38-D418-8AFB-C9D60737FF89}"/>
              </a:ext>
            </a:extLst>
          </p:cNvPr>
          <p:cNvSpPr/>
          <p:nvPr/>
        </p:nvSpPr>
        <p:spPr>
          <a:xfrm>
            <a:off x="3901825" y="5927105"/>
            <a:ext cx="2511042" cy="566913"/>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Comparison involved</a:t>
            </a:r>
          </a:p>
        </p:txBody>
      </p:sp>
      <p:sp>
        <p:nvSpPr>
          <p:cNvPr id="933" name="TextBox 932">
            <a:extLst>
              <a:ext uri="{FF2B5EF4-FFF2-40B4-BE49-F238E27FC236}">
                <a16:creationId xmlns:a16="http://schemas.microsoft.com/office/drawing/2014/main" id="{CEA19F77-4BE7-9ADD-6B10-3FF083B8BDA6}"/>
              </a:ext>
            </a:extLst>
          </p:cNvPr>
          <p:cNvSpPr txBox="1"/>
          <p:nvPr/>
        </p:nvSpPr>
        <p:spPr>
          <a:xfrm>
            <a:off x="7192330" y="5703916"/>
            <a:ext cx="478016" cy="523220"/>
          </a:xfrm>
          <a:prstGeom prst="rect">
            <a:avLst/>
          </a:prstGeom>
          <a:noFill/>
        </p:spPr>
        <p:txBody>
          <a:bodyPr wrap="none" rtlCol="0">
            <a:spAutoFit/>
          </a:bodyPr>
          <a:lstStyle/>
          <a:p>
            <a:r>
              <a:rPr lang="en-GB" sz="2800" dirty="0">
                <a:solidFill>
                  <a:schemeClr val="tx2">
                    <a:lumMod val="75000"/>
                    <a:lumOff val="25000"/>
                  </a:schemeClr>
                </a:solidFill>
              </a:rPr>
              <a:t>…</a:t>
            </a:r>
          </a:p>
        </p:txBody>
      </p:sp>
      <p:sp>
        <p:nvSpPr>
          <p:cNvPr id="934" name="Rounded Rectangle 933">
            <a:extLst>
              <a:ext uri="{FF2B5EF4-FFF2-40B4-BE49-F238E27FC236}">
                <a16:creationId xmlns:a16="http://schemas.microsoft.com/office/drawing/2014/main" id="{640F8630-3BCF-449A-5968-7DC17B1F071E}"/>
              </a:ext>
            </a:extLst>
          </p:cNvPr>
          <p:cNvSpPr/>
          <p:nvPr/>
        </p:nvSpPr>
        <p:spPr>
          <a:xfrm>
            <a:off x="5444747" y="5068206"/>
            <a:ext cx="1951629" cy="616346"/>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Impact coverage</a:t>
            </a:r>
          </a:p>
        </p:txBody>
      </p:sp>
      <p:pic>
        <p:nvPicPr>
          <p:cNvPr id="946" name="Graphic 945" descr="Question Mark with solid fill">
            <a:extLst>
              <a:ext uri="{FF2B5EF4-FFF2-40B4-BE49-F238E27FC236}">
                <a16:creationId xmlns:a16="http://schemas.microsoft.com/office/drawing/2014/main" id="{6DF05F05-4F04-F6BE-7993-44310B11E974}"/>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60123" y="4657091"/>
            <a:ext cx="914400" cy="914400"/>
          </a:xfrm>
          <a:prstGeom prst="rect">
            <a:avLst/>
          </a:prstGeom>
        </p:spPr>
      </p:pic>
      <p:pic>
        <p:nvPicPr>
          <p:cNvPr id="947" name="Graphic 946" descr="Question Mark with solid fill">
            <a:extLst>
              <a:ext uri="{FF2B5EF4-FFF2-40B4-BE49-F238E27FC236}">
                <a16:creationId xmlns:a16="http://schemas.microsoft.com/office/drawing/2014/main" id="{52AE23C3-1F48-157D-1F79-2981D8308E6D}"/>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2181337" y="4705384"/>
            <a:ext cx="914400" cy="914400"/>
          </a:xfrm>
          <a:prstGeom prst="rect">
            <a:avLst/>
          </a:prstGeom>
        </p:spPr>
      </p:pic>
      <p:pic>
        <p:nvPicPr>
          <p:cNvPr id="948" name="Graphic 947" descr="Question Mark with solid fill">
            <a:extLst>
              <a:ext uri="{FF2B5EF4-FFF2-40B4-BE49-F238E27FC236}">
                <a16:creationId xmlns:a16="http://schemas.microsoft.com/office/drawing/2014/main" id="{82E199A2-D0EC-A239-989B-B2142727EFB4}"/>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4983923" y="4764941"/>
            <a:ext cx="914400" cy="914400"/>
          </a:xfrm>
          <a:prstGeom prst="rect">
            <a:avLst/>
          </a:prstGeom>
        </p:spPr>
      </p:pic>
      <p:pic>
        <p:nvPicPr>
          <p:cNvPr id="949" name="Graphic 948" descr="Question Mark with solid fill">
            <a:extLst>
              <a:ext uri="{FF2B5EF4-FFF2-40B4-BE49-F238E27FC236}">
                <a16:creationId xmlns:a16="http://schemas.microsoft.com/office/drawing/2014/main" id="{222D8221-7E7E-57C1-AC8E-31CE24D8E44E}"/>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426894" y="5697315"/>
            <a:ext cx="914400" cy="914400"/>
          </a:xfrm>
          <a:prstGeom prst="rect">
            <a:avLst/>
          </a:prstGeom>
        </p:spPr>
      </p:pic>
      <p:pic>
        <p:nvPicPr>
          <p:cNvPr id="950" name="Graphic 949" descr="Question Mark with solid fill">
            <a:extLst>
              <a:ext uri="{FF2B5EF4-FFF2-40B4-BE49-F238E27FC236}">
                <a16:creationId xmlns:a16="http://schemas.microsoft.com/office/drawing/2014/main" id="{0B8B486C-AC3A-1C7B-3F11-9988805095F5}"/>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3356102" y="5725721"/>
            <a:ext cx="914400" cy="914400"/>
          </a:xfrm>
          <a:prstGeom prst="rect">
            <a:avLst/>
          </a:prstGeom>
        </p:spPr>
      </p:pic>
    </p:spTree>
    <p:extLst>
      <p:ext uri="{BB962C8B-B14F-4D97-AF65-F5344CB8AC3E}">
        <p14:creationId xmlns:p14="http://schemas.microsoft.com/office/powerpoint/2010/main" val="2692327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E33EE-A64D-0A6A-4D61-313667E264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0C7B13-0F05-18D1-DA4F-3C6E4B487CA4}"/>
              </a:ext>
            </a:extLst>
          </p:cNvPr>
          <p:cNvSpPr txBox="1">
            <a:spLocks/>
          </p:cNvSpPr>
          <p:nvPr/>
        </p:nvSpPr>
        <p:spPr>
          <a:xfrm>
            <a:off x="0" y="-724039"/>
            <a:ext cx="12720736"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dirty="0"/>
              <a:t>LCA requires more than knowing the process</a:t>
            </a:r>
            <a:endParaRPr lang="en-GB" sz="3200" dirty="0"/>
          </a:p>
        </p:txBody>
      </p:sp>
      <p:sp>
        <p:nvSpPr>
          <p:cNvPr id="3" name="Title 1">
            <a:extLst>
              <a:ext uri="{FF2B5EF4-FFF2-40B4-BE49-F238E27FC236}">
                <a16:creationId xmlns:a16="http://schemas.microsoft.com/office/drawing/2014/main" id="{96B5CB90-734E-A423-F84A-246CB34F5780}"/>
              </a:ext>
            </a:extLst>
          </p:cNvPr>
          <p:cNvSpPr txBox="1">
            <a:spLocks/>
          </p:cNvSpPr>
          <p:nvPr/>
        </p:nvSpPr>
        <p:spPr>
          <a:xfrm>
            <a:off x="11553595" y="6250481"/>
            <a:ext cx="919807" cy="6054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t>4</a:t>
            </a:r>
            <a:endParaRPr lang="en-GB" sz="1600" dirty="0"/>
          </a:p>
        </p:txBody>
      </p:sp>
      <p:grpSp>
        <p:nvGrpSpPr>
          <p:cNvPr id="5" name="Group 4">
            <a:extLst>
              <a:ext uri="{FF2B5EF4-FFF2-40B4-BE49-F238E27FC236}">
                <a16:creationId xmlns:a16="http://schemas.microsoft.com/office/drawing/2014/main" id="{ECDF392D-AE9B-D861-8531-1BDC3AF6FD74}"/>
              </a:ext>
            </a:extLst>
          </p:cNvPr>
          <p:cNvGrpSpPr/>
          <p:nvPr/>
        </p:nvGrpSpPr>
        <p:grpSpPr>
          <a:xfrm>
            <a:off x="4190171" y="2932035"/>
            <a:ext cx="3811657" cy="987934"/>
            <a:chOff x="822038" y="1988840"/>
            <a:chExt cx="3811657" cy="987934"/>
          </a:xfrm>
        </p:grpSpPr>
        <p:pic>
          <p:nvPicPr>
            <p:cNvPr id="765" name="Graphic 764" descr="Microscope outline">
              <a:extLst>
                <a:ext uri="{FF2B5EF4-FFF2-40B4-BE49-F238E27FC236}">
                  <a16:creationId xmlns:a16="http://schemas.microsoft.com/office/drawing/2014/main" id="{39482C82-B27A-E1EA-5965-4016E454493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38327" y="2062374"/>
              <a:ext cx="914400" cy="914400"/>
            </a:xfrm>
            <a:prstGeom prst="rect">
              <a:avLst/>
            </a:prstGeom>
          </p:spPr>
        </p:pic>
        <p:pic>
          <p:nvPicPr>
            <p:cNvPr id="767" name="Graphic 766" descr="Test tubes outline">
              <a:extLst>
                <a:ext uri="{FF2B5EF4-FFF2-40B4-BE49-F238E27FC236}">
                  <a16:creationId xmlns:a16="http://schemas.microsoft.com/office/drawing/2014/main" id="{5B018F46-4FB2-C439-C792-4B6011BD153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827460" y="2060848"/>
              <a:ext cx="914400" cy="914400"/>
            </a:xfrm>
            <a:prstGeom prst="rect">
              <a:avLst/>
            </a:prstGeom>
          </p:spPr>
        </p:pic>
        <p:pic>
          <p:nvPicPr>
            <p:cNvPr id="769" name="Graphic 768" descr="Flask outline">
              <a:extLst>
                <a:ext uri="{FF2B5EF4-FFF2-40B4-BE49-F238E27FC236}">
                  <a16:creationId xmlns:a16="http://schemas.microsoft.com/office/drawing/2014/main" id="{E183916F-FCE3-9237-9469-CFDF723281C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19295" y="2031388"/>
              <a:ext cx="914400" cy="914400"/>
            </a:xfrm>
            <a:prstGeom prst="rect">
              <a:avLst/>
            </a:prstGeom>
          </p:spPr>
        </p:pic>
        <p:pic>
          <p:nvPicPr>
            <p:cNvPr id="771" name="Graphic 770" descr="Beaker outline">
              <a:extLst>
                <a:ext uri="{FF2B5EF4-FFF2-40B4-BE49-F238E27FC236}">
                  <a16:creationId xmlns:a16="http://schemas.microsoft.com/office/drawing/2014/main" id="{261D136D-D04B-2739-3D4E-8999F9A4C82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2038" y="1988840"/>
              <a:ext cx="914400" cy="914400"/>
            </a:xfrm>
            <a:prstGeom prst="rect">
              <a:avLst/>
            </a:prstGeom>
          </p:spPr>
        </p:pic>
        <p:cxnSp>
          <p:nvCxnSpPr>
            <p:cNvPr id="773" name="Straight Arrow Connector 772">
              <a:extLst>
                <a:ext uri="{FF2B5EF4-FFF2-40B4-BE49-F238E27FC236}">
                  <a16:creationId xmlns:a16="http://schemas.microsoft.com/office/drawing/2014/main" id="{C7BBC5E1-B6AD-B48C-0184-9CAE2F3B986D}"/>
                </a:ext>
              </a:extLst>
            </p:cNvPr>
            <p:cNvCxnSpPr/>
            <p:nvPr/>
          </p:nvCxnSpPr>
          <p:spPr>
            <a:xfrm>
              <a:off x="1589732" y="2611730"/>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774" name="Straight Arrow Connector 773">
              <a:extLst>
                <a:ext uri="{FF2B5EF4-FFF2-40B4-BE49-F238E27FC236}">
                  <a16:creationId xmlns:a16="http://schemas.microsoft.com/office/drawing/2014/main" id="{E5863B49-6662-54D7-3883-58DDAC459D2C}"/>
                </a:ext>
              </a:extLst>
            </p:cNvPr>
            <p:cNvCxnSpPr/>
            <p:nvPr/>
          </p:nvCxnSpPr>
          <p:spPr>
            <a:xfrm>
              <a:off x="2762598" y="2590296"/>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775" name="Straight Arrow Connector 774">
              <a:extLst>
                <a:ext uri="{FF2B5EF4-FFF2-40B4-BE49-F238E27FC236}">
                  <a16:creationId xmlns:a16="http://schemas.microsoft.com/office/drawing/2014/main" id="{18DB6A00-D329-540C-127F-253AEA843CA3}"/>
                </a:ext>
              </a:extLst>
            </p:cNvPr>
            <p:cNvCxnSpPr/>
            <p:nvPr/>
          </p:nvCxnSpPr>
          <p:spPr>
            <a:xfrm>
              <a:off x="3633863" y="2597777"/>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sp>
        <p:nvSpPr>
          <p:cNvPr id="23" name="Rounded Rectangle 22">
            <a:extLst>
              <a:ext uri="{FF2B5EF4-FFF2-40B4-BE49-F238E27FC236}">
                <a16:creationId xmlns:a16="http://schemas.microsoft.com/office/drawing/2014/main" id="{97DBFAD9-B5F4-13BF-E70A-9F520FBC4376}"/>
              </a:ext>
            </a:extLst>
          </p:cNvPr>
          <p:cNvSpPr/>
          <p:nvPr/>
        </p:nvSpPr>
        <p:spPr>
          <a:xfrm>
            <a:off x="4190171" y="2564904"/>
            <a:ext cx="3811657" cy="1804270"/>
          </a:xfrm>
          <a:prstGeom prst="roundRect">
            <a:avLst>
              <a:gd name="adj" fmla="val 3525"/>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43FFECD3-9F09-2095-5A18-CD0B863D7B31}"/>
              </a:ext>
            </a:extLst>
          </p:cNvPr>
          <p:cNvSpPr txBox="1"/>
          <p:nvPr/>
        </p:nvSpPr>
        <p:spPr>
          <a:xfrm>
            <a:off x="4886743" y="2207587"/>
            <a:ext cx="2085956" cy="369332"/>
          </a:xfrm>
          <a:prstGeom prst="rect">
            <a:avLst/>
          </a:prstGeom>
          <a:noFill/>
        </p:spPr>
        <p:txBody>
          <a:bodyPr wrap="none" rtlCol="0">
            <a:spAutoFit/>
          </a:bodyPr>
          <a:lstStyle/>
          <a:p>
            <a:pPr algn="ctr"/>
            <a:r>
              <a:rPr lang="en-GB" dirty="0">
                <a:solidFill>
                  <a:srgbClr val="C00000"/>
                </a:solidFill>
              </a:rPr>
              <a:t>Foreground system</a:t>
            </a:r>
          </a:p>
        </p:txBody>
      </p:sp>
      <p:grpSp>
        <p:nvGrpSpPr>
          <p:cNvPr id="28" name="Group 27">
            <a:extLst>
              <a:ext uri="{FF2B5EF4-FFF2-40B4-BE49-F238E27FC236}">
                <a16:creationId xmlns:a16="http://schemas.microsoft.com/office/drawing/2014/main" id="{2168A618-88BB-BC7A-5C26-987F0C911E51}"/>
              </a:ext>
            </a:extLst>
          </p:cNvPr>
          <p:cNvGrpSpPr/>
          <p:nvPr/>
        </p:nvGrpSpPr>
        <p:grpSpPr>
          <a:xfrm>
            <a:off x="364472" y="2731317"/>
            <a:ext cx="641619" cy="413649"/>
            <a:chOff x="542235" y="1296467"/>
            <a:chExt cx="1427605" cy="920371"/>
          </a:xfrm>
        </p:grpSpPr>
        <p:pic>
          <p:nvPicPr>
            <p:cNvPr id="39" name="Graphic 38" descr="Hierarchy outline">
              <a:extLst>
                <a:ext uri="{FF2B5EF4-FFF2-40B4-BE49-F238E27FC236}">
                  <a16:creationId xmlns:a16="http://schemas.microsoft.com/office/drawing/2014/main" id="{64BCA4A7-D50F-73E2-CBE6-EACAEFB63B0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5400000">
              <a:off x="1055440" y="1296467"/>
              <a:ext cx="914400" cy="914400"/>
            </a:xfrm>
            <a:prstGeom prst="rect">
              <a:avLst/>
            </a:prstGeom>
          </p:spPr>
        </p:pic>
        <p:pic>
          <p:nvPicPr>
            <p:cNvPr id="50" name="Graphic 49" descr="Hierarchy outline">
              <a:extLst>
                <a:ext uri="{FF2B5EF4-FFF2-40B4-BE49-F238E27FC236}">
                  <a16:creationId xmlns:a16="http://schemas.microsoft.com/office/drawing/2014/main" id="{C1FFE341-2375-D857-B953-AB7745FE477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5400000">
              <a:off x="542236" y="1302440"/>
              <a:ext cx="914397" cy="914400"/>
            </a:xfrm>
            <a:prstGeom prst="rect">
              <a:avLst/>
            </a:prstGeom>
          </p:spPr>
        </p:pic>
      </p:grpSp>
      <p:grpSp>
        <p:nvGrpSpPr>
          <p:cNvPr id="734" name="Group 733">
            <a:extLst>
              <a:ext uri="{FF2B5EF4-FFF2-40B4-BE49-F238E27FC236}">
                <a16:creationId xmlns:a16="http://schemas.microsoft.com/office/drawing/2014/main" id="{27966044-4654-6B66-BEB3-CBE9648CA705}"/>
              </a:ext>
            </a:extLst>
          </p:cNvPr>
          <p:cNvGrpSpPr/>
          <p:nvPr/>
        </p:nvGrpSpPr>
        <p:grpSpPr>
          <a:xfrm>
            <a:off x="358850" y="2319530"/>
            <a:ext cx="641619" cy="413649"/>
            <a:chOff x="542235" y="1296467"/>
            <a:chExt cx="1427605" cy="920371"/>
          </a:xfrm>
        </p:grpSpPr>
        <p:pic>
          <p:nvPicPr>
            <p:cNvPr id="737" name="Graphic 736" descr="Hierarchy outline">
              <a:extLst>
                <a:ext uri="{FF2B5EF4-FFF2-40B4-BE49-F238E27FC236}">
                  <a16:creationId xmlns:a16="http://schemas.microsoft.com/office/drawing/2014/main" id="{4D630625-F878-77F4-1895-84DCEEC6D60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5400000">
              <a:off x="1055440" y="1296467"/>
              <a:ext cx="914400" cy="914400"/>
            </a:xfrm>
            <a:prstGeom prst="rect">
              <a:avLst/>
            </a:prstGeom>
          </p:spPr>
        </p:pic>
        <p:pic>
          <p:nvPicPr>
            <p:cNvPr id="738" name="Graphic 737" descr="Hierarchy outline">
              <a:extLst>
                <a:ext uri="{FF2B5EF4-FFF2-40B4-BE49-F238E27FC236}">
                  <a16:creationId xmlns:a16="http://schemas.microsoft.com/office/drawing/2014/main" id="{456A4FD9-5A6D-9A5D-D236-F2C836FB596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5400000">
              <a:off x="542236" y="1302440"/>
              <a:ext cx="914397" cy="914400"/>
            </a:xfrm>
            <a:prstGeom prst="rect">
              <a:avLst/>
            </a:prstGeom>
          </p:spPr>
        </p:pic>
      </p:grpSp>
      <p:pic>
        <p:nvPicPr>
          <p:cNvPr id="770" name="Graphic 769" descr="Hierarchy outline">
            <a:extLst>
              <a:ext uri="{FF2B5EF4-FFF2-40B4-BE49-F238E27FC236}">
                <a16:creationId xmlns:a16="http://schemas.microsoft.com/office/drawing/2014/main" id="{B34D6518-AFAE-80C9-88AD-B933FE58F73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5400000">
            <a:off x="681007" y="1104578"/>
            <a:ext cx="605035" cy="605035"/>
          </a:xfrm>
          <a:prstGeom prst="rect">
            <a:avLst/>
          </a:prstGeom>
        </p:spPr>
      </p:pic>
      <p:pic>
        <p:nvPicPr>
          <p:cNvPr id="772" name="Graphic 771" descr="Hierarchy outline">
            <a:extLst>
              <a:ext uri="{FF2B5EF4-FFF2-40B4-BE49-F238E27FC236}">
                <a16:creationId xmlns:a16="http://schemas.microsoft.com/office/drawing/2014/main" id="{1ED5D5DB-A69C-B4EB-E798-10478D24F31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5400000">
            <a:off x="341433" y="1108530"/>
            <a:ext cx="605033" cy="605035"/>
          </a:xfrm>
          <a:prstGeom prst="rect">
            <a:avLst/>
          </a:prstGeom>
        </p:spPr>
      </p:pic>
      <p:sp>
        <p:nvSpPr>
          <p:cNvPr id="776" name="Rounded Rectangle 775">
            <a:extLst>
              <a:ext uri="{FF2B5EF4-FFF2-40B4-BE49-F238E27FC236}">
                <a16:creationId xmlns:a16="http://schemas.microsoft.com/office/drawing/2014/main" id="{A2019A51-FE0E-5B77-21F9-0AE2161D7CED}"/>
              </a:ext>
            </a:extLst>
          </p:cNvPr>
          <p:cNvSpPr/>
          <p:nvPr/>
        </p:nvSpPr>
        <p:spPr>
          <a:xfrm>
            <a:off x="259968" y="1052942"/>
            <a:ext cx="3452943" cy="3310294"/>
          </a:xfrm>
          <a:prstGeom prst="roundRect">
            <a:avLst>
              <a:gd name="adj" fmla="val 3525"/>
            </a:avLst>
          </a:prstGeom>
          <a:noFill/>
          <a:ln w="28575">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7" name="TextBox 776">
            <a:extLst>
              <a:ext uri="{FF2B5EF4-FFF2-40B4-BE49-F238E27FC236}">
                <a16:creationId xmlns:a16="http://schemas.microsoft.com/office/drawing/2014/main" id="{4488263B-C7D3-1DC5-06F9-D87035EFFF68}"/>
              </a:ext>
            </a:extLst>
          </p:cNvPr>
          <p:cNvSpPr txBox="1"/>
          <p:nvPr/>
        </p:nvSpPr>
        <p:spPr>
          <a:xfrm>
            <a:off x="792455" y="668364"/>
            <a:ext cx="2138791" cy="369332"/>
          </a:xfrm>
          <a:prstGeom prst="rect">
            <a:avLst/>
          </a:prstGeom>
          <a:noFill/>
        </p:spPr>
        <p:txBody>
          <a:bodyPr wrap="none" rtlCol="0">
            <a:spAutoFit/>
          </a:bodyPr>
          <a:lstStyle/>
          <a:p>
            <a:r>
              <a:rPr lang="en-GB" dirty="0">
                <a:solidFill>
                  <a:schemeClr val="bg1">
                    <a:lumMod val="50000"/>
                  </a:schemeClr>
                </a:solidFill>
              </a:rPr>
              <a:t>Background system</a:t>
            </a:r>
          </a:p>
        </p:txBody>
      </p:sp>
      <p:sp>
        <p:nvSpPr>
          <p:cNvPr id="778" name="TextBox 777">
            <a:extLst>
              <a:ext uri="{FF2B5EF4-FFF2-40B4-BE49-F238E27FC236}">
                <a16:creationId xmlns:a16="http://schemas.microsoft.com/office/drawing/2014/main" id="{4C095B95-B4BD-22F8-6B87-CE825E5FC2A4}"/>
              </a:ext>
            </a:extLst>
          </p:cNvPr>
          <p:cNvSpPr txBox="1"/>
          <p:nvPr/>
        </p:nvSpPr>
        <p:spPr>
          <a:xfrm>
            <a:off x="2490274" y="1287811"/>
            <a:ext cx="1093503" cy="261610"/>
          </a:xfrm>
          <a:prstGeom prst="rect">
            <a:avLst/>
          </a:prstGeom>
          <a:noFill/>
        </p:spPr>
        <p:txBody>
          <a:bodyPr wrap="square" rtlCol="0">
            <a:spAutoFit/>
          </a:bodyPr>
          <a:lstStyle/>
          <a:p>
            <a:r>
              <a:rPr lang="en-GB" sz="1100" dirty="0"/>
              <a:t>Raw materials</a:t>
            </a:r>
          </a:p>
        </p:txBody>
      </p:sp>
      <p:sp>
        <p:nvSpPr>
          <p:cNvPr id="779" name="Rounded Rectangle 778">
            <a:extLst>
              <a:ext uri="{FF2B5EF4-FFF2-40B4-BE49-F238E27FC236}">
                <a16:creationId xmlns:a16="http://schemas.microsoft.com/office/drawing/2014/main" id="{A9B4AF5C-F260-4250-51A6-EF6D776C4696}"/>
              </a:ext>
            </a:extLst>
          </p:cNvPr>
          <p:cNvSpPr/>
          <p:nvPr/>
        </p:nvSpPr>
        <p:spPr>
          <a:xfrm>
            <a:off x="2107324" y="1832617"/>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0" name="TextBox 779">
            <a:extLst>
              <a:ext uri="{FF2B5EF4-FFF2-40B4-BE49-F238E27FC236}">
                <a16:creationId xmlns:a16="http://schemas.microsoft.com/office/drawing/2014/main" id="{BDC6607E-9A91-AFC8-8D51-F0E74C410DC7}"/>
              </a:ext>
            </a:extLst>
          </p:cNvPr>
          <p:cNvSpPr txBox="1"/>
          <p:nvPr/>
        </p:nvSpPr>
        <p:spPr>
          <a:xfrm>
            <a:off x="2501830" y="1894614"/>
            <a:ext cx="843501" cy="261610"/>
          </a:xfrm>
          <a:prstGeom prst="rect">
            <a:avLst/>
          </a:prstGeom>
          <a:noFill/>
        </p:spPr>
        <p:txBody>
          <a:bodyPr wrap="none" rtlCol="0">
            <a:spAutoFit/>
          </a:bodyPr>
          <a:lstStyle/>
          <a:p>
            <a:r>
              <a:rPr lang="en-GB" sz="1100" dirty="0"/>
              <a:t>Chemicals</a:t>
            </a:r>
          </a:p>
        </p:txBody>
      </p:sp>
      <p:sp>
        <p:nvSpPr>
          <p:cNvPr id="781" name="Rounded Rectangle 780">
            <a:extLst>
              <a:ext uri="{FF2B5EF4-FFF2-40B4-BE49-F238E27FC236}">
                <a16:creationId xmlns:a16="http://schemas.microsoft.com/office/drawing/2014/main" id="{D8EE7BD5-94DC-1250-B90B-B6429C57D66C}"/>
              </a:ext>
            </a:extLst>
          </p:cNvPr>
          <p:cNvSpPr/>
          <p:nvPr/>
        </p:nvSpPr>
        <p:spPr>
          <a:xfrm>
            <a:off x="2107324" y="2526354"/>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2" name="TextBox 781">
            <a:extLst>
              <a:ext uri="{FF2B5EF4-FFF2-40B4-BE49-F238E27FC236}">
                <a16:creationId xmlns:a16="http://schemas.microsoft.com/office/drawing/2014/main" id="{BBBD04ED-54B9-85BE-F694-DCC893B597E3}"/>
              </a:ext>
            </a:extLst>
          </p:cNvPr>
          <p:cNvSpPr txBox="1"/>
          <p:nvPr/>
        </p:nvSpPr>
        <p:spPr>
          <a:xfrm>
            <a:off x="2501830" y="2588351"/>
            <a:ext cx="788999" cy="261610"/>
          </a:xfrm>
          <a:prstGeom prst="rect">
            <a:avLst/>
          </a:prstGeom>
          <a:noFill/>
        </p:spPr>
        <p:txBody>
          <a:bodyPr wrap="none" rtlCol="0">
            <a:spAutoFit/>
          </a:bodyPr>
          <a:lstStyle/>
          <a:p>
            <a:r>
              <a:rPr lang="en-GB" sz="1100" dirty="0"/>
              <a:t>Electricity</a:t>
            </a:r>
          </a:p>
        </p:txBody>
      </p:sp>
      <p:sp>
        <p:nvSpPr>
          <p:cNvPr id="783" name="Rounded Rectangle 782">
            <a:extLst>
              <a:ext uri="{FF2B5EF4-FFF2-40B4-BE49-F238E27FC236}">
                <a16:creationId xmlns:a16="http://schemas.microsoft.com/office/drawing/2014/main" id="{11095AED-0234-AFBA-854C-CDAFB4E881E3}"/>
              </a:ext>
            </a:extLst>
          </p:cNvPr>
          <p:cNvSpPr/>
          <p:nvPr/>
        </p:nvSpPr>
        <p:spPr>
          <a:xfrm>
            <a:off x="2107324" y="3218195"/>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4" name="TextBox 783">
            <a:extLst>
              <a:ext uri="{FF2B5EF4-FFF2-40B4-BE49-F238E27FC236}">
                <a16:creationId xmlns:a16="http://schemas.microsoft.com/office/drawing/2014/main" id="{8700559A-7CA4-E54B-058C-B6858546E673}"/>
              </a:ext>
            </a:extLst>
          </p:cNvPr>
          <p:cNvSpPr txBox="1"/>
          <p:nvPr/>
        </p:nvSpPr>
        <p:spPr>
          <a:xfrm>
            <a:off x="2501830" y="3280192"/>
            <a:ext cx="551754" cy="261610"/>
          </a:xfrm>
          <a:prstGeom prst="rect">
            <a:avLst/>
          </a:prstGeom>
          <a:noFill/>
        </p:spPr>
        <p:txBody>
          <a:bodyPr wrap="none" rtlCol="0">
            <a:spAutoFit/>
          </a:bodyPr>
          <a:lstStyle/>
          <a:p>
            <a:r>
              <a:rPr lang="en-GB" sz="1100" dirty="0"/>
              <a:t>Water</a:t>
            </a:r>
          </a:p>
        </p:txBody>
      </p:sp>
      <p:sp>
        <p:nvSpPr>
          <p:cNvPr id="785" name="Rounded Rectangle 784">
            <a:extLst>
              <a:ext uri="{FF2B5EF4-FFF2-40B4-BE49-F238E27FC236}">
                <a16:creationId xmlns:a16="http://schemas.microsoft.com/office/drawing/2014/main" id="{C9FC01B5-194E-7B5E-5716-58A9E2D521BD}"/>
              </a:ext>
            </a:extLst>
          </p:cNvPr>
          <p:cNvSpPr/>
          <p:nvPr/>
        </p:nvSpPr>
        <p:spPr>
          <a:xfrm>
            <a:off x="2108955" y="3816750"/>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6" name="TextBox 785">
            <a:extLst>
              <a:ext uri="{FF2B5EF4-FFF2-40B4-BE49-F238E27FC236}">
                <a16:creationId xmlns:a16="http://schemas.microsoft.com/office/drawing/2014/main" id="{018E21DB-BEA3-2598-0A14-D95438A4C38D}"/>
              </a:ext>
            </a:extLst>
          </p:cNvPr>
          <p:cNvSpPr txBox="1"/>
          <p:nvPr/>
        </p:nvSpPr>
        <p:spPr>
          <a:xfrm>
            <a:off x="2503981" y="3797760"/>
            <a:ext cx="856505" cy="430887"/>
          </a:xfrm>
          <a:prstGeom prst="rect">
            <a:avLst/>
          </a:prstGeom>
          <a:noFill/>
        </p:spPr>
        <p:txBody>
          <a:bodyPr wrap="square" rtlCol="0">
            <a:spAutoFit/>
          </a:bodyPr>
          <a:lstStyle/>
          <a:p>
            <a:r>
              <a:rPr lang="en-GB" sz="1100" dirty="0"/>
              <a:t>Waste treatment</a:t>
            </a:r>
          </a:p>
        </p:txBody>
      </p:sp>
      <p:grpSp>
        <p:nvGrpSpPr>
          <p:cNvPr id="787" name="Group 786">
            <a:extLst>
              <a:ext uri="{FF2B5EF4-FFF2-40B4-BE49-F238E27FC236}">
                <a16:creationId xmlns:a16="http://schemas.microsoft.com/office/drawing/2014/main" id="{CFDCA87C-203A-D224-F032-F608BAADBA13}"/>
              </a:ext>
            </a:extLst>
          </p:cNvPr>
          <p:cNvGrpSpPr/>
          <p:nvPr/>
        </p:nvGrpSpPr>
        <p:grpSpPr>
          <a:xfrm>
            <a:off x="343833" y="1715562"/>
            <a:ext cx="944610" cy="608986"/>
            <a:chOff x="542235" y="1296467"/>
            <a:chExt cx="1427605" cy="920371"/>
          </a:xfrm>
        </p:grpSpPr>
        <p:pic>
          <p:nvPicPr>
            <p:cNvPr id="788" name="Graphic 787" descr="Hierarchy outline">
              <a:extLst>
                <a:ext uri="{FF2B5EF4-FFF2-40B4-BE49-F238E27FC236}">
                  <a16:creationId xmlns:a16="http://schemas.microsoft.com/office/drawing/2014/main" id="{C6543C00-1D9D-5E73-5C91-8240A6D1236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5400000">
              <a:off x="1055440" y="1296467"/>
              <a:ext cx="914400" cy="914400"/>
            </a:xfrm>
            <a:prstGeom prst="rect">
              <a:avLst/>
            </a:prstGeom>
          </p:spPr>
        </p:pic>
        <p:pic>
          <p:nvPicPr>
            <p:cNvPr id="789" name="Graphic 788" descr="Hierarchy outline">
              <a:extLst>
                <a:ext uri="{FF2B5EF4-FFF2-40B4-BE49-F238E27FC236}">
                  <a16:creationId xmlns:a16="http://schemas.microsoft.com/office/drawing/2014/main" id="{70FEDCDF-ED02-2CB9-18F8-78B8C8B8950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5400000">
              <a:off x="542236" y="1302440"/>
              <a:ext cx="914397" cy="914400"/>
            </a:xfrm>
            <a:prstGeom prst="rect">
              <a:avLst/>
            </a:prstGeom>
          </p:spPr>
        </p:pic>
      </p:grpSp>
      <p:grpSp>
        <p:nvGrpSpPr>
          <p:cNvPr id="790" name="Group 789">
            <a:extLst>
              <a:ext uri="{FF2B5EF4-FFF2-40B4-BE49-F238E27FC236}">
                <a16:creationId xmlns:a16="http://schemas.microsoft.com/office/drawing/2014/main" id="{73E0D74A-9BB8-F90D-9487-7318F06D445E}"/>
              </a:ext>
            </a:extLst>
          </p:cNvPr>
          <p:cNvGrpSpPr/>
          <p:nvPr/>
        </p:nvGrpSpPr>
        <p:grpSpPr>
          <a:xfrm>
            <a:off x="315446" y="3133292"/>
            <a:ext cx="944610" cy="608986"/>
            <a:chOff x="542235" y="1296467"/>
            <a:chExt cx="1427605" cy="920371"/>
          </a:xfrm>
        </p:grpSpPr>
        <p:pic>
          <p:nvPicPr>
            <p:cNvPr id="791" name="Graphic 790" descr="Hierarchy outline">
              <a:extLst>
                <a:ext uri="{FF2B5EF4-FFF2-40B4-BE49-F238E27FC236}">
                  <a16:creationId xmlns:a16="http://schemas.microsoft.com/office/drawing/2014/main" id="{9DB2183F-0FBC-ED0C-578E-8617BF07437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5400000">
              <a:off x="1055440" y="1296467"/>
              <a:ext cx="914400" cy="914400"/>
            </a:xfrm>
            <a:prstGeom prst="rect">
              <a:avLst/>
            </a:prstGeom>
          </p:spPr>
        </p:pic>
        <p:pic>
          <p:nvPicPr>
            <p:cNvPr id="792" name="Graphic 791" descr="Hierarchy outline">
              <a:extLst>
                <a:ext uri="{FF2B5EF4-FFF2-40B4-BE49-F238E27FC236}">
                  <a16:creationId xmlns:a16="http://schemas.microsoft.com/office/drawing/2014/main" id="{F992C70E-9B69-60DF-DEE9-2231352B9C6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5400000">
              <a:off x="542236" y="1302440"/>
              <a:ext cx="914397" cy="914400"/>
            </a:xfrm>
            <a:prstGeom prst="rect">
              <a:avLst/>
            </a:prstGeom>
          </p:spPr>
        </p:pic>
      </p:grpSp>
      <p:grpSp>
        <p:nvGrpSpPr>
          <p:cNvPr id="793" name="Group 792">
            <a:extLst>
              <a:ext uri="{FF2B5EF4-FFF2-40B4-BE49-F238E27FC236}">
                <a16:creationId xmlns:a16="http://schemas.microsoft.com/office/drawing/2014/main" id="{9CCCC27D-7633-4871-ABE5-B0DE0BAB46FF}"/>
              </a:ext>
            </a:extLst>
          </p:cNvPr>
          <p:cNvGrpSpPr/>
          <p:nvPr/>
        </p:nvGrpSpPr>
        <p:grpSpPr>
          <a:xfrm>
            <a:off x="314081" y="3731786"/>
            <a:ext cx="944610" cy="608986"/>
            <a:chOff x="542235" y="1296467"/>
            <a:chExt cx="1427605" cy="920371"/>
          </a:xfrm>
        </p:grpSpPr>
        <p:pic>
          <p:nvPicPr>
            <p:cNvPr id="794" name="Graphic 793" descr="Hierarchy outline">
              <a:extLst>
                <a:ext uri="{FF2B5EF4-FFF2-40B4-BE49-F238E27FC236}">
                  <a16:creationId xmlns:a16="http://schemas.microsoft.com/office/drawing/2014/main" id="{6AABB928-75FE-EFF0-2C25-85852EB3ACA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5400000">
              <a:off x="1055440" y="1296467"/>
              <a:ext cx="914400" cy="914400"/>
            </a:xfrm>
            <a:prstGeom prst="rect">
              <a:avLst/>
            </a:prstGeom>
          </p:spPr>
        </p:pic>
        <p:pic>
          <p:nvPicPr>
            <p:cNvPr id="795" name="Graphic 794" descr="Hierarchy outline">
              <a:extLst>
                <a:ext uri="{FF2B5EF4-FFF2-40B4-BE49-F238E27FC236}">
                  <a16:creationId xmlns:a16="http://schemas.microsoft.com/office/drawing/2014/main" id="{4EDA8CFE-EE9F-C72D-7310-E72573880F9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5400000">
              <a:off x="542236" y="1302440"/>
              <a:ext cx="914397" cy="914400"/>
            </a:xfrm>
            <a:prstGeom prst="rect">
              <a:avLst/>
            </a:prstGeom>
          </p:spPr>
        </p:pic>
      </p:grpSp>
      <p:cxnSp>
        <p:nvCxnSpPr>
          <p:cNvPr id="796" name="Straight Arrow Connector 795">
            <a:extLst>
              <a:ext uri="{FF2B5EF4-FFF2-40B4-BE49-F238E27FC236}">
                <a16:creationId xmlns:a16="http://schemas.microsoft.com/office/drawing/2014/main" id="{E50EEEEC-5BE9-7EFF-9560-06645236D830}"/>
              </a:ext>
            </a:extLst>
          </p:cNvPr>
          <p:cNvCxnSpPr/>
          <p:nvPr/>
        </p:nvCxnSpPr>
        <p:spPr>
          <a:xfrm>
            <a:off x="1258691" y="1418616"/>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97" name="Straight Arrow Connector 796">
            <a:extLst>
              <a:ext uri="{FF2B5EF4-FFF2-40B4-BE49-F238E27FC236}">
                <a16:creationId xmlns:a16="http://schemas.microsoft.com/office/drawing/2014/main" id="{45CBBAB1-CB6F-FE39-25CC-1F272302D7E0}"/>
              </a:ext>
            </a:extLst>
          </p:cNvPr>
          <p:cNvCxnSpPr/>
          <p:nvPr/>
        </p:nvCxnSpPr>
        <p:spPr>
          <a:xfrm>
            <a:off x="1266277" y="2017872"/>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98" name="Straight Arrow Connector 797">
            <a:extLst>
              <a:ext uri="{FF2B5EF4-FFF2-40B4-BE49-F238E27FC236}">
                <a16:creationId xmlns:a16="http://schemas.microsoft.com/office/drawing/2014/main" id="{1746E251-7841-2EFB-82C0-B4CBD9DF2E80}"/>
              </a:ext>
            </a:extLst>
          </p:cNvPr>
          <p:cNvCxnSpPr/>
          <p:nvPr/>
        </p:nvCxnSpPr>
        <p:spPr>
          <a:xfrm>
            <a:off x="1245925" y="3442751"/>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99" name="Straight Arrow Connector 798">
            <a:extLst>
              <a:ext uri="{FF2B5EF4-FFF2-40B4-BE49-F238E27FC236}">
                <a16:creationId xmlns:a16="http://schemas.microsoft.com/office/drawing/2014/main" id="{E7BF8901-6844-1247-A290-48AF53AB0B50}"/>
              </a:ext>
            </a:extLst>
          </p:cNvPr>
          <p:cNvCxnSpPr/>
          <p:nvPr/>
        </p:nvCxnSpPr>
        <p:spPr>
          <a:xfrm>
            <a:off x="1245925" y="4005676"/>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800" name="Rounded Rectangle 799">
            <a:extLst>
              <a:ext uri="{FF2B5EF4-FFF2-40B4-BE49-F238E27FC236}">
                <a16:creationId xmlns:a16="http://schemas.microsoft.com/office/drawing/2014/main" id="{3D740A6F-BE88-79B7-531A-8777B54D5B94}"/>
              </a:ext>
            </a:extLst>
          </p:cNvPr>
          <p:cNvSpPr/>
          <p:nvPr/>
        </p:nvSpPr>
        <p:spPr>
          <a:xfrm>
            <a:off x="2095768" y="1225814"/>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01" name="Graphic 800" descr="Electric Tower outline">
            <a:extLst>
              <a:ext uri="{FF2B5EF4-FFF2-40B4-BE49-F238E27FC236}">
                <a16:creationId xmlns:a16="http://schemas.microsoft.com/office/drawing/2014/main" id="{E876A504-202F-9BD4-20F8-B4340BC5F8A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163837" y="2570422"/>
            <a:ext cx="326437" cy="326437"/>
          </a:xfrm>
          <a:prstGeom prst="rect">
            <a:avLst/>
          </a:prstGeom>
        </p:spPr>
      </p:pic>
      <p:pic>
        <p:nvPicPr>
          <p:cNvPr id="802" name="Graphic 801" descr="Water outline">
            <a:extLst>
              <a:ext uri="{FF2B5EF4-FFF2-40B4-BE49-F238E27FC236}">
                <a16:creationId xmlns:a16="http://schemas.microsoft.com/office/drawing/2014/main" id="{EA4629BA-02C7-287F-323E-B377E14146C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114969" y="3225174"/>
            <a:ext cx="375305" cy="375305"/>
          </a:xfrm>
          <a:prstGeom prst="rect">
            <a:avLst/>
          </a:prstGeom>
        </p:spPr>
      </p:pic>
      <p:pic>
        <p:nvPicPr>
          <p:cNvPr id="803" name="Graphic 802" descr="Raw Materials outline">
            <a:extLst>
              <a:ext uri="{FF2B5EF4-FFF2-40B4-BE49-F238E27FC236}">
                <a16:creationId xmlns:a16="http://schemas.microsoft.com/office/drawing/2014/main" id="{995592AD-FF63-324F-EC6A-1EA6BF98F17D}"/>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129241" y="1241640"/>
            <a:ext cx="361033" cy="361033"/>
          </a:xfrm>
          <a:prstGeom prst="rect">
            <a:avLst/>
          </a:prstGeom>
        </p:spPr>
      </p:pic>
      <p:pic>
        <p:nvPicPr>
          <p:cNvPr id="804" name="Graphic 803" descr="Chemicals outline">
            <a:extLst>
              <a:ext uri="{FF2B5EF4-FFF2-40B4-BE49-F238E27FC236}">
                <a16:creationId xmlns:a16="http://schemas.microsoft.com/office/drawing/2014/main" id="{92AF0537-054A-F49D-70CA-7262CECB882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134330" y="1837189"/>
            <a:ext cx="398469" cy="398469"/>
          </a:xfrm>
          <a:prstGeom prst="rect">
            <a:avLst/>
          </a:prstGeom>
        </p:spPr>
      </p:pic>
      <p:pic>
        <p:nvPicPr>
          <p:cNvPr id="805" name="Graphic 804" descr="Garbage outline">
            <a:extLst>
              <a:ext uri="{FF2B5EF4-FFF2-40B4-BE49-F238E27FC236}">
                <a16:creationId xmlns:a16="http://schemas.microsoft.com/office/drawing/2014/main" id="{EE66F3C3-E9AD-B6B4-DC7C-FFBCAB1F3429}"/>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2100250" y="3823669"/>
            <a:ext cx="400244" cy="400244"/>
          </a:xfrm>
          <a:prstGeom prst="rect">
            <a:avLst/>
          </a:prstGeom>
        </p:spPr>
      </p:pic>
      <p:cxnSp>
        <p:nvCxnSpPr>
          <p:cNvPr id="806" name="Elbow Connector 805">
            <a:extLst>
              <a:ext uri="{FF2B5EF4-FFF2-40B4-BE49-F238E27FC236}">
                <a16:creationId xmlns:a16="http://schemas.microsoft.com/office/drawing/2014/main" id="{B33C518E-7103-F886-CE35-DEF58705589D}"/>
              </a:ext>
            </a:extLst>
          </p:cNvPr>
          <p:cNvCxnSpPr>
            <a:cxnSpLocks/>
            <a:stCxn id="800" idx="3"/>
            <a:endCxn id="23" idx="1"/>
          </p:cNvCxnSpPr>
          <p:nvPr/>
        </p:nvCxnSpPr>
        <p:spPr>
          <a:xfrm>
            <a:off x="3491975" y="1423875"/>
            <a:ext cx="698196" cy="2043164"/>
          </a:xfrm>
          <a:prstGeom prst="bentConnector3">
            <a:avLst>
              <a:gd name="adj1" fmla="val 50000"/>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811" name="Elbow Connector 810">
            <a:extLst>
              <a:ext uri="{FF2B5EF4-FFF2-40B4-BE49-F238E27FC236}">
                <a16:creationId xmlns:a16="http://schemas.microsoft.com/office/drawing/2014/main" id="{EACAF637-BF2C-C1A3-90C7-10FAA4EE5EA3}"/>
              </a:ext>
            </a:extLst>
          </p:cNvPr>
          <p:cNvCxnSpPr>
            <a:cxnSpLocks/>
            <a:stCxn id="780" idx="3"/>
            <a:endCxn id="771" idx="0"/>
          </p:cNvCxnSpPr>
          <p:nvPr/>
        </p:nvCxnSpPr>
        <p:spPr>
          <a:xfrm>
            <a:off x="3345331" y="2025419"/>
            <a:ext cx="1302040" cy="906616"/>
          </a:xfrm>
          <a:prstGeom prst="bentConnector2">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814" name="Elbow Connector 813">
            <a:extLst>
              <a:ext uri="{FF2B5EF4-FFF2-40B4-BE49-F238E27FC236}">
                <a16:creationId xmlns:a16="http://schemas.microsoft.com/office/drawing/2014/main" id="{C71CC997-E253-E33E-2CA4-5E14C7788F02}"/>
              </a:ext>
            </a:extLst>
          </p:cNvPr>
          <p:cNvCxnSpPr>
            <a:cxnSpLocks/>
            <a:stCxn id="781" idx="3"/>
            <a:endCxn id="767" idx="0"/>
          </p:cNvCxnSpPr>
          <p:nvPr/>
        </p:nvCxnSpPr>
        <p:spPr>
          <a:xfrm>
            <a:off x="3503531" y="2724415"/>
            <a:ext cx="2149262" cy="279628"/>
          </a:xfrm>
          <a:prstGeom prst="bentConnector2">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818" name="Elbow Connector 817">
            <a:extLst>
              <a:ext uri="{FF2B5EF4-FFF2-40B4-BE49-F238E27FC236}">
                <a16:creationId xmlns:a16="http://schemas.microsoft.com/office/drawing/2014/main" id="{D144E6DB-0DF3-818A-5624-2473B03AF811}"/>
              </a:ext>
            </a:extLst>
          </p:cNvPr>
          <p:cNvCxnSpPr>
            <a:cxnSpLocks/>
            <a:stCxn id="783" idx="3"/>
            <a:endCxn id="765" idx="2"/>
          </p:cNvCxnSpPr>
          <p:nvPr/>
        </p:nvCxnSpPr>
        <p:spPr>
          <a:xfrm>
            <a:off x="3503531" y="3416256"/>
            <a:ext cx="3160129" cy="503713"/>
          </a:xfrm>
          <a:prstGeom prst="bentConnector4">
            <a:avLst>
              <a:gd name="adj1" fmla="val 9262"/>
              <a:gd name="adj2" fmla="val 145383"/>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823" name="Elbow Connector 822">
            <a:extLst>
              <a:ext uri="{FF2B5EF4-FFF2-40B4-BE49-F238E27FC236}">
                <a16:creationId xmlns:a16="http://schemas.microsoft.com/office/drawing/2014/main" id="{CCDCDBCF-FEE3-4665-331E-6D52BE898E88}"/>
              </a:ext>
            </a:extLst>
          </p:cNvPr>
          <p:cNvCxnSpPr>
            <a:cxnSpLocks/>
            <a:stCxn id="785" idx="3"/>
            <a:endCxn id="767" idx="2"/>
          </p:cNvCxnSpPr>
          <p:nvPr/>
        </p:nvCxnSpPr>
        <p:spPr>
          <a:xfrm flipV="1">
            <a:off x="3505162" y="3918443"/>
            <a:ext cx="2147631" cy="96368"/>
          </a:xfrm>
          <a:prstGeom prst="bentConnector2">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838" name="TextBox 837">
            <a:extLst>
              <a:ext uri="{FF2B5EF4-FFF2-40B4-BE49-F238E27FC236}">
                <a16:creationId xmlns:a16="http://schemas.microsoft.com/office/drawing/2014/main" id="{AB1A18AA-97E0-78FA-C464-F9CEEB186CC0}"/>
              </a:ext>
            </a:extLst>
          </p:cNvPr>
          <p:cNvSpPr txBox="1"/>
          <p:nvPr/>
        </p:nvSpPr>
        <p:spPr>
          <a:xfrm>
            <a:off x="10609651" y="3520319"/>
            <a:ext cx="492443" cy="707886"/>
          </a:xfrm>
          <a:prstGeom prst="rect">
            <a:avLst/>
          </a:prstGeom>
          <a:noFill/>
        </p:spPr>
        <p:txBody>
          <a:bodyPr wrap="none" rtlCol="0">
            <a:spAutoFit/>
          </a:bodyPr>
          <a:lstStyle/>
          <a:p>
            <a:pPr algn="ctr"/>
            <a:r>
              <a:rPr lang="en-GB" sz="4000" b="1" dirty="0"/>
              <a:t>X</a:t>
            </a:r>
          </a:p>
        </p:txBody>
      </p:sp>
      <p:grpSp>
        <p:nvGrpSpPr>
          <p:cNvPr id="839" name="Group 838">
            <a:extLst>
              <a:ext uri="{FF2B5EF4-FFF2-40B4-BE49-F238E27FC236}">
                <a16:creationId xmlns:a16="http://schemas.microsoft.com/office/drawing/2014/main" id="{88B205A3-D66A-0590-65CB-44D22C951E3B}"/>
              </a:ext>
            </a:extLst>
          </p:cNvPr>
          <p:cNvGrpSpPr/>
          <p:nvPr/>
        </p:nvGrpSpPr>
        <p:grpSpPr>
          <a:xfrm>
            <a:off x="9974820" y="2600774"/>
            <a:ext cx="1914638" cy="1804270"/>
            <a:chOff x="9846612" y="949401"/>
            <a:chExt cx="1914638" cy="1804270"/>
          </a:xfrm>
        </p:grpSpPr>
        <p:sp>
          <p:nvSpPr>
            <p:cNvPr id="840" name="Rounded Rectangle 839">
              <a:extLst>
                <a:ext uri="{FF2B5EF4-FFF2-40B4-BE49-F238E27FC236}">
                  <a16:creationId xmlns:a16="http://schemas.microsoft.com/office/drawing/2014/main" id="{15969FEE-8B1E-C501-B5F3-CE4247541B6E}"/>
                </a:ext>
              </a:extLst>
            </p:cNvPr>
            <p:cNvSpPr/>
            <p:nvPr/>
          </p:nvSpPr>
          <p:spPr>
            <a:xfrm>
              <a:off x="9846612" y="949401"/>
              <a:ext cx="1881881" cy="1804270"/>
            </a:xfrm>
            <a:prstGeom prst="roundRect">
              <a:avLst>
                <a:gd name="adj" fmla="val 3525"/>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41" name="Group 840">
              <a:extLst>
                <a:ext uri="{FF2B5EF4-FFF2-40B4-BE49-F238E27FC236}">
                  <a16:creationId xmlns:a16="http://schemas.microsoft.com/office/drawing/2014/main" id="{AB47691C-4848-1931-B589-DF257904F659}"/>
                </a:ext>
              </a:extLst>
            </p:cNvPr>
            <p:cNvGrpSpPr/>
            <p:nvPr/>
          </p:nvGrpSpPr>
          <p:grpSpPr>
            <a:xfrm>
              <a:off x="10344472" y="980728"/>
              <a:ext cx="1416778" cy="1481967"/>
              <a:chOff x="10344472" y="980728"/>
              <a:chExt cx="1416778" cy="1481967"/>
            </a:xfrm>
          </p:grpSpPr>
          <p:grpSp>
            <p:nvGrpSpPr>
              <p:cNvPr id="842" name="Group 841">
                <a:extLst>
                  <a:ext uri="{FF2B5EF4-FFF2-40B4-BE49-F238E27FC236}">
                    <a16:creationId xmlns:a16="http://schemas.microsoft.com/office/drawing/2014/main" id="{98A1B25A-3005-9CE1-40E3-FE31C6912E75}"/>
                  </a:ext>
                </a:extLst>
              </p:cNvPr>
              <p:cNvGrpSpPr/>
              <p:nvPr/>
            </p:nvGrpSpPr>
            <p:grpSpPr>
              <a:xfrm>
                <a:off x="10344472" y="980728"/>
                <a:ext cx="914400" cy="1017404"/>
                <a:chOff x="9552384" y="3429000"/>
                <a:chExt cx="914400" cy="1017404"/>
              </a:xfrm>
            </p:grpSpPr>
            <p:pic>
              <p:nvPicPr>
                <p:cNvPr id="844" name="Graphic 843" descr="Cloud outline">
                  <a:extLst>
                    <a:ext uri="{FF2B5EF4-FFF2-40B4-BE49-F238E27FC236}">
                      <a16:creationId xmlns:a16="http://schemas.microsoft.com/office/drawing/2014/main" id="{805FAF7B-ABD6-A550-C99E-E087C95DEF9C}"/>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9552384" y="3429000"/>
                  <a:ext cx="914400" cy="914400"/>
                </a:xfrm>
                <a:prstGeom prst="rect">
                  <a:avLst/>
                </a:prstGeom>
              </p:spPr>
            </p:pic>
            <p:sp>
              <p:nvSpPr>
                <p:cNvPr id="845" name="TextBox 844">
                  <a:extLst>
                    <a:ext uri="{FF2B5EF4-FFF2-40B4-BE49-F238E27FC236}">
                      <a16:creationId xmlns:a16="http://schemas.microsoft.com/office/drawing/2014/main" id="{BF92BCA7-6176-0C64-353A-A83AA3EB55FA}"/>
                    </a:ext>
                  </a:extLst>
                </p:cNvPr>
                <p:cNvSpPr txBox="1"/>
                <p:nvPr/>
              </p:nvSpPr>
              <p:spPr>
                <a:xfrm>
                  <a:off x="9696400" y="4077072"/>
                  <a:ext cx="648072" cy="369332"/>
                </a:xfrm>
                <a:prstGeom prst="rect">
                  <a:avLst/>
                </a:prstGeom>
                <a:solidFill>
                  <a:schemeClr val="bg1"/>
                </a:solidFill>
              </p:spPr>
              <p:txBody>
                <a:bodyPr wrap="square" rtlCol="0">
                  <a:spAutoFit/>
                </a:bodyPr>
                <a:lstStyle/>
                <a:p>
                  <a:pPr algn="ctr"/>
                  <a:r>
                    <a:rPr lang="en-GB" dirty="0"/>
                    <a:t> </a:t>
                  </a:r>
                  <a:endParaRPr lang="en-GB" baseline="-25000" dirty="0"/>
                </a:p>
              </p:txBody>
            </p:sp>
            <p:sp>
              <p:nvSpPr>
                <p:cNvPr id="846" name="TextBox 845">
                  <a:extLst>
                    <a:ext uri="{FF2B5EF4-FFF2-40B4-BE49-F238E27FC236}">
                      <a16:creationId xmlns:a16="http://schemas.microsoft.com/office/drawing/2014/main" id="{4245900B-1E31-E337-E0E7-01D23C010879}"/>
                    </a:ext>
                  </a:extLst>
                </p:cNvPr>
                <p:cNvSpPr txBox="1"/>
                <p:nvPr/>
              </p:nvSpPr>
              <p:spPr>
                <a:xfrm>
                  <a:off x="9696400" y="3851756"/>
                  <a:ext cx="648072" cy="369332"/>
                </a:xfrm>
                <a:prstGeom prst="rect">
                  <a:avLst/>
                </a:prstGeom>
                <a:noFill/>
              </p:spPr>
              <p:txBody>
                <a:bodyPr wrap="square" rtlCol="0">
                  <a:spAutoFit/>
                </a:bodyPr>
                <a:lstStyle/>
                <a:p>
                  <a:pPr algn="ctr"/>
                  <a:r>
                    <a:rPr lang="en-GB" dirty="0"/>
                    <a:t>CO</a:t>
                  </a:r>
                  <a:r>
                    <a:rPr lang="en-GB" baseline="-25000" dirty="0"/>
                    <a:t>2</a:t>
                  </a:r>
                </a:p>
              </p:txBody>
            </p:sp>
          </p:grpSp>
          <p:sp>
            <p:nvSpPr>
              <p:cNvPr id="843" name="TextBox 842">
                <a:extLst>
                  <a:ext uri="{FF2B5EF4-FFF2-40B4-BE49-F238E27FC236}">
                    <a16:creationId xmlns:a16="http://schemas.microsoft.com/office/drawing/2014/main" id="{00B57A4F-870E-4EE6-D7D6-592B502D1038}"/>
                  </a:ext>
                </a:extLst>
              </p:cNvPr>
              <p:cNvSpPr txBox="1"/>
              <p:nvPr/>
            </p:nvSpPr>
            <p:spPr>
              <a:xfrm>
                <a:off x="10877675" y="2154918"/>
                <a:ext cx="883575" cy="307777"/>
              </a:xfrm>
              <a:prstGeom prst="rect">
                <a:avLst/>
              </a:prstGeom>
              <a:noFill/>
            </p:spPr>
            <p:txBody>
              <a:bodyPr wrap="none" rtlCol="0">
                <a:spAutoFit/>
              </a:bodyPr>
              <a:lstStyle/>
              <a:p>
                <a:pPr algn="ctr"/>
                <a:r>
                  <a:rPr lang="en-GB" sz="1400" dirty="0"/>
                  <a:t>kg CO</a:t>
                </a:r>
                <a:r>
                  <a:rPr lang="en-GB" sz="1400" baseline="-25000" dirty="0"/>
                  <a:t>2-eq</a:t>
                </a:r>
              </a:p>
            </p:txBody>
          </p:sp>
        </p:grpSp>
      </p:grpSp>
      <p:sp>
        <p:nvSpPr>
          <p:cNvPr id="847" name="TextBox 846">
            <a:extLst>
              <a:ext uri="{FF2B5EF4-FFF2-40B4-BE49-F238E27FC236}">
                <a16:creationId xmlns:a16="http://schemas.microsoft.com/office/drawing/2014/main" id="{4CF9D73D-EAD4-FB6D-6B51-8D741C84966F}"/>
              </a:ext>
            </a:extLst>
          </p:cNvPr>
          <p:cNvSpPr txBox="1"/>
          <p:nvPr/>
        </p:nvSpPr>
        <p:spPr>
          <a:xfrm>
            <a:off x="10616696" y="3521367"/>
            <a:ext cx="450764" cy="707886"/>
          </a:xfrm>
          <a:prstGeom prst="rect">
            <a:avLst/>
          </a:prstGeom>
          <a:noFill/>
        </p:spPr>
        <p:txBody>
          <a:bodyPr wrap="none" rtlCol="0">
            <a:spAutoFit/>
          </a:bodyPr>
          <a:lstStyle/>
          <a:p>
            <a:pPr algn="ctr"/>
            <a:r>
              <a:rPr lang="en-GB" sz="4000" b="1" dirty="0"/>
              <a:t>?</a:t>
            </a:r>
          </a:p>
        </p:txBody>
      </p:sp>
      <p:sp>
        <p:nvSpPr>
          <p:cNvPr id="848" name="Freeform 847">
            <a:extLst>
              <a:ext uri="{FF2B5EF4-FFF2-40B4-BE49-F238E27FC236}">
                <a16:creationId xmlns:a16="http://schemas.microsoft.com/office/drawing/2014/main" id="{D593ECAE-830E-42D6-0A12-2F6DDB526FE3}"/>
              </a:ext>
            </a:extLst>
          </p:cNvPr>
          <p:cNvSpPr/>
          <p:nvPr/>
        </p:nvSpPr>
        <p:spPr>
          <a:xfrm>
            <a:off x="8479088" y="3260750"/>
            <a:ext cx="861013" cy="340033"/>
          </a:xfrm>
          <a:custGeom>
            <a:avLst/>
            <a:gdLst>
              <a:gd name="csX0" fmla="*/ 272707 w 438342"/>
              <a:gd name="csY0" fmla="*/ 535 h 340033"/>
              <a:gd name="csX1" fmla="*/ 286734 w 438342"/>
              <a:gd name="csY1" fmla="*/ 7546 h 340033"/>
              <a:gd name="csX2" fmla="*/ 328815 w 438342"/>
              <a:gd name="csY2" fmla="*/ 49612 h 340033"/>
              <a:gd name="csX3" fmla="*/ 353362 w 438342"/>
              <a:gd name="csY3" fmla="*/ 77656 h 340033"/>
              <a:gd name="csX4" fmla="*/ 441031 w 438342"/>
              <a:gd name="csY4" fmla="*/ 165294 h 340033"/>
              <a:gd name="csX5" fmla="*/ 434017 w 438342"/>
              <a:gd name="csY5" fmla="*/ 179316 h 340033"/>
              <a:gd name="csX6" fmla="*/ 377910 w 438342"/>
              <a:gd name="csY6" fmla="*/ 235404 h 340033"/>
              <a:gd name="csX7" fmla="*/ 353362 w 438342"/>
              <a:gd name="csY7" fmla="*/ 263448 h 340033"/>
              <a:gd name="csX8" fmla="*/ 304268 w 438342"/>
              <a:gd name="csY8" fmla="*/ 312525 h 340033"/>
              <a:gd name="csX9" fmla="*/ 279721 w 438342"/>
              <a:gd name="csY9" fmla="*/ 340569 h 340033"/>
              <a:gd name="csX10" fmla="*/ 272707 w 438342"/>
              <a:gd name="csY10" fmla="*/ 340569 h 340033"/>
              <a:gd name="csX11" fmla="*/ 272707 w 438342"/>
              <a:gd name="csY11" fmla="*/ 235404 h 340033"/>
              <a:gd name="csX12" fmla="*/ 2688 w 438342"/>
              <a:gd name="csY12" fmla="*/ 235404 h 340033"/>
              <a:gd name="csX13" fmla="*/ 2688 w 438342"/>
              <a:gd name="csY13" fmla="*/ 105700 h 340033"/>
              <a:gd name="csX14" fmla="*/ 272707 w 438342"/>
              <a:gd name="csY14" fmla="*/ 105700 h 340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38342" h="340033">
                <a:moveTo>
                  <a:pt x="272707" y="535"/>
                </a:moveTo>
                <a:lnTo>
                  <a:pt x="286734" y="7546"/>
                </a:lnTo>
                <a:lnTo>
                  <a:pt x="328815" y="49612"/>
                </a:lnTo>
                <a:lnTo>
                  <a:pt x="353362" y="77656"/>
                </a:lnTo>
                <a:lnTo>
                  <a:pt x="441031" y="165294"/>
                </a:lnTo>
                <a:lnTo>
                  <a:pt x="434017" y="179316"/>
                </a:lnTo>
                <a:lnTo>
                  <a:pt x="377910" y="235404"/>
                </a:lnTo>
                <a:lnTo>
                  <a:pt x="353362" y="263448"/>
                </a:lnTo>
                <a:lnTo>
                  <a:pt x="304268" y="312525"/>
                </a:lnTo>
                <a:lnTo>
                  <a:pt x="279721" y="340569"/>
                </a:lnTo>
                <a:lnTo>
                  <a:pt x="272707" y="340569"/>
                </a:lnTo>
                <a:lnTo>
                  <a:pt x="272707" y="235404"/>
                </a:lnTo>
                <a:lnTo>
                  <a:pt x="2688" y="235404"/>
                </a:lnTo>
                <a:lnTo>
                  <a:pt x="2688" y="105700"/>
                </a:lnTo>
                <a:lnTo>
                  <a:pt x="272707" y="105700"/>
                </a:lnTo>
                <a:close/>
              </a:path>
            </a:pathLst>
          </a:custGeom>
          <a:solidFill>
            <a:srgbClr val="1C222C"/>
          </a:solidFill>
          <a:ln w="3506" cap="flat">
            <a:noFill/>
            <a:prstDash val="solid"/>
            <a:miter/>
          </a:ln>
        </p:spPr>
        <p:txBody>
          <a:bodyPr/>
          <a:lstStyle/>
          <a:p>
            <a:endParaRPr lang="en-GB"/>
          </a:p>
        </p:txBody>
      </p:sp>
      <p:sp>
        <p:nvSpPr>
          <p:cNvPr id="849" name="Rounded Rectangle 848">
            <a:extLst>
              <a:ext uri="{FF2B5EF4-FFF2-40B4-BE49-F238E27FC236}">
                <a16:creationId xmlns:a16="http://schemas.microsoft.com/office/drawing/2014/main" id="{EF84C54A-FBB2-5C10-1CEC-18002631C73A}"/>
              </a:ext>
            </a:extLst>
          </p:cNvPr>
          <p:cNvSpPr/>
          <p:nvPr/>
        </p:nvSpPr>
        <p:spPr>
          <a:xfrm>
            <a:off x="4151302" y="947674"/>
            <a:ext cx="2660480" cy="907295"/>
          </a:xfrm>
          <a:prstGeom prst="roundRect">
            <a:avLst>
              <a:gd name="adj" fmla="val 50000"/>
            </a:avLst>
          </a:pr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lumMod val="50000"/>
                  </a:schemeClr>
                </a:solidFill>
              </a:rPr>
              <a:t>How to properly connect foreground to background?</a:t>
            </a:r>
          </a:p>
        </p:txBody>
      </p:sp>
      <p:sp>
        <p:nvSpPr>
          <p:cNvPr id="851" name="Rounded Rectangle 850">
            <a:extLst>
              <a:ext uri="{FF2B5EF4-FFF2-40B4-BE49-F238E27FC236}">
                <a16:creationId xmlns:a16="http://schemas.microsoft.com/office/drawing/2014/main" id="{EAB60FB2-70C3-5361-0B78-A5799977B4F7}"/>
              </a:ext>
            </a:extLst>
          </p:cNvPr>
          <p:cNvSpPr/>
          <p:nvPr/>
        </p:nvSpPr>
        <p:spPr>
          <a:xfrm>
            <a:off x="7213520" y="1674513"/>
            <a:ext cx="2194336" cy="664329"/>
          </a:xfrm>
          <a:prstGeom prst="roundRect">
            <a:avLst>
              <a:gd name="adj" fmla="val 50000"/>
            </a:avLst>
          </a:pr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lumMod val="50000"/>
                  </a:schemeClr>
                </a:solidFill>
              </a:rPr>
              <a:t>How to model electricity?</a:t>
            </a:r>
          </a:p>
        </p:txBody>
      </p:sp>
      <p:pic>
        <p:nvPicPr>
          <p:cNvPr id="852" name="Graphic 851" descr="Question Mark with solid fill">
            <a:extLst>
              <a:ext uri="{FF2B5EF4-FFF2-40B4-BE49-F238E27FC236}">
                <a16:creationId xmlns:a16="http://schemas.microsoft.com/office/drawing/2014/main" id="{5AAF5F75-3D15-7B4E-99E4-8A7E0D5ED8B8}"/>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3684428" y="795213"/>
            <a:ext cx="914400" cy="914400"/>
          </a:xfrm>
          <a:prstGeom prst="rect">
            <a:avLst/>
          </a:prstGeom>
        </p:spPr>
      </p:pic>
      <p:pic>
        <p:nvPicPr>
          <p:cNvPr id="854" name="Graphic 853" descr="Question Mark with solid fill">
            <a:extLst>
              <a:ext uri="{FF2B5EF4-FFF2-40B4-BE49-F238E27FC236}">
                <a16:creationId xmlns:a16="http://schemas.microsoft.com/office/drawing/2014/main" id="{1DE803A5-F90C-EF77-8599-A320607E207D}"/>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6735130" y="1499498"/>
            <a:ext cx="914400" cy="914400"/>
          </a:xfrm>
          <a:prstGeom prst="rect">
            <a:avLst/>
          </a:prstGeom>
        </p:spPr>
      </p:pic>
      <p:sp>
        <p:nvSpPr>
          <p:cNvPr id="855" name="TextBox 854">
            <a:extLst>
              <a:ext uri="{FF2B5EF4-FFF2-40B4-BE49-F238E27FC236}">
                <a16:creationId xmlns:a16="http://schemas.microsoft.com/office/drawing/2014/main" id="{EAD06BE4-46EF-EA12-3054-4CDB39542729}"/>
              </a:ext>
            </a:extLst>
          </p:cNvPr>
          <p:cNvSpPr txBox="1"/>
          <p:nvPr/>
        </p:nvSpPr>
        <p:spPr>
          <a:xfrm>
            <a:off x="983432" y="2367601"/>
            <a:ext cx="1010213" cy="261610"/>
          </a:xfrm>
          <a:prstGeom prst="rect">
            <a:avLst/>
          </a:prstGeom>
          <a:noFill/>
        </p:spPr>
        <p:txBody>
          <a:bodyPr wrap="none" rtlCol="0">
            <a:spAutoFit/>
          </a:bodyPr>
          <a:lstStyle/>
          <a:p>
            <a:r>
              <a:rPr lang="en-GB" sz="1100" dirty="0">
                <a:solidFill>
                  <a:schemeClr val="bg1">
                    <a:lumMod val="50000"/>
                  </a:schemeClr>
                </a:solidFill>
              </a:rPr>
              <a:t>Market based</a:t>
            </a:r>
          </a:p>
        </p:txBody>
      </p:sp>
      <p:sp>
        <p:nvSpPr>
          <p:cNvPr id="856" name="TextBox 855">
            <a:extLst>
              <a:ext uri="{FF2B5EF4-FFF2-40B4-BE49-F238E27FC236}">
                <a16:creationId xmlns:a16="http://schemas.microsoft.com/office/drawing/2014/main" id="{D4D37074-F84F-76CB-7937-29CEE0D8B8EC}"/>
              </a:ext>
            </a:extLst>
          </p:cNvPr>
          <p:cNvSpPr txBox="1"/>
          <p:nvPr/>
        </p:nvSpPr>
        <p:spPr>
          <a:xfrm>
            <a:off x="1013137" y="2809648"/>
            <a:ext cx="1122423" cy="261610"/>
          </a:xfrm>
          <a:prstGeom prst="rect">
            <a:avLst/>
          </a:prstGeom>
          <a:noFill/>
        </p:spPr>
        <p:txBody>
          <a:bodyPr wrap="none" rtlCol="0">
            <a:spAutoFit/>
          </a:bodyPr>
          <a:lstStyle/>
          <a:p>
            <a:r>
              <a:rPr lang="en-GB" sz="1100" dirty="0">
                <a:solidFill>
                  <a:schemeClr val="bg1">
                    <a:lumMod val="50000"/>
                  </a:schemeClr>
                </a:solidFill>
              </a:rPr>
              <a:t>Location based</a:t>
            </a:r>
          </a:p>
        </p:txBody>
      </p:sp>
      <p:sp>
        <p:nvSpPr>
          <p:cNvPr id="923" name="Freeform 922">
            <a:extLst>
              <a:ext uri="{FF2B5EF4-FFF2-40B4-BE49-F238E27FC236}">
                <a16:creationId xmlns:a16="http://schemas.microsoft.com/office/drawing/2014/main" id="{E5499DD3-0283-8BA9-7CD4-CF9C4752F32C}"/>
              </a:ext>
            </a:extLst>
          </p:cNvPr>
          <p:cNvSpPr/>
          <p:nvPr/>
        </p:nvSpPr>
        <p:spPr>
          <a:xfrm rot="5400000">
            <a:off x="10743401" y="4581433"/>
            <a:ext cx="416840" cy="340033"/>
          </a:xfrm>
          <a:custGeom>
            <a:avLst/>
            <a:gdLst>
              <a:gd name="csX0" fmla="*/ 272707 w 438342"/>
              <a:gd name="csY0" fmla="*/ 535 h 340033"/>
              <a:gd name="csX1" fmla="*/ 286734 w 438342"/>
              <a:gd name="csY1" fmla="*/ 7546 h 340033"/>
              <a:gd name="csX2" fmla="*/ 328815 w 438342"/>
              <a:gd name="csY2" fmla="*/ 49612 h 340033"/>
              <a:gd name="csX3" fmla="*/ 353362 w 438342"/>
              <a:gd name="csY3" fmla="*/ 77656 h 340033"/>
              <a:gd name="csX4" fmla="*/ 441031 w 438342"/>
              <a:gd name="csY4" fmla="*/ 165294 h 340033"/>
              <a:gd name="csX5" fmla="*/ 434017 w 438342"/>
              <a:gd name="csY5" fmla="*/ 179316 h 340033"/>
              <a:gd name="csX6" fmla="*/ 377910 w 438342"/>
              <a:gd name="csY6" fmla="*/ 235404 h 340033"/>
              <a:gd name="csX7" fmla="*/ 353362 w 438342"/>
              <a:gd name="csY7" fmla="*/ 263448 h 340033"/>
              <a:gd name="csX8" fmla="*/ 304268 w 438342"/>
              <a:gd name="csY8" fmla="*/ 312525 h 340033"/>
              <a:gd name="csX9" fmla="*/ 279721 w 438342"/>
              <a:gd name="csY9" fmla="*/ 340569 h 340033"/>
              <a:gd name="csX10" fmla="*/ 272707 w 438342"/>
              <a:gd name="csY10" fmla="*/ 340569 h 340033"/>
              <a:gd name="csX11" fmla="*/ 272707 w 438342"/>
              <a:gd name="csY11" fmla="*/ 235404 h 340033"/>
              <a:gd name="csX12" fmla="*/ 2688 w 438342"/>
              <a:gd name="csY12" fmla="*/ 235404 h 340033"/>
              <a:gd name="csX13" fmla="*/ 2688 w 438342"/>
              <a:gd name="csY13" fmla="*/ 105700 h 340033"/>
              <a:gd name="csX14" fmla="*/ 272707 w 438342"/>
              <a:gd name="csY14" fmla="*/ 105700 h 340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38342" h="340033">
                <a:moveTo>
                  <a:pt x="272707" y="535"/>
                </a:moveTo>
                <a:lnTo>
                  <a:pt x="286734" y="7546"/>
                </a:lnTo>
                <a:lnTo>
                  <a:pt x="328815" y="49612"/>
                </a:lnTo>
                <a:lnTo>
                  <a:pt x="353362" y="77656"/>
                </a:lnTo>
                <a:lnTo>
                  <a:pt x="441031" y="165294"/>
                </a:lnTo>
                <a:lnTo>
                  <a:pt x="434017" y="179316"/>
                </a:lnTo>
                <a:lnTo>
                  <a:pt x="377910" y="235404"/>
                </a:lnTo>
                <a:lnTo>
                  <a:pt x="353362" y="263448"/>
                </a:lnTo>
                <a:lnTo>
                  <a:pt x="304268" y="312525"/>
                </a:lnTo>
                <a:lnTo>
                  <a:pt x="279721" y="340569"/>
                </a:lnTo>
                <a:lnTo>
                  <a:pt x="272707" y="340569"/>
                </a:lnTo>
                <a:lnTo>
                  <a:pt x="272707" y="235404"/>
                </a:lnTo>
                <a:lnTo>
                  <a:pt x="2688" y="235404"/>
                </a:lnTo>
                <a:lnTo>
                  <a:pt x="2688" y="105700"/>
                </a:lnTo>
                <a:lnTo>
                  <a:pt x="272707" y="105700"/>
                </a:lnTo>
                <a:close/>
              </a:path>
            </a:pathLst>
          </a:custGeom>
          <a:solidFill>
            <a:srgbClr val="225F9A"/>
          </a:solidFill>
          <a:ln w="3506" cap="flat">
            <a:noFill/>
            <a:prstDash val="solid"/>
            <a:miter/>
          </a:ln>
        </p:spPr>
        <p:txBody>
          <a:bodyPr/>
          <a:lstStyle/>
          <a:p>
            <a:endParaRPr lang="en-GB"/>
          </a:p>
        </p:txBody>
      </p:sp>
      <p:sp>
        <p:nvSpPr>
          <p:cNvPr id="926" name="TextBox 925">
            <a:extLst>
              <a:ext uri="{FF2B5EF4-FFF2-40B4-BE49-F238E27FC236}">
                <a16:creationId xmlns:a16="http://schemas.microsoft.com/office/drawing/2014/main" id="{3CF69A5F-1543-8A21-B1A2-76E3EE6256A2}"/>
              </a:ext>
            </a:extLst>
          </p:cNvPr>
          <p:cNvSpPr txBox="1"/>
          <p:nvPr/>
        </p:nvSpPr>
        <p:spPr>
          <a:xfrm>
            <a:off x="8105344" y="791332"/>
            <a:ext cx="478016" cy="523220"/>
          </a:xfrm>
          <a:prstGeom prst="rect">
            <a:avLst/>
          </a:prstGeom>
          <a:noFill/>
        </p:spPr>
        <p:txBody>
          <a:bodyPr wrap="none" rtlCol="0">
            <a:spAutoFit/>
          </a:bodyPr>
          <a:lstStyle/>
          <a:p>
            <a:r>
              <a:rPr lang="en-GB" sz="2800" dirty="0">
                <a:solidFill>
                  <a:schemeClr val="bg1">
                    <a:lumMod val="50000"/>
                  </a:schemeClr>
                </a:solidFill>
              </a:rPr>
              <a:t>…</a:t>
            </a:r>
          </a:p>
        </p:txBody>
      </p:sp>
      <p:sp>
        <p:nvSpPr>
          <p:cNvPr id="928" name="Rounded Rectangle 927">
            <a:extLst>
              <a:ext uri="{FF2B5EF4-FFF2-40B4-BE49-F238E27FC236}">
                <a16:creationId xmlns:a16="http://schemas.microsoft.com/office/drawing/2014/main" id="{BD74949C-3812-A2CD-6F4B-1106450B9EE2}"/>
              </a:ext>
            </a:extLst>
          </p:cNvPr>
          <p:cNvSpPr/>
          <p:nvPr/>
        </p:nvSpPr>
        <p:spPr>
          <a:xfrm>
            <a:off x="259968" y="4710074"/>
            <a:ext cx="7741860" cy="2031294"/>
          </a:xfrm>
          <a:prstGeom prst="roundRect">
            <a:avLst>
              <a:gd name="adj" fmla="val 3525"/>
            </a:avLst>
          </a:prstGeom>
          <a:solidFill>
            <a:schemeClr val="bg1"/>
          </a:solid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9" name="Rounded Rectangle 928">
            <a:extLst>
              <a:ext uri="{FF2B5EF4-FFF2-40B4-BE49-F238E27FC236}">
                <a16:creationId xmlns:a16="http://schemas.microsoft.com/office/drawing/2014/main" id="{14A5CDE0-F5EE-4126-94CE-284329781F1C}"/>
              </a:ext>
            </a:extLst>
          </p:cNvPr>
          <p:cNvSpPr/>
          <p:nvPr/>
        </p:nvSpPr>
        <p:spPr>
          <a:xfrm>
            <a:off x="554712" y="4854411"/>
            <a:ext cx="1835701" cy="616346"/>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Functional unit</a:t>
            </a:r>
          </a:p>
        </p:txBody>
      </p:sp>
      <p:sp>
        <p:nvSpPr>
          <p:cNvPr id="930" name="Rounded Rectangle 929">
            <a:extLst>
              <a:ext uri="{FF2B5EF4-FFF2-40B4-BE49-F238E27FC236}">
                <a16:creationId xmlns:a16="http://schemas.microsoft.com/office/drawing/2014/main" id="{70AB9A78-0213-90EF-836D-3C38D4C426D9}"/>
              </a:ext>
            </a:extLst>
          </p:cNvPr>
          <p:cNvSpPr/>
          <p:nvPr/>
        </p:nvSpPr>
        <p:spPr>
          <a:xfrm>
            <a:off x="884094" y="6003310"/>
            <a:ext cx="2472008" cy="575099"/>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Assessment standard?</a:t>
            </a:r>
          </a:p>
        </p:txBody>
      </p:sp>
      <p:sp>
        <p:nvSpPr>
          <p:cNvPr id="931" name="Rounded Rectangle 930">
            <a:extLst>
              <a:ext uri="{FF2B5EF4-FFF2-40B4-BE49-F238E27FC236}">
                <a16:creationId xmlns:a16="http://schemas.microsoft.com/office/drawing/2014/main" id="{6C1063B6-B976-C5E3-7CBD-33EE228D2FAA}"/>
              </a:ext>
            </a:extLst>
          </p:cNvPr>
          <p:cNvSpPr/>
          <p:nvPr/>
        </p:nvSpPr>
        <p:spPr>
          <a:xfrm>
            <a:off x="2707636" y="4945222"/>
            <a:ext cx="2008837" cy="566913"/>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System boundary</a:t>
            </a:r>
          </a:p>
        </p:txBody>
      </p:sp>
      <p:sp>
        <p:nvSpPr>
          <p:cNvPr id="932" name="Rounded Rectangle 931">
            <a:extLst>
              <a:ext uri="{FF2B5EF4-FFF2-40B4-BE49-F238E27FC236}">
                <a16:creationId xmlns:a16="http://schemas.microsoft.com/office/drawing/2014/main" id="{6997BC2F-8952-83E2-0000-32F2457C8703}"/>
              </a:ext>
            </a:extLst>
          </p:cNvPr>
          <p:cNvSpPr/>
          <p:nvPr/>
        </p:nvSpPr>
        <p:spPr>
          <a:xfrm>
            <a:off x="3901825" y="5927105"/>
            <a:ext cx="2511042" cy="566913"/>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Comparison involved?</a:t>
            </a:r>
          </a:p>
        </p:txBody>
      </p:sp>
      <p:sp>
        <p:nvSpPr>
          <p:cNvPr id="933" name="TextBox 932">
            <a:extLst>
              <a:ext uri="{FF2B5EF4-FFF2-40B4-BE49-F238E27FC236}">
                <a16:creationId xmlns:a16="http://schemas.microsoft.com/office/drawing/2014/main" id="{C57C08FB-AC57-A524-F7D2-6D1FD153837B}"/>
              </a:ext>
            </a:extLst>
          </p:cNvPr>
          <p:cNvSpPr txBox="1"/>
          <p:nvPr/>
        </p:nvSpPr>
        <p:spPr>
          <a:xfrm>
            <a:off x="7192330" y="5703916"/>
            <a:ext cx="478016" cy="523220"/>
          </a:xfrm>
          <a:prstGeom prst="rect">
            <a:avLst/>
          </a:prstGeom>
          <a:noFill/>
        </p:spPr>
        <p:txBody>
          <a:bodyPr wrap="none" rtlCol="0">
            <a:spAutoFit/>
          </a:bodyPr>
          <a:lstStyle/>
          <a:p>
            <a:r>
              <a:rPr lang="en-GB" sz="2800" dirty="0">
                <a:solidFill>
                  <a:schemeClr val="tx2">
                    <a:lumMod val="75000"/>
                    <a:lumOff val="25000"/>
                  </a:schemeClr>
                </a:solidFill>
              </a:rPr>
              <a:t>…</a:t>
            </a:r>
          </a:p>
        </p:txBody>
      </p:sp>
      <p:sp>
        <p:nvSpPr>
          <p:cNvPr id="934" name="Rounded Rectangle 933">
            <a:extLst>
              <a:ext uri="{FF2B5EF4-FFF2-40B4-BE49-F238E27FC236}">
                <a16:creationId xmlns:a16="http://schemas.microsoft.com/office/drawing/2014/main" id="{E1770B9C-B54E-09FB-E263-AC25A3297C9E}"/>
              </a:ext>
            </a:extLst>
          </p:cNvPr>
          <p:cNvSpPr/>
          <p:nvPr/>
        </p:nvSpPr>
        <p:spPr>
          <a:xfrm>
            <a:off x="5444747" y="5068206"/>
            <a:ext cx="1951629" cy="616346"/>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Impact coverage</a:t>
            </a:r>
          </a:p>
        </p:txBody>
      </p:sp>
      <p:sp>
        <p:nvSpPr>
          <p:cNvPr id="935" name="Freeform 934">
            <a:extLst>
              <a:ext uri="{FF2B5EF4-FFF2-40B4-BE49-F238E27FC236}">
                <a16:creationId xmlns:a16="http://schemas.microsoft.com/office/drawing/2014/main" id="{B2461E7A-A36A-8C9F-F66F-F701D67DDDFB}"/>
              </a:ext>
            </a:extLst>
          </p:cNvPr>
          <p:cNvSpPr/>
          <p:nvPr/>
        </p:nvSpPr>
        <p:spPr>
          <a:xfrm>
            <a:off x="8572871" y="5512135"/>
            <a:ext cx="416840" cy="340033"/>
          </a:xfrm>
          <a:custGeom>
            <a:avLst/>
            <a:gdLst>
              <a:gd name="csX0" fmla="*/ 272707 w 438342"/>
              <a:gd name="csY0" fmla="*/ 535 h 340033"/>
              <a:gd name="csX1" fmla="*/ 286734 w 438342"/>
              <a:gd name="csY1" fmla="*/ 7546 h 340033"/>
              <a:gd name="csX2" fmla="*/ 328815 w 438342"/>
              <a:gd name="csY2" fmla="*/ 49612 h 340033"/>
              <a:gd name="csX3" fmla="*/ 353362 w 438342"/>
              <a:gd name="csY3" fmla="*/ 77656 h 340033"/>
              <a:gd name="csX4" fmla="*/ 441031 w 438342"/>
              <a:gd name="csY4" fmla="*/ 165294 h 340033"/>
              <a:gd name="csX5" fmla="*/ 434017 w 438342"/>
              <a:gd name="csY5" fmla="*/ 179316 h 340033"/>
              <a:gd name="csX6" fmla="*/ 377910 w 438342"/>
              <a:gd name="csY6" fmla="*/ 235404 h 340033"/>
              <a:gd name="csX7" fmla="*/ 353362 w 438342"/>
              <a:gd name="csY7" fmla="*/ 263448 h 340033"/>
              <a:gd name="csX8" fmla="*/ 304268 w 438342"/>
              <a:gd name="csY8" fmla="*/ 312525 h 340033"/>
              <a:gd name="csX9" fmla="*/ 279721 w 438342"/>
              <a:gd name="csY9" fmla="*/ 340569 h 340033"/>
              <a:gd name="csX10" fmla="*/ 272707 w 438342"/>
              <a:gd name="csY10" fmla="*/ 340569 h 340033"/>
              <a:gd name="csX11" fmla="*/ 272707 w 438342"/>
              <a:gd name="csY11" fmla="*/ 235404 h 340033"/>
              <a:gd name="csX12" fmla="*/ 2688 w 438342"/>
              <a:gd name="csY12" fmla="*/ 235404 h 340033"/>
              <a:gd name="csX13" fmla="*/ 2688 w 438342"/>
              <a:gd name="csY13" fmla="*/ 105700 h 340033"/>
              <a:gd name="csX14" fmla="*/ 272707 w 438342"/>
              <a:gd name="csY14" fmla="*/ 105700 h 340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38342" h="340033">
                <a:moveTo>
                  <a:pt x="272707" y="535"/>
                </a:moveTo>
                <a:lnTo>
                  <a:pt x="286734" y="7546"/>
                </a:lnTo>
                <a:lnTo>
                  <a:pt x="328815" y="49612"/>
                </a:lnTo>
                <a:lnTo>
                  <a:pt x="353362" y="77656"/>
                </a:lnTo>
                <a:lnTo>
                  <a:pt x="441031" y="165294"/>
                </a:lnTo>
                <a:lnTo>
                  <a:pt x="434017" y="179316"/>
                </a:lnTo>
                <a:lnTo>
                  <a:pt x="377910" y="235404"/>
                </a:lnTo>
                <a:lnTo>
                  <a:pt x="353362" y="263448"/>
                </a:lnTo>
                <a:lnTo>
                  <a:pt x="304268" y="312525"/>
                </a:lnTo>
                <a:lnTo>
                  <a:pt x="279721" y="340569"/>
                </a:lnTo>
                <a:lnTo>
                  <a:pt x="272707" y="340569"/>
                </a:lnTo>
                <a:lnTo>
                  <a:pt x="272707" y="235404"/>
                </a:lnTo>
                <a:lnTo>
                  <a:pt x="2688" y="235404"/>
                </a:lnTo>
                <a:lnTo>
                  <a:pt x="2688" y="105700"/>
                </a:lnTo>
                <a:lnTo>
                  <a:pt x="272707" y="105700"/>
                </a:lnTo>
                <a:close/>
              </a:path>
            </a:pathLst>
          </a:custGeom>
          <a:solidFill>
            <a:srgbClr val="225F9A"/>
          </a:solidFill>
          <a:ln w="3506" cap="flat">
            <a:noFill/>
            <a:prstDash val="solid"/>
            <a:miter/>
          </a:ln>
        </p:spPr>
        <p:txBody>
          <a:bodyPr/>
          <a:lstStyle/>
          <a:p>
            <a:endParaRPr lang="en-GB"/>
          </a:p>
        </p:txBody>
      </p:sp>
      <p:pic>
        <p:nvPicPr>
          <p:cNvPr id="4" name="Graphic 3" descr="Question Mark with solid fill">
            <a:extLst>
              <a:ext uri="{FF2B5EF4-FFF2-40B4-BE49-F238E27FC236}">
                <a16:creationId xmlns:a16="http://schemas.microsoft.com/office/drawing/2014/main" id="{5B84D7F1-C7B9-CD07-7D51-F2FCD005542D}"/>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60123" y="4657091"/>
            <a:ext cx="914400" cy="914400"/>
          </a:xfrm>
          <a:prstGeom prst="rect">
            <a:avLst/>
          </a:prstGeom>
        </p:spPr>
      </p:pic>
      <p:pic>
        <p:nvPicPr>
          <p:cNvPr id="6" name="Graphic 5" descr="Question Mark with solid fill">
            <a:extLst>
              <a:ext uri="{FF2B5EF4-FFF2-40B4-BE49-F238E27FC236}">
                <a16:creationId xmlns:a16="http://schemas.microsoft.com/office/drawing/2014/main" id="{D681626E-0709-9789-47F9-3989198B764B}"/>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2181337" y="4705384"/>
            <a:ext cx="914400" cy="914400"/>
          </a:xfrm>
          <a:prstGeom prst="rect">
            <a:avLst/>
          </a:prstGeom>
        </p:spPr>
      </p:pic>
      <p:pic>
        <p:nvPicPr>
          <p:cNvPr id="7" name="Graphic 6" descr="Question Mark with solid fill">
            <a:extLst>
              <a:ext uri="{FF2B5EF4-FFF2-40B4-BE49-F238E27FC236}">
                <a16:creationId xmlns:a16="http://schemas.microsoft.com/office/drawing/2014/main" id="{07AAE0F8-2AEF-4C81-D336-BB88078D8E77}"/>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4983923" y="4764941"/>
            <a:ext cx="914400" cy="914400"/>
          </a:xfrm>
          <a:prstGeom prst="rect">
            <a:avLst/>
          </a:prstGeom>
        </p:spPr>
      </p:pic>
      <p:pic>
        <p:nvPicPr>
          <p:cNvPr id="8" name="Graphic 7" descr="Question Mark with solid fill">
            <a:extLst>
              <a:ext uri="{FF2B5EF4-FFF2-40B4-BE49-F238E27FC236}">
                <a16:creationId xmlns:a16="http://schemas.microsoft.com/office/drawing/2014/main" id="{093A7167-ACF2-436B-1D30-C3816E93E319}"/>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426894" y="5697315"/>
            <a:ext cx="914400" cy="914400"/>
          </a:xfrm>
          <a:prstGeom prst="rect">
            <a:avLst/>
          </a:prstGeom>
        </p:spPr>
      </p:pic>
      <p:pic>
        <p:nvPicPr>
          <p:cNvPr id="9" name="Graphic 8" descr="Question Mark with solid fill">
            <a:extLst>
              <a:ext uri="{FF2B5EF4-FFF2-40B4-BE49-F238E27FC236}">
                <a16:creationId xmlns:a16="http://schemas.microsoft.com/office/drawing/2014/main" id="{79977A40-9182-92A1-67FC-F15C8B50D797}"/>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3356102" y="5725721"/>
            <a:ext cx="914400" cy="914400"/>
          </a:xfrm>
          <a:prstGeom prst="rect">
            <a:avLst/>
          </a:prstGeom>
        </p:spPr>
      </p:pic>
      <p:grpSp>
        <p:nvGrpSpPr>
          <p:cNvPr id="10" name="Group 9">
            <a:extLst>
              <a:ext uri="{FF2B5EF4-FFF2-40B4-BE49-F238E27FC236}">
                <a16:creationId xmlns:a16="http://schemas.microsoft.com/office/drawing/2014/main" id="{7C21B8EF-9F67-EE53-F95F-BAC025C6D724}"/>
              </a:ext>
            </a:extLst>
          </p:cNvPr>
          <p:cNvGrpSpPr/>
          <p:nvPr/>
        </p:nvGrpSpPr>
        <p:grpSpPr>
          <a:xfrm>
            <a:off x="10899445" y="5332230"/>
            <a:ext cx="1198919" cy="1254550"/>
            <a:chOff x="8670423" y="1835532"/>
            <a:chExt cx="1453993" cy="1521460"/>
          </a:xfrm>
        </p:grpSpPr>
        <p:sp>
          <p:nvSpPr>
            <p:cNvPr id="11" name="Freeform 10">
              <a:extLst>
                <a:ext uri="{FF2B5EF4-FFF2-40B4-BE49-F238E27FC236}">
                  <a16:creationId xmlns:a16="http://schemas.microsoft.com/office/drawing/2014/main" id="{ADEB26B3-2CB8-C676-30A1-CCE298B7129C}"/>
                </a:ext>
              </a:extLst>
            </p:cNvPr>
            <p:cNvSpPr/>
            <p:nvPr/>
          </p:nvSpPr>
          <p:spPr>
            <a:xfrm>
              <a:off x="8670423" y="1892449"/>
              <a:ext cx="1125285" cy="1378893"/>
            </a:xfrm>
            <a:custGeom>
              <a:avLst/>
              <a:gdLst>
                <a:gd name="csX0" fmla="*/ 48509 w 760963"/>
                <a:gd name="csY0" fmla="*/ 1088 h 932463"/>
                <a:gd name="csX1" fmla="*/ 564000 w 760963"/>
                <a:gd name="csY1" fmla="*/ 1088 h 932463"/>
                <a:gd name="csX2" fmla="*/ 592054 w 760963"/>
                <a:gd name="csY2" fmla="*/ 25627 h 932463"/>
                <a:gd name="csX3" fmla="*/ 634135 w 760963"/>
                <a:gd name="csY3" fmla="*/ 71198 h 932463"/>
                <a:gd name="csX4" fmla="*/ 658682 w 760963"/>
                <a:gd name="csY4" fmla="*/ 95737 h 932463"/>
                <a:gd name="csX5" fmla="*/ 683229 w 760963"/>
                <a:gd name="csY5" fmla="*/ 123781 h 932463"/>
                <a:gd name="csX6" fmla="*/ 714790 w 760963"/>
                <a:gd name="csY6" fmla="*/ 155330 h 932463"/>
                <a:gd name="csX7" fmla="*/ 739337 w 760963"/>
                <a:gd name="csY7" fmla="*/ 183374 h 932463"/>
                <a:gd name="csX8" fmla="*/ 763884 w 760963"/>
                <a:gd name="csY8" fmla="*/ 207913 h 932463"/>
                <a:gd name="csX9" fmla="*/ 763884 w 760963"/>
                <a:gd name="csY9" fmla="*/ 425254 h 932463"/>
                <a:gd name="csX10" fmla="*/ 735830 w 760963"/>
                <a:gd name="csY10" fmla="*/ 425254 h 932463"/>
                <a:gd name="csX11" fmla="*/ 735830 w 760963"/>
                <a:gd name="csY11" fmla="*/ 239462 h 932463"/>
                <a:gd name="csX12" fmla="*/ 564000 w 760963"/>
                <a:gd name="csY12" fmla="*/ 239462 h 932463"/>
                <a:gd name="csX13" fmla="*/ 542960 w 760963"/>
                <a:gd name="csY13" fmla="*/ 218429 h 932463"/>
                <a:gd name="csX14" fmla="*/ 542960 w 760963"/>
                <a:gd name="csY14" fmla="*/ 32638 h 932463"/>
                <a:gd name="csX15" fmla="*/ 48509 w 760963"/>
                <a:gd name="csY15" fmla="*/ 36143 h 932463"/>
                <a:gd name="csX16" fmla="*/ 34482 w 760963"/>
                <a:gd name="csY16" fmla="*/ 53671 h 932463"/>
                <a:gd name="csX17" fmla="*/ 34482 w 760963"/>
                <a:gd name="csY17" fmla="*/ 884474 h 932463"/>
                <a:gd name="csX18" fmla="*/ 52015 w 760963"/>
                <a:gd name="csY18" fmla="*/ 902002 h 932463"/>
                <a:gd name="csX19" fmla="*/ 497372 w 760963"/>
                <a:gd name="csY19" fmla="*/ 905507 h 932463"/>
                <a:gd name="csX20" fmla="*/ 511399 w 760963"/>
                <a:gd name="csY20" fmla="*/ 923035 h 932463"/>
                <a:gd name="csX21" fmla="*/ 511399 w 760963"/>
                <a:gd name="csY21" fmla="*/ 933551 h 932463"/>
                <a:gd name="csX22" fmla="*/ 48509 w 760963"/>
                <a:gd name="csY22" fmla="*/ 933551 h 932463"/>
                <a:gd name="csX23" fmla="*/ 20455 w 760963"/>
                <a:gd name="csY23" fmla="*/ 916024 h 932463"/>
                <a:gd name="csX24" fmla="*/ 6428 w 760963"/>
                <a:gd name="csY24" fmla="*/ 891485 h 932463"/>
                <a:gd name="csX25" fmla="*/ 2921 w 760963"/>
                <a:gd name="csY25" fmla="*/ 884474 h 932463"/>
                <a:gd name="csX26" fmla="*/ 2921 w 760963"/>
                <a:gd name="csY26" fmla="*/ 46660 h 932463"/>
                <a:gd name="csX27" fmla="*/ 23961 w 760963"/>
                <a:gd name="csY27" fmla="*/ 15110 h 9324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760963" h="932463">
                  <a:moveTo>
                    <a:pt x="48509" y="1088"/>
                  </a:moveTo>
                  <a:lnTo>
                    <a:pt x="564000" y="1088"/>
                  </a:lnTo>
                  <a:lnTo>
                    <a:pt x="592054" y="25627"/>
                  </a:lnTo>
                  <a:lnTo>
                    <a:pt x="634135" y="71198"/>
                  </a:lnTo>
                  <a:lnTo>
                    <a:pt x="658682" y="95737"/>
                  </a:lnTo>
                  <a:lnTo>
                    <a:pt x="683229" y="123781"/>
                  </a:lnTo>
                  <a:lnTo>
                    <a:pt x="714790" y="155330"/>
                  </a:lnTo>
                  <a:lnTo>
                    <a:pt x="739337" y="183374"/>
                  </a:lnTo>
                  <a:lnTo>
                    <a:pt x="763884" y="207913"/>
                  </a:lnTo>
                  <a:lnTo>
                    <a:pt x="763884" y="425254"/>
                  </a:lnTo>
                  <a:lnTo>
                    <a:pt x="735830" y="425254"/>
                  </a:lnTo>
                  <a:lnTo>
                    <a:pt x="735830" y="239462"/>
                  </a:lnTo>
                  <a:lnTo>
                    <a:pt x="564000" y="239462"/>
                  </a:lnTo>
                  <a:lnTo>
                    <a:pt x="542960" y="218429"/>
                  </a:lnTo>
                  <a:lnTo>
                    <a:pt x="542960" y="32638"/>
                  </a:lnTo>
                  <a:lnTo>
                    <a:pt x="48509" y="36143"/>
                  </a:lnTo>
                  <a:lnTo>
                    <a:pt x="34482" y="53671"/>
                  </a:lnTo>
                  <a:lnTo>
                    <a:pt x="34482" y="884474"/>
                  </a:lnTo>
                  <a:lnTo>
                    <a:pt x="52015" y="902002"/>
                  </a:lnTo>
                  <a:lnTo>
                    <a:pt x="497372" y="905507"/>
                  </a:lnTo>
                  <a:lnTo>
                    <a:pt x="511399" y="923035"/>
                  </a:lnTo>
                  <a:lnTo>
                    <a:pt x="511399" y="933551"/>
                  </a:lnTo>
                  <a:lnTo>
                    <a:pt x="48509" y="933551"/>
                  </a:lnTo>
                  <a:lnTo>
                    <a:pt x="20455" y="916024"/>
                  </a:lnTo>
                  <a:lnTo>
                    <a:pt x="6428" y="891485"/>
                  </a:lnTo>
                  <a:lnTo>
                    <a:pt x="2921" y="884474"/>
                  </a:lnTo>
                  <a:lnTo>
                    <a:pt x="2921" y="46660"/>
                  </a:lnTo>
                  <a:lnTo>
                    <a:pt x="23961" y="1511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2" name="Freeform 11">
              <a:extLst>
                <a:ext uri="{FF2B5EF4-FFF2-40B4-BE49-F238E27FC236}">
                  <a16:creationId xmlns:a16="http://schemas.microsoft.com/office/drawing/2014/main" id="{C014311F-54F1-FF5A-9ADE-DE76E883CD2A}"/>
                </a:ext>
              </a:extLst>
            </p:cNvPr>
            <p:cNvSpPr/>
            <p:nvPr/>
          </p:nvSpPr>
          <p:spPr>
            <a:xfrm>
              <a:off x="8737836" y="1892449"/>
              <a:ext cx="1057872" cy="627240"/>
            </a:xfrm>
            <a:custGeom>
              <a:avLst/>
              <a:gdLst>
                <a:gd name="csX0" fmla="*/ 2921 w 715375"/>
                <a:gd name="csY0" fmla="*/ 1088 h 424165"/>
                <a:gd name="csX1" fmla="*/ 518412 w 715375"/>
                <a:gd name="csY1" fmla="*/ 1088 h 424165"/>
                <a:gd name="csX2" fmla="*/ 546466 w 715375"/>
                <a:gd name="csY2" fmla="*/ 25627 h 424165"/>
                <a:gd name="csX3" fmla="*/ 588547 w 715375"/>
                <a:gd name="csY3" fmla="*/ 71198 h 424165"/>
                <a:gd name="csX4" fmla="*/ 613094 w 715375"/>
                <a:gd name="csY4" fmla="*/ 95737 h 424165"/>
                <a:gd name="csX5" fmla="*/ 637642 w 715375"/>
                <a:gd name="csY5" fmla="*/ 123781 h 424165"/>
                <a:gd name="csX6" fmla="*/ 669202 w 715375"/>
                <a:gd name="csY6" fmla="*/ 155330 h 424165"/>
                <a:gd name="csX7" fmla="*/ 693749 w 715375"/>
                <a:gd name="csY7" fmla="*/ 183374 h 424165"/>
                <a:gd name="csX8" fmla="*/ 718297 w 715375"/>
                <a:gd name="csY8" fmla="*/ 207913 h 424165"/>
                <a:gd name="csX9" fmla="*/ 718297 w 715375"/>
                <a:gd name="csY9" fmla="*/ 425254 h 424165"/>
                <a:gd name="csX10" fmla="*/ 690243 w 715375"/>
                <a:gd name="csY10" fmla="*/ 425254 h 424165"/>
                <a:gd name="csX11" fmla="*/ 690243 w 715375"/>
                <a:gd name="csY11" fmla="*/ 239462 h 424165"/>
                <a:gd name="csX12" fmla="*/ 518412 w 715375"/>
                <a:gd name="csY12" fmla="*/ 239462 h 424165"/>
                <a:gd name="csX13" fmla="*/ 497372 w 715375"/>
                <a:gd name="csY13" fmla="*/ 218429 h 424165"/>
                <a:gd name="csX14" fmla="*/ 497372 w 715375"/>
                <a:gd name="csY14" fmla="*/ 32638 h 424165"/>
                <a:gd name="csX15" fmla="*/ 6428 w 715375"/>
                <a:gd name="csY15" fmla="*/ 32638 h 424165"/>
                <a:gd name="csX16" fmla="*/ 6428 w 715375"/>
                <a:gd name="csY16" fmla="*/ 29132 h 424165"/>
                <a:gd name="csX17" fmla="*/ 416717 w 715375"/>
                <a:gd name="csY17" fmla="*/ 25627 h 424165"/>
                <a:gd name="csX18" fmla="*/ 416717 w 715375"/>
                <a:gd name="csY18" fmla="*/ 22121 h 424165"/>
                <a:gd name="csX19" fmla="*/ 476331 w 715375"/>
                <a:gd name="csY19" fmla="*/ 22121 h 424165"/>
                <a:gd name="csX20" fmla="*/ 479838 w 715375"/>
                <a:gd name="csY20" fmla="*/ 15110 h 424165"/>
                <a:gd name="csX21" fmla="*/ 493865 w 715375"/>
                <a:gd name="csY21" fmla="*/ 18616 h 424165"/>
                <a:gd name="csX22" fmla="*/ 511399 w 715375"/>
                <a:gd name="csY22" fmla="*/ 15110 h 424165"/>
                <a:gd name="csX23" fmla="*/ 514906 w 715375"/>
                <a:gd name="csY23" fmla="*/ 4594 h 424165"/>
                <a:gd name="csX24" fmla="*/ 2921 w 715375"/>
                <a:gd name="csY24" fmla="*/ 4594 h 4241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715375" h="424165">
                  <a:moveTo>
                    <a:pt x="2921" y="1088"/>
                  </a:moveTo>
                  <a:lnTo>
                    <a:pt x="518412" y="1088"/>
                  </a:lnTo>
                  <a:lnTo>
                    <a:pt x="546466" y="25627"/>
                  </a:lnTo>
                  <a:lnTo>
                    <a:pt x="588547" y="71198"/>
                  </a:lnTo>
                  <a:lnTo>
                    <a:pt x="613094" y="95737"/>
                  </a:lnTo>
                  <a:lnTo>
                    <a:pt x="637642" y="123781"/>
                  </a:lnTo>
                  <a:lnTo>
                    <a:pt x="669202" y="155330"/>
                  </a:lnTo>
                  <a:lnTo>
                    <a:pt x="693749" y="183374"/>
                  </a:lnTo>
                  <a:lnTo>
                    <a:pt x="718297" y="207913"/>
                  </a:lnTo>
                  <a:lnTo>
                    <a:pt x="718297" y="425254"/>
                  </a:lnTo>
                  <a:lnTo>
                    <a:pt x="690243" y="425254"/>
                  </a:lnTo>
                  <a:lnTo>
                    <a:pt x="690243" y="239462"/>
                  </a:lnTo>
                  <a:lnTo>
                    <a:pt x="518412" y="239462"/>
                  </a:lnTo>
                  <a:lnTo>
                    <a:pt x="497372" y="218429"/>
                  </a:lnTo>
                  <a:lnTo>
                    <a:pt x="497372" y="32638"/>
                  </a:lnTo>
                  <a:lnTo>
                    <a:pt x="6428" y="32638"/>
                  </a:lnTo>
                  <a:lnTo>
                    <a:pt x="6428" y="29132"/>
                  </a:lnTo>
                  <a:lnTo>
                    <a:pt x="416717" y="25627"/>
                  </a:lnTo>
                  <a:lnTo>
                    <a:pt x="416717" y="22121"/>
                  </a:lnTo>
                  <a:lnTo>
                    <a:pt x="476331" y="22121"/>
                  </a:lnTo>
                  <a:lnTo>
                    <a:pt x="479838" y="15110"/>
                  </a:lnTo>
                  <a:lnTo>
                    <a:pt x="493865" y="18616"/>
                  </a:lnTo>
                  <a:lnTo>
                    <a:pt x="511399" y="15110"/>
                  </a:lnTo>
                  <a:lnTo>
                    <a:pt x="514906" y="4594"/>
                  </a:lnTo>
                  <a:lnTo>
                    <a:pt x="2921" y="4594"/>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3" name="Freeform 12">
              <a:extLst>
                <a:ext uri="{FF2B5EF4-FFF2-40B4-BE49-F238E27FC236}">
                  <a16:creationId xmlns:a16="http://schemas.microsoft.com/office/drawing/2014/main" id="{527EE3DA-A38D-1F18-4F65-6DB0DB30F9A3}"/>
                </a:ext>
              </a:extLst>
            </p:cNvPr>
            <p:cNvSpPr/>
            <p:nvPr/>
          </p:nvSpPr>
          <p:spPr>
            <a:xfrm>
              <a:off x="8675609" y="1897634"/>
              <a:ext cx="824517" cy="870879"/>
            </a:xfrm>
            <a:custGeom>
              <a:avLst/>
              <a:gdLst>
                <a:gd name="csX0" fmla="*/ 37986 w 557572"/>
                <a:gd name="csY0" fmla="*/ 1089 h 588924"/>
                <a:gd name="csX1" fmla="*/ 556984 w 557572"/>
                <a:gd name="csY1" fmla="*/ 1089 h 588924"/>
                <a:gd name="csX2" fmla="*/ 560491 w 557572"/>
                <a:gd name="csY2" fmla="*/ 11606 h 588924"/>
                <a:gd name="csX3" fmla="*/ 542958 w 557572"/>
                <a:gd name="csY3" fmla="*/ 18617 h 588924"/>
                <a:gd name="csX4" fmla="*/ 525424 w 557572"/>
                <a:gd name="csY4" fmla="*/ 18617 h 588924"/>
                <a:gd name="csX5" fmla="*/ 518410 w 557572"/>
                <a:gd name="csY5" fmla="*/ 18617 h 588924"/>
                <a:gd name="csX6" fmla="*/ 476329 w 557572"/>
                <a:gd name="csY6" fmla="*/ 22122 h 588924"/>
                <a:gd name="csX7" fmla="*/ 476329 w 557572"/>
                <a:gd name="csY7" fmla="*/ 25628 h 588924"/>
                <a:gd name="csX8" fmla="*/ 48507 w 557572"/>
                <a:gd name="csY8" fmla="*/ 29133 h 588924"/>
                <a:gd name="csX9" fmla="*/ 27466 w 557572"/>
                <a:gd name="csY9" fmla="*/ 53672 h 588924"/>
                <a:gd name="csX10" fmla="*/ 23959 w 557572"/>
                <a:gd name="csY10" fmla="*/ 590013 h 588924"/>
                <a:gd name="csX11" fmla="*/ 20453 w 557572"/>
                <a:gd name="csY11" fmla="*/ 590013 h 588924"/>
                <a:gd name="csX12" fmla="*/ 16946 w 557572"/>
                <a:gd name="csY12" fmla="*/ 278024 h 588924"/>
                <a:gd name="csX13" fmla="*/ 9932 w 557572"/>
                <a:gd name="csY13" fmla="*/ 274518 h 588924"/>
                <a:gd name="csX14" fmla="*/ 6426 w 557572"/>
                <a:gd name="csY14" fmla="*/ 88727 h 588924"/>
                <a:gd name="csX15" fmla="*/ 2919 w 557572"/>
                <a:gd name="csY15" fmla="*/ 74705 h 588924"/>
                <a:gd name="csX16" fmla="*/ 2919 w 557572"/>
                <a:gd name="csY16" fmla="*/ 39650 h 588924"/>
                <a:gd name="csX17" fmla="*/ 16946 w 557572"/>
                <a:gd name="csY17" fmla="*/ 15111 h 588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57572" h="588924">
                  <a:moveTo>
                    <a:pt x="37986" y="1089"/>
                  </a:moveTo>
                  <a:lnTo>
                    <a:pt x="556984" y="1089"/>
                  </a:lnTo>
                  <a:lnTo>
                    <a:pt x="560491" y="11606"/>
                  </a:lnTo>
                  <a:lnTo>
                    <a:pt x="542958" y="18617"/>
                  </a:lnTo>
                  <a:lnTo>
                    <a:pt x="525424" y="18617"/>
                  </a:lnTo>
                  <a:lnTo>
                    <a:pt x="518410" y="18617"/>
                  </a:lnTo>
                  <a:lnTo>
                    <a:pt x="476329" y="22122"/>
                  </a:lnTo>
                  <a:lnTo>
                    <a:pt x="476329" y="25628"/>
                  </a:lnTo>
                  <a:lnTo>
                    <a:pt x="48507" y="29133"/>
                  </a:lnTo>
                  <a:lnTo>
                    <a:pt x="27466" y="53672"/>
                  </a:lnTo>
                  <a:lnTo>
                    <a:pt x="23959" y="590013"/>
                  </a:lnTo>
                  <a:lnTo>
                    <a:pt x="20453" y="590013"/>
                  </a:lnTo>
                  <a:lnTo>
                    <a:pt x="16946" y="278024"/>
                  </a:lnTo>
                  <a:lnTo>
                    <a:pt x="9932" y="274518"/>
                  </a:lnTo>
                  <a:lnTo>
                    <a:pt x="6426" y="88727"/>
                  </a:lnTo>
                  <a:lnTo>
                    <a:pt x="2919" y="74705"/>
                  </a:lnTo>
                  <a:lnTo>
                    <a:pt x="2919" y="39650"/>
                  </a:lnTo>
                  <a:lnTo>
                    <a:pt x="16946" y="1511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4" name="Freeform 13">
              <a:extLst>
                <a:ext uri="{FF2B5EF4-FFF2-40B4-BE49-F238E27FC236}">
                  <a16:creationId xmlns:a16="http://schemas.microsoft.com/office/drawing/2014/main" id="{30488FB2-5A41-C58F-1008-8B5506D2216B}"/>
                </a:ext>
              </a:extLst>
            </p:cNvPr>
            <p:cNvSpPr/>
            <p:nvPr/>
          </p:nvSpPr>
          <p:spPr>
            <a:xfrm>
              <a:off x="8670423" y="1959840"/>
              <a:ext cx="36300" cy="1244114"/>
            </a:xfrm>
            <a:custGeom>
              <a:avLst/>
              <a:gdLst>
                <a:gd name="csX0" fmla="*/ 2908 w 24547"/>
                <a:gd name="csY0" fmla="*/ 1101 h 841320"/>
                <a:gd name="csX1" fmla="*/ 6415 w 24547"/>
                <a:gd name="csY1" fmla="*/ 1101 h 841320"/>
                <a:gd name="csX2" fmla="*/ 13428 w 24547"/>
                <a:gd name="csY2" fmla="*/ 46673 h 841320"/>
                <a:gd name="csX3" fmla="*/ 16935 w 24547"/>
                <a:gd name="csY3" fmla="*/ 232464 h 841320"/>
                <a:gd name="csX4" fmla="*/ 23948 w 24547"/>
                <a:gd name="csY4" fmla="*/ 232464 h 841320"/>
                <a:gd name="csX5" fmla="*/ 27455 w 24547"/>
                <a:gd name="csY5" fmla="*/ 547959 h 841320"/>
                <a:gd name="csX6" fmla="*/ 27455 w 24547"/>
                <a:gd name="csY6" fmla="*/ 817883 h 841320"/>
                <a:gd name="csX7" fmla="*/ 20442 w 24547"/>
                <a:gd name="csY7" fmla="*/ 807366 h 841320"/>
                <a:gd name="csX8" fmla="*/ 16935 w 24547"/>
                <a:gd name="csY8" fmla="*/ 821388 h 841320"/>
                <a:gd name="csX9" fmla="*/ 20442 w 24547"/>
                <a:gd name="csY9" fmla="*/ 828399 h 841320"/>
                <a:gd name="csX10" fmla="*/ 13428 w 24547"/>
                <a:gd name="csY10" fmla="*/ 828399 h 841320"/>
                <a:gd name="csX11" fmla="*/ 9921 w 24547"/>
                <a:gd name="csY11" fmla="*/ 842421 h 841320"/>
                <a:gd name="csX12" fmla="*/ 2908 w 24547"/>
                <a:gd name="csY12" fmla="*/ 838916 h 8413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4547" h="841320">
                  <a:moveTo>
                    <a:pt x="2908" y="1101"/>
                  </a:moveTo>
                  <a:lnTo>
                    <a:pt x="6415" y="1101"/>
                  </a:lnTo>
                  <a:lnTo>
                    <a:pt x="13428" y="46673"/>
                  </a:lnTo>
                  <a:lnTo>
                    <a:pt x="16935" y="232464"/>
                  </a:lnTo>
                  <a:lnTo>
                    <a:pt x="23948" y="232464"/>
                  </a:lnTo>
                  <a:lnTo>
                    <a:pt x="27455" y="547959"/>
                  </a:lnTo>
                  <a:lnTo>
                    <a:pt x="27455" y="817883"/>
                  </a:lnTo>
                  <a:lnTo>
                    <a:pt x="20442" y="807366"/>
                  </a:lnTo>
                  <a:lnTo>
                    <a:pt x="16935" y="821388"/>
                  </a:lnTo>
                  <a:lnTo>
                    <a:pt x="20442" y="828399"/>
                  </a:lnTo>
                  <a:lnTo>
                    <a:pt x="13428" y="828399"/>
                  </a:lnTo>
                  <a:lnTo>
                    <a:pt x="9921" y="842421"/>
                  </a:lnTo>
                  <a:lnTo>
                    <a:pt x="2908" y="83891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5" name="Freeform 14">
              <a:extLst>
                <a:ext uri="{FF2B5EF4-FFF2-40B4-BE49-F238E27FC236}">
                  <a16:creationId xmlns:a16="http://schemas.microsoft.com/office/drawing/2014/main" id="{08434614-BA36-8BF8-BD62-401C5112F896}"/>
                </a:ext>
              </a:extLst>
            </p:cNvPr>
            <p:cNvSpPr/>
            <p:nvPr/>
          </p:nvSpPr>
          <p:spPr>
            <a:xfrm>
              <a:off x="9515685" y="1965022"/>
              <a:ext cx="217797" cy="238455"/>
            </a:xfrm>
            <a:custGeom>
              <a:avLst/>
              <a:gdLst>
                <a:gd name="csX0" fmla="*/ 3071 w 147283"/>
                <a:gd name="csY0" fmla="*/ 1102 h 161253"/>
                <a:gd name="csX1" fmla="*/ 20605 w 147283"/>
                <a:gd name="csY1" fmla="*/ 18630 h 161253"/>
                <a:gd name="csX2" fmla="*/ 52165 w 147283"/>
                <a:gd name="csY2" fmla="*/ 50179 h 161253"/>
                <a:gd name="csX3" fmla="*/ 76713 w 147283"/>
                <a:gd name="csY3" fmla="*/ 78223 h 161253"/>
                <a:gd name="csX4" fmla="*/ 104767 w 147283"/>
                <a:gd name="csY4" fmla="*/ 106267 h 161253"/>
                <a:gd name="csX5" fmla="*/ 129314 w 147283"/>
                <a:gd name="csY5" fmla="*/ 134311 h 161253"/>
                <a:gd name="csX6" fmla="*/ 146847 w 147283"/>
                <a:gd name="csY6" fmla="*/ 151839 h 161253"/>
                <a:gd name="csX7" fmla="*/ 150354 w 147283"/>
                <a:gd name="csY7" fmla="*/ 162355 h 161253"/>
                <a:gd name="csX8" fmla="*/ 3071 w 147283"/>
                <a:gd name="csY8" fmla="*/ 162355 h 1612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7283" h="161253">
                  <a:moveTo>
                    <a:pt x="3071" y="1102"/>
                  </a:moveTo>
                  <a:lnTo>
                    <a:pt x="20605" y="18630"/>
                  </a:lnTo>
                  <a:lnTo>
                    <a:pt x="52165" y="50179"/>
                  </a:lnTo>
                  <a:lnTo>
                    <a:pt x="76713" y="78223"/>
                  </a:lnTo>
                  <a:lnTo>
                    <a:pt x="104767" y="106267"/>
                  </a:lnTo>
                  <a:lnTo>
                    <a:pt x="129314" y="134311"/>
                  </a:lnTo>
                  <a:lnTo>
                    <a:pt x="146847" y="151839"/>
                  </a:lnTo>
                  <a:lnTo>
                    <a:pt x="150354" y="162355"/>
                  </a:lnTo>
                  <a:lnTo>
                    <a:pt x="3071" y="162355"/>
                  </a:lnTo>
                  <a:close/>
                </a:path>
              </a:pathLst>
            </a:custGeom>
            <a:solidFill>
              <a:srgbClr val="225F9A"/>
            </a:solidFill>
            <a:ln w="3506" cap="flat">
              <a:noFill/>
              <a:prstDash val="solid"/>
              <a:miter/>
            </a:ln>
          </p:spPr>
          <p:txBody>
            <a:bodyPr/>
            <a:lstStyle/>
            <a:p>
              <a:endParaRPr lang="en-GB" dirty="0">
                <a:solidFill>
                  <a:srgbClr val="0044AE"/>
                </a:solidFill>
              </a:endParaRPr>
            </a:p>
          </p:txBody>
        </p:sp>
        <p:sp>
          <p:nvSpPr>
            <p:cNvPr id="16" name="Freeform 15">
              <a:extLst>
                <a:ext uri="{FF2B5EF4-FFF2-40B4-BE49-F238E27FC236}">
                  <a16:creationId xmlns:a16="http://schemas.microsoft.com/office/drawing/2014/main" id="{08CCFFAD-EB94-025C-8D79-A62FF95E59CA}"/>
                </a:ext>
              </a:extLst>
            </p:cNvPr>
            <p:cNvSpPr/>
            <p:nvPr/>
          </p:nvSpPr>
          <p:spPr>
            <a:xfrm>
              <a:off x="8872663" y="2509323"/>
              <a:ext cx="627463" cy="41471"/>
            </a:xfrm>
            <a:custGeom>
              <a:avLst/>
              <a:gdLst>
                <a:gd name="csX0" fmla="*/ 2947 w 424315"/>
                <a:gd name="csY0" fmla="*/ 1207 h 28044"/>
                <a:gd name="csX1" fmla="*/ 423756 w 424315"/>
                <a:gd name="csY1" fmla="*/ 1207 h 28044"/>
                <a:gd name="csX2" fmla="*/ 427263 w 424315"/>
                <a:gd name="csY2" fmla="*/ 4713 h 28044"/>
                <a:gd name="csX3" fmla="*/ 423756 w 424315"/>
                <a:gd name="csY3" fmla="*/ 29251 h 28044"/>
                <a:gd name="csX4" fmla="*/ 6454 w 424315"/>
                <a:gd name="csY4" fmla="*/ 29251 h 28044"/>
                <a:gd name="csX5" fmla="*/ 2947 w 424315"/>
                <a:gd name="csY5" fmla="*/ 25746 h 28044"/>
              </a:gdLst>
              <a:ahLst/>
              <a:cxnLst>
                <a:cxn ang="0">
                  <a:pos x="csX0" y="csY0"/>
                </a:cxn>
                <a:cxn ang="0">
                  <a:pos x="csX1" y="csY1"/>
                </a:cxn>
                <a:cxn ang="0">
                  <a:pos x="csX2" y="csY2"/>
                </a:cxn>
                <a:cxn ang="0">
                  <a:pos x="csX3" y="csY3"/>
                </a:cxn>
                <a:cxn ang="0">
                  <a:pos x="csX4" y="csY4"/>
                </a:cxn>
                <a:cxn ang="0">
                  <a:pos x="csX5" y="csY5"/>
                </a:cxn>
              </a:cxnLst>
              <a:rect l="l" t="t" r="r" b="b"/>
              <a:pathLst>
                <a:path w="424315" h="28044">
                  <a:moveTo>
                    <a:pt x="2947" y="1207"/>
                  </a:moveTo>
                  <a:lnTo>
                    <a:pt x="423756" y="1207"/>
                  </a:lnTo>
                  <a:lnTo>
                    <a:pt x="427263" y="4713"/>
                  </a:lnTo>
                  <a:lnTo>
                    <a:pt x="423756" y="29251"/>
                  </a:lnTo>
                  <a:lnTo>
                    <a:pt x="6454" y="29251"/>
                  </a:lnTo>
                  <a:lnTo>
                    <a:pt x="2947" y="2574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7" name="Freeform 16">
              <a:extLst>
                <a:ext uri="{FF2B5EF4-FFF2-40B4-BE49-F238E27FC236}">
                  <a16:creationId xmlns:a16="http://schemas.microsoft.com/office/drawing/2014/main" id="{26DA52C3-559B-1D3D-462A-7741256D2F58}"/>
                </a:ext>
              </a:extLst>
            </p:cNvPr>
            <p:cNvSpPr/>
            <p:nvPr/>
          </p:nvSpPr>
          <p:spPr>
            <a:xfrm>
              <a:off x="8872663" y="2317522"/>
              <a:ext cx="560049" cy="41471"/>
            </a:xfrm>
            <a:custGeom>
              <a:avLst/>
              <a:gdLst>
                <a:gd name="csX0" fmla="*/ 6455 w 378728"/>
                <a:gd name="csY0" fmla="*/ 1170 h 28044"/>
                <a:gd name="csX1" fmla="*/ 381676 w 378728"/>
                <a:gd name="csY1" fmla="*/ 1170 h 28044"/>
                <a:gd name="csX2" fmla="*/ 381676 w 378728"/>
                <a:gd name="csY2" fmla="*/ 25709 h 28044"/>
                <a:gd name="csX3" fmla="*/ 378170 w 378728"/>
                <a:gd name="csY3" fmla="*/ 29214 h 28044"/>
                <a:gd name="csX4" fmla="*/ 6455 w 378728"/>
                <a:gd name="csY4" fmla="*/ 29214 h 28044"/>
                <a:gd name="csX5" fmla="*/ 2948 w 378728"/>
                <a:gd name="csY5" fmla="*/ 25709 h 28044"/>
                <a:gd name="csX6" fmla="*/ 2948 w 378728"/>
                <a:gd name="csY6" fmla="*/ 4676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78728" h="28044">
                  <a:moveTo>
                    <a:pt x="6455" y="1170"/>
                  </a:moveTo>
                  <a:lnTo>
                    <a:pt x="381676" y="1170"/>
                  </a:lnTo>
                  <a:lnTo>
                    <a:pt x="381676" y="25709"/>
                  </a:lnTo>
                  <a:lnTo>
                    <a:pt x="378170" y="29214"/>
                  </a:lnTo>
                  <a:lnTo>
                    <a:pt x="6455" y="29214"/>
                  </a:lnTo>
                  <a:lnTo>
                    <a:pt x="2948" y="25709"/>
                  </a:lnTo>
                  <a:lnTo>
                    <a:pt x="2948" y="467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8" name="Freeform 17">
              <a:extLst>
                <a:ext uri="{FF2B5EF4-FFF2-40B4-BE49-F238E27FC236}">
                  <a16:creationId xmlns:a16="http://schemas.microsoft.com/office/drawing/2014/main" id="{6EB79D90-AD31-CE0B-D140-94F75711A27B}"/>
                </a:ext>
              </a:extLst>
            </p:cNvPr>
            <p:cNvSpPr/>
            <p:nvPr/>
          </p:nvSpPr>
          <p:spPr>
            <a:xfrm>
              <a:off x="9500127" y="2094618"/>
              <a:ext cx="295581" cy="425073"/>
            </a:xfrm>
            <a:custGeom>
              <a:avLst/>
              <a:gdLst>
                <a:gd name="csX0" fmla="*/ 115316 w 199884"/>
                <a:gd name="csY0" fmla="*/ 1127 h 287451"/>
                <a:gd name="csX1" fmla="*/ 129343 w 199884"/>
                <a:gd name="csY1" fmla="*/ 8138 h 287451"/>
                <a:gd name="csX2" fmla="*/ 129343 w 199884"/>
                <a:gd name="csY2" fmla="*/ 1127 h 287451"/>
                <a:gd name="csX3" fmla="*/ 143370 w 199884"/>
                <a:gd name="csY3" fmla="*/ 8138 h 287451"/>
                <a:gd name="csX4" fmla="*/ 185451 w 199884"/>
                <a:gd name="csY4" fmla="*/ 53710 h 287451"/>
                <a:gd name="csX5" fmla="*/ 202984 w 199884"/>
                <a:gd name="csY5" fmla="*/ 71237 h 287451"/>
                <a:gd name="csX6" fmla="*/ 202984 w 199884"/>
                <a:gd name="csY6" fmla="*/ 288578 h 287451"/>
                <a:gd name="csX7" fmla="*/ 174930 w 199884"/>
                <a:gd name="csY7" fmla="*/ 288578 h 287451"/>
                <a:gd name="csX8" fmla="*/ 174930 w 199884"/>
                <a:gd name="csY8" fmla="*/ 102787 h 287451"/>
                <a:gd name="csX9" fmla="*/ 3100 w 199884"/>
                <a:gd name="csY9" fmla="*/ 102787 h 287451"/>
                <a:gd name="csX10" fmla="*/ 3100 w 199884"/>
                <a:gd name="csY10" fmla="*/ 99281 h 287451"/>
                <a:gd name="csX11" fmla="*/ 174930 w 199884"/>
                <a:gd name="csY11" fmla="*/ 95776 h 287451"/>
                <a:gd name="csX12" fmla="*/ 178437 w 199884"/>
                <a:gd name="csY12" fmla="*/ 85259 h 287451"/>
                <a:gd name="csX13" fmla="*/ 178437 w 199884"/>
                <a:gd name="csY13" fmla="*/ 74743 h 287451"/>
                <a:gd name="csX14" fmla="*/ 160903 w 199884"/>
                <a:gd name="csY14" fmla="*/ 74743 h 287451"/>
                <a:gd name="csX15" fmla="*/ 136356 w 199884"/>
                <a:gd name="csY15" fmla="*/ 46699 h 287451"/>
                <a:gd name="csX16" fmla="*/ 115316 w 199884"/>
                <a:gd name="csY16" fmla="*/ 25666 h 2874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99884" h="287451">
                  <a:moveTo>
                    <a:pt x="115316" y="1127"/>
                  </a:moveTo>
                  <a:lnTo>
                    <a:pt x="129343" y="8138"/>
                  </a:lnTo>
                  <a:lnTo>
                    <a:pt x="129343" y="1127"/>
                  </a:lnTo>
                  <a:lnTo>
                    <a:pt x="143370" y="8138"/>
                  </a:lnTo>
                  <a:lnTo>
                    <a:pt x="185451" y="53710"/>
                  </a:lnTo>
                  <a:lnTo>
                    <a:pt x="202984" y="71237"/>
                  </a:lnTo>
                  <a:lnTo>
                    <a:pt x="202984" y="288578"/>
                  </a:lnTo>
                  <a:lnTo>
                    <a:pt x="174930" y="288578"/>
                  </a:lnTo>
                  <a:lnTo>
                    <a:pt x="174930" y="102787"/>
                  </a:lnTo>
                  <a:lnTo>
                    <a:pt x="3100" y="102787"/>
                  </a:lnTo>
                  <a:lnTo>
                    <a:pt x="3100" y="99281"/>
                  </a:lnTo>
                  <a:lnTo>
                    <a:pt x="174930" y="95776"/>
                  </a:lnTo>
                  <a:lnTo>
                    <a:pt x="178437" y="85259"/>
                  </a:lnTo>
                  <a:lnTo>
                    <a:pt x="178437" y="74743"/>
                  </a:lnTo>
                  <a:lnTo>
                    <a:pt x="160903" y="74743"/>
                  </a:lnTo>
                  <a:lnTo>
                    <a:pt x="136356" y="46699"/>
                  </a:lnTo>
                  <a:lnTo>
                    <a:pt x="115316" y="2566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19" name="Freeform 18">
              <a:extLst>
                <a:ext uri="{FF2B5EF4-FFF2-40B4-BE49-F238E27FC236}">
                  <a16:creationId xmlns:a16="http://schemas.microsoft.com/office/drawing/2014/main" id="{0D8BF069-4CDE-EB8A-B91A-B7FC1729CC6E}"/>
                </a:ext>
              </a:extLst>
            </p:cNvPr>
            <p:cNvSpPr/>
            <p:nvPr/>
          </p:nvSpPr>
          <p:spPr>
            <a:xfrm>
              <a:off x="8872663" y="2701124"/>
              <a:ext cx="440780" cy="41471"/>
            </a:xfrm>
            <a:custGeom>
              <a:avLst/>
              <a:gdLst>
                <a:gd name="csX0" fmla="*/ 2947 w 298073"/>
                <a:gd name="csY0" fmla="*/ 1244 h 28044"/>
                <a:gd name="csX1" fmla="*/ 297513 w 298073"/>
                <a:gd name="csY1" fmla="*/ 1244 h 28044"/>
                <a:gd name="csX2" fmla="*/ 301020 w 298073"/>
                <a:gd name="csY2" fmla="*/ 15266 h 28044"/>
                <a:gd name="csX3" fmla="*/ 294007 w 298073"/>
                <a:gd name="csY3" fmla="*/ 29288 h 28044"/>
                <a:gd name="csX4" fmla="*/ 6454 w 298073"/>
                <a:gd name="csY4" fmla="*/ 29288 h 28044"/>
                <a:gd name="csX5" fmla="*/ 2947 w 298073"/>
                <a:gd name="csY5" fmla="*/ 25783 h 28044"/>
              </a:gdLst>
              <a:ahLst/>
              <a:cxnLst>
                <a:cxn ang="0">
                  <a:pos x="csX0" y="csY0"/>
                </a:cxn>
                <a:cxn ang="0">
                  <a:pos x="csX1" y="csY1"/>
                </a:cxn>
                <a:cxn ang="0">
                  <a:pos x="csX2" y="csY2"/>
                </a:cxn>
                <a:cxn ang="0">
                  <a:pos x="csX3" y="csY3"/>
                </a:cxn>
                <a:cxn ang="0">
                  <a:pos x="csX4" y="csY4"/>
                </a:cxn>
                <a:cxn ang="0">
                  <a:pos x="csX5" y="csY5"/>
                </a:cxn>
              </a:cxnLst>
              <a:rect l="l" t="t" r="r" b="b"/>
              <a:pathLst>
                <a:path w="298073" h="28044">
                  <a:moveTo>
                    <a:pt x="2947" y="1244"/>
                  </a:moveTo>
                  <a:lnTo>
                    <a:pt x="297513" y="1244"/>
                  </a:lnTo>
                  <a:lnTo>
                    <a:pt x="301020" y="15266"/>
                  </a:lnTo>
                  <a:lnTo>
                    <a:pt x="294007" y="29288"/>
                  </a:lnTo>
                  <a:lnTo>
                    <a:pt x="6454" y="29288"/>
                  </a:lnTo>
                  <a:lnTo>
                    <a:pt x="2947" y="2578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0" name="Freeform 19">
              <a:extLst>
                <a:ext uri="{FF2B5EF4-FFF2-40B4-BE49-F238E27FC236}">
                  <a16:creationId xmlns:a16="http://schemas.microsoft.com/office/drawing/2014/main" id="{11F9EA50-EC4F-26D4-DC26-12E16135AC92}"/>
                </a:ext>
              </a:extLst>
            </p:cNvPr>
            <p:cNvSpPr/>
            <p:nvPr/>
          </p:nvSpPr>
          <p:spPr>
            <a:xfrm>
              <a:off x="8737836" y="1892449"/>
              <a:ext cx="788219" cy="326580"/>
            </a:xfrm>
            <a:custGeom>
              <a:avLst/>
              <a:gdLst>
                <a:gd name="csX0" fmla="*/ 2921 w 533025"/>
                <a:gd name="csY0" fmla="*/ 1088 h 220846"/>
                <a:gd name="csX1" fmla="*/ 518412 w 533025"/>
                <a:gd name="csY1" fmla="*/ 1088 h 220846"/>
                <a:gd name="csX2" fmla="*/ 535946 w 533025"/>
                <a:gd name="csY2" fmla="*/ 18616 h 220846"/>
                <a:gd name="csX3" fmla="*/ 528933 w 533025"/>
                <a:gd name="csY3" fmla="*/ 22121 h 220846"/>
                <a:gd name="csX4" fmla="*/ 532439 w 533025"/>
                <a:gd name="csY4" fmla="*/ 39649 h 220846"/>
                <a:gd name="csX5" fmla="*/ 525426 w 533025"/>
                <a:gd name="csY5" fmla="*/ 39649 h 220846"/>
                <a:gd name="csX6" fmla="*/ 521919 w 533025"/>
                <a:gd name="csY6" fmla="*/ 29132 h 220846"/>
                <a:gd name="csX7" fmla="*/ 514906 w 533025"/>
                <a:gd name="csY7" fmla="*/ 25627 h 220846"/>
                <a:gd name="csX8" fmla="*/ 514906 w 533025"/>
                <a:gd name="csY8" fmla="*/ 36143 h 220846"/>
                <a:gd name="csX9" fmla="*/ 521919 w 533025"/>
                <a:gd name="csY9" fmla="*/ 36143 h 220846"/>
                <a:gd name="csX10" fmla="*/ 521919 w 533025"/>
                <a:gd name="csY10" fmla="*/ 85220 h 220846"/>
                <a:gd name="csX11" fmla="*/ 518412 w 533025"/>
                <a:gd name="csY11" fmla="*/ 85220 h 220846"/>
                <a:gd name="csX12" fmla="*/ 514906 w 533025"/>
                <a:gd name="csY12" fmla="*/ 207913 h 220846"/>
                <a:gd name="csX13" fmla="*/ 504385 w 533025"/>
                <a:gd name="csY13" fmla="*/ 211418 h 220846"/>
                <a:gd name="csX14" fmla="*/ 500879 w 533025"/>
                <a:gd name="csY14" fmla="*/ 221935 h 220846"/>
                <a:gd name="csX15" fmla="*/ 497372 w 533025"/>
                <a:gd name="csY15" fmla="*/ 218429 h 220846"/>
                <a:gd name="csX16" fmla="*/ 497372 w 533025"/>
                <a:gd name="csY16" fmla="*/ 32638 h 220846"/>
                <a:gd name="csX17" fmla="*/ 6428 w 533025"/>
                <a:gd name="csY17" fmla="*/ 32638 h 220846"/>
                <a:gd name="csX18" fmla="*/ 6428 w 533025"/>
                <a:gd name="csY18" fmla="*/ 29132 h 220846"/>
                <a:gd name="csX19" fmla="*/ 416717 w 533025"/>
                <a:gd name="csY19" fmla="*/ 25627 h 220846"/>
                <a:gd name="csX20" fmla="*/ 416717 w 533025"/>
                <a:gd name="csY20" fmla="*/ 22121 h 220846"/>
                <a:gd name="csX21" fmla="*/ 476331 w 533025"/>
                <a:gd name="csY21" fmla="*/ 22121 h 220846"/>
                <a:gd name="csX22" fmla="*/ 479838 w 533025"/>
                <a:gd name="csY22" fmla="*/ 15110 h 220846"/>
                <a:gd name="csX23" fmla="*/ 493865 w 533025"/>
                <a:gd name="csY23" fmla="*/ 18616 h 220846"/>
                <a:gd name="csX24" fmla="*/ 511399 w 533025"/>
                <a:gd name="csY24" fmla="*/ 15110 h 220846"/>
                <a:gd name="csX25" fmla="*/ 514906 w 533025"/>
                <a:gd name="csY25" fmla="*/ 4594 h 220846"/>
                <a:gd name="csX26" fmla="*/ 2921 w 533025"/>
                <a:gd name="csY26" fmla="*/ 4594 h 220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533025" h="220846">
                  <a:moveTo>
                    <a:pt x="2921" y="1088"/>
                  </a:moveTo>
                  <a:lnTo>
                    <a:pt x="518412" y="1088"/>
                  </a:lnTo>
                  <a:lnTo>
                    <a:pt x="535946" y="18616"/>
                  </a:lnTo>
                  <a:lnTo>
                    <a:pt x="528933" y="22121"/>
                  </a:lnTo>
                  <a:lnTo>
                    <a:pt x="532439" y="39649"/>
                  </a:lnTo>
                  <a:lnTo>
                    <a:pt x="525426" y="39649"/>
                  </a:lnTo>
                  <a:lnTo>
                    <a:pt x="521919" y="29132"/>
                  </a:lnTo>
                  <a:lnTo>
                    <a:pt x="514906" y="25627"/>
                  </a:lnTo>
                  <a:lnTo>
                    <a:pt x="514906" y="36143"/>
                  </a:lnTo>
                  <a:lnTo>
                    <a:pt x="521919" y="36143"/>
                  </a:lnTo>
                  <a:lnTo>
                    <a:pt x="521919" y="85220"/>
                  </a:lnTo>
                  <a:lnTo>
                    <a:pt x="518412" y="85220"/>
                  </a:lnTo>
                  <a:lnTo>
                    <a:pt x="514906" y="207913"/>
                  </a:lnTo>
                  <a:lnTo>
                    <a:pt x="504385" y="211418"/>
                  </a:lnTo>
                  <a:lnTo>
                    <a:pt x="500879" y="221935"/>
                  </a:lnTo>
                  <a:lnTo>
                    <a:pt x="497372" y="218429"/>
                  </a:lnTo>
                  <a:lnTo>
                    <a:pt x="497372" y="32638"/>
                  </a:lnTo>
                  <a:lnTo>
                    <a:pt x="6428" y="32638"/>
                  </a:lnTo>
                  <a:lnTo>
                    <a:pt x="6428" y="29132"/>
                  </a:lnTo>
                  <a:lnTo>
                    <a:pt x="416717" y="25627"/>
                  </a:lnTo>
                  <a:lnTo>
                    <a:pt x="416717" y="22121"/>
                  </a:lnTo>
                  <a:lnTo>
                    <a:pt x="476331" y="22121"/>
                  </a:lnTo>
                  <a:lnTo>
                    <a:pt x="479838" y="15110"/>
                  </a:lnTo>
                  <a:lnTo>
                    <a:pt x="493865" y="18616"/>
                  </a:lnTo>
                  <a:lnTo>
                    <a:pt x="511399" y="15110"/>
                  </a:lnTo>
                  <a:lnTo>
                    <a:pt x="514906" y="4594"/>
                  </a:lnTo>
                  <a:lnTo>
                    <a:pt x="2921" y="4594"/>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1" name="Freeform 20">
              <a:extLst>
                <a:ext uri="{FF2B5EF4-FFF2-40B4-BE49-F238E27FC236}">
                  <a16:creationId xmlns:a16="http://schemas.microsoft.com/office/drawing/2014/main" id="{537C3B46-4062-1D40-015B-C00A969772A5}"/>
                </a:ext>
              </a:extLst>
            </p:cNvPr>
            <p:cNvSpPr/>
            <p:nvPr/>
          </p:nvSpPr>
          <p:spPr>
            <a:xfrm>
              <a:off x="8748209" y="3235056"/>
              <a:ext cx="674133" cy="31102"/>
            </a:xfrm>
            <a:custGeom>
              <a:avLst/>
              <a:gdLst>
                <a:gd name="csX0" fmla="*/ 9938 w 455876"/>
                <a:gd name="csY0" fmla="*/ 1347 h 21033"/>
                <a:gd name="csX1" fmla="*/ 448281 w 455876"/>
                <a:gd name="csY1" fmla="*/ 1347 h 21033"/>
                <a:gd name="csX2" fmla="*/ 458802 w 455876"/>
                <a:gd name="csY2" fmla="*/ 15369 h 21033"/>
                <a:gd name="csX3" fmla="*/ 458802 w 455876"/>
                <a:gd name="csY3" fmla="*/ 22380 h 21033"/>
                <a:gd name="csX4" fmla="*/ 2925 w 455876"/>
                <a:gd name="csY4" fmla="*/ 22380 h 21033"/>
                <a:gd name="csX5" fmla="*/ 2925 w 455876"/>
                <a:gd name="csY5" fmla="*/ 15369 h 21033"/>
                <a:gd name="csX6" fmla="*/ 199303 w 455876"/>
                <a:gd name="csY6" fmla="*/ 11864 h 21033"/>
                <a:gd name="csX7" fmla="*/ 199303 w 455876"/>
                <a:gd name="csY7" fmla="*/ 8358 h 21033"/>
                <a:gd name="csX8" fmla="*/ 9938 w 455876"/>
                <a:gd name="csY8" fmla="*/ 4853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5876" h="21033">
                  <a:moveTo>
                    <a:pt x="9938" y="1347"/>
                  </a:moveTo>
                  <a:lnTo>
                    <a:pt x="448281" y="1347"/>
                  </a:lnTo>
                  <a:lnTo>
                    <a:pt x="458802" y="15369"/>
                  </a:lnTo>
                  <a:lnTo>
                    <a:pt x="458802" y="22380"/>
                  </a:lnTo>
                  <a:lnTo>
                    <a:pt x="2925" y="22380"/>
                  </a:lnTo>
                  <a:lnTo>
                    <a:pt x="2925" y="15369"/>
                  </a:lnTo>
                  <a:lnTo>
                    <a:pt x="199303" y="11864"/>
                  </a:lnTo>
                  <a:lnTo>
                    <a:pt x="199303" y="8358"/>
                  </a:lnTo>
                  <a:lnTo>
                    <a:pt x="9938" y="485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2" name="Freeform 21">
              <a:extLst>
                <a:ext uri="{FF2B5EF4-FFF2-40B4-BE49-F238E27FC236}">
                  <a16:creationId xmlns:a16="http://schemas.microsoft.com/office/drawing/2014/main" id="{D2964038-C520-95D8-84E9-60619E40665A}"/>
                </a:ext>
              </a:extLst>
            </p:cNvPr>
            <p:cNvSpPr/>
            <p:nvPr/>
          </p:nvSpPr>
          <p:spPr>
            <a:xfrm>
              <a:off x="8832304" y="3027489"/>
              <a:ext cx="383738" cy="41471"/>
            </a:xfrm>
            <a:custGeom>
              <a:avLst/>
              <a:gdLst>
                <a:gd name="csX0" fmla="*/ 6455 w 259499"/>
                <a:gd name="csY0" fmla="*/ 1281 h 28044"/>
                <a:gd name="csX1" fmla="*/ 262447 w 259499"/>
                <a:gd name="csY1" fmla="*/ 1281 h 28044"/>
                <a:gd name="csX2" fmla="*/ 262447 w 259499"/>
                <a:gd name="csY2" fmla="*/ 25820 h 28044"/>
                <a:gd name="csX3" fmla="*/ 258940 w 259499"/>
                <a:gd name="csY3" fmla="*/ 29325 h 28044"/>
                <a:gd name="csX4" fmla="*/ 6455 w 259499"/>
                <a:gd name="csY4" fmla="*/ 29325 h 28044"/>
                <a:gd name="csX5" fmla="*/ 2948 w 259499"/>
                <a:gd name="csY5" fmla="*/ 25820 h 28044"/>
                <a:gd name="csX6" fmla="*/ 2948 w 259499"/>
                <a:gd name="csY6" fmla="*/ 4787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499" h="28044">
                  <a:moveTo>
                    <a:pt x="6455" y="1281"/>
                  </a:moveTo>
                  <a:lnTo>
                    <a:pt x="262447" y="1281"/>
                  </a:lnTo>
                  <a:lnTo>
                    <a:pt x="262447" y="25820"/>
                  </a:lnTo>
                  <a:lnTo>
                    <a:pt x="258940" y="29325"/>
                  </a:lnTo>
                  <a:lnTo>
                    <a:pt x="6455" y="29325"/>
                  </a:lnTo>
                  <a:lnTo>
                    <a:pt x="2948" y="25820"/>
                  </a:lnTo>
                  <a:lnTo>
                    <a:pt x="2948" y="4787"/>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5" name="Freeform 24">
              <a:extLst>
                <a:ext uri="{FF2B5EF4-FFF2-40B4-BE49-F238E27FC236}">
                  <a16:creationId xmlns:a16="http://schemas.microsoft.com/office/drawing/2014/main" id="{5BC0D706-12E2-54DA-C71A-3DBF7BD50DE5}"/>
                </a:ext>
              </a:extLst>
            </p:cNvPr>
            <p:cNvSpPr/>
            <p:nvPr/>
          </p:nvSpPr>
          <p:spPr>
            <a:xfrm>
              <a:off x="9494942" y="1918369"/>
              <a:ext cx="197055" cy="279926"/>
            </a:xfrm>
            <a:custGeom>
              <a:avLst/>
              <a:gdLst>
                <a:gd name="csX0" fmla="*/ 10082 w 133256"/>
                <a:gd name="csY0" fmla="*/ 1093 h 189297"/>
                <a:gd name="csX1" fmla="*/ 27616 w 133256"/>
                <a:gd name="csY1" fmla="*/ 1093 h 189297"/>
                <a:gd name="csX2" fmla="*/ 80217 w 133256"/>
                <a:gd name="csY2" fmla="*/ 57181 h 189297"/>
                <a:gd name="csX3" fmla="*/ 136325 w 133256"/>
                <a:gd name="csY3" fmla="*/ 116775 h 189297"/>
                <a:gd name="csX4" fmla="*/ 132819 w 133256"/>
                <a:gd name="csY4" fmla="*/ 127291 h 189297"/>
                <a:gd name="csX5" fmla="*/ 122298 w 133256"/>
                <a:gd name="csY5" fmla="*/ 123786 h 189297"/>
                <a:gd name="csX6" fmla="*/ 115285 w 133256"/>
                <a:gd name="csY6" fmla="*/ 137808 h 189297"/>
                <a:gd name="csX7" fmla="*/ 66190 w 133256"/>
                <a:gd name="csY7" fmla="*/ 88731 h 189297"/>
                <a:gd name="csX8" fmla="*/ 41643 w 133256"/>
                <a:gd name="csY8" fmla="*/ 60687 h 189297"/>
                <a:gd name="csX9" fmla="*/ 20603 w 133256"/>
                <a:gd name="csY9" fmla="*/ 36148 h 189297"/>
                <a:gd name="csX10" fmla="*/ 17096 w 133256"/>
                <a:gd name="csY10" fmla="*/ 190390 h 189297"/>
                <a:gd name="csX11" fmla="*/ 13589 w 133256"/>
                <a:gd name="csY11" fmla="*/ 190390 h 189297"/>
                <a:gd name="csX12" fmla="*/ 10082 w 133256"/>
                <a:gd name="csY12" fmla="*/ 18621 h 189297"/>
                <a:gd name="csX13" fmla="*/ 3069 w 133256"/>
                <a:gd name="csY13" fmla="*/ 18621 h 189297"/>
                <a:gd name="csX14" fmla="*/ 3069 w 133256"/>
                <a:gd name="csY14" fmla="*/ 8104 h 189297"/>
                <a:gd name="csX15" fmla="*/ 13589 w 133256"/>
                <a:gd name="csY15" fmla="*/ 11610 h 189297"/>
                <a:gd name="csX16" fmla="*/ 13589 w 133256"/>
                <a:gd name="csY16" fmla="*/ 22126 h 189297"/>
                <a:gd name="csX17" fmla="*/ 20603 w 133256"/>
                <a:gd name="csY17" fmla="*/ 22126 h 189297"/>
                <a:gd name="csX18" fmla="*/ 17096 w 133256"/>
                <a:gd name="csY18" fmla="*/ 4599 h 189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33256" h="189297">
                  <a:moveTo>
                    <a:pt x="10082" y="1093"/>
                  </a:moveTo>
                  <a:lnTo>
                    <a:pt x="27616" y="1093"/>
                  </a:lnTo>
                  <a:lnTo>
                    <a:pt x="80217" y="57181"/>
                  </a:lnTo>
                  <a:lnTo>
                    <a:pt x="136325" y="116775"/>
                  </a:lnTo>
                  <a:lnTo>
                    <a:pt x="132819" y="127291"/>
                  </a:lnTo>
                  <a:lnTo>
                    <a:pt x="122298" y="123786"/>
                  </a:lnTo>
                  <a:lnTo>
                    <a:pt x="115285" y="137808"/>
                  </a:lnTo>
                  <a:lnTo>
                    <a:pt x="66190" y="88731"/>
                  </a:lnTo>
                  <a:lnTo>
                    <a:pt x="41643" y="60687"/>
                  </a:lnTo>
                  <a:lnTo>
                    <a:pt x="20603" y="36148"/>
                  </a:lnTo>
                  <a:lnTo>
                    <a:pt x="17096" y="190390"/>
                  </a:lnTo>
                  <a:lnTo>
                    <a:pt x="13589" y="190390"/>
                  </a:lnTo>
                  <a:lnTo>
                    <a:pt x="10082" y="18621"/>
                  </a:lnTo>
                  <a:lnTo>
                    <a:pt x="3069" y="18621"/>
                  </a:lnTo>
                  <a:lnTo>
                    <a:pt x="3069" y="8104"/>
                  </a:lnTo>
                  <a:lnTo>
                    <a:pt x="13589" y="11610"/>
                  </a:lnTo>
                  <a:lnTo>
                    <a:pt x="13589" y="22126"/>
                  </a:lnTo>
                  <a:lnTo>
                    <a:pt x="20603" y="22126"/>
                  </a:lnTo>
                  <a:lnTo>
                    <a:pt x="17096" y="459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6" name="Freeform 25">
              <a:extLst>
                <a:ext uri="{FF2B5EF4-FFF2-40B4-BE49-F238E27FC236}">
                  <a16:creationId xmlns:a16="http://schemas.microsoft.com/office/drawing/2014/main" id="{377ED1AE-64EE-E511-19D9-1240C39CD3D2}"/>
                </a:ext>
              </a:extLst>
            </p:cNvPr>
            <p:cNvSpPr/>
            <p:nvPr/>
          </p:nvSpPr>
          <p:spPr>
            <a:xfrm>
              <a:off x="8872663" y="2509323"/>
              <a:ext cx="622278" cy="41471"/>
            </a:xfrm>
            <a:custGeom>
              <a:avLst/>
              <a:gdLst>
                <a:gd name="csX0" fmla="*/ 2947 w 420809"/>
                <a:gd name="csY0" fmla="*/ 1207 h 28044"/>
                <a:gd name="csX1" fmla="*/ 423756 w 420809"/>
                <a:gd name="csY1" fmla="*/ 1207 h 28044"/>
                <a:gd name="csX2" fmla="*/ 409729 w 420809"/>
                <a:gd name="csY2" fmla="*/ 8218 h 28044"/>
                <a:gd name="csX3" fmla="*/ 399209 w 420809"/>
                <a:gd name="csY3" fmla="*/ 11724 h 28044"/>
                <a:gd name="csX4" fmla="*/ 381675 w 420809"/>
                <a:gd name="csY4" fmla="*/ 8218 h 28044"/>
                <a:gd name="csX5" fmla="*/ 45028 w 420809"/>
                <a:gd name="csY5" fmla="*/ 8218 h 28044"/>
                <a:gd name="csX6" fmla="*/ 45028 w 420809"/>
                <a:gd name="csY6" fmla="*/ 15229 h 28044"/>
                <a:gd name="csX7" fmla="*/ 38014 w 420809"/>
                <a:gd name="csY7" fmla="*/ 22240 h 28044"/>
                <a:gd name="csX8" fmla="*/ 423756 w 420809"/>
                <a:gd name="csY8" fmla="*/ 25746 h 28044"/>
                <a:gd name="csX9" fmla="*/ 423756 w 420809"/>
                <a:gd name="csY9" fmla="*/ 29251 h 28044"/>
                <a:gd name="csX10" fmla="*/ 6454 w 420809"/>
                <a:gd name="csY10" fmla="*/ 29251 h 28044"/>
                <a:gd name="csX11" fmla="*/ 2947 w 420809"/>
                <a:gd name="csY11" fmla="*/ 25746 h 28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20809" h="28044">
                  <a:moveTo>
                    <a:pt x="2947" y="1207"/>
                  </a:moveTo>
                  <a:lnTo>
                    <a:pt x="423756" y="1207"/>
                  </a:lnTo>
                  <a:lnTo>
                    <a:pt x="409729" y="8218"/>
                  </a:lnTo>
                  <a:lnTo>
                    <a:pt x="399209" y="11724"/>
                  </a:lnTo>
                  <a:lnTo>
                    <a:pt x="381675" y="8218"/>
                  </a:lnTo>
                  <a:lnTo>
                    <a:pt x="45028" y="8218"/>
                  </a:lnTo>
                  <a:lnTo>
                    <a:pt x="45028" y="15229"/>
                  </a:lnTo>
                  <a:lnTo>
                    <a:pt x="38014" y="22240"/>
                  </a:lnTo>
                  <a:lnTo>
                    <a:pt x="423756" y="25746"/>
                  </a:lnTo>
                  <a:lnTo>
                    <a:pt x="423756" y="29251"/>
                  </a:lnTo>
                  <a:lnTo>
                    <a:pt x="6454" y="29251"/>
                  </a:lnTo>
                  <a:lnTo>
                    <a:pt x="2947" y="2574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7" name="Freeform 26">
              <a:extLst>
                <a:ext uri="{FF2B5EF4-FFF2-40B4-BE49-F238E27FC236}">
                  <a16:creationId xmlns:a16="http://schemas.microsoft.com/office/drawing/2014/main" id="{A9F58F73-A851-EFBD-E8B8-B632D482FAB7}"/>
                </a:ext>
              </a:extLst>
            </p:cNvPr>
            <p:cNvSpPr/>
            <p:nvPr/>
          </p:nvSpPr>
          <p:spPr>
            <a:xfrm>
              <a:off x="8670423" y="1959840"/>
              <a:ext cx="15556" cy="1238930"/>
            </a:xfrm>
            <a:custGeom>
              <a:avLst/>
              <a:gdLst>
                <a:gd name="csX0" fmla="*/ 2908 w 10520"/>
                <a:gd name="csY0" fmla="*/ 1101 h 837814"/>
                <a:gd name="csX1" fmla="*/ 6415 w 10520"/>
                <a:gd name="csY1" fmla="*/ 1101 h 837814"/>
                <a:gd name="csX2" fmla="*/ 9921 w 10520"/>
                <a:gd name="csY2" fmla="*/ 32651 h 837814"/>
                <a:gd name="csX3" fmla="*/ 13428 w 10520"/>
                <a:gd name="csY3" fmla="*/ 530432 h 837814"/>
                <a:gd name="csX4" fmla="*/ 9921 w 10520"/>
                <a:gd name="csY4" fmla="*/ 547959 h 837814"/>
                <a:gd name="csX5" fmla="*/ 6415 w 10520"/>
                <a:gd name="csY5" fmla="*/ 838916 h 837814"/>
                <a:gd name="csX6" fmla="*/ 2908 w 10520"/>
                <a:gd name="csY6" fmla="*/ 838916 h 8378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520" h="837814">
                  <a:moveTo>
                    <a:pt x="2908" y="1101"/>
                  </a:moveTo>
                  <a:lnTo>
                    <a:pt x="6415" y="1101"/>
                  </a:lnTo>
                  <a:lnTo>
                    <a:pt x="9921" y="32651"/>
                  </a:lnTo>
                  <a:lnTo>
                    <a:pt x="13428" y="530432"/>
                  </a:lnTo>
                  <a:lnTo>
                    <a:pt x="9921" y="547959"/>
                  </a:lnTo>
                  <a:lnTo>
                    <a:pt x="6415" y="838916"/>
                  </a:lnTo>
                  <a:lnTo>
                    <a:pt x="2908" y="83891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29" name="Freeform 28">
              <a:extLst>
                <a:ext uri="{FF2B5EF4-FFF2-40B4-BE49-F238E27FC236}">
                  <a16:creationId xmlns:a16="http://schemas.microsoft.com/office/drawing/2014/main" id="{B9E87141-231B-DD46-416E-ED0ACFF9E92B}"/>
                </a:ext>
              </a:extLst>
            </p:cNvPr>
            <p:cNvSpPr/>
            <p:nvPr/>
          </p:nvSpPr>
          <p:spPr>
            <a:xfrm>
              <a:off x="9759408" y="2198295"/>
              <a:ext cx="36300" cy="321396"/>
            </a:xfrm>
            <a:custGeom>
              <a:avLst/>
              <a:gdLst>
                <a:gd name="csX0" fmla="*/ 24164 w 24547"/>
                <a:gd name="csY0" fmla="*/ 1147 h 217341"/>
                <a:gd name="csX1" fmla="*/ 27671 w 24547"/>
                <a:gd name="csY1" fmla="*/ 1147 h 217341"/>
                <a:gd name="csX2" fmla="*/ 27671 w 24547"/>
                <a:gd name="csY2" fmla="*/ 218488 h 217341"/>
                <a:gd name="csX3" fmla="*/ 3124 w 24547"/>
                <a:gd name="csY3" fmla="*/ 214983 h 217341"/>
                <a:gd name="csX4" fmla="*/ 3124 w 24547"/>
                <a:gd name="csY4" fmla="*/ 32697 h 217341"/>
                <a:gd name="csX5" fmla="*/ 6631 w 24547"/>
                <a:gd name="csY5" fmla="*/ 32697 h 217341"/>
                <a:gd name="csX6" fmla="*/ 6631 w 24547"/>
                <a:gd name="csY6" fmla="*/ 50224 h 217341"/>
                <a:gd name="csX7" fmla="*/ 20658 w 24547"/>
                <a:gd name="csY7" fmla="*/ 46719 h 217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4547" h="217341">
                  <a:moveTo>
                    <a:pt x="24164" y="1147"/>
                  </a:moveTo>
                  <a:lnTo>
                    <a:pt x="27671" y="1147"/>
                  </a:lnTo>
                  <a:lnTo>
                    <a:pt x="27671" y="218488"/>
                  </a:lnTo>
                  <a:lnTo>
                    <a:pt x="3124" y="214983"/>
                  </a:lnTo>
                  <a:lnTo>
                    <a:pt x="3124" y="32697"/>
                  </a:lnTo>
                  <a:lnTo>
                    <a:pt x="6631" y="32697"/>
                  </a:lnTo>
                  <a:lnTo>
                    <a:pt x="6631" y="50224"/>
                  </a:lnTo>
                  <a:lnTo>
                    <a:pt x="20658" y="4671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0" name="Freeform 29">
              <a:extLst>
                <a:ext uri="{FF2B5EF4-FFF2-40B4-BE49-F238E27FC236}">
                  <a16:creationId xmlns:a16="http://schemas.microsoft.com/office/drawing/2014/main" id="{E280C5A2-6EEB-59C9-D06A-C7D9EE89079B}"/>
                </a:ext>
              </a:extLst>
            </p:cNvPr>
            <p:cNvSpPr/>
            <p:nvPr/>
          </p:nvSpPr>
          <p:spPr>
            <a:xfrm>
              <a:off x="8872663" y="2317522"/>
              <a:ext cx="554863" cy="41471"/>
            </a:xfrm>
            <a:custGeom>
              <a:avLst/>
              <a:gdLst>
                <a:gd name="csX0" fmla="*/ 6455 w 375221"/>
                <a:gd name="csY0" fmla="*/ 1170 h 28044"/>
                <a:gd name="csX1" fmla="*/ 374663 w 375221"/>
                <a:gd name="csY1" fmla="*/ 1170 h 28044"/>
                <a:gd name="csX2" fmla="*/ 374663 w 375221"/>
                <a:gd name="csY2" fmla="*/ 4676 h 28044"/>
                <a:gd name="csX3" fmla="*/ 66069 w 375221"/>
                <a:gd name="csY3" fmla="*/ 4676 h 28044"/>
                <a:gd name="csX4" fmla="*/ 69576 w 375221"/>
                <a:gd name="csY4" fmla="*/ 11687 h 28044"/>
                <a:gd name="csX5" fmla="*/ 97630 w 375221"/>
                <a:gd name="csY5" fmla="*/ 15192 h 28044"/>
                <a:gd name="csX6" fmla="*/ 111657 w 375221"/>
                <a:gd name="csY6" fmla="*/ 22203 h 28044"/>
                <a:gd name="csX7" fmla="*/ 378170 w 375221"/>
                <a:gd name="csY7" fmla="*/ 25709 h 28044"/>
                <a:gd name="csX8" fmla="*/ 378170 w 375221"/>
                <a:gd name="csY8" fmla="*/ 29214 h 28044"/>
                <a:gd name="csX9" fmla="*/ 6455 w 375221"/>
                <a:gd name="csY9" fmla="*/ 29214 h 28044"/>
                <a:gd name="csX10" fmla="*/ 2948 w 375221"/>
                <a:gd name="csY10" fmla="*/ 25709 h 28044"/>
                <a:gd name="csX11" fmla="*/ 2948 w 375221"/>
                <a:gd name="csY11" fmla="*/ 4676 h 28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75221" h="28044">
                  <a:moveTo>
                    <a:pt x="6455" y="1170"/>
                  </a:moveTo>
                  <a:lnTo>
                    <a:pt x="374663" y="1170"/>
                  </a:lnTo>
                  <a:lnTo>
                    <a:pt x="374663" y="4676"/>
                  </a:lnTo>
                  <a:lnTo>
                    <a:pt x="66069" y="4676"/>
                  </a:lnTo>
                  <a:lnTo>
                    <a:pt x="69576" y="11687"/>
                  </a:lnTo>
                  <a:lnTo>
                    <a:pt x="97630" y="15192"/>
                  </a:lnTo>
                  <a:lnTo>
                    <a:pt x="111657" y="22203"/>
                  </a:lnTo>
                  <a:lnTo>
                    <a:pt x="378170" y="25709"/>
                  </a:lnTo>
                  <a:lnTo>
                    <a:pt x="378170" y="29214"/>
                  </a:lnTo>
                  <a:lnTo>
                    <a:pt x="6455" y="29214"/>
                  </a:lnTo>
                  <a:lnTo>
                    <a:pt x="2948" y="25709"/>
                  </a:lnTo>
                  <a:lnTo>
                    <a:pt x="2948" y="467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1" name="Freeform 30">
              <a:extLst>
                <a:ext uri="{FF2B5EF4-FFF2-40B4-BE49-F238E27FC236}">
                  <a16:creationId xmlns:a16="http://schemas.microsoft.com/office/drawing/2014/main" id="{6F8E7842-76F5-E1BF-2C0D-3F49D9528995}"/>
                </a:ext>
              </a:extLst>
            </p:cNvPr>
            <p:cNvSpPr/>
            <p:nvPr/>
          </p:nvSpPr>
          <p:spPr>
            <a:xfrm>
              <a:off x="8680795" y="1975390"/>
              <a:ext cx="25927" cy="793122"/>
            </a:xfrm>
            <a:custGeom>
              <a:avLst/>
              <a:gdLst>
                <a:gd name="csX0" fmla="*/ 16941 w 17533"/>
                <a:gd name="csY0" fmla="*/ 1104 h 536341"/>
                <a:gd name="csX1" fmla="*/ 20448 w 17533"/>
                <a:gd name="csY1" fmla="*/ 1104 h 536341"/>
                <a:gd name="csX2" fmla="*/ 20448 w 17533"/>
                <a:gd name="csY2" fmla="*/ 537446 h 536341"/>
                <a:gd name="csX3" fmla="*/ 16941 w 17533"/>
                <a:gd name="csY3" fmla="*/ 537446 h 536341"/>
                <a:gd name="csX4" fmla="*/ 13434 w 17533"/>
                <a:gd name="csY4" fmla="*/ 225456 h 536341"/>
                <a:gd name="csX5" fmla="*/ 6421 w 17533"/>
                <a:gd name="csY5" fmla="*/ 221951 h 536341"/>
                <a:gd name="csX6" fmla="*/ 2914 w 17533"/>
                <a:gd name="csY6" fmla="*/ 32654 h 536341"/>
                <a:gd name="csX7" fmla="*/ 9927 w 17533"/>
                <a:gd name="csY7" fmla="*/ 11621 h 536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533" h="536341">
                  <a:moveTo>
                    <a:pt x="16941" y="1104"/>
                  </a:moveTo>
                  <a:lnTo>
                    <a:pt x="20448" y="1104"/>
                  </a:lnTo>
                  <a:lnTo>
                    <a:pt x="20448" y="537446"/>
                  </a:lnTo>
                  <a:lnTo>
                    <a:pt x="16941" y="537446"/>
                  </a:lnTo>
                  <a:lnTo>
                    <a:pt x="13434" y="225456"/>
                  </a:lnTo>
                  <a:lnTo>
                    <a:pt x="6421" y="221951"/>
                  </a:lnTo>
                  <a:lnTo>
                    <a:pt x="2914" y="32654"/>
                  </a:lnTo>
                  <a:lnTo>
                    <a:pt x="9927" y="1162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2" name="Freeform 31">
              <a:extLst>
                <a:ext uri="{FF2B5EF4-FFF2-40B4-BE49-F238E27FC236}">
                  <a16:creationId xmlns:a16="http://schemas.microsoft.com/office/drawing/2014/main" id="{CC753FAC-A752-CB39-B2E9-A7C4CAE1220E}"/>
                </a:ext>
              </a:extLst>
            </p:cNvPr>
            <p:cNvSpPr/>
            <p:nvPr/>
          </p:nvSpPr>
          <p:spPr>
            <a:xfrm>
              <a:off x="8872663" y="2701124"/>
              <a:ext cx="430408" cy="41471"/>
            </a:xfrm>
            <a:custGeom>
              <a:avLst/>
              <a:gdLst>
                <a:gd name="csX0" fmla="*/ 2947 w 291059"/>
                <a:gd name="csY0" fmla="*/ 1244 h 28044"/>
                <a:gd name="csX1" fmla="*/ 62562 w 291059"/>
                <a:gd name="csY1" fmla="*/ 1244 h 28044"/>
                <a:gd name="csX2" fmla="*/ 59055 w 291059"/>
                <a:gd name="csY2" fmla="*/ 8255 h 28044"/>
                <a:gd name="csX3" fmla="*/ 83602 w 291059"/>
                <a:gd name="csY3" fmla="*/ 11761 h 28044"/>
                <a:gd name="csX4" fmla="*/ 111656 w 291059"/>
                <a:gd name="csY4" fmla="*/ 11761 h 28044"/>
                <a:gd name="csX5" fmla="*/ 136203 w 291059"/>
                <a:gd name="csY5" fmla="*/ 8255 h 28044"/>
                <a:gd name="csX6" fmla="*/ 132697 w 291059"/>
                <a:gd name="csY6" fmla="*/ 18772 h 28044"/>
                <a:gd name="csX7" fmla="*/ 258939 w 291059"/>
                <a:gd name="csY7" fmla="*/ 22277 h 28044"/>
                <a:gd name="csX8" fmla="*/ 294007 w 291059"/>
                <a:gd name="csY8" fmla="*/ 25783 h 28044"/>
                <a:gd name="csX9" fmla="*/ 294007 w 291059"/>
                <a:gd name="csY9" fmla="*/ 29288 h 28044"/>
                <a:gd name="csX10" fmla="*/ 6454 w 291059"/>
                <a:gd name="csY10" fmla="*/ 29288 h 28044"/>
                <a:gd name="csX11" fmla="*/ 2947 w 291059"/>
                <a:gd name="csY11" fmla="*/ 25783 h 28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91059" h="28044">
                  <a:moveTo>
                    <a:pt x="2947" y="1244"/>
                  </a:moveTo>
                  <a:lnTo>
                    <a:pt x="62562" y="1244"/>
                  </a:lnTo>
                  <a:lnTo>
                    <a:pt x="59055" y="8255"/>
                  </a:lnTo>
                  <a:lnTo>
                    <a:pt x="83602" y="11761"/>
                  </a:lnTo>
                  <a:lnTo>
                    <a:pt x="111656" y="11761"/>
                  </a:lnTo>
                  <a:lnTo>
                    <a:pt x="136203" y="8255"/>
                  </a:lnTo>
                  <a:lnTo>
                    <a:pt x="132697" y="18772"/>
                  </a:lnTo>
                  <a:lnTo>
                    <a:pt x="258939" y="22277"/>
                  </a:lnTo>
                  <a:lnTo>
                    <a:pt x="294007" y="25783"/>
                  </a:lnTo>
                  <a:lnTo>
                    <a:pt x="294007" y="29288"/>
                  </a:lnTo>
                  <a:lnTo>
                    <a:pt x="6454" y="29288"/>
                  </a:lnTo>
                  <a:lnTo>
                    <a:pt x="2947" y="2578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3" name="Freeform 32">
              <a:extLst>
                <a:ext uri="{FF2B5EF4-FFF2-40B4-BE49-F238E27FC236}">
                  <a16:creationId xmlns:a16="http://schemas.microsoft.com/office/drawing/2014/main" id="{5CF25C02-0CC3-C465-4D64-67B33BE6C40B}"/>
                </a:ext>
              </a:extLst>
            </p:cNvPr>
            <p:cNvSpPr/>
            <p:nvPr/>
          </p:nvSpPr>
          <p:spPr>
            <a:xfrm>
              <a:off x="9183803" y="3235056"/>
              <a:ext cx="238539" cy="31102"/>
            </a:xfrm>
            <a:custGeom>
              <a:avLst/>
              <a:gdLst>
                <a:gd name="csX0" fmla="*/ 150332 w 161310"/>
                <a:gd name="csY0" fmla="*/ 1347 h 21033"/>
                <a:gd name="csX1" fmla="*/ 164359 w 161310"/>
                <a:gd name="csY1" fmla="*/ 15369 h 21033"/>
                <a:gd name="csX2" fmla="*/ 164359 w 161310"/>
                <a:gd name="csY2" fmla="*/ 22380 h 21033"/>
                <a:gd name="csX3" fmla="*/ 3049 w 161310"/>
                <a:gd name="csY3" fmla="*/ 22380 h 21033"/>
                <a:gd name="csX4" fmla="*/ 10062 w 161310"/>
                <a:gd name="csY4" fmla="*/ 4853 h 21033"/>
              </a:gdLst>
              <a:ahLst/>
              <a:cxnLst>
                <a:cxn ang="0">
                  <a:pos x="csX0" y="csY0"/>
                </a:cxn>
                <a:cxn ang="0">
                  <a:pos x="csX1" y="csY1"/>
                </a:cxn>
                <a:cxn ang="0">
                  <a:pos x="csX2" y="csY2"/>
                </a:cxn>
                <a:cxn ang="0">
                  <a:pos x="csX3" y="csY3"/>
                </a:cxn>
                <a:cxn ang="0">
                  <a:pos x="csX4" y="csY4"/>
                </a:cxn>
              </a:cxnLst>
              <a:rect l="l" t="t" r="r" b="b"/>
              <a:pathLst>
                <a:path w="161310" h="21033">
                  <a:moveTo>
                    <a:pt x="150332" y="1347"/>
                  </a:moveTo>
                  <a:lnTo>
                    <a:pt x="164359" y="15369"/>
                  </a:lnTo>
                  <a:lnTo>
                    <a:pt x="164359" y="22380"/>
                  </a:lnTo>
                  <a:lnTo>
                    <a:pt x="3049" y="22380"/>
                  </a:lnTo>
                  <a:lnTo>
                    <a:pt x="10062" y="485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4" name="Freeform 33">
              <a:extLst>
                <a:ext uri="{FF2B5EF4-FFF2-40B4-BE49-F238E27FC236}">
                  <a16:creationId xmlns:a16="http://schemas.microsoft.com/office/drawing/2014/main" id="{44102CA3-2518-1232-A0AB-CDDDC1A0B7AA}"/>
                </a:ext>
              </a:extLst>
            </p:cNvPr>
            <p:cNvSpPr/>
            <p:nvPr/>
          </p:nvSpPr>
          <p:spPr>
            <a:xfrm>
              <a:off x="9479384" y="1959840"/>
              <a:ext cx="254097" cy="259190"/>
            </a:xfrm>
            <a:custGeom>
              <a:avLst/>
              <a:gdLst>
                <a:gd name="csX0" fmla="*/ 20603 w 171830"/>
                <a:gd name="csY0" fmla="*/ 1101 h 175275"/>
                <a:gd name="csX1" fmla="*/ 24109 w 171830"/>
                <a:gd name="csY1" fmla="*/ 1101 h 175275"/>
                <a:gd name="csX2" fmla="*/ 27616 w 171830"/>
                <a:gd name="csY2" fmla="*/ 162354 h 175275"/>
                <a:gd name="csX3" fmla="*/ 174899 w 171830"/>
                <a:gd name="csY3" fmla="*/ 165860 h 175275"/>
                <a:gd name="csX4" fmla="*/ 174899 w 171830"/>
                <a:gd name="csY4" fmla="*/ 169365 h 175275"/>
                <a:gd name="csX5" fmla="*/ 143339 w 171830"/>
                <a:gd name="csY5" fmla="*/ 172871 h 175275"/>
                <a:gd name="csX6" fmla="*/ 136325 w 171830"/>
                <a:gd name="csY6" fmla="*/ 176376 h 175275"/>
                <a:gd name="csX7" fmla="*/ 3069 w 171830"/>
                <a:gd name="csY7" fmla="*/ 176376 h 175275"/>
                <a:gd name="csX8" fmla="*/ 3069 w 171830"/>
                <a:gd name="csY8" fmla="*/ 165860 h 175275"/>
                <a:gd name="csX9" fmla="*/ 10082 w 171830"/>
                <a:gd name="csY9" fmla="*/ 162354 h 175275"/>
                <a:gd name="csX10" fmla="*/ 13589 w 171830"/>
                <a:gd name="csY10" fmla="*/ 36156 h 175275"/>
                <a:gd name="csX11" fmla="*/ 17096 w 171830"/>
                <a:gd name="csY11" fmla="*/ 36156 h 1752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71830" h="175275">
                  <a:moveTo>
                    <a:pt x="20603" y="1101"/>
                  </a:moveTo>
                  <a:lnTo>
                    <a:pt x="24109" y="1101"/>
                  </a:lnTo>
                  <a:lnTo>
                    <a:pt x="27616" y="162354"/>
                  </a:lnTo>
                  <a:lnTo>
                    <a:pt x="174899" y="165860"/>
                  </a:lnTo>
                  <a:lnTo>
                    <a:pt x="174899" y="169365"/>
                  </a:lnTo>
                  <a:lnTo>
                    <a:pt x="143339" y="172871"/>
                  </a:lnTo>
                  <a:lnTo>
                    <a:pt x="136325" y="176376"/>
                  </a:lnTo>
                  <a:lnTo>
                    <a:pt x="3069" y="176376"/>
                  </a:lnTo>
                  <a:lnTo>
                    <a:pt x="3069" y="165860"/>
                  </a:lnTo>
                  <a:lnTo>
                    <a:pt x="10082" y="162354"/>
                  </a:lnTo>
                  <a:lnTo>
                    <a:pt x="13589" y="36156"/>
                  </a:lnTo>
                  <a:lnTo>
                    <a:pt x="17096" y="3615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5" name="Freeform 34">
              <a:extLst>
                <a:ext uri="{FF2B5EF4-FFF2-40B4-BE49-F238E27FC236}">
                  <a16:creationId xmlns:a16="http://schemas.microsoft.com/office/drawing/2014/main" id="{091B5D36-9C6D-CC86-8022-85CCD32D3C89}"/>
                </a:ext>
              </a:extLst>
            </p:cNvPr>
            <p:cNvSpPr/>
            <p:nvPr/>
          </p:nvSpPr>
          <p:spPr>
            <a:xfrm>
              <a:off x="8675609" y="2773697"/>
              <a:ext cx="31113" cy="430255"/>
            </a:xfrm>
            <a:custGeom>
              <a:avLst/>
              <a:gdLst>
                <a:gd name="csX0" fmla="*/ 20448 w 21040"/>
                <a:gd name="csY0" fmla="*/ 1258 h 290956"/>
                <a:gd name="csX1" fmla="*/ 23954 w 21040"/>
                <a:gd name="csY1" fmla="*/ 1258 h 290956"/>
                <a:gd name="csX2" fmla="*/ 23954 w 21040"/>
                <a:gd name="csY2" fmla="*/ 267676 h 290956"/>
                <a:gd name="csX3" fmla="*/ 16941 w 21040"/>
                <a:gd name="csY3" fmla="*/ 257160 h 290956"/>
                <a:gd name="csX4" fmla="*/ 13434 w 21040"/>
                <a:gd name="csY4" fmla="*/ 271182 h 290956"/>
                <a:gd name="csX5" fmla="*/ 16941 w 21040"/>
                <a:gd name="csY5" fmla="*/ 278193 h 290956"/>
                <a:gd name="csX6" fmla="*/ 9927 w 21040"/>
                <a:gd name="csY6" fmla="*/ 278193 h 290956"/>
                <a:gd name="csX7" fmla="*/ 6421 w 21040"/>
                <a:gd name="csY7" fmla="*/ 292215 h 290956"/>
                <a:gd name="csX8" fmla="*/ 2914 w 21040"/>
                <a:gd name="csY8" fmla="*/ 292215 h 290956"/>
                <a:gd name="csX9" fmla="*/ 6421 w 21040"/>
                <a:gd name="csY9" fmla="*/ 190555 h 290956"/>
                <a:gd name="csX10" fmla="*/ 9927 w 21040"/>
                <a:gd name="csY10" fmla="*/ 176533 h 290956"/>
                <a:gd name="csX11" fmla="*/ 13434 w 21040"/>
                <a:gd name="csY11" fmla="*/ 120445 h 290956"/>
                <a:gd name="csX12" fmla="*/ 20448 w 21040"/>
                <a:gd name="csY12" fmla="*/ 120445 h 290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1040" h="290956">
                  <a:moveTo>
                    <a:pt x="20448" y="1258"/>
                  </a:moveTo>
                  <a:lnTo>
                    <a:pt x="23954" y="1258"/>
                  </a:lnTo>
                  <a:lnTo>
                    <a:pt x="23954" y="267676"/>
                  </a:lnTo>
                  <a:lnTo>
                    <a:pt x="16941" y="257160"/>
                  </a:lnTo>
                  <a:lnTo>
                    <a:pt x="13434" y="271182"/>
                  </a:lnTo>
                  <a:lnTo>
                    <a:pt x="16941" y="278193"/>
                  </a:lnTo>
                  <a:lnTo>
                    <a:pt x="9927" y="278193"/>
                  </a:lnTo>
                  <a:lnTo>
                    <a:pt x="6421" y="292215"/>
                  </a:lnTo>
                  <a:lnTo>
                    <a:pt x="2914" y="292215"/>
                  </a:lnTo>
                  <a:lnTo>
                    <a:pt x="6421" y="190555"/>
                  </a:lnTo>
                  <a:lnTo>
                    <a:pt x="9927" y="176533"/>
                  </a:lnTo>
                  <a:lnTo>
                    <a:pt x="13434" y="120445"/>
                  </a:lnTo>
                  <a:lnTo>
                    <a:pt x="20448" y="12044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6" name="Freeform 35">
              <a:extLst>
                <a:ext uri="{FF2B5EF4-FFF2-40B4-BE49-F238E27FC236}">
                  <a16:creationId xmlns:a16="http://schemas.microsoft.com/office/drawing/2014/main" id="{E91389CF-F824-18CD-CD76-A6613F460644}"/>
                </a:ext>
              </a:extLst>
            </p:cNvPr>
            <p:cNvSpPr/>
            <p:nvPr/>
          </p:nvSpPr>
          <p:spPr>
            <a:xfrm>
              <a:off x="8685982" y="2301971"/>
              <a:ext cx="15556" cy="373234"/>
            </a:xfrm>
            <a:custGeom>
              <a:avLst/>
              <a:gdLst>
                <a:gd name="csX0" fmla="*/ 2911 w 10520"/>
                <a:gd name="csY0" fmla="*/ 1167 h 252396"/>
                <a:gd name="csX1" fmla="*/ 13431 w 10520"/>
                <a:gd name="csY1" fmla="*/ 1167 h 252396"/>
                <a:gd name="csX2" fmla="*/ 13431 w 10520"/>
                <a:gd name="csY2" fmla="*/ 236036 h 252396"/>
                <a:gd name="csX3" fmla="*/ 6418 w 10520"/>
                <a:gd name="csY3" fmla="*/ 253563 h 252396"/>
                <a:gd name="csX4" fmla="*/ 2911 w 10520"/>
                <a:gd name="csY4" fmla="*/ 253563 h 252396"/>
              </a:gdLst>
              <a:ahLst/>
              <a:cxnLst>
                <a:cxn ang="0">
                  <a:pos x="csX0" y="csY0"/>
                </a:cxn>
                <a:cxn ang="0">
                  <a:pos x="csX1" y="csY1"/>
                </a:cxn>
                <a:cxn ang="0">
                  <a:pos x="csX2" y="csY2"/>
                </a:cxn>
                <a:cxn ang="0">
                  <a:pos x="csX3" y="csY3"/>
                </a:cxn>
                <a:cxn ang="0">
                  <a:pos x="csX4" y="csY4"/>
                </a:cxn>
              </a:cxnLst>
              <a:rect l="l" t="t" r="r" b="b"/>
              <a:pathLst>
                <a:path w="10520" h="252396">
                  <a:moveTo>
                    <a:pt x="2911" y="1167"/>
                  </a:moveTo>
                  <a:lnTo>
                    <a:pt x="13431" y="1167"/>
                  </a:lnTo>
                  <a:lnTo>
                    <a:pt x="13431" y="236036"/>
                  </a:lnTo>
                  <a:lnTo>
                    <a:pt x="6418" y="253563"/>
                  </a:lnTo>
                  <a:lnTo>
                    <a:pt x="2911" y="25356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7" name="Freeform 36">
              <a:extLst>
                <a:ext uri="{FF2B5EF4-FFF2-40B4-BE49-F238E27FC236}">
                  <a16:creationId xmlns:a16="http://schemas.microsoft.com/office/drawing/2014/main" id="{4B92D7E2-5CC9-A7D1-851C-7FDDC3473CEE}"/>
                </a:ext>
              </a:extLst>
            </p:cNvPr>
            <p:cNvSpPr/>
            <p:nvPr/>
          </p:nvSpPr>
          <p:spPr>
            <a:xfrm>
              <a:off x="9500127" y="2193110"/>
              <a:ext cx="290395" cy="326580"/>
            </a:xfrm>
            <a:custGeom>
              <a:avLst/>
              <a:gdLst>
                <a:gd name="csX0" fmla="*/ 167932 w 196377"/>
                <a:gd name="csY0" fmla="*/ 1146 h 220846"/>
                <a:gd name="csX1" fmla="*/ 199493 w 196377"/>
                <a:gd name="csY1" fmla="*/ 4652 h 220846"/>
                <a:gd name="csX2" fmla="*/ 199493 w 196377"/>
                <a:gd name="csY2" fmla="*/ 50223 h 220846"/>
                <a:gd name="csX3" fmla="*/ 192479 w 196377"/>
                <a:gd name="csY3" fmla="*/ 57234 h 220846"/>
                <a:gd name="csX4" fmla="*/ 181959 w 196377"/>
                <a:gd name="csY4" fmla="*/ 53729 h 220846"/>
                <a:gd name="csX5" fmla="*/ 178452 w 196377"/>
                <a:gd name="csY5" fmla="*/ 218487 h 220846"/>
                <a:gd name="csX6" fmla="*/ 188972 w 196377"/>
                <a:gd name="csY6" fmla="*/ 221993 h 220846"/>
                <a:gd name="csX7" fmla="*/ 174945 w 196377"/>
                <a:gd name="csY7" fmla="*/ 221993 h 220846"/>
                <a:gd name="csX8" fmla="*/ 174945 w 196377"/>
                <a:gd name="csY8" fmla="*/ 36201 h 220846"/>
                <a:gd name="csX9" fmla="*/ 3115 w 196377"/>
                <a:gd name="csY9" fmla="*/ 36201 h 220846"/>
                <a:gd name="csX10" fmla="*/ 3115 w 196377"/>
                <a:gd name="csY10" fmla="*/ 32696 h 220846"/>
                <a:gd name="csX11" fmla="*/ 174945 w 196377"/>
                <a:gd name="csY11" fmla="*/ 29190 h 220846"/>
                <a:gd name="csX12" fmla="*/ 178452 w 196377"/>
                <a:gd name="csY12" fmla="*/ 18674 h 220846"/>
                <a:gd name="csX13" fmla="*/ 178452 w 196377"/>
                <a:gd name="csY13" fmla="*/ 8157 h 220846"/>
                <a:gd name="csX14" fmla="*/ 167932 w 196377"/>
                <a:gd name="csY14" fmla="*/ 4652 h 220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96377" h="220846">
                  <a:moveTo>
                    <a:pt x="167932" y="1146"/>
                  </a:moveTo>
                  <a:lnTo>
                    <a:pt x="199493" y="4652"/>
                  </a:lnTo>
                  <a:lnTo>
                    <a:pt x="199493" y="50223"/>
                  </a:lnTo>
                  <a:lnTo>
                    <a:pt x="192479" y="57234"/>
                  </a:lnTo>
                  <a:lnTo>
                    <a:pt x="181959" y="53729"/>
                  </a:lnTo>
                  <a:lnTo>
                    <a:pt x="178452" y="218487"/>
                  </a:lnTo>
                  <a:lnTo>
                    <a:pt x="188972" y="221993"/>
                  </a:lnTo>
                  <a:lnTo>
                    <a:pt x="174945" y="221993"/>
                  </a:lnTo>
                  <a:lnTo>
                    <a:pt x="174945" y="36201"/>
                  </a:lnTo>
                  <a:lnTo>
                    <a:pt x="3115" y="36201"/>
                  </a:lnTo>
                  <a:lnTo>
                    <a:pt x="3115" y="32696"/>
                  </a:lnTo>
                  <a:lnTo>
                    <a:pt x="174945" y="29190"/>
                  </a:lnTo>
                  <a:lnTo>
                    <a:pt x="178452" y="18674"/>
                  </a:lnTo>
                  <a:lnTo>
                    <a:pt x="178452" y="8157"/>
                  </a:lnTo>
                  <a:lnTo>
                    <a:pt x="167932" y="4652"/>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38" name="Freeform 37">
              <a:extLst>
                <a:ext uri="{FF2B5EF4-FFF2-40B4-BE49-F238E27FC236}">
                  <a16:creationId xmlns:a16="http://schemas.microsoft.com/office/drawing/2014/main" id="{F1F954CC-3441-0229-8F06-15130F69B148}"/>
                </a:ext>
              </a:extLst>
            </p:cNvPr>
            <p:cNvSpPr/>
            <p:nvPr/>
          </p:nvSpPr>
          <p:spPr>
            <a:xfrm>
              <a:off x="9494942" y="1918369"/>
              <a:ext cx="88155" cy="279926"/>
            </a:xfrm>
            <a:custGeom>
              <a:avLst/>
              <a:gdLst>
                <a:gd name="csX0" fmla="*/ 10082 w 59614"/>
                <a:gd name="csY0" fmla="*/ 1093 h 189297"/>
                <a:gd name="csX1" fmla="*/ 27616 w 59614"/>
                <a:gd name="csY1" fmla="*/ 1093 h 189297"/>
                <a:gd name="csX2" fmla="*/ 45150 w 59614"/>
                <a:gd name="csY2" fmla="*/ 22126 h 189297"/>
                <a:gd name="csX3" fmla="*/ 52163 w 59614"/>
                <a:gd name="csY3" fmla="*/ 36148 h 189297"/>
                <a:gd name="csX4" fmla="*/ 62684 w 59614"/>
                <a:gd name="csY4" fmla="*/ 50170 h 189297"/>
                <a:gd name="csX5" fmla="*/ 48657 w 59614"/>
                <a:gd name="csY5" fmla="*/ 46665 h 189297"/>
                <a:gd name="csX6" fmla="*/ 45150 w 59614"/>
                <a:gd name="csY6" fmla="*/ 60687 h 189297"/>
                <a:gd name="csX7" fmla="*/ 27616 w 59614"/>
                <a:gd name="csY7" fmla="*/ 43159 h 189297"/>
                <a:gd name="csX8" fmla="*/ 20603 w 59614"/>
                <a:gd name="csY8" fmla="*/ 36148 h 189297"/>
                <a:gd name="csX9" fmla="*/ 17096 w 59614"/>
                <a:gd name="csY9" fmla="*/ 190390 h 189297"/>
                <a:gd name="csX10" fmla="*/ 13589 w 59614"/>
                <a:gd name="csY10" fmla="*/ 190390 h 189297"/>
                <a:gd name="csX11" fmla="*/ 10082 w 59614"/>
                <a:gd name="csY11" fmla="*/ 18621 h 189297"/>
                <a:gd name="csX12" fmla="*/ 3069 w 59614"/>
                <a:gd name="csY12" fmla="*/ 18621 h 189297"/>
                <a:gd name="csX13" fmla="*/ 3069 w 59614"/>
                <a:gd name="csY13" fmla="*/ 8104 h 189297"/>
                <a:gd name="csX14" fmla="*/ 13589 w 59614"/>
                <a:gd name="csY14" fmla="*/ 11610 h 189297"/>
                <a:gd name="csX15" fmla="*/ 13589 w 59614"/>
                <a:gd name="csY15" fmla="*/ 22126 h 189297"/>
                <a:gd name="csX16" fmla="*/ 20603 w 59614"/>
                <a:gd name="csY16" fmla="*/ 22126 h 189297"/>
                <a:gd name="csX17" fmla="*/ 17096 w 59614"/>
                <a:gd name="csY17" fmla="*/ 4599 h 189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9614" h="189297">
                  <a:moveTo>
                    <a:pt x="10082" y="1093"/>
                  </a:moveTo>
                  <a:lnTo>
                    <a:pt x="27616" y="1093"/>
                  </a:lnTo>
                  <a:lnTo>
                    <a:pt x="45150" y="22126"/>
                  </a:lnTo>
                  <a:lnTo>
                    <a:pt x="52163" y="36148"/>
                  </a:lnTo>
                  <a:lnTo>
                    <a:pt x="62684" y="50170"/>
                  </a:lnTo>
                  <a:lnTo>
                    <a:pt x="48657" y="46665"/>
                  </a:lnTo>
                  <a:lnTo>
                    <a:pt x="45150" y="60687"/>
                  </a:lnTo>
                  <a:lnTo>
                    <a:pt x="27616" y="43159"/>
                  </a:lnTo>
                  <a:lnTo>
                    <a:pt x="20603" y="36148"/>
                  </a:lnTo>
                  <a:lnTo>
                    <a:pt x="17096" y="190390"/>
                  </a:lnTo>
                  <a:lnTo>
                    <a:pt x="13589" y="190390"/>
                  </a:lnTo>
                  <a:lnTo>
                    <a:pt x="10082" y="18621"/>
                  </a:lnTo>
                  <a:lnTo>
                    <a:pt x="3069" y="18621"/>
                  </a:lnTo>
                  <a:lnTo>
                    <a:pt x="3069" y="8104"/>
                  </a:lnTo>
                  <a:lnTo>
                    <a:pt x="13589" y="11610"/>
                  </a:lnTo>
                  <a:lnTo>
                    <a:pt x="13589" y="22126"/>
                  </a:lnTo>
                  <a:lnTo>
                    <a:pt x="20603" y="22126"/>
                  </a:lnTo>
                  <a:lnTo>
                    <a:pt x="17096" y="459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0" name="Freeform 39">
              <a:extLst>
                <a:ext uri="{FF2B5EF4-FFF2-40B4-BE49-F238E27FC236}">
                  <a16:creationId xmlns:a16="http://schemas.microsoft.com/office/drawing/2014/main" id="{B18BE723-E7B0-9230-4CB0-149DA1E331AE}"/>
                </a:ext>
              </a:extLst>
            </p:cNvPr>
            <p:cNvSpPr/>
            <p:nvPr/>
          </p:nvSpPr>
          <p:spPr>
            <a:xfrm>
              <a:off x="9479384" y="1954655"/>
              <a:ext cx="25927" cy="248823"/>
            </a:xfrm>
            <a:custGeom>
              <a:avLst/>
              <a:gdLst>
                <a:gd name="csX0" fmla="*/ 10079 w 17533"/>
                <a:gd name="csY0" fmla="*/ 1100 h 168264"/>
                <a:gd name="csX1" fmla="*/ 20600 w 17533"/>
                <a:gd name="csY1" fmla="*/ 11617 h 168264"/>
                <a:gd name="csX2" fmla="*/ 20600 w 17533"/>
                <a:gd name="csY2" fmla="*/ 43166 h 168264"/>
                <a:gd name="csX3" fmla="*/ 17093 w 17533"/>
                <a:gd name="csY3" fmla="*/ 43166 h 168264"/>
                <a:gd name="csX4" fmla="*/ 13586 w 17533"/>
                <a:gd name="csY4" fmla="*/ 165859 h 168264"/>
                <a:gd name="csX5" fmla="*/ 3066 w 17533"/>
                <a:gd name="csY5" fmla="*/ 169364 h 168264"/>
                <a:gd name="csX6" fmla="*/ 3066 w 17533"/>
                <a:gd name="csY6" fmla="*/ 22133 h 168264"/>
                <a:gd name="csX7" fmla="*/ 10079 w 17533"/>
                <a:gd name="csY7" fmla="*/ 22133 h 1682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533" h="168264">
                  <a:moveTo>
                    <a:pt x="10079" y="1100"/>
                  </a:moveTo>
                  <a:lnTo>
                    <a:pt x="20600" y="11617"/>
                  </a:lnTo>
                  <a:lnTo>
                    <a:pt x="20600" y="43166"/>
                  </a:lnTo>
                  <a:lnTo>
                    <a:pt x="17093" y="43166"/>
                  </a:lnTo>
                  <a:lnTo>
                    <a:pt x="13586" y="165859"/>
                  </a:lnTo>
                  <a:lnTo>
                    <a:pt x="3066" y="169364"/>
                  </a:lnTo>
                  <a:lnTo>
                    <a:pt x="3066" y="22133"/>
                  </a:lnTo>
                  <a:lnTo>
                    <a:pt x="10079" y="2213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1" name="Freeform 40">
              <a:extLst>
                <a:ext uri="{FF2B5EF4-FFF2-40B4-BE49-F238E27FC236}">
                  <a16:creationId xmlns:a16="http://schemas.microsoft.com/office/drawing/2014/main" id="{A3703A56-8942-05AD-3195-36E6CAE7116F}"/>
                </a:ext>
              </a:extLst>
            </p:cNvPr>
            <p:cNvSpPr/>
            <p:nvPr/>
          </p:nvSpPr>
          <p:spPr>
            <a:xfrm>
              <a:off x="9048976" y="2514506"/>
              <a:ext cx="451150" cy="31102"/>
            </a:xfrm>
            <a:custGeom>
              <a:avLst/>
              <a:gdLst>
                <a:gd name="csX0" fmla="*/ 297631 w 305086"/>
                <a:gd name="csY0" fmla="*/ 1208 h 21033"/>
                <a:gd name="csX1" fmla="*/ 308152 w 305086"/>
                <a:gd name="csY1" fmla="*/ 1208 h 21033"/>
                <a:gd name="csX2" fmla="*/ 308152 w 305086"/>
                <a:gd name="csY2" fmla="*/ 18736 h 21033"/>
                <a:gd name="csX3" fmla="*/ 304645 w 305086"/>
                <a:gd name="csY3" fmla="*/ 22241 h 21033"/>
                <a:gd name="csX4" fmla="*/ 3065 w 305086"/>
                <a:gd name="csY4" fmla="*/ 22241 h 21033"/>
                <a:gd name="csX5" fmla="*/ 13585 w 305086"/>
                <a:gd name="csY5" fmla="*/ 15230 h 21033"/>
                <a:gd name="csX6" fmla="*/ 129308 w 305086"/>
                <a:gd name="csY6" fmla="*/ 15230 h 21033"/>
                <a:gd name="csX7" fmla="*/ 287111 w 305086"/>
                <a:gd name="csY7" fmla="*/ 18736 h 21033"/>
                <a:gd name="csX8" fmla="*/ 287111 w 305086"/>
                <a:gd name="csY8" fmla="*/ 11725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086" h="21033">
                  <a:moveTo>
                    <a:pt x="297631" y="1208"/>
                  </a:moveTo>
                  <a:lnTo>
                    <a:pt x="308152" y="1208"/>
                  </a:lnTo>
                  <a:lnTo>
                    <a:pt x="308152" y="18736"/>
                  </a:lnTo>
                  <a:lnTo>
                    <a:pt x="304645" y="22241"/>
                  </a:lnTo>
                  <a:lnTo>
                    <a:pt x="3065" y="22241"/>
                  </a:lnTo>
                  <a:lnTo>
                    <a:pt x="13585" y="15230"/>
                  </a:lnTo>
                  <a:lnTo>
                    <a:pt x="129308" y="15230"/>
                  </a:lnTo>
                  <a:lnTo>
                    <a:pt x="287111" y="18736"/>
                  </a:lnTo>
                  <a:lnTo>
                    <a:pt x="287111" y="1172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2" name="Freeform 41">
              <a:extLst>
                <a:ext uri="{FF2B5EF4-FFF2-40B4-BE49-F238E27FC236}">
                  <a16:creationId xmlns:a16="http://schemas.microsoft.com/office/drawing/2014/main" id="{10152764-34D6-03DB-8A07-B404A1C5223F}"/>
                </a:ext>
              </a:extLst>
            </p:cNvPr>
            <p:cNvSpPr/>
            <p:nvPr/>
          </p:nvSpPr>
          <p:spPr>
            <a:xfrm>
              <a:off x="8675609" y="2742593"/>
              <a:ext cx="15556" cy="409520"/>
            </a:xfrm>
            <a:custGeom>
              <a:avLst/>
              <a:gdLst>
                <a:gd name="csX0" fmla="*/ 6417 w 10520"/>
                <a:gd name="csY0" fmla="*/ 1252 h 276934"/>
                <a:gd name="csX1" fmla="*/ 9923 w 10520"/>
                <a:gd name="csY1" fmla="*/ 1252 h 276934"/>
                <a:gd name="csX2" fmla="*/ 13430 w 10520"/>
                <a:gd name="csY2" fmla="*/ 32802 h 276934"/>
                <a:gd name="csX3" fmla="*/ 9923 w 10520"/>
                <a:gd name="csY3" fmla="*/ 211582 h 276934"/>
                <a:gd name="csX4" fmla="*/ 6417 w 10520"/>
                <a:gd name="csY4" fmla="*/ 278187 h 276934"/>
                <a:gd name="csX5" fmla="*/ 2910 w 10520"/>
                <a:gd name="csY5" fmla="*/ 278187 h 276934"/>
                <a:gd name="csX6" fmla="*/ 2910 w 10520"/>
                <a:gd name="csY6" fmla="*/ 18780 h 27693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520" h="276934">
                  <a:moveTo>
                    <a:pt x="6417" y="1252"/>
                  </a:moveTo>
                  <a:lnTo>
                    <a:pt x="9923" y="1252"/>
                  </a:lnTo>
                  <a:lnTo>
                    <a:pt x="13430" y="32802"/>
                  </a:lnTo>
                  <a:lnTo>
                    <a:pt x="9923" y="211582"/>
                  </a:lnTo>
                  <a:lnTo>
                    <a:pt x="6417" y="278187"/>
                  </a:lnTo>
                  <a:lnTo>
                    <a:pt x="2910" y="278187"/>
                  </a:lnTo>
                  <a:lnTo>
                    <a:pt x="2910" y="1878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3" name="Freeform 42">
              <a:extLst>
                <a:ext uri="{FF2B5EF4-FFF2-40B4-BE49-F238E27FC236}">
                  <a16:creationId xmlns:a16="http://schemas.microsoft.com/office/drawing/2014/main" id="{97476068-B25B-3D19-0972-80E1BE03499D}"/>
                </a:ext>
              </a:extLst>
            </p:cNvPr>
            <p:cNvSpPr/>
            <p:nvPr/>
          </p:nvSpPr>
          <p:spPr>
            <a:xfrm>
              <a:off x="9759408" y="2198295"/>
              <a:ext cx="36300" cy="321396"/>
            </a:xfrm>
            <a:custGeom>
              <a:avLst/>
              <a:gdLst>
                <a:gd name="csX0" fmla="*/ 24164 w 24547"/>
                <a:gd name="csY0" fmla="*/ 1147 h 217341"/>
                <a:gd name="csX1" fmla="*/ 27671 w 24547"/>
                <a:gd name="csY1" fmla="*/ 1147 h 217341"/>
                <a:gd name="csX2" fmla="*/ 27671 w 24547"/>
                <a:gd name="csY2" fmla="*/ 218488 h 217341"/>
                <a:gd name="csX3" fmla="*/ 13644 w 24547"/>
                <a:gd name="csY3" fmla="*/ 214983 h 217341"/>
                <a:gd name="csX4" fmla="*/ 24164 w 24547"/>
                <a:gd name="csY4" fmla="*/ 214983 h 217341"/>
                <a:gd name="csX5" fmla="*/ 20658 w 24547"/>
                <a:gd name="csY5" fmla="*/ 88785 h 217341"/>
                <a:gd name="csX6" fmla="*/ 10137 w 24547"/>
                <a:gd name="csY6" fmla="*/ 92290 h 217341"/>
                <a:gd name="csX7" fmla="*/ 3124 w 24547"/>
                <a:gd name="csY7" fmla="*/ 88785 h 217341"/>
                <a:gd name="csX8" fmla="*/ 3124 w 24547"/>
                <a:gd name="csY8" fmla="*/ 32697 h 217341"/>
                <a:gd name="csX9" fmla="*/ 6631 w 24547"/>
                <a:gd name="csY9" fmla="*/ 32697 h 217341"/>
                <a:gd name="csX10" fmla="*/ 6631 w 24547"/>
                <a:gd name="csY10" fmla="*/ 50224 h 217341"/>
                <a:gd name="csX11" fmla="*/ 20658 w 24547"/>
                <a:gd name="csY11" fmla="*/ 46719 h 217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4547" h="217341">
                  <a:moveTo>
                    <a:pt x="24164" y="1147"/>
                  </a:moveTo>
                  <a:lnTo>
                    <a:pt x="27671" y="1147"/>
                  </a:lnTo>
                  <a:lnTo>
                    <a:pt x="27671" y="218488"/>
                  </a:lnTo>
                  <a:lnTo>
                    <a:pt x="13644" y="214983"/>
                  </a:lnTo>
                  <a:lnTo>
                    <a:pt x="24164" y="214983"/>
                  </a:lnTo>
                  <a:lnTo>
                    <a:pt x="20658" y="88785"/>
                  </a:lnTo>
                  <a:lnTo>
                    <a:pt x="10137" y="92290"/>
                  </a:lnTo>
                  <a:lnTo>
                    <a:pt x="3124" y="88785"/>
                  </a:lnTo>
                  <a:lnTo>
                    <a:pt x="3124" y="32697"/>
                  </a:lnTo>
                  <a:lnTo>
                    <a:pt x="6631" y="32697"/>
                  </a:lnTo>
                  <a:lnTo>
                    <a:pt x="6631" y="50224"/>
                  </a:lnTo>
                  <a:lnTo>
                    <a:pt x="20658" y="4671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4" name="Freeform 43">
              <a:extLst>
                <a:ext uri="{FF2B5EF4-FFF2-40B4-BE49-F238E27FC236}">
                  <a16:creationId xmlns:a16="http://schemas.microsoft.com/office/drawing/2014/main" id="{EAC78983-D347-8EEB-A261-856A42F3B2A9}"/>
                </a:ext>
              </a:extLst>
            </p:cNvPr>
            <p:cNvSpPr/>
            <p:nvPr/>
          </p:nvSpPr>
          <p:spPr>
            <a:xfrm>
              <a:off x="8893406" y="2898108"/>
              <a:ext cx="357810" cy="25919"/>
            </a:xfrm>
            <a:custGeom>
              <a:avLst/>
              <a:gdLst>
                <a:gd name="csX0" fmla="*/ 2951 w 241965"/>
                <a:gd name="csY0" fmla="*/ 1282 h 17527"/>
                <a:gd name="csX1" fmla="*/ 244916 w 241965"/>
                <a:gd name="csY1" fmla="*/ 1282 h 17527"/>
                <a:gd name="csX2" fmla="*/ 244916 w 241965"/>
                <a:gd name="csY2" fmla="*/ 18810 h 17527"/>
                <a:gd name="csX3" fmla="*/ 241410 w 241965"/>
                <a:gd name="csY3" fmla="*/ 11799 h 17527"/>
                <a:gd name="csX4" fmla="*/ 209849 w 241965"/>
                <a:gd name="csY4" fmla="*/ 8293 h 17527"/>
                <a:gd name="csX5" fmla="*/ 206342 w 241965"/>
                <a:gd name="csY5" fmla="*/ 11799 h 17527"/>
                <a:gd name="csX6" fmla="*/ 66072 w 241965"/>
                <a:gd name="csY6" fmla="*/ 11799 h 17527"/>
                <a:gd name="csX7" fmla="*/ 48539 w 241965"/>
                <a:gd name="csY7" fmla="*/ 8293 h 17527"/>
                <a:gd name="csX8" fmla="*/ 2951 w 241965"/>
                <a:gd name="csY8" fmla="*/ 4788 h 175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1965" h="17527">
                  <a:moveTo>
                    <a:pt x="2951" y="1282"/>
                  </a:moveTo>
                  <a:lnTo>
                    <a:pt x="244916" y="1282"/>
                  </a:lnTo>
                  <a:lnTo>
                    <a:pt x="244916" y="18810"/>
                  </a:lnTo>
                  <a:lnTo>
                    <a:pt x="241410" y="11799"/>
                  </a:lnTo>
                  <a:lnTo>
                    <a:pt x="209849" y="8293"/>
                  </a:lnTo>
                  <a:lnTo>
                    <a:pt x="206342" y="11799"/>
                  </a:lnTo>
                  <a:lnTo>
                    <a:pt x="66072" y="11799"/>
                  </a:lnTo>
                  <a:lnTo>
                    <a:pt x="48539" y="8293"/>
                  </a:lnTo>
                  <a:lnTo>
                    <a:pt x="2951" y="4788"/>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5" name="Freeform 44">
              <a:extLst>
                <a:ext uri="{FF2B5EF4-FFF2-40B4-BE49-F238E27FC236}">
                  <a16:creationId xmlns:a16="http://schemas.microsoft.com/office/drawing/2014/main" id="{28F7ACEA-3B84-F933-3489-169805DC825F}"/>
                </a:ext>
              </a:extLst>
            </p:cNvPr>
            <p:cNvSpPr/>
            <p:nvPr/>
          </p:nvSpPr>
          <p:spPr>
            <a:xfrm>
              <a:off x="8950450" y="2701124"/>
              <a:ext cx="362995" cy="31102"/>
            </a:xfrm>
            <a:custGeom>
              <a:avLst/>
              <a:gdLst>
                <a:gd name="csX0" fmla="*/ 9977 w 245472"/>
                <a:gd name="csY0" fmla="*/ 1244 h 21033"/>
                <a:gd name="csX1" fmla="*/ 244929 w 245472"/>
                <a:gd name="csY1" fmla="*/ 1244 h 21033"/>
                <a:gd name="csX2" fmla="*/ 248436 w 245472"/>
                <a:gd name="csY2" fmla="*/ 15266 h 21033"/>
                <a:gd name="csX3" fmla="*/ 244929 w 245472"/>
                <a:gd name="csY3" fmla="*/ 22277 h 21033"/>
                <a:gd name="csX4" fmla="*/ 223889 w 245472"/>
                <a:gd name="csY4" fmla="*/ 22277 h 21033"/>
                <a:gd name="csX5" fmla="*/ 234409 w 245472"/>
                <a:gd name="csY5" fmla="*/ 15266 h 21033"/>
                <a:gd name="csX6" fmla="*/ 237916 w 245472"/>
                <a:gd name="csY6" fmla="*/ 4750 h 21033"/>
                <a:gd name="csX7" fmla="*/ 80112 w 245472"/>
                <a:gd name="csY7" fmla="*/ 8255 h 21033"/>
                <a:gd name="csX8" fmla="*/ 80112 w 245472"/>
                <a:gd name="csY8" fmla="*/ 11761 h 21033"/>
                <a:gd name="csX9" fmla="*/ 34525 w 245472"/>
                <a:gd name="csY9" fmla="*/ 15266 h 21033"/>
                <a:gd name="csX10" fmla="*/ 2964 w 245472"/>
                <a:gd name="csY10" fmla="*/ 11761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5472" h="21033">
                  <a:moveTo>
                    <a:pt x="9977" y="1244"/>
                  </a:moveTo>
                  <a:lnTo>
                    <a:pt x="244929" y="1244"/>
                  </a:lnTo>
                  <a:lnTo>
                    <a:pt x="248436" y="15266"/>
                  </a:lnTo>
                  <a:lnTo>
                    <a:pt x="244929" y="22277"/>
                  </a:lnTo>
                  <a:lnTo>
                    <a:pt x="223889" y="22277"/>
                  </a:lnTo>
                  <a:lnTo>
                    <a:pt x="234409" y="15266"/>
                  </a:lnTo>
                  <a:lnTo>
                    <a:pt x="237916" y="4750"/>
                  </a:lnTo>
                  <a:lnTo>
                    <a:pt x="80112" y="8255"/>
                  </a:lnTo>
                  <a:lnTo>
                    <a:pt x="80112" y="11761"/>
                  </a:lnTo>
                  <a:lnTo>
                    <a:pt x="34525" y="15266"/>
                  </a:lnTo>
                  <a:lnTo>
                    <a:pt x="2964" y="1176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6" name="Freeform 45">
              <a:extLst>
                <a:ext uri="{FF2B5EF4-FFF2-40B4-BE49-F238E27FC236}">
                  <a16:creationId xmlns:a16="http://schemas.microsoft.com/office/drawing/2014/main" id="{156D7484-7BE6-EE39-7C71-0C1FAF16B148}"/>
                </a:ext>
              </a:extLst>
            </p:cNvPr>
            <p:cNvSpPr/>
            <p:nvPr/>
          </p:nvSpPr>
          <p:spPr>
            <a:xfrm>
              <a:off x="9479384" y="2213845"/>
              <a:ext cx="145196" cy="20735"/>
            </a:xfrm>
            <a:custGeom>
              <a:avLst/>
              <a:gdLst>
                <a:gd name="csX0" fmla="*/ 31126 w 98188"/>
                <a:gd name="csY0" fmla="*/ 1150 h 14022"/>
                <a:gd name="csX1" fmla="*/ 101261 w 98188"/>
                <a:gd name="csY1" fmla="*/ 1150 h 14022"/>
                <a:gd name="csX2" fmla="*/ 101261 w 98188"/>
                <a:gd name="csY2" fmla="*/ 11667 h 14022"/>
                <a:gd name="csX3" fmla="*/ 20606 w 98188"/>
                <a:gd name="csY3" fmla="*/ 15172 h 14022"/>
                <a:gd name="csX4" fmla="*/ 10085 w 98188"/>
                <a:gd name="csY4" fmla="*/ 15172 h 14022"/>
                <a:gd name="csX5" fmla="*/ 3072 w 98188"/>
                <a:gd name="csY5" fmla="*/ 4656 h 14022"/>
              </a:gdLst>
              <a:ahLst/>
              <a:cxnLst>
                <a:cxn ang="0">
                  <a:pos x="csX0" y="csY0"/>
                </a:cxn>
                <a:cxn ang="0">
                  <a:pos x="csX1" y="csY1"/>
                </a:cxn>
                <a:cxn ang="0">
                  <a:pos x="csX2" y="csY2"/>
                </a:cxn>
                <a:cxn ang="0">
                  <a:pos x="csX3" y="csY3"/>
                </a:cxn>
                <a:cxn ang="0">
                  <a:pos x="csX4" y="csY4"/>
                </a:cxn>
                <a:cxn ang="0">
                  <a:pos x="csX5" y="csY5"/>
                </a:cxn>
              </a:cxnLst>
              <a:rect l="l" t="t" r="r" b="b"/>
              <a:pathLst>
                <a:path w="98188" h="14022">
                  <a:moveTo>
                    <a:pt x="31126" y="1150"/>
                  </a:moveTo>
                  <a:lnTo>
                    <a:pt x="101261" y="1150"/>
                  </a:lnTo>
                  <a:lnTo>
                    <a:pt x="101261" y="11667"/>
                  </a:lnTo>
                  <a:lnTo>
                    <a:pt x="20606" y="15172"/>
                  </a:lnTo>
                  <a:lnTo>
                    <a:pt x="10085" y="15172"/>
                  </a:lnTo>
                  <a:lnTo>
                    <a:pt x="3072" y="465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7" name="Freeform 46">
              <a:extLst>
                <a:ext uri="{FF2B5EF4-FFF2-40B4-BE49-F238E27FC236}">
                  <a16:creationId xmlns:a16="http://schemas.microsoft.com/office/drawing/2014/main" id="{CE1B7CC9-B49B-957A-9C70-32CD4B523F52}"/>
                </a:ext>
              </a:extLst>
            </p:cNvPr>
            <p:cNvSpPr/>
            <p:nvPr/>
          </p:nvSpPr>
          <p:spPr>
            <a:xfrm>
              <a:off x="8872663" y="2701124"/>
              <a:ext cx="72598" cy="36286"/>
            </a:xfrm>
            <a:custGeom>
              <a:avLst/>
              <a:gdLst>
                <a:gd name="csX0" fmla="*/ 2947 w 49094"/>
                <a:gd name="csY0" fmla="*/ 1244 h 24538"/>
                <a:gd name="csX1" fmla="*/ 34508 w 49094"/>
                <a:gd name="csY1" fmla="*/ 4750 h 24538"/>
                <a:gd name="csX2" fmla="*/ 48535 w 49094"/>
                <a:gd name="csY2" fmla="*/ 11761 h 24538"/>
                <a:gd name="csX3" fmla="*/ 41521 w 49094"/>
                <a:gd name="csY3" fmla="*/ 18772 h 24538"/>
                <a:gd name="csX4" fmla="*/ 52041 w 49094"/>
                <a:gd name="csY4" fmla="*/ 25783 h 24538"/>
                <a:gd name="csX5" fmla="*/ 2947 w 49094"/>
                <a:gd name="csY5" fmla="*/ 25783 h 24538"/>
              </a:gdLst>
              <a:ahLst/>
              <a:cxnLst>
                <a:cxn ang="0">
                  <a:pos x="csX0" y="csY0"/>
                </a:cxn>
                <a:cxn ang="0">
                  <a:pos x="csX1" y="csY1"/>
                </a:cxn>
                <a:cxn ang="0">
                  <a:pos x="csX2" y="csY2"/>
                </a:cxn>
                <a:cxn ang="0">
                  <a:pos x="csX3" y="csY3"/>
                </a:cxn>
                <a:cxn ang="0">
                  <a:pos x="csX4" y="csY4"/>
                </a:cxn>
                <a:cxn ang="0">
                  <a:pos x="csX5" y="csY5"/>
                </a:cxn>
              </a:cxnLst>
              <a:rect l="l" t="t" r="r" b="b"/>
              <a:pathLst>
                <a:path w="49094" h="24538">
                  <a:moveTo>
                    <a:pt x="2947" y="1244"/>
                  </a:moveTo>
                  <a:lnTo>
                    <a:pt x="34508" y="4750"/>
                  </a:lnTo>
                  <a:lnTo>
                    <a:pt x="48535" y="11761"/>
                  </a:lnTo>
                  <a:lnTo>
                    <a:pt x="41521" y="18772"/>
                  </a:lnTo>
                  <a:lnTo>
                    <a:pt x="52041" y="25783"/>
                  </a:lnTo>
                  <a:lnTo>
                    <a:pt x="2947" y="2578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8" name="Freeform 47">
              <a:extLst>
                <a:ext uri="{FF2B5EF4-FFF2-40B4-BE49-F238E27FC236}">
                  <a16:creationId xmlns:a16="http://schemas.microsoft.com/office/drawing/2014/main" id="{AE9A075F-E614-6C23-26C5-8685D33A0D0E}"/>
                </a:ext>
              </a:extLst>
            </p:cNvPr>
            <p:cNvSpPr/>
            <p:nvPr/>
          </p:nvSpPr>
          <p:spPr>
            <a:xfrm>
              <a:off x="9531241" y="2203477"/>
              <a:ext cx="202239" cy="15551"/>
            </a:xfrm>
            <a:custGeom>
              <a:avLst/>
              <a:gdLst>
                <a:gd name="csX0" fmla="*/ 3074 w 136762"/>
                <a:gd name="csY0" fmla="*/ 1148 h 10516"/>
                <a:gd name="csX1" fmla="*/ 139837 w 136762"/>
                <a:gd name="csY1" fmla="*/ 1148 h 10516"/>
                <a:gd name="csX2" fmla="*/ 139837 w 136762"/>
                <a:gd name="csY2" fmla="*/ 4654 h 10516"/>
                <a:gd name="csX3" fmla="*/ 108276 w 136762"/>
                <a:gd name="csY3" fmla="*/ 8159 h 10516"/>
                <a:gd name="csX4" fmla="*/ 101263 w 136762"/>
                <a:gd name="csY4" fmla="*/ 11665 h 10516"/>
                <a:gd name="csX5" fmla="*/ 10087 w 136762"/>
                <a:gd name="csY5" fmla="*/ 8159 h 10516"/>
              </a:gdLst>
              <a:ahLst/>
              <a:cxnLst>
                <a:cxn ang="0">
                  <a:pos x="csX0" y="csY0"/>
                </a:cxn>
                <a:cxn ang="0">
                  <a:pos x="csX1" y="csY1"/>
                </a:cxn>
                <a:cxn ang="0">
                  <a:pos x="csX2" y="csY2"/>
                </a:cxn>
                <a:cxn ang="0">
                  <a:pos x="csX3" y="csY3"/>
                </a:cxn>
                <a:cxn ang="0">
                  <a:pos x="csX4" y="csY4"/>
                </a:cxn>
                <a:cxn ang="0">
                  <a:pos x="csX5" y="csY5"/>
                </a:cxn>
              </a:cxnLst>
              <a:rect l="l" t="t" r="r" b="b"/>
              <a:pathLst>
                <a:path w="136762" h="10516">
                  <a:moveTo>
                    <a:pt x="3074" y="1148"/>
                  </a:moveTo>
                  <a:lnTo>
                    <a:pt x="139837" y="1148"/>
                  </a:lnTo>
                  <a:lnTo>
                    <a:pt x="139837" y="4654"/>
                  </a:lnTo>
                  <a:lnTo>
                    <a:pt x="108276" y="8159"/>
                  </a:lnTo>
                  <a:lnTo>
                    <a:pt x="101263" y="11665"/>
                  </a:lnTo>
                  <a:lnTo>
                    <a:pt x="10087" y="815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49" name="Freeform 48">
              <a:extLst>
                <a:ext uri="{FF2B5EF4-FFF2-40B4-BE49-F238E27FC236}">
                  <a16:creationId xmlns:a16="http://schemas.microsoft.com/office/drawing/2014/main" id="{BAC85D6C-A1E9-0822-8C17-17DA6EB38125}"/>
                </a:ext>
              </a:extLst>
            </p:cNvPr>
            <p:cNvSpPr/>
            <p:nvPr/>
          </p:nvSpPr>
          <p:spPr>
            <a:xfrm>
              <a:off x="9069719" y="2701124"/>
              <a:ext cx="243724" cy="31102"/>
            </a:xfrm>
            <a:custGeom>
              <a:avLst/>
              <a:gdLst>
                <a:gd name="csX0" fmla="*/ 2985 w 164816"/>
                <a:gd name="csY0" fmla="*/ 1244 h 21033"/>
                <a:gd name="csX1" fmla="*/ 164295 w 164816"/>
                <a:gd name="csY1" fmla="*/ 1244 h 21033"/>
                <a:gd name="csX2" fmla="*/ 167802 w 164816"/>
                <a:gd name="csY2" fmla="*/ 15266 h 21033"/>
                <a:gd name="csX3" fmla="*/ 164295 w 164816"/>
                <a:gd name="csY3" fmla="*/ 22277 h 21033"/>
                <a:gd name="csX4" fmla="*/ 143255 w 164816"/>
                <a:gd name="csY4" fmla="*/ 22277 h 21033"/>
                <a:gd name="csX5" fmla="*/ 153775 w 164816"/>
                <a:gd name="csY5" fmla="*/ 15266 h 21033"/>
                <a:gd name="csX6" fmla="*/ 157282 w 164816"/>
                <a:gd name="csY6" fmla="*/ 4750 h 21033"/>
                <a:gd name="csX7" fmla="*/ 2985 w 164816"/>
                <a:gd name="csY7" fmla="*/ 4750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4816" h="21033">
                  <a:moveTo>
                    <a:pt x="2985" y="1244"/>
                  </a:moveTo>
                  <a:lnTo>
                    <a:pt x="164295" y="1244"/>
                  </a:lnTo>
                  <a:lnTo>
                    <a:pt x="167802" y="15266"/>
                  </a:lnTo>
                  <a:lnTo>
                    <a:pt x="164295" y="22277"/>
                  </a:lnTo>
                  <a:lnTo>
                    <a:pt x="143255" y="22277"/>
                  </a:lnTo>
                  <a:lnTo>
                    <a:pt x="153775" y="15266"/>
                  </a:lnTo>
                  <a:lnTo>
                    <a:pt x="157282" y="4750"/>
                  </a:lnTo>
                  <a:lnTo>
                    <a:pt x="2985" y="475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1" name="Freeform 50">
              <a:extLst>
                <a:ext uri="{FF2B5EF4-FFF2-40B4-BE49-F238E27FC236}">
                  <a16:creationId xmlns:a16="http://schemas.microsoft.com/office/drawing/2014/main" id="{48F38309-71C9-C2E9-4A41-227559B586EE}"/>
                </a:ext>
              </a:extLst>
            </p:cNvPr>
            <p:cNvSpPr/>
            <p:nvPr/>
          </p:nvSpPr>
          <p:spPr>
            <a:xfrm>
              <a:off x="9329002" y="2317522"/>
              <a:ext cx="103712" cy="36286"/>
            </a:xfrm>
            <a:custGeom>
              <a:avLst/>
              <a:gdLst>
                <a:gd name="csX0" fmla="*/ 69682 w 70134"/>
                <a:gd name="csY0" fmla="*/ 1170 h 24538"/>
                <a:gd name="csX1" fmla="*/ 73189 w 70134"/>
                <a:gd name="csY1" fmla="*/ 1170 h 24538"/>
                <a:gd name="csX2" fmla="*/ 73189 w 70134"/>
                <a:gd name="csY2" fmla="*/ 25709 h 24538"/>
                <a:gd name="csX3" fmla="*/ 41628 w 70134"/>
                <a:gd name="csY3" fmla="*/ 25709 h 24538"/>
                <a:gd name="csX4" fmla="*/ 27601 w 70134"/>
                <a:gd name="csY4" fmla="*/ 22203 h 24538"/>
                <a:gd name="csX5" fmla="*/ 3054 w 70134"/>
                <a:gd name="csY5" fmla="*/ 18698 h 24538"/>
                <a:gd name="csX6" fmla="*/ 6561 w 70134"/>
                <a:gd name="csY6" fmla="*/ 11687 h 24538"/>
                <a:gd name="csX7" fmla="*/ 38121 w 70134"/>
                <a:gd name="csY7" fmla="*/ 15192 h 24538"/>
                <a:gd name="csX8" fmla="*/ 38121 w 70134"/>
                <a:gd name="csY8" fmla="*/ 8181 h 24538"/>
                <a:gd name="csX9" fmla="*/ 66175 w 70134"/>
                <a:gd name="csY9" fmla="*/ 8181 h 245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0134" h="24538">
                  <a:moveTo>
                    <a:pt x="69682" y="1170"/>
                  </a:moveTo>
                  <a:lnTo>
                    <a:pt x="73189" y="1170"/>
                  </a:lnTo>
                  <a:lnTo>
                    <a:pt x="73189" y="25709"/>
                  </a:lnTo>
                  <a:lnTo>
                    <a:pt x="41628" y="25709"/>
                  </a:lnTo>
                  <a:lnTo>
                    <a:pt x="27601" y="22203"/>
                  </a:lnTo>
                  <a:lnTo>
                    <a:pt x="3054" y="18698"/>
                  </a:lnTo>
                  <a:lnTo>
                    <a:pt x="6561" y="11687"/>
                  </a:lnTo>
                  <a:lnTo>
                    <a:pt x="38121" y="15192"/>
                  </a:lnTo>
                  <a:lnTo>
                    <a:pt x="38121" y="8181"/>
                  </a:lnTo>
                  <a:lnTo>
                    <a:pt x="66175" y="818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2" name="Freeform 51">
              <a:extLst>
                <a:ext uri="{FF2B5EF4-FFF2-40B4-BE49-F238E27FC236}">
                  <a16:creationId xmlns:a16="http://schemas.microsoft.com/office/drawing/2014/main" id="{2E65E06B-6C81-2E44-5FAD-4B5EFC01AA51}"/>
                </a:ext>
              </a:extLst>
            </p:cNvPr>
            <p:cNvSpPr/>
            <p:nvPr/>
          </p:nvSpPr>
          <p:spPr>
            <a:xfrm>
              <a:off x="8675609" y="3136563"/>
              <a:ext cx="46670" cy="93308"/>
            </a:xfrm>
            <a:custGeom>
              <a:avLst/>
              <a:gdLst>
                <a:gd name="csX0" fmla="*/ 16940 w 31560"/>
                <a:gd name="csY0" fmla="*/ 1328 h 63099"/>
                <a:gd name="csX1" fmla="*/ 20447 w 31560"/>
                <a:gd name="csY1" fmla="*/ 1328 h 63099"/>
                <a:gd name="csX2" fmla="*/ 27460 w 31560"/>
                <a:gd name="csY2" fmla="*/ 39889 h 63099"/>
                <a:gd name="csX3" fmla="*/ 34474 w 31560"/>
                <a:gd name="csY3" fmla="*/ 50405 h 63099"/>
                <a:gd name="csX4" fmla="*/ 30967 w 31560"/>
                <a:gd name="csY4" fmla="*/ 60922 h 63099"/>
                <a:gd name="csX5" fmla="*/ 16940 w 31560"/>
                <a:gd name="csY5" fmla="*/ 43394 h 63099"/>
                <a:gd name="csX6" fmla="*/ 23953 w 31560"/>
                <a:gd name="csY6" fmla="*/ 64427 h 63099"/>
                <a:gd name="csX7" fmla="*/ 6420 w 31560"/>
                <a:gd name="csY7" fmla="*/ 60922 h 63099"/>
                <a:gd name="csX8" fmla="*/ 2913 w 31560"/>
                <a:gd name="csY8" fmla="*/ 46900 h 63099"/>
                <a:gd name="csX9" fmla="*/ 13433 w 31560"/>
                <a:gd name="csY9" fmla="*/ 29372 h 63099"/>
                <a:gd name="csX10" fmla="*/ 9926 w 31560"/>
                <a:gd name="csY10" fmla="*/ 18856 h 630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1560" h="63099">
                  <a:moveTo>
                    <a:pt x="16940" y="1328"/>
                  </a:moveTo>
                  <a:lnTo>
                    <a:pt x="20447" y="1328"/>
                  </a:lnTo>
                  <a:lnTo>
                    <a:pt x="27460" y="39889"/>
                  </a:lnTo>
                  <a:lnTo>
                    <a:pt x="34474" y="50405"/>
                  </a:lnTo>
                  <a:lnTo>
                    <a:pt x="30967" y="60922"/>
                  </a:lnTo>
                  <a:lnTo>
                    <a:pt x="16940" y="43394"/>
                  </a:lnTo>
                  <a:lnTo>
                    <a:pt x="23953" y="64427"/>
                  </a:lnTo>
                  <a:lnTo>
                    <a:pt x="6420" y="60922"/>
                  </a:lnTo>
                  <a:lnTo>
                    <a:pt x="2913" y="46900"/>
                  </a:lnTo>
                  <a:lnTo>
                    <a:pt x="13433" y="29372"/>
                  </a:lnTo>
                  <a:lnTo>
                    <a:pt x="9926" y="1885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3" name="Freeform 52">
              <a:extLst>
                <a:ext uri="{FF2B5EF4-FFF2-40B4-BE49-F238E27FC236}">
                  <a16:creationId xmlns:a16="http://schemas.microsoft.com/office/drawing/2014/main" id="{77B5AAB4-0066-0620-0815-C6DA18E729E3}"/>
                </a:ext>
              </a:extLst>
            </p:cNvPr>
            <p:cNvSpPr/>
            <p:nvPr/>
          </p:nvSpPr>
          <p:spPr>
            <a:xfrm>
              <a:off x="8872663" y="2509323"/>
              <a:ext cx="62227" cy="36286"/>
            </a:xfrm>
            <a:custGeom>
              <a:avLst/>
              <a:gdLst>
                <a:gd name="csX0" fmla="*/ 2947 w 42080"/>
                <a:gd name="csY0" fmla="*/ 1207 h 24538"/>
                <a:gd name="csX1" fmla="*/ 23987 w 42080"/>
                <a:gd name="csY1" fmla="*/ 1207 h 24538"/>
                <a:gd name="csX2" fmla="*/ 45028 w 42080"/>
                <a:gd name="csY2" fmla="*/ 8218 h 24538"/>
                <a:gd name="csX3" fmla="*/ 45028 w 42080"/>
                <a:gd name="csY3" fmla="*/ 15229 h 24538"/>
                <a:gd name="csX4" fmla="*/ 38014 w 42080"/>
                <a:gd name="csY4" fmla="*/ 22240 h 24538"/>
                <a:gd name="csX5" fmla="*/ 2947 w 42080"/>
                <a:gd name="csY5" fmla="*/ 25746 h 24538"/>
              </a:gdLst>
              <a:ahLst/>
              <a:cxnLst>
                <a:cxn ang="0">
                  <a:pos x="csX0" y="csY0"/>
                </a:cxn>
                <a:cxn ang="0">
                  <a:pos x="csX1" y="csY1"/>
                </a:cxn>
                <a:cxn ang="0">
                  <a:pos x="csX2" y="csY2"/>
                </a:cxn>
                <a:cxn ang="0">
                  <a:pos x="csX3" y="csY3"/>
                </a:cxn>
                <a:cxn ang="0">
                  <a:pos x="csX4" y="csY4"/>
                </a:cxn>
                <a:cxn ang="0">
                  <a:pos x="csX5" y="csY5"/>
                </a:cxn>
              </a:cxnLst>
              <a:rect l="l" t="t" r="r" b="b"/>
              <a:pathLst>
                <a:path w="42080" h="24538">
                  <a:moveTo>
                    <a:pt x="2947" y="1207"/>
                  </a:moveTo>
                  <a:lnTo>
                    <a:pt x="23987" y="1207"/>
                  </a:lnTo>
                  <a:lnTo>
                    <a:pt x="45028" y="8218"/>
                  </a:lnTo>
                  <a:lnTo>
                    <a:pt x="45028" y="15229"/>
                  </a:lnTo>
                  <a:lnTo>
                    <a:pt x="38014" y="22240"/>
                  </a:lnTo>
                  <a:lnTo>
                    <a:pt x="2947" y="2574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4" name="Freeform 53">
              <a:extLst>
                <a:ext uri="{FF2B5EF4-FFF2-40B4-BE49-F238E27FC236}">
                  <a16:creationId xmlns:a16="http://schemas.microsoft.com/office/drawing/2014/main" id="{51481B4E-131A-8DB9-915E-535EA511871C}"/>
                </a:ext>
              </a:extLst>
            </p:cNvPr>
            <p:cNvSpPr/>
            <p:nvPr/>
          </p:nvSpPr>
          <p:spPr>
            <a:xfrm>
              <a:off x="9282330" y="2327889"/>
              <a:ext cx="103712" cy="25919"/>
            </a:xfrm>
            <a:custGeom>
              <a:avLst/>
              <a:gdLst>
                <a:gd name="csX0" fmla="*/ 20565 w 70134"/>
                <a:gd name="csY0" fmla="*/ 1172 h 17527"/>
                <a:gd name="csX1" fmla="*/ 69659 w 70134"/>
                <a:gd name="csY1" fmla="*/ 1172 h 17527"/>
                <a:gd name="csX2" fmla="*/ 69659 w 70134"/>
                <a:gd name="csY2" fmla="*/ 8183 h 17527"/>
                <a:gd name="csX3" fmla="*/ 38098 w 70134"/>
                <a:gd name="csY3" fmla="*/ 8183 h 17527"/>
                <a:gd name="csX4" fmla="*/ 34592 w 70134"/>
                <a:gd name="csY4" fmla="*/ 11689 h 17527"/>
                <a:gd name="csX5" fmla="*/ 69659 w 70134"/>
                <a:gd name="csY5" fmla="*/ 11689 h 17527"/>
                <a:gd name="csX6" fmla="*/ 73166 w 70134"/>
                <a:gd name="csY6" fmla="*/ 18700 h 17527"/>
                <a:gd name="csX7" fmla="*/ 45112 w 70134"/>
                <a:gd name="csY7" fmla="*/ 18700 h 17527"/>
                <a:gd name="csX8" fmla="*/ 3031 w 70134"/>
                <a:gd name="csY8" fmla="*/ 11689 h 17527"/>
                <a:gd name="csX9" fmla="*/ 3031 w 70134"/>
                <a:gd name="csY9" fmla="*/ 4678 h 175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0134" h="17527">
                  <a:moveTo>
                    <a:pt x="20565" y="1172"/>
                  </a:moveTo>
                  <a:lnTo>
                    <a:pt x="69659" y="1172"/>
                  </a:lnTo>
                  <a:lnTo>
                    <a:pt x="69659" y="8183"/>
                  </a:lnTo>
                  <a:lnTo>
                    <a:pt x="38098" y="8183"/>
                  </a:lnTo>
                  <a:lnTo>
                    <a:pt x="34592" y="11689"/>
                  </a:lnTo>
                  <a:lnTo>
                    <a:pt x="69659" y="11689"/>
                  </a:lnTo>
                  <a:lnTo>
                    <a:pt x="73166" y="18700"/>
                  </a:lnTo>
                  <a:lnTo>
                    <a:pt x="45112" y="18700"/>
                  </a:lnTo>
                  <a:lnTo>
                    <a:pt x="3031" y="11689"/>
                  </a:lnTo>
                  <a:lnTo>
                    <a:pt x="3031" y="4678"/>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5" name="Freeform 54">
              <a:extLst>
                <a:ext uri="{FF2B5EF4-FFF2-40B4-BE49-F238E27FC236}">
                  <a16:creationId xmlns:a16="http://schemas.microsoft.com/office/drawing/2014/main" id="{B451FDB8-386D-BB66-78E6-DCAB2A753A92}"/>
                </a:ext>
              </a:extLst>
            </p:cNvPr>
            <p:cNvSpPr/>
            <p:nvPr/>
          </p:nvSpPr>
          <p:spPr>
            <a:xfrm>
              <a:off x="9551984" y="1949471"/>
              <a:ext cx="41484" cy="82941"/>
            </a:xfrm>
            <a:custGeom>
              <a:avLst/>
              <a:gdLst>
                <a:gd name="csX0" fmla="*/ 3078 w 28053"/>
                <a:gd name="csY0" fmla="*/ 1099 h 56088"/>
                <a:gd name="csX1" fmla="*/ 27625 w 28053"/>
                <a:gd name="csY1" fmla="*/ 22132 h 56088"/>
                <a:gd name="csX2" fmla="*/ 31132 w 28053"/>
                <a:gd name="csY2" fmla="*/ 29143 h 56088"/>
                <a:gd name="csX3" fmla="*/ 24118 w 28053"/>
                <a:gd name="csY3" fmla="*/ 57187 h 56088"/>
                <a:gd name="csX4" fmla="*/ 6585 w 28053"/>
                <a:gd name="csY4" fmla="*/ 43165 h 56088"/>
                <a:gd name="csX5" fmla="*/ 6585 w 28053"/>
                <a:gd name="csY5" fmla="*/ 18627 h 56088"/>
                <a:gd name="csX6" fmla="*/ 17105 w 28053"/>
                <a:gd name="csY6" fmla="*/ 22132 h 56088"/>
                <a:gd name="csX7" fmla="*/ 3078 w 28053"/>
                <a:gd name="csY7" fmla="*/ 8110 h 560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053" h="56088">
                  <a:moveTo>
                    <a:pt x="3078" y="1099"/>
                  </a:moveTo>
                  <a:lnTo>
                    <a:pt x="27625" y="22132"/>
                  </a:lnTo>
                  <a:lnTo>
                    <a:pt x="31132" y="29143"/>
                  </a:lnTo>
                  <a:lnTo>
                    <a:pt x="24118" y="57187"/>
                  </a:lnTo>
                  <a:lnTo>
                    <a:pt x="6585" y="43165"/>
                  </a:lnTo>
                  <a:lnTo>
                    <a:pt x="6585" y="18627"/>
                  </a:lnTo>
                  <a:lnTo>
                    <a:pt x="17105" y="22132"/>
                  </a:lnTo>
                  <a:lnTo>
                    <a:pt x="3078" y="811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6" name="Freeform 55">
              <a:extLst>
                <a:ext uri="{FF2B5EF4-FFF2-40B4-BE49-F238E27FC236}">
                  <a16:creationId xmlns:a16="http://schemas.microsoft.com/office/drawing/2014/main" id="{23FFA216-162C-FB98-1C3D-3B93E7374ACA}"/>
                </a:ext>
              </a:extLst>
            </p:cNvPr>
            <p:cNvSpPr/>
            <p:nvPr/>
          </p:nvSpPr>
          <p:spPr>
            <a:xfrm>
              <a:off x="8675609" y="2742593"/>
              <a:ext cx="15556" cy="134779"/>
            </a:xfrm>
            <a:custGeom>
              <a:avLst/>
              <a:gdLst>
                <a:gd name="csX0" fmla="*/ 6417 w 10520"/>
                <a:gd name="csY0" fmla="*/ 1252 h 91143"/>
                <a:gd name="csX1" fmla="*/ 9923 w 10520"/>
                <a:gd name="csY1" fmla="*/ 1252 h 91143"/>
                <a:gd name="csX2" fmla="*/ 13430 w 10520"/>
                <a:gd name="csY2" fmla="*/ 32802 h 91143"/>
                <a:gd name="csX3" fmla="*/ 6417 w 10520"/>
                <a:gd name="csY3" fmla="*/ 92395 h 91143"/>
                <a:gd name="csX4" fmla="*/ 2910 w 10520"/>
                <a:gd name="csY4" fmla="*/ 92395 h 91143"/>
                <a:gd name="csX5" fmla="*/ 2910 w 10520"/>
                <a:gd name="csY5" fmla="*/ 18780 h 91143"/>
              </a:gdLst>
              <a:ahLst/>
              <a:cxnLst>
                <a:cxn ang="0">
                  <a:pos x="csX0" y="csY0"/>
                </a:cxn>
                <a:cxn ang="0">
                  <a:pos x="csX1" y="csY1"/>
                </a:cxn>
                <a:cxn ang="0">
                  <a:pos x="csX2" y="csY2"/>
                </a:cxn>
                <a:cxn ang="0">
                  <a:pos x="csX3" y="csY3"/>
                </a:cxn>
                <a:cxn ang="0">
                  <a:pos x="csX4" y="csY4"/>
                </a:cxn>
                <a:cxn ang="0">
                  <a:pos x="csX5" y="csY5"/>
                </a:cxn>
              </a:cxnLst>
              <a:rect l="l" t="t" r="r" b="b"/>
              <a:pathLst>
                <a:path w="10520" h="91143">
                  <a:moveTo>
                    <a:pt x="6417" y="1252"/>
                  </a:moveTo>
                  <a:lnTo>
                    <a:pt x="9923" y="1252"/>
                  </a:lnTo>
                  <a:lnTo>
                    <a:pt x="13430" y="32802"/>
                  </a:lnTo>
                  <a:lnTo>
                    <a:pt x="6417" y="92395"/>
                  </a:lnTo>
                  <a:lnTo>
                    <a:pt x="2910" y="92395"/>
                  </a:lnTo>
                  <a:lnTo>
                    <a:pt x="2910" y="1878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7" name="Freeform 56">
              <a:extLst>
                <a:ext uri="{FF2B5EF4-FFF2-40B4-BE49-F238E27FC236}">
                  <a16:creationId xmlns:a16="http://schemas.microsoft.com/office/drawing/2014/main" id="{DC307F3C-5C8B-6446-4AD5-E0F5D98EBAD7}"/>
                </a:ext>
              </a:extLst>
            </p:cNvPr>
            <p:cNvSpPr/>
            <p:nvPr/>
          </p:nvSpPr>
          <p:spPr>
            <a:xfrm>
              <a:off x="8691165" y="3188401"/>
              <a:ext cx="46670" cy="62206"/>
            </a:xfrm>
            <a:custGeom>
              <a:avLst/>
              <a:gdLst>
                <a:gd name="csX0" fmla="*/ 2912 w 31560"/>
                <a:gd name="csY0" fmla="*/ 1338 h 42066"/>
                <a:gd name="csX1" fmla="*/ 23952 w 31560"/>
                <a:gd name="csY1" fmla="*/ 18866 h 42066"/>
                <a:gd name="csX2" fmla="*/ 34473 w 31560"/>
                <a:gd name="csY2" fmla="*/ 22371 h 42066"/>
                <a:gd name="csX3" fmla="*/ 27459 w 31560"/>
                <a:gd name="csY3" fmla="*/ 32888 h 42066"/>
                <a:gd name="csX4" fmla="*/ 20446 w 31560"/>
                <a:gd name="csY4" fmla="*/ 32888 h 42066"/>
                <a:gd name="csX5" fmla="*/ 9925 w 31560"/>
                <a:gd name="csY5" fmla="*/ 43404 h 42066"/>
                <a:gd name="csX6" fmla="*/ 2912 w 31560"/>
                <a:gd name="csY6" fmla="*/ 29382 h 42066"/>
                <a:gd name="csX7" fmla="*/ 9925 w 31560"/>
                <a:gd name="csY7" fmla="*/ 22371 h 42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1560" h="42066">
                  <a:moveTo>
                    <a:pt x="2912" y="1338"/>
                  </a:moveTo>
                  <a:lnTo>
                    <a:pt x="23952" y="18866"/>
                  </a:lnTo>
                  <a:lnTo>
                    <a:pt x="34473" y="22371"/>
                  </a:lnTo>
                  <a:lnTo>
                    <a:pt x="27459" y="32888"/>
                  </a:lnTo>
                  <a:lnTo>
                    <a:pt x="20446" y="32888"/>
                  </a:lnTo>
                  <a:lnTo>
                    <a:pt x="9925" y="43404"/>
                  </a:lnTo>
                  <a:lnTo>
                    <a:pt x="2912" y="29382"/>
                  </a:lnTo>
                  <a:lnTo>
                    <a:pt x="9925" y="2237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8" name="Freeform 57">
              <a:extLst>
                <a:ext uri="{FF2B5EF4-FFF2-40B4-BE49-F238E27FC236}">
                  <a16:creationId xmlns:a16="http://schemas.microsoft.com/office/drawing/2014/main" id="{6DCC7E3D-17D5-0528-57D6-5AB989545EBA}"/>
                </a:ext>
              </a:extLst>
            </p:cNvPr>
            <p:cNvSpPr/>
            <p:nvPr/>
          </p:nvSpPr>
          <p:spPr>
            <a:xfrm>
              <a:off x="9199359" y="2903293"/>
              <a:ext cx="51856" cy="31102"/>
            </a:xfrm>
            <a:custGeom>
              <a:avLst/>
              <a:gdLst>
                <a:gd name="csX0" fmla="*/ 3010 w 35067"/>
                <a:gd name="csY0" fmla="*/ 1283 h 21033"/>
                <a:gd name="csX1" fmla="*/ 27557 w 35067"/>
                <a:gd name="csY1" fmla="*/ 4789 h 21033"/>
                <a:gd name="csX2" fmla="*/ 38077 w 35067"/>
                <a:gd name="csY2" fmla="*/ 15305 h 21033"/>
                <a:gd name="csX3" fmla="*/ 38077 w 35067"/>
                <a:gd name="csY3" fmla="*/ 22316 h 21033"/>
                <a:gd name="csX4" fmla="*/ 10023 w 35067"/>
                <a:gd name="csY4" fmla="*/ 22316 h 21033"/>
                <a:gd name="csX5" fmla="*/ 17037 w 35067"/>
                <a:gd name="csY5" fmla="*/ 18811 h 21033"/>
                <a:gd name="csX6" fmla="*/ 17037 w 35067"/>
                <a:gd name="csY6" fmla="*/ 11800 h 21033"/>
                <a:gd name="csX7" fmla="*/ 3010 w 35067"/>
                <a:gd name="csY7" fmla="*/ 8294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5067" h="21033">
                  <a:moveTo>
                    <a:pt x="3010" y="1283"/>
                  </a:moveTo>
                  <a:lnTo>
                    <a:pt x="27557" y="4789"/>
                  </a:lnTo>
                  <a:lnTo>
                    <a:pt x="38077" y="15305"/>
                  </a:lnTo>
                  <a:lnTo>
                    <a:pt x="38077" y="22316"/>
                  </a:lnTo>
                  <a:lnTo>
                    <a:pt x="10023" y="22316"/>
                  </a:lnTo>
                  <a:lnTo>
                    <a:pt x="17037" y="18811"/>
                  </a:lnTo>
                  <a:lnTo>
                    <a:pt x="17037" y="11800"/>
                  </a:lnTo>
                  <a:lnTo>
                    <a:pt x="3010" y="8294"/>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59" name="Freeform 58">
              <a:extLst>
                <a:ext uri="{FF2B5EF4-FFF2-40B4-BE49-F238E27FC236}">
                  <a16:creationId xmlns:a16="http://schemas.microsoft.com/office/drawing/2014/main" id="{E0228FD8-8B8F-9CD5-C12E-ADB6BE12DD66}"/>
                </a:ext>
              </a:extLst>
            </p:cNvPr>
            <p:cNvSpPr/>
            <p:nvPr/>
          </p:nvSpPr>
          <p:spPr>
            <a:xfrm>
              <a:off x="9479384" y="2219030"/>
              <a:ext cx="119270" cy="15551"/>
            </a:xfrm>
            <a:custGeom>
              <a:avLst/>
              <a:gdLst>
                <a:gd name="csX0" fmla="*/ 3064 w 80655"/>
                <a:gd name="csY0" fmla="*/ 1151 h 10516"/>
                <a:gd name="csX1" fmla="*/ 83719 w 80655"/>
                <a:gd name="csY1" fmla="*/ 1151 h 10516"/>
                <a:gd name="csX2" fmla="*/ 83719 w 80655"/>
                <a:gd name="csY2" fmla="*/ 4657 h 10516"/>
                <a:gd name="csX3" fmla="*/ 20598 w 80655"/>
                <a:gd name="csY3" fmla="*/ 11668 h 10516"/>
                <a:gd name="csX4" fmla="*/ 10077 w 80655"/>
                <a:gd name="csY4" fmla="*/ 11668 h 10516"/>
              </a:gdLst>
              <a:ahLst/>
              <a:cxnLst>
                <a:cxn ang="0">
                  <a:pos x="csX0" y="csY0"/>
                </a:cxn>
                <a:cxn ang="0">
                  <a:pos x="csX1" y="csY1"/>
                </a:cxn>
                <a:cxn ang="0">
                  <a:pos x="csX2" y="csY2"/>
                </a:cxn>
                <a:cxn ang="0">
                  <a:pos x="csX3" y="csY3"/>
                </a:cxn>
                <a:cxn ang="0">
                  <a:pos x="csX4" y="csY4"/>
                </a:cxn>
              </a:cxnLst>
              <a:rect l="l" t="t" r="r" b="b"/>
              <a:pathLst>
                <a:path w="80655" h="10516">
                  <a:moveTo>
                    <a:pt x="3064" y="1151"/>
                  </a:moveTo>
                  <a:lnTo>
                    <a:pt x="83719" y="1151"/>
                  </a:lnTo>
                  <a:lnTo>
                    <a:pt x="83719" y="4657"/>
                  </a:lnTo>
                  <a:lnTo>
                    <a:pt x="20598" y="11668"/>
                  </a:lnTo>
                  <a:lnTo>
                    <a:pt x="10077" y="11668"/>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60" name="Freeform 59">
              <a:extLst>
                <a:ext uri="{FF2B5EF4-FFF2-40B4-BE49-F238E27FC236}">
                  <a16:creationId xmlns:a16="http://schemas.microsoft.com/office/drawing/2014/main" id="{9BB4B8B2-4072-F388-09FD-705207A82E2F}"/>
                </a:ext>
              </a:extLst>
            </p:cNvPr>
            <p:cNvSpPr/>
            <p:nvPr/>
          </p:nvSpPr>
          <p:spPr>
            <a:xfrm>
              <a:off x="8706724" y="3224688"/>
              <a:ext cx="51856" cy="31102"/>
            </a:xfrm>
            <a:custGeom>
              <a:avLst/>
              <a:gdLst>
                <a:gd name="csX0" fmla="*/ 20454 w 35067"/>
                <a:gd name="csY0" fmla="*/ 1345 h 21033"/>
                <a:gd name="csX1" fmla="*/ 37987 w 35067"/>
                <a:gd name="csY1" fmla="*/ 4851 h 21033"/>
                <a:gd name="csX2" fmla="*/ 37987 w 35067"/>
                <a:gd name="csY2" fmla="*/ 11862 h 21033"/>
                <a:gd name="csX3" fmla="*/ 23960 w 35067"/>
                <a:gd name="csY3" fmla="*/ 11862 h 21033"/>
                <a:gd name="csX4" fmla="*/ 20454 w 35067"/>
                <a:gd name="csY4" fmla="*/ 22378 h 21033"/>
                <a:gd name="csX5" fmla="*/ 2920 w 35067"/>
                <a:gd name="csY5" fmla="*/ 18873 h 21033"/>
                <a:gd name="csX6" fmla="*/ 9933 w 35067"/>
                <a:gd name="csY6" fmla="*/ 4851 h 210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067" h="21033">
                  <a:moveTo>
                    <a:pt x="20454" y="1345"/>
                  </a:moveTo>
                  <a:lnTo>
                    <a:pt x="37987" y="4851"/>
                  </a:lnTo>
                  <a:lnTo>
                    <a:pt x="37987" y="11862"/>
                  </a:lnTo>
                  <a:lnTo>
                    <a:pt x="23960" y="11862"/>
                  </a:lnTo>
                  <a:lnTo>
                    <a:pt x="20454" y="22378"/>
                  </a:lnTo>
                  <a:lnTo>
                    <a:pt x="2920" y="18873"/>
                  </a:lnTo>
                  <a:lnTo>
                    <a:pt x="9933" y="485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61" name="Freeform 60">
              <a:extLst>
                <a:ext uri="{FF2B5EF4-FFF2-40B4-BE49-F238E27FC236}">
                  <a16:creationId xmlns:a16="http://schemas.microsoft.com/office/drawing/2014/main" id="{D6AB9F90-CE62-AF06-C03D-97AB32BBA247}"/>
                </a:ext>
              </a:extLst>
            </p:cNvPr>
            <p:cNvSpPr/>
            <p:nvPr/>
          </p:nvSpPr>
          <p:spPr>
            <a:xfrm>
              <a:off x="9754225" y="2239765"/>
              <a:ext cx="36300" cy="36286"/>
            </a:xfrm>
            <a:custGeom>
              <a:avLst/>
              <a:gdLst>
                <a:gd name="csX0" fmla="*/ 3117 w 24547"/>
                <a:gd name="csY0" fmla="*/ 1155 h 24538"/>
                <a:gd name="csX1" fmla="*/ 17144 w 24547"/>
                <a:gd name="csY1" fmla="*/ 4661 h 24538"/>
                <a:gd name="csX2" fmla="*/ 27664 w 24547"/>
                <a:gd name="csY2" fmla="*/ 1155 h 24538"/>
                <a:gd name="csX3" fmla="*/ 24157 w 24547"/>
                <a:gd name="csY3" fmla="*/ 25694 h 24538"/>
                <a:gd name="csX4" fmla="*/ 10130 w 24547"/>
                <a:gd name="csY4" fmla="*/ 22188 h 24538"/>
                <a:gd name="csX5" fmla="*/ 10130 w 24547"/>
                <a:gd name="csY5" fmla="*/ 4661 h 24538"/>
              </a:gdLst>
              <a:ahLst/>
              <a:cxnLst>
                <a:cxn ang="0">
                  <a:pos x="csX0" y="csY0"/>
                </a:cxn>
                <a:cxn ang="0">
                  <a:pos x="csX1" y="csY1"/>
                </a:cxn>
                <a:cxn ang="0">
                  <a:pos x="csX2" y="csY2"/>
                </a:cxn>
                <a:cxn ang="0">
                  <a:pos x="csX3" y="csY3"/>
                </a:cxn>
                <a:cxn ang="0">
                  <a:pos x="csX4" y="csY4"/>
                </a:cxn>
                <a:cxn ang="0">
                  <a:pos x="csX5" y="csY5"/>
                </a:cxn>
              </a:cxnLst>
              <a:rect l="l" t="t" r="r" b="b"/>
              <a:pathLst>
                <a:path w="24547" h="24538">
                  <a:moveTo>
                    <a:pt x="3117" y="1155"/>
                  </a:moveTo>
                  <a:lnTo>
                    <a:pt x="17144" y="4661"/>
                  </a:lnTo>
                  <a:lnTo>
                    <a:pt x="27664" y="1155"/>
                  </a:lnTo>
                  <a:lnTo>
                    <a:pt x="24157" y="25694"/>
                  </a:lnTo>
                  <a:lnTo>
                    <a:pt x="10130" y="22188"/>
                  </a:lnTo>
                  <a:lnTo>
                    <a:pt x="10130" y="466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62" name="Freeform 61">
              <a:extLst>
                <a:ext uri="{FF2B5EF4-FFF2-40B4-BE49-F238E27FC236}">
                  <a16:creationId xmlns:a16="http://schemas.microsoft.com/office/drawing/2014/main" id="{4B1E3134-41B9-6A6C-AFB7-6DB23C8D37CC}"/>
                </a:ext>
              </a:extLst>
            </p:cNvPr>
            <p:cNvSpPr/>
            <p:nvPr/>
          </p:nvSpPr>
          <p:spPr>
            <a:xfrm>
              <a:off x="9494942" y="1897634"/>
              <a:ext cx="31113" cy="51838"/>
            </a:xfrm>
            <a:custGeom>
              <a:avLst/>
              <a:gdLst>
                <a:gd name="csX0" fmla="*/ 3067 w 21040"/>
                <a:gd name="csY0" fmla="*/ 1089 h 35055"/>
                <a:gd name="csX1" fmla="*/ 17094 w 21040"/>
                <a:gd name="csY1" fmla="*/ 4595 h 35055"/>
                <a:gd name="csX2" fmla="*/ 24107 w 21040"/>
                <a:gd name="csY2" fmla="*/ 15111 h 35055"/>
                <a:gd name="csX3" fmla="*/ 17094 w 21040"/>
                <a:gd name="csY3" fmla="*/ 18617 h 35055"/>
                <a:gd name="csX4" fmla="*/ 20601 w 21040"/>
                <a:gd name="csY4" fmla="*/ 36144 h 35055"/>
                <a:gd name="csX5" fmla="*/ 13587 w 21040"/>
                <a:gd name="csY5" fmla="*/ 36144 h 35055"/>
                <a:gd name="csX6" fmla="*/ 3067 w 21040"/>
                <a:gd name="csY6" fmla="*/ 8100 h 350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1040" h="35055">
                  <a:moveTo>
                    <a:pt x="3067" y="1089"/>
                  </a:moveTo>
                  <a:lnTo>
                    <a:pt x="17094" y="4595"/>
                  </a:lnTo>
                  <a:lnTo>
                    <a:pt x="24107" y="15111"/>
                  </a:lnTo>
                  <a:lnTo>
                    <a:pt x="17094" y="18617"/>
                  </a:lnTo>
                  <a:lnTo>
                    <a:pt x="20601" y="36144"/>
                  </a:lnTo>
                  <a:lnTo>
                    <a:pt x="13587" y="36144"/>
                  </a:lnTo>
                  <a:lnTo>
                    <a:pt x="3067" y="810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63" name="Freeform 62">
              <a:extLst>
                <a:ext uri="{FF2B5EF4-FFF2-40B4-BE49-F238E27FC236}">
                  <a16:creationId xmlns:a16="http://schemas.microsoft.com/office/drawing/2014/main" id="{31F0E2DE-01DB-F8F6-34F4-CB59A1EA4FBC}"/>
                </a:ext>
              </a:extLst>
            </p:cNvPr>
            <p:cNvSpPr/>
            <p:nvPr/>
          </p:nvSpPr>
          <p:spPr>
            <a:xfrm>
              <a:off x="8872663" y="2898108"/>
              <a:ext cx="46670" cy="36286"/>
            </a:xfrm>
            <a:custGeom>
              <a:avLst/>
              <a:gdLst>
                <a:gd name="csX0" fmla="*/ 2947 w 31560"/>
                <a:gd name="csY0" fmla="*/ 1282 h 24538"/>
                <a:gd name="csX1" fmla="*/ 16974 w 31560"/>
                <a:gd name="csY1" fmla="*/ 4788 h 24538"/>
                <a:gd name="csX2" fmla="*/ 9960 w 31560"/>
                <a:gd name="csY2" fmla="*/ 22315 h 24538"/>
                <a:gd name="csX3" fmla="*/ 34508 w 31560"/>
                <a:gd name="csY3" fmla="*/ 22315 h 24538"/>
                <a:gd name="csX4" fmla="*/ 34508 w 31560"/>
                <a:gd name="csY4" fmla="*/ 25821 h 24538"/>
                <a:gd name="csX5" fmla="*/ 6454 w 31560"/>
                <a:gd name="csY5" fmla="*/ 25821 h 24538"/>
                <a:gd name="csX6" fmla="*/ 2947 w 31560"/>
                <a:gd name="csY6" fmla="*/ 22315 h 245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560" h="24538">
                  <a:moveTo>
                    <a:pt x="2947" y="1282"/>
                  </a:moveTo>
                  <a:lnTo>
                    <a:pt x="16974" y="4788"/>
                  </a:lnTo>
                  <a:lnTo>
                    <a:pt x="9960" y="22315"/>
                  </a:lnTo>
                  <a:lnTo>
                    <a:pt x="34508" y="22315"/>
                  </a:lnTo>
                  <a:lnTo>
                    <a:pt x="34508" y="25821"/>
                  </a:lnTo>
                  <a:lnTo>
                    <a:pt x="6454" y="25821"/>
                  </a:lnTo>
                  <a:lnTo>
                    <a:pt x="2947" y="2231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22" name="Freeform 921">
              <a:extLst>
                <a:ext uri="{FF2B5EF4-FFF2-40B4-BE49-F238E27FC236}">
                  <a16:creationId xmlns:a16="http://schemas.microsoft.com/office/drawing/2014/main" id="{67D363C8-625D-CB6E-365E-A2D1274D7EB3}"/>
                </a:ext>
              </a:extLst>
            </p:cNvPr>
            <p:cNvSpPr/>
            <p:nvPr/>
          </p:nvSpPr>
          <p:spPr>
            <a:xfrm>
              <a:off x="8675609" y="3152115"/>
              <a:ext cx="20741" cy="51838"/>
            </a:xfrm>
            <a:custGeom>
              <a:avLst/>
              <a:gdLst>
                <a:gd name="csX0" fmla="*/ 6417 w 14026"/>
                <a:gd name="csY0" fmla="*/ 1331 h 35055"/>
                <a:gd name="csX1" fmla="*/ 13430 w 14026"/>
                <a:gd name="csY1" fmla="*/ 15353 h 35055"/>
                <a:gd name="csX2" fmla="*/ 16937 w 14026"/>
                <a:gd name="csY2" fmla="*/ 22364 h 35055"/>
                <a:gd name="csX3" fmla="*/ 9923 w 14026"/>
                <a:gd name="csY3" fmla="*/ 22364 h 35055"/>
                <a:gd name="csX4" fmla="*/ 6417 w 14026"/>
                <a:gd name="csY4" fmla="*/ 36386 h 35055"/>
                <a:gd name="csX5" fmla="*/ 2910 w 14026"/>
                <a:gd name="csY5" fmla="*/ 36386 h 35055"/>
                <a:gd name="csX6" fmla="*/ 2910 w 14026"/>
                <a:gd name="csY6" fmla="*/ 4837 h 350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4026" h="35055">
                  <a:moveTo>
                    <a:pt x="6417" y="1331"/>
                  </a:moveTo>
                  <a:lnTo>
                    <a:pt x="13430" y="15353"/>
                  </a:lnTo>
                  <a:lnTo>
                    <a:pt x="16937" y="22364"/>
                  </a:lnTo>
                  <a:lnTo>
                    <a:pt x="9923" y="22364"/>
                  </a:lnTo>
                  <a:lnTo>
                    <a:pt x="6417" y="36386"/>
                  </a:lnTo>
                  <a:lnTo>
                    <a:pt x="2910" y="36386"/>
                  </a:lnTo>
                  <a:lnTo>
                    <a:pt x="2910" y="4837"/>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24" name="Freeform 923">
              <a:extLst>
                <a:ext uri="{FF2B5EF4-FFF2-40B4-BE49-F238E27FC236}">
                  <a16:creationId xmlns:a16="http://schemas.microsoft.com/office/drawing/2014/main" id="{867F1497-5E17-FAA3-97B6-DAC6ECDE71AC}"/>
                </a:ext>
              </a:extLst>
            </p:cNvPr>
            <p:cNvSpPr/>
            <p:nvPr/>
          </p:nvSpPr>
          <p:spPr>
            <a:xfrm>
              <a:off x="8877849" y="2706307"/>
              <a:ext cx="31113" cy="25919"/>
            </a:xfrm>
            <a:custGeom>
              <a:avLst/>
              <a:gdLst>
                <a:gd name="csX0" fmla="*/ 2948 w 21040"/>
                <a:gd name="csY0" fmla="*/ 1245 h 17527"/>
                <a:gd name="csX1" fmla="*/ 23988 w 21040"/>
                <a:gd name="csY1" fmla="*/ 8256 h 17527"/>
                <a:gd name="csX2" fmla="*/ 23988 w 21040"/>
                <a:gd name="csY2" fmla="*/ 15267 h 17527"/>
                <a:gd name="csX3" fmla="*/ 2948 w 21040"/>
                <a:gd name="csY3" fmla="*/ 18773 h 17527"/>
              </a:gdLst>
              <a:ahLst/>
              <a:cxnLst>
                <a:cxn ang="0">
                  <a:pos x="csX0" y="csY0"/>
                </a:cxn>
                <a:cxn ang="0">
                  <a:pos x="csX1" y="csY1"/>
                </a:cxn>
                <a:cxn ang="0">
                  <a:pos x="csX2" y="csY2"/>
                </a:cxn>
                <a:cxn ang="0">
                  <a:pos x="csX3" y="csY3"/>
                </a:cxn>
              </a:cxnLst>
              <a:rect l="l" t="t" r="r" b="b"/>
              <a:pathLst>
                <a:path w="21040" h="17527">
                  <a:moveTo>
                    <a:pt x="2948" y="1245"/>
                  </a:moveTo>
                  <a:lnTo>
                    <a:pt x="23988" y="8256"/>
                  </a:lnTo>
                  <a:lnTo>
                    <a:pt x="23988" y="15267"/>
                  </a:lnTo>
                  <a:lnTo>
                    <a:pt x="2948" y="1877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27" name="Freeform 926">
              <a:extLst>
                <a:ext uri="{FF2B5EF4-FFF2-40B4-BE49-F238E27FC236}">
                  <a16:creationId xmlns:a16="http://schemas.microsoft.com/office/drawing/2014/main" id="{88910F8E-3A00-70C8-EB25-F070C5DF2AAA}"/>
                </a:ext>
              </a:extLst>
            </p:cNvPr>
            <p:cNvSpPr/>
            <p:nvPr/>
          </p:nvSpPr>
          <p:spPr>
            <a:xfrm>
              <a:off x="9526055" y="1923551"/>
              <a:ext cx="31113" cy="31102"/>
            </a:xfrm>
            <a:custGeom>
              <a:avLst/>
              <a:gdLst>
                <a:gd name="csX0" fmla="*/ 3073 w 21040"/>
                <a:gd name="csY0" fmla="*/ 1094 h 21033"/>
                <a:gd name="csX1" fmla="*/ 17100 w 21040"/>
                <a:gd name="csY1" fmla="*/ 8105 h 21033"/>
                <a:gd name="csX2" fmla="*/ 24113 w 21040"/>
                <a:gd name="csY2" fmla="*/ 18622 h 21033"/>
                <a:gd name="csX3" fmla="*/ 10086 w 21040"/>
                <a:gd name="csY3" fmla="*/ 22127 h 21033"/>
                <a:gd name="csX4" fmla="*/ 3073 w 21040"/>
                <a:gd name="csY4" fmla="*/ 15116 h 21033"/>
              </a:gdLst>
              <a:ahLst/>
              <a:cxnLst>
                <a:cxn ang="0">
                  <a:pos x="csX0" y="csY0"/>
                </a:cxn>
                <a:cxn ang="0">
                  <a:pos x="csX1" y="csY1"/>
                </a:cxn>
                <a:cxn ang="0">
                  <a:pos x="csX2" y="csY2"/>
                </a:cxn>
                <a:cxn ang="0">
                  <a:pos x="csX3" y="csY3"/>
                </a:cxn>
                <a:cxn ang="0">
                  <a:pos x="csX4" y="csY4"/>
                </a:cxn>
              </a:cxnLst>
              <a:rect l="l" t="t" r="r" b="b"/>
              <a:pathLst>
                <a:path w="21040" h="21033">
                  <a:moveTo>
                    <a:pt x="3073" y="1094"/>
                  </a:moveTo>
                  <a:lnTo>
                    <a:pt x="17100" y="8105"/>
                  </a:lnTo>
                  <a:lnTo>
                    <a:pt x="24113" y="18622"/>
                  </a:lnTo>
                  <a:lnTo>
                    <a:pt x="10086" y="22127"/>
                  </a:lnTo>
                  <a:lnTo>
                    <a:pt x="3073" y="1511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36" name="Freeform 935">
              <a:extLst>
                <a:ext uri="{FF2B5EF4-FFF2-40B4-BE49-F238E27FC236}">
                  <a16:creationId xmlns:a16="http://schemas.microsoft.com/office/drawing/2014/main" id="{06F8E048-F3CE-A27B-5E26-71B0ED8F9FE9}"/>
                </a:ext>
              </a:extLst>
            </p:cNvPr>
            <p:cNvSpPr/>
            <p:nvPr/>
          </p:nvSpPr>
          <p:spPr>
            <a:xfrm>
              <a:off x="8717094" y="1897634"/>
              <a:ext cx="57042" cy="15551"/>
            </a:xfrm>
            <a:custGeom>
              <a:avLst/>
              <a:gdLst>
                <a:gd name="csX0" fmla="*/ 9932 w 38574"/>
                <a:gd name="csY0" fmla="*/ 1089 h 10516"/>
                <a:gd name="csX1" fmla="*/ 41493 w 38574"/>
                <a:gd name="csY1" fmla="*/ 4595 h 10516"/>
                <a:gd name="csX2" fmla="*/ 30973 w 38574"/>
                <a:gd name="csY2" fmla="*/ 11606 h 10516"/>
                <a:gd name="csX3" fmla="*/ 9932 w 38574"/>
                <a:gd name="csY3" fmla="*/ 11606 h 10516"/>
                <a:gd name="csX4" fmla="*/ 2919 w 38574"/>
                <a:gd name="csY4" fmla="*/ 4595 h 10516"/>
              </a:gdLst>
              <a:ahLst/>
              <a:cxnLst>
                <a:cxn ang="0">
                  <a:pos x="csX0" y="csY0"/>
                </a:cxn>
                <a:cxn ang="0">
                  <a:pos x="csX1" y="csY1"/>
                </a:cxn>
                <a:cxn ang="0">
                  <a:pos x="csX2" y="csY2"/>
                </a:cxn>
                <a:cxn ang="0">
                  <a:pos x="csX3" y="csY3"/>
                </a:cxn>
                <a:cxn ang="0">
                  <a:pos x="csX4" y="csY4"/>
                </a:cxn>
              </a:cxnLst>
              <a:rect l="l" t="t" r="r" b="b"/>
              <a:pathLst>
                <a:path w="38574" h="10516">
                  <a:moveTo>
                    <a:pt x="9932" y="1089"/>
                  </a:moveTo>
                  <a:lnTo>
                    <a:pt x="41493" y="4595"/>
                  </a:lnTo>
                  <a:lnTo>
                    <a:pt x="30973" y="11606"/>
                  </a:lnTo>
                  <a:lnTo>
                    <a:pt x="9932" y="11606"/>
                  </a:lnTo>
                  <a:lnTo>
                    <a:pt x="2919" y="459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37" name="Freeform 936">
              <a:extLst>
                <a:ext uri="{FF2B5EF4-FFF2-40B4-BE49-F238E27FC236}">
                  <a16:creationId xmlns:a16="http://schemas.microsoft.com/office/drawing/2014/main" id="{373AF397-F4F5-AEBD-2364-A0C629852F68}"/>
                </a:ext>
              </a:extLst>
            </p:cNvPr>
            <p:cNvSpPr/>
            <p:nvPr/>
          </p:nvSpPr>
          <p:spPr>
            <a:xfrm>
              <a:off x="9707553" y="2125721"/>
              <a:ext cx="46670" cy="41471"/>
            </a:xfrm>
            <a:custGeom>
              <a:avLst/>
              <a:gdLst>
                <a:gd name="csX0" fmla="*/ 10123 w 31560"/>
                <a:gd name="csY0" fmla="*/ 1133 h 28044"/>
                <a:gd name="csX1" fmla="*/ 34671 w 31560"/>
                <a:gd name="csY1" fmla="*/ 22166 h 28044"/>
                <a:gd name="csX2" fmla="*/ 27657 w 31560"/>
                <a:gd name="csY2" fmla="*/ 29177 h 28044"/>
                <a:gd name="csX3" fmla="*/ 27657 w 31560"/>
                <a:gd name="csY3" fmla="*/ 22166 h 28044"/>
                <a:gd name="csX4" fmla="*/ 13630 w 31560"/>
                <a:gd name="csY4" fmla="*/ 15155 h 28044"/>
                <a:gd name="csX5" fmla="*/ 3110 w 31560"/>
                <a:gd name="csY5" fmla="*/ 4639 h 28044"/>
              </a:gdLst>
              <a:ahLst/>
              <a:cxnLst>
                <a:cxn ang="0">
                  <a:pos x="csX0" y="csY0"/>
                </a:cxn>
                <a:cxn ang="0">
                  <a:pos x="csX1" y="csY1"/>
                </a:cxn>
                <a:cxn ang="0">
                  <a:pos x="csX2" y="csY2"/>
                </a:cxn>
                <a:cxn ang="0">
                  <a:pos x="csX3" y="csY3"/>
                </a:cxn>
                <a:cxn ang="0">
                  <a:pos x="csX4" y="csY4"/>
                </a:cxn>
                <a:cxn ang="0">
                  <a:pos x="csX5" y="csY5"/>
                </a:cxn>
              </a:cxnLst>
              <a:rect l="l" t="t" r="r" b="b"/>
              <a:pathLst>
                <a:path w="31560" h="28044">
                  <a:moveTo>
                    <a:pt x="10123" y="1133"/>
                  </a:moveTo>
                  <a:lnTo>
                    <a:pt x="34671" y="22166"/>
                  </a:lnTo>
                  <a:lnTo>
                    <a:pt x="27657" y="29177"/>
                  </a:lnTo>
                  <a:lnTo>
                    <a:pt x="27657" y="22166"/>
                  </a:lnTo>
                  <a:lnTo>
                    <a:pt x="13630" y="15155"/>
                  </a:lnTo>
                  <a:lnTo>
                    <a:pt x="3110" y="463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38" name="Freeform 937">
              <a:extLst>
                <a:ext uri="{FF2B5EF4-FFF2-40B4-BE49-F238E27FC236}">
                  <a16:creationId xmlns:a16="http://schemas.microsoft.com/office/drawing/2014/main" id="{A540A5CA-FB55-74A2-F9B3-87D0DD0F7BBE}"/>
                </a:ext>
              </a:extLst>
            </p:cNvPr>
            <p:cNvSpPr/>
            <p:nvPr/>
          </p:nvSpPr>
          <p:spPr>
            <a:xfrm>
              <a:off x="9406786" y="2317522"/>
              <a:ext cx="25927" cy="36286"/>
            </a:xfrm>
            <a:custGeom>
              <a:avLst/>
              <a:gdLst>
                <a:gd name="csX0" fmla="*/ 17081 w 17533"/>
                <a:gd name="csY0" fmla="*/ 1170 h 24538"/>
                <a:gd name="csX1" fmla="*/ 20588 w 17533"/>
                <a:gd name="csY1" fmla="*/ 1170 h 24538"/>
                <a:gd name="csX2" fmla="*/ 20588 w 17533"/>
                <a:gd name="csY2" fmla="*/ 25709 h 24538"/>
                <a:gd name="csX3" fmla="*/ 3054 w 17533"/>
                <a:gd name="csY3" fmla="*/ 25709 h 24538"/>
                <a:gd name="csX4" fmla="*/ 10067 w 17533"/>
                <a:gd name="csY4" fmla="*/ 22203 h 24538"/>
                <a:gd name="csX5" fmla="*/ 6561 w 17533"/>
                <a:gd name="csY5" fmla="*/ 8181 h 24538"/>
                <a:gd name="csX6" fmla="*/ 13574 w 17533"/>
                <a:gd name="csY6" fmla="*/ 8181 h 245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7533" h="24538">
                  <a:moveTo>
                    <a:pt x="17081" y="1170"/>
                  </a:moveTo>
                  <a:lnTo>
                    <a:pt x="20588" y="1170"/>
                  </a:lnTo>
                  <a:lnTo>
                    <a:pt x="20588" y="25709"/>
                  </a:lnTo>
                  <a:lnTo>
                    <a:pt x="3054" y="25709"/>
                  </a:lnTo>
                  <a:lnTo>
                    <a:pt x="10067" y="22203"/>
                  </a:lnTo>
                  <a:lnTo>
                    <a:pt x="6561" y="8181"/>
                  </a:lnTo>
                  <a:lnTo>
                    <a:pt x="13574" y="818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39" name="Freeform 938">
              <a:extLst>
                <a:ext uri="{FF2B5EF4-FFF2-40B4-BE49-F238E27FC236}">
                  <a16:creationId xmlns:a16="http://schemas.microsoft.com/office/drawing/2014/main" id="{3B504379-B519-E5A8-EF37-C980AFC86640}"/>
                </a:ext>
              </a:extLst>
            </p:cNvPr>
            <p:cNvSpPr/>
            <p:nvPr/>
          </p:nvSpPr>
          <p:spPr>
            <a:xfrm>
              <a:off x="9536428" y="1975390"/>
              <a:ext cx="25927" cy="31102"/>
            </a:xfrm>
            <a:custGeom>
              <a:avLst/>
              <a:gdLst>
                <a:gd name="csX0" fmla="*/ 3075 w 17533"/>
                <a:gd name="csY0" fmla="*/ 1104 h 21033"/>
                <a:gd name="csX1" fmla="*/ 13595 w 17533"/>
                <a:gd name="csY1" fmla="*/ 1104 h 21033"/>
                <a:gd name="csX2" fmla="*/ 13595 w 17533"/>
                <a:gd name="csY2" fmla="*/ 8115 h 21033"/>
                <a:gd name="csX3" fmla="*/ 20609 w 17533"/>
                <a:gd name="csY3" fmla="*/ 8115 h 21033"/>
                <a:gd name="csX4" fmla="*/ 17102 w 17533"/>
                <a:gd name="csY4" fmla="*/ 22137 h 21033"/>
                <a:gd name="csX5" fmla="*/ 3075 w 17533"/>
                <a:gd name="csY5" fmla="*/ 11621 h 21033"/>
              </a:gdLst>
              <a:ahLst/>
              <a:cxnLst>
                <a:cxn ang="0">
                  <a:pos x="csX0" y="csY0"/>
                </a:cxn>
                <a:cxn ang="0">
                  <a:pos x="csX1" y="csY1"/>
                </a:cxn>
                <a:cxn ang="0">
                  <a:pos x="csX2" y="csY2"/>
                </a:cxn>
                <a:cxn ang="0">
                  <a:pos x="csX3" y="csY3"/>
                </a:cxn>
                <a:cxn ang="0">
                  <a:pos x="csX4" y="csY4"/>
                </a:cxn>
                <a:cxn ang="0">
                  <a:pos x="csX5" y="csY5"/>
                </a:cxn>
              </a:cxnLst>
              <a:rect l="l" t="t" r="r" b="b"/>
              <a:pathLst>
                <a:path w="17533" h="21033">
                  <a:moveTo>
                    <a:pt x="3075" y="1104"/>
                  </a:moveTo>
                  <a:lnTo>
                    <a:pt x="13595" y="1104"/>
                  </a:lnTo>
                  <a:lnTo>
                    <a:pt x="13595" y="8115"/>
                  </a:lnTo>
                  <a:lnTo>
                    <a:pt x="20609" y="8115"/>
                  </a:lnTo>
                  <a:lnTo>
                    <a:pt x="17102" y="22137"/>
                  </a:lnTo>
                  <a:lnTo>
                    <a:pt x="3075" y="1162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40" name="Freeform 939">
              <a:extLst>
                <a:ext uri="{FF2B5EF4-FFF2-40B4-BE49-F238E27FC236}">
                  <a16:creationId xmlns:a16="http://schemas.microsoft.com/office/drawing/2014/main" id="{C38C8364-DDBD-92A9-95E8-7E4BE82D8F5E}"/>
                </a:ext>
              </a:extLst>
            </p:cNvPr>
            <p:cNvSpPr/>
            <p:nvPr/>
          </p:nvSpPr>
          <p:spPr>
            <a:xfrm>
              <a:off x="9277143" y="2706307"/>
              <a:ext cx="36300" cy="25919"/>
            </a:xfrm>
            <a:custGeom>
              <a:avLst/>
              <a:gdLst>
                <a:gd name="csX0" fmla="*/ 17056 w 24547"/>
                <a:gd name="csY0" fmla="*/ 1245 h 17527"/>
                <a:gd name="csX1" fmla="*/ 27576 w 24547"/>
                <a:gd name="csY1" fmla="*/ 1245 h 17527"/>
                <a:gd name="csX2" fmla="*/ 24069 w 24547"/>
                <a:gd name="csY2" fmla="*/ 18773 h 17527"/>
                <a:gd name="csX3" fmla="*/ 3029 w 24547"/>
                <a:gd name="csY3" fmla="*/ 18773 h 17527"/>
                <a:gd name="csX4" fmla="*/ 13549 w 24547"/>
                <a:gd name="csY4" fmla="*/ 11762 h 17527"/>
              </a:gdLst>
              <a:ahLst/>
              <a:cxnLst>
                <a:cxn ang="0">
                  <a:pos x="csX0" y="csY0"/>
                </a:cxn>
                <a:cxn ang="0">
                  <a:pos x="csX1" y="csY1"/>
                </a:cxn>
                <a:cxn ang="0">
                  <a:pos x="csX2" y="csY2"/>
                </a:cxn>
                <a:cxn ang="0">
                  <a:pos x="csX3" y="csY3"/>
                </a:cxn>
                <a:cxn ang="0">
                  <a:pos x="csX4" y="csY4"/>
                </a:cxn>
              </a:cxnLst>
              <a:rect l="l" t="t" r="r" b="b"/>
              <a:pathLst>
                <a:path w="24547" h="17527">
                  <a:moveTo>
                    <a:pt x="17056" y="1245"/>
                  </a:moveTo>
                  <a:lnTo>
                    <a:pt x="27576" y="1245"/>
                  </a:lnTo>
                  <a:lnTo>
                    <a:pt x="24069" y="18773"/>
                  </a:lnTo>
                  <a:lnTo>
                    <a:pt x="3029" y="18773"/>
                  </a:lnTo>
                  <a:lnTo>
                    <a:pt x="13549" y="11762"/>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41" name="TextBox 940">
              <a:extLst>
                <a:ext uri="{FF2B5EF4-FFF2-40B4-BE49-F238E27FC236}">
                  <a16:creationId xmlns:a16="http://schemas.microsoft.com/office/drawing/2014/main" id="{54985C6B-86B4-58C1-86EB-E997F48ED4F4}"/>
                </a:ext>
              </a:extLst>
            </p:cNvPr>
            <p:cNvSpPr txBox="1"/>
            <p:nvPr/>
          </p:nvSpPr>
          <p:spPr>
            <a:xfrm>
              <a:off x="8746927" y="2228445"/>
              <a:ext cx="1021481" cy="369332"/>
            </a:xfrm>
            <a:prstGeom prst="rect">
              <a:avLst/>
            </a:prstGeom>
            <a:solidFill>
              <a:schemeClr val="bg1"/>
            </a:solidFill>
          </p:spPr>
          <p:txBody>
            <a:bodyPr wrap="square" rtlCol="0">
              <a:spAutoFit/>
            </a:bodyPr>
            <a:lstStyle/>
            <a:p>
              <a:pPr algn="ctr"/>
              <a:r>
                <a:rPr lang="en-GB" dirty="0"/>
                <a:t> </a:t>
              </a:r>
              <a:endParaRPr lang="en-GB" baseline="-25000" dirty="0"/>
            </a:p>
          </p:txBody>
        </p:sp>
        <p:grpSp>
          <p:nvGrpSpPr>
            <p:cNvPr id="942" name="Group 941">
              <a:extLst>
                <a:ext uri="{FF2B5EF4-FFF2-40B4-BE49-F238E27FC236}">
                  <a16:creationId xmlns:a16="http://schemas.microsoft.com/office/drawing/2014/main" id="{149CB82C-5695-A9D3-0F12-2BEAC7232AFE}"/>
                </a:ext>
              </a:extLst>
            </p:cNvPr>
            <p:cNvGrpSpPr/>
            <p:nvPr/>
          </p:nvGrpSpPr>
          <p:grpSpPr>
            <a:xfrm>
              <a:off x="8702541" y="1835532"/>
              <a:ext cx="914400" cy="1017404"/>
              <a:chOff x="10272464" y="2240357"/>
              <a:chExt cx="914400" cy="1017404"/>
            </a:xfrm>
          </p:grpSpPr>
          <p:pic>
            <p:nvPicPr>
              <p:cNvPr id="946" name="Graphic 945" descr="Cloud outline">
                <a:extLst>
                  <a:ext uri="{FF2B5EF4-FFF2-40B4-BE49-F238E27FC236}">
                    <a16:creationId xmlns:a16="http://schemas.microsoft.com/office/drawing/2014/main" id="{C5FAAE89-E048-2981-8020-28CD4902987F}"/>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10272464" y="2240357"/>
                <a:ext cx="914400" cy="914400"/>
              </a:xfrm>
              <a:prstGeom prst="rect">
                <a:avLst/>
              </a:prstGeom>
            </p:spPr>
          </p:pic>
          <p:sp>
            <p:nvSpPr>
              <p:cNvPr id="947" name="TextBox 946">
                <a:extLst>
                  <a:ext uri="{FF2B5EF4-FFF2-40B4-BE49-F238E27FC236}">
                    <a16:creationId xmlns:a16="http://schemas.microsoft.com/office/drawing/2014/main" id="{56C82E0A-1524-F0A4-5250-813A8851136D}"/>
                  </a:ext>
                </a:extLst>
              </p:cNvPr>
              <p:cNvSpPr txBox="1"/>
              <p:nvPr/>
            </p:nvSpPr>
            <p:spPr>
              <a:xfrm>
                <a:off x="10416480" y="2888429"/>
                <a:ext cx="648072" cy="369332"/>
              </a:xfrm>
              <a:prstGeom prst="rect">
                <a:avLst/>
              </a:prstGeom>
              <a:solidFill>
                <a:schemeClr val="bg1"/>
              </a:solidFill>
            </p:spPr>
            <p:txBody>
              <a:bodyPr wrap="square" rtlCol="0">
                <a:spAutoFit/>
              </a:bodyPr>
              <a:lstStyle/>
              <a:p>
                <a:pPr algn="ctr"/>
                <a:r>
                  <a:rPr lang="en-GB" dirty="0"/>
                  <a:t> </a:t>
                </a:r>
                <a:endParaRPr lang="en-GB" baseline="-25000" dirty="0"/>
              </a:p>
            </p:txBody>
          </p:sp>
          <p:sp>
            <p:nvSpPr>
              <p:cNvPr id="948" name="TextBox 947">
                <a:extLst>
                  <a:ext uri="{FF2B5EF4-FFF2-40B4-BE49-F238E27FC236}">
                    <a16:creationId xmlns:a16="http://schemas.microsoft.com/office/drawing/2014/main" id="{F20CCA5C-AE78-3E0C-671D-C5B8B80F9269}"/>
                  </a:ext>
                </a:extLst>
              </p:cNvPr>
              <p:cNvSpPr txBox="1"/>
              <p:nvPr/>
            </p:nvSpPr>
            <p:spPr>
              <a:xfrm>
                <a:off x="10416480" y="2663113"/>
                <a:ext cx="648072" cy="373258"/>
              </a:xfrm>
              <a:prstGeom prst="rect">
                <a:avLst/>
              </a:prstGeom>
              <a:noFill/>
            </p:spPr>
            <p:txBody>
              <a:bodyPr wrap="square" rtlCol="0">
                <a:spAutoFit/>
              </a:bodyPr>
              <a:lstStyle/>
              <a:p>
                <a:pPr algn="ctr"/>
                <a:r>
                  <a:rPr lang="en-GB" sz="1400" b="1" dirty="0">
                    <a:solidFill>
                      <a:srgbClr val="225F9A"/>
                    </a:solidFill>
                  </a:rPr>
                  <a:t>CO</a:t>
                </a:r>
                <a:r>
                  <a:rPr lang="en-GB" sz="1400" b="1" baseline="-25000" dirty="0">
                    <a:solidFill>
                      <a:srgbClr val="225F9A"/>
                    </a:solidFill>
                  </a:rPr>
                  <a:t>2</a:t>
                </a:r>
                <a:endParaRPr lang="en-GB" b="1" baseline="-25000" dirty="0">
                  <a:solidFill>
                    <a:srgbClr val="225F9A"/>
                  </a:solidFill>
                </a:endParaRPr>
              </a:p>
            </p:txBody>
          </p:sp>
        </p:grpSp>
        <p:sp>
          <p:nvSpPr>
            <p:cNvPr id="943" name="Freeform 942">
              <a:extLst>
                <a:ext uri="{FF2B5EF4-FFF2-40B4-BE49-F238E27FC236}">
                  <a16:creationId xmlns:a16="http://schemas.microsoft.com/office/drawing/2014/main" id="{4AED5257-1016-77D1-4622-BDB92CF865DB}"/>
                </a:ext>
              </a:extLst>
            </p:cNvPr>
            <p:cNvSpPr/>
            <p:nvPr/>
          </p:nvSpPr>
          <p:spPr>
            <a:xfrm>
              <a:off x="8839297" y="2897939"/>
              <a:ext cx="383738" cy="41471"/>
            </a:xfrm>
            <a:custGeom>
              <a:avLst/>
              <a:gdLst>
                <a:gd name="csX0" fmla="*/ 6455 w 259499"/>
                <a:gd name="csY0" fmla="*/ 1281 h 28044"/>
                <a:gd name="csX1" fmla="*/ 262447 w 259499"/>
                <a:gd name="csY1" fmla="*/ 1281 h 28044"/>
                <a:gd name="csX2" fmla="*/ 262447 w 259499"/>
                <a:gd name="csY2" fmla="*/ 25820 h 28044"/>
                <a:gd name="csX3" fmla="*/ 258940 w 259499"/>
                <a:gd name="csY3" fmla="*/ 29325 h 28044"/>
                <a:gd name="csX4" fmla="*/ 6455 w 259499"/>
                <a:gd name="csY4" fmla="*/ 29325 h 28044"/>
                <a:gd name="csX5" fmla="*/ 2948 w 259499"/>
                <a:gd name="csY5" fmla="*/ 25820 h 28044"/>
                <a:gd name="csX6" fmla="*/ 2948 w 259499"/>
                <a:gd name="csY6" fmla="*/ 4787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499" h="28044">
                  <a:moveTo>
                    <a:pt x="6455" y="1281"/>
                  </a:moveTo>
                  <a:lnTo>
                    <a:pt x="262447" y="1281"/>
                  </a:lnTo>
                  <a:lnTo>
                    <a:pt x="262447" y="25820"/>
                  </a:lnTo>
                  <a:lnTo>
                    <a:pt x="258940" y="29325"/>
                  </a:lnTo>
                  <a:lnTo>
                    <a:pt x="6455" y="29325"/>
                  </a:lnTo>
                  <a:lnTo>
                    <a:pt x="2948" y="25820"/>
                  </a:lnTo>
                  <a:lnTo>
                    <a:pt x="2948" y="4787"/>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44" name="Freeform 943">
              <a:extLst>
                <a:ext uri="{FF2B5EF4-FFF2-40B4-BE49-F238E27FC236}">
                  <a16:creationId xmlns:a16="http://schemas.microsoft.com/office/drawing/2014/main" id="{7C0B9316-3F04-F956-906E-6C6901FAC752}"/>
                </a:ext>
              </a:extLst>
            </p:cNvPr>
            <p:cNvSpPr/>
            <p:nvPr/>
          </p:nvSpPr>
          <p:spPr>
            <a:xfrm>
              <a:off x="8839297" y="2767027"/>
              <a:ext cx="383738" cy="41471"/>
            </a:xfrm>
            <a:custGeom>
              <a:avLst/>
              <a:gdLst>
                <a:gd name="csX0" fmla="*/ 6455 w 259499"/>
                <a:gd name="csY0" fmla="*/ 1281 h 28044"/>
                <a:gd name="csX1" fmla="*/ 262447 w 259499"/>
                <a:gd name="csY1" fmla="*/ 1281 h 28044"/>
                <a:gd name="csX2" fmla="*/ 262447 w 259499"/>
                <a:gd name="csY2" fmla="*/ 25820 h 28044"/>
                <a:gd name="csX3" fmla="*/ 258940 w 259499"/>
                <a:gd name="csY3" fmla="*/ 29325 h 28044"/>
                <a:gd name="csX4" fmla="*/ 6455 w 259499"/>
                <a:gd name="csY4" fmla="*/ 29325 h 28044"/>
                <a:gd name="csX5" fmla="*/ 2948 w 259499"/>
                <a:gd name="csY5" fmla="*/ 25820 h 28044"/>
                <a:gd name="csX6" fmla="*/ 2948 w 259499"/>
                <a:gd name="csY6" fmla="*/ 4787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499" h="28044">
                  <a:moveTo>
                    <a:pt x="6455" y="1281"/>
                  </a:moveTo>
                  <a:lnTo>
                    <a:pt x="262447" y="1281"/>
                  </a:lnTo>
                  <a:lnTo>
                    <a:pt x="262447" y="25820"/>
                  </a:lnTo>
                  <a:lnTo>
                    <a:pt x="258940" y="29325"/>
                  </a:lnTo>
                  <a:lnTo>
                    <a:pt x="6455" y="29325"/>
                  </a:lnTo>
                  <a:lnTo>
                    <a:pt x="2948" y="25820"/>
                  </a:lnTo>
                  <a:lnTo>
                    <a:pt x="2948" y="4787"/>
                  </a:lnTo>
                  <a:close/>
                </a:path>
              </a:pathLst>
            </a:custGeom>
            <a:solidFill>
              <a:srgbClr val="225F9A"/>
            </a:solidFill>
            <a:ln w="3506" cap="flat">
              <a:noFill/>
              <a:prstDash val="solid"/>
              <a:miter/>
            </a:ln>
          </p:spPr>
          <p:txBody>
            <a:bodyPr/>
            <a:lstStyle/>
            <a:p>
              <a:endParaRPr lang="en-GB">
                <a:solidFill>
                  <a:srgbClr val="0044AE"/>
                </a:solidFill>
              </a:endParaRPr>
            </a:p>
          </p:txBody>
        </p:sp>
        <p:pic>
          <p:nvPicPr>
            <p:cNvPr id="945" name="Graphic 944" descr="Badge Tick1 with solid fill">
              <a:extLst>
                <a:ext uri="{FF2B5EF4-FFF2-40B4-BE49-F238E27FC236}">
                  <a16:creationId xmlns:a16="http://schemas.microsoft.com/office/drawing/2014/main" id="{9C468D92-5281-3D4D-ACD5-8E2144963A73}"/>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9296431" y="2529007"/>
              <a:ext cx="827985" cy="827985"/>
            </a:xfrm>
            <a:prstGeom prst="rect">
              <a:avLst/>
            </a:prstGeom>
          </p:spPr>
        </p:pic>
      </p:grpSp>
      <p:sp>
        <p:nvSpPr>
          <p:cNvPr id="949" name="TextBox 948">
            <a:extLst>
              <a:ext uri="{FF2B5EF4-FFF2-40B4-BE49-F238E27FC236}">
                <a16:creationId xmlns:a16="http://schemas.microsoft.com/office/drawing/2014/main" id="{AE011B9B-2BFA-C2E1-0489-EDA5800FF611}"/>
              </a:ext>
            </a:extLst>
          </p:cNvPr>
          <p:cNvSpPr txBox="1"/>
          <p:nvPr/>
        </p:nvSpPr>
        <p:spPr>
          <a:xfrm>
            <a:off x="9065130" y="5187112"/>
            <a:ext cx="1716674" cy="1569660"/>
          </a:xfrm>
          <a:prstGeom prst="rect">
            <a:avLst/>
          </a:prstGeom>
          <a:noFill/>
        </p:spPr>
        <p:txBody>
          <a:bodyPr wrap="square">
            <a:spAutoFit/>
          </a:bodyPr>
          <a:lstStyle/>
          <a:p>
            <a:pPr algn="r"/>
            <a:r>
              <a:rPr lang="en-GB" sz="1600" dirty="0">
                <a:solidFill>
                  <a:srgbClr val="225F9A"/>
                </a:solidFill>
              </a:rPr>
              <a:t>Transparent Traceable Verifiable</a:t>
            </a:r>
          </a:p>
          <a:p>
            <a:pPr algn="r"/>
            <a:r>
              <a:rPr lang="en-GB" sz="1600" dirty="0">
                <a:solidFill>
                  <a:srgbClr val="225F9A"/>
                </a:solidFill>
              </a:rPr>
              <a:t>Consistent (fair comparison) </a:t>
            </a:r>
          </a:p>
          <a:p>
            <a:pPr algn="r"/>
            <a:r>
              <a:rPr lang="en-GB" sz="1600" b="1" dirty="0">
                <a:solidFill>
                  <a:srgbClr val="225F9A"/>
                </a:solidFill>
              </a:rPr>
              <a:t>LCA reports</a:t>
            </a:r>
          </a:p>
        </p:txBody>
      </p:sp>
    </p:spTree>
    <p:extLst>
      <p:ext uri="{BB962C8B-B14F-4D97-AF65-F5344CB8AC3E}">
        <p14:creationId xmlns:p14="http://schemas.microsoft.com/office/powerpoint/2010/main" val="3945090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A2A46-B46D-183C-2F1C-5F75FE26AB91}"/>
            </a:ext>
          </a:extLst>
        </p:cNvPr>
        <p:cNvGrpSpPr/>
        <p:nvPr/>
      </p:nvGrpSpPr>
      <p:grpSpPr>
        <a:xfrm>
          <a:off x="0" y="0"/>
          <a:ext cx="0" cy="0"/>
          <a:chOff x="0" y="0"/>
          <a:chExt cx="0" cy="0"/>
        </a:xfrm>
      </p:grpSpPr>
      <p:sp>
        <p:nvSpPr>
          <p:cNvPr id="935" name="Freeform 934">
            <a:extLst>
              <a:ext uri="{FF2B5EF4-FFF2-40B4-BE49-F238E27FC236}">
                <a16:creationId xmlns:a16="http://schemas.microsoft.com/office/drawing/2014/main" id="{1FDE94D5-2683-6A7B-A211-CE4AA3241802}"/>
              </a:ext>
            </a:extLst>
          </p:cNvPr>
          <p:cNvSpPr/>
          <p:nvPr/>
        </p:nvSpPr>
        <p:spPr>
          <a:xfrm>
            <a:off x="8572871" y="5512135"/>
            <a:ext cx="416840" cy="340033"/>
          </a:xfrm>
          <a:custGeom>
            <a:avLst/>
            <a:gdLst>
              <a:gd name="csX0" fmla="*/ 272707 w 438342"/>
              <a:gd name="csY0" fmla="*/ 535 h 340033"/>
              <a:gd name="csX1" fmla="*/ 286734 w 438342"/>
              <a:gd name="csY1" fmla="*/ 7546 h 340033"/>
              <a:gd name="csX2" fmla="*/ 328815 w 438342"/>
              <a:gd name="csY2" fmla="*/ 49612 h 340033"/>
              <a:gd name="csX3" fmla="*/ 353362 w 438342"/>
              <a:gd name="csY3" fmla="*/ 77656 h 340033"/>
              <a:gd name="csX4" fmla="*/ 441031 w 438342"/>
              <a:gd name="csY4" fmla="*/ 165294 h 340033"/>
              <a:gd name="csX5" fmla="*/ 434017 w 438342"/>
              <a:gd name="csY5" fmla="*/ 179316 h 340033"/>
              <a:gd name="csX6" fmla="*/ 377910 w 438342"/>
              <a:gd name="csY6" fmla="*/ 235404 h 340033"/>
              <a:gd name="csX7" fmla="*/ 353362 w 438342"/>
              <a:gd name="csY7" fmla="*/ 263448 h 340033"/>
              <a:gd name="csX8" fmla="*/ 304268 w 438342"/>
              <a:gd name="csY8" fmla="*/ 312525 h 340033"/>
              <a:gd name="csX9" fmla="*/ 279721 w 438342"/>
              <a:gd name="csY9" fmla="*/ 340569 h 340033"/>
              <a:gd name="csX10" fmla="*/ 272707 w 438342"/>
              <a:gd name="csY10" fmla="*/ 340569 h 340033"/>
              <a:gd name="csX11" fmla="*/ 272707 w 438342"/>
              <a:gd name="csY11" fmla="*/ 235404 h 340033"/>
              <a:gd name="csX12" fmla="*/ 2688 w 438342"/>
              <a:gd name="csY12" fmla="*/ 235404 h 340033"/>
              <a:gd name="csX13" fmla="*/ 2688 w 438342"/>
              <a:gd name="csY13" fmla="*/ 105700 h 340033"/>
              <a:gd name="csX14" fmla="*/ 272707 w 438342"/>
              <a:gd name="csY14" fmla="*/ 105700 h 340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38342" h="340033">
                <a:moveTo>
                  <a:pt x="272707" y="535"/>
                </a:moveTo>
                <a:lnTo>
                  <a:pt x="286734" y="7546"/>
                </a:lnTo>
                <a:lnTo>
                  <a:pt x="328815" y="49612"/>
                </a:lnTo>
                <a:lnTo>
                  <a:pt x="353362" y="77656"/>
                </a:lnTo>
                <a:lnTo>
                  <a:pt x="441031" y="165294"/>
                </a:lnTo>
                <a:lnTo>
                  <a:pt x="434017" y="179316"/>
                </a:lnTo>
                <a:lnTo>
                  <a:pt x="377910" y="235404"/>
                </a:lnTo>
                <a:lnTo>
                  <a:pt x="353362" y="263448"/>
                </a:lnTo>
                <a:lnTo>
                  <a:pt x="304268" y="312525"/>
                </a:lnTo>
                <a:lnTo>
                  <a:pt x="279721" y="340569"/>
                </a:lnTo>
                <a:lnTo>
                  <a:pt x="272707" y="340569"/>
                </a:lnTo>
                <a:lnTo>
                  <a:pt x="272707" y="235404"/>
                </a:lnTo>
                <a:lnTo>
                  <a:pt x="2688" y="235404"/>
                </a:lnTo>
                <a:lnTo>
                  <a:pt x="2688" y="105700"/>
                </a:lnTo>
                <a:lnTo>
                  <a:pt x="272707" y="105700"/>
                </a:lnTo>
                <a:close/>
              </a:path>
            </a:pathLst>
          </a:custGeom>
          <a:solidFill>
            <a:srgbClr val="225F9A"/>
          </a:solidFill>
          <a:ln w="3506" cap="flat">
            <a:noFill/>
            <a:prstDash val="solid"/>
            <a:miter/>
          </a:ln>
        </p:spPr>
        <p:txBody>
          <a:bodyPr/>
          <a:lstStyle/>
          <a:p>
            <a:endParaRPr lang="en-GB"/>
          </a:p>
        </p:txBody>
      </p:sp>
      <p:grpSp>
        <p:nvGrpSpPr>
          <p:cNvPr id="39" name="Group 38">
            <a:extLst>
              <a:ext uri="{FF2B5EF4-FFF2-40B4-BE49-F238E27FC236}">
                <a16:creationId xmlns:a16="http://schemas.microsoft.com/office/drawing/2014/main" id="{DF72A430-6720-2B4D-FEF3-24A1A3843B57}"/>
              </a:ext>
            </a:extLst>
          </p:cNvPr>
          <p:cNvGrpSpPr/>
          <p:nvPr/>
        </p:nvGrpSpPr>
        <p:grpSpPr>
          <a:xfrm>
            <a:off x="10899445" y="5332230"/>
            <a:ext cx="1198919" cy="1254550"/>
            <a:chOff x="8670423" y="1835532"/>
            <a:chExt cx="1453993" cy="1521460"/>
          </a:xfrm>
        </p:grpSpPr>
        <p:sp>
          <p:nvSpPr>
            <p:cNvPr id="50" name="Freeform 49">
              <a:extLst>
                <a:ext uri="{FF2B5EF4-FFF2-40B4-BE49-F238E27FC236}">
                  <a16:creationId xmlns:a16="http://schemas.microsoft.com/office/drawing/2014/main" id="{7082FD0F-4FB4-79AC-279A-0A7D348A6B6A}"/>
                </a:ext>
              </a:extLst>
            </p:cNvPr>
            <p:cNvSpPr/>
            <p:nvPr/>
          </p:nvSpPr>
          <p:spPr>
            <a:xfrm>
              <a:off x="8670423" y="1892449"/>
              <a:ext cx="1125285" cy="1378893"/>
            </a:xfrm>
            <a:custGeom>
              <a:avLst/>
              <a:gdLst>
                <a:gd name="csX0" fmla="*/ 48509 w 760963"/>
                <a:gd name="csY0" fmla="*/ 1088 h 932463"/>
                <a:gd name="csX1" fmla="*/ 564000 w 760963"/>
                <a:gd name="csY1" fmla="*/ 1088 h 932463"/>
                <a:gd name="csX2" fmla="*/ 592054 w 760963"/>
                <a:gd name="csY2" fmla="*/ 25627 h 932463"/>
                <a:gd name="csX3" fmla="*/ 634135 w 760963"/>
                <a:gd name="csY3" fmla="*/ 71198 h 932463"/>
                <a:gd name="csX4" fmla="*/ 658682 w 760963"/>
                <a:gd name="csY4" fmla="*/ 95737 h 932463"/>
                <a:gd name="csX5" fmla="*/ 683229 w 760963"/>
                <a:gd name="csY5" fmla="*/ 123781 h 932463"/>
                <a:gd name="csX6" fmla="*/ 714790 w 760963"/>
                <a:gd name="csY6" fmla="*/ 155330 h 932463"/>
                <a:gd name="csX7" fmla="*/ 739337 w 760963"/>
                <a:gd name="csY7" fmla="*/ 183374 h 932463"/>
                <a:gd name="csX8" fmla="*/ 763884 w 760963"/>
                <a:gd name="csY8" fmla="*/ 207913 h 932463"/>
                <a:gd name="csX9" fmla="*/ 763884 w 760963"/>
                <a:gd name="csY9" fmla="*/ 425254 h 932463"/>
                <a:gd name="csX10" fmla="*/ 735830 w 760963"/>
                <a:gd name="csY10" fmla="*/ 425254 h 932463"/>
                <a:gd name="csX11" fmla="*/ 735830 w 760963"/>
                <a:gd name="csY11" fmla="*/ 239462 h 932463"/>
                <a:gd name="csX12" fmla="*/ 564000 w 760963"/>
                <a:gd name="csY12" fmla="*/ 239462 h 932463"/>
                <a:gd name="csX13" fmla="*/ 542960 w 760963"/>
                <a:gd name="csY13" fmla="*/ 218429 h 932463"/>
                <a:gd name="csX14" fmla="*/ 542960 w 760963"/>
                <a:gd name="csY14" fmla="*/ 32638 h 932463"/>
                <a:gd name="csX15" fmla="*/ 48509 w 760963"/>
                <a:gd name="csY15" fmla="*/ 36143 h 932463"/>
                <a:gd name="csX16" fmla="*/ 34482 w 760963"/>
                <a:gd name="csY16" fmla="*/ 53671 h 932463"/>
                <a:gd name="csX17" fmla="*/ 34482 w 760963"/>
                <a:gd name="csY17" fmla="*/ 884474 h 932463"/>
                <a:gd name="csX18" fmla="*/ 52015 w 760963"/>
                <a:gd name="csY18" fmla="*/ 902002 h 932463"/>
                <a:gd name="csX19" fmla="*/ 497372 w 760963"/>
                <a:gd name="csY19" fmla="*/ 905507 h 932463"/>
                <a:gd name="csX20" fmla="*/ 511399 w 760963"/>
                <a:gd name="csY20" fmla="*/ 923035 h 932463"/>
                <a:gd name="csX21" fmla="*/ 511399 w 760963"/>
                <a:gd name="csY21" fmla="*/ 933551 h 932463"/>
                <a:gd name="csX22" fmla="*/ 48509 w 760963"/>
                <a:gd name="csY22" fmla="*/ 933551 h 932463"/>
                <a:gd name="csX23" fmla="*/ 20455 w 760963"/>
                <a:gd name="csY23" fmla="*/ 916024 h 932463"/>
                <a:gd name="csX24" fmla="*/ 6428 w 760963"/>
                <a:gd name="csY24" fmla="*/ 891485 h 932463"/>
                <a:gd name="csX25" fmla="*/ 2921 w 760963"/>
                <a:gd name="csY25" fmla="*/ 884474 h 932463"/>
                <a:gd name="csX26" fmla="*/ 2921 w 760963"/>
                <a:gd name="csY26" fmla="*/ 46660 h 932463"/>
                <a:gd name="csX27" fmla="*/ 23961 w 760963"/>
                <a:gd name="csY27" fmla="*/ 15110 h 9324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760963" h="932463">
                  <a:moveTo>
                    <a:pt x="48509" y="1088"/>
                  </a:moveTo>
                  <a:lnTo>
                    <a:pt x="564000" y="1088"/>
                  </a:lnTo>
                  <a:lnTo>
                    <a:pt x="592054" y="25627"/>
                  </a:lnTo>
                  <a:lnTo>
                    <a:pt x="634135" y="71198"/>
                  </a:lnTo>
                  <a:lnTo>
                    <a:pt x="658682" y="95737"/>
                  </a:lnTo>
                  <a:lnTo>
                    <a:pt x="683229" y="123781"/>
                  </a:lnTo>
                  <a:lnTo>
                    <a:pt x="714790" y="155330"/>
                  </a:lnTo>
                  <a:lnTo>
                    <a:pt x="739337" y="183374"/>
                  </a:lnTo>
                  <a:lnTo>
                    <a:pt x="763884" y="207913"/>
                  </a:lnTo>
                  <a:lnTo>
                    <a:pt x="763884" y="425254"/>
                  </a:lnTo>
                  <a:lnTo>
                    <a:pt x="735830" y="425254"/>
                  </a:lnTo>
                  <a:lnTo>
                    <a:pt x="735830" y="239462"/>
                  </a:lnTo>
                  <a:lnTo>
                    <a:pt x="564000" y="239462"/>
                  </a:lnTo>
                  <a:lnTo>
                    <a:pt x="542960" y="218429"/>
                  </a:lnTo>
                  <a:lnTo>
                    <a:pt x="542960" y="32638"/>
                  </a:lnTo>
                  <a:lnTo>
                    <a:pt x="48509" y="36143"/>
                  </a:lnTo>
                  <a:lnTo>
                    <a:pt x="34482" y="53671"/>
                  </a:lnTo>
                  <a:lnTo>
                    <a:pt x="34482" y="884474"/>
                  </a:lnTo>
                  <a:lnTo>
                    <a:pt x="52015" y="902002"/>
                  </a:lnTo>
                  <a:lnTo>
                    <a:pt x="497372" y="905507"/>
                  </a:lnTo>
                  <a:lnTo>
                    <a:pt x="511399" y="923035"/>
                  </a:lnTo>
                  <a:lnTo>
                    <a:pt x="511399" y="933551"/>
                  </a:lnTo>
                  <a:lnTo>
                    <a:pt x="48509" y="933551"/>
                  </a:lnTo>
                  <a:lnTo>
                    <a:pt x="20455" y="916024"/>
                  </a:lnTo>
                  <a:lnTo>
                    <a:pt x="6428" y="891485"/>
                  </a:lnTo>
                  <a:lnTo>
                    <a:pt x="2921" y="884474"/>
                  </a:lnTo>
                  <a:lnTo>
                    <a:pt x="2921" y="46660"/>
                  </a:lnTo>
                  <a:lnTo>
                    <a:pt x="23961" y="1511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26" name="Freeform 925">
              <a:extLst>
                <a:ext uri="{FF2B5EF4-FFF2-40B4-BE49-F238E27FC236}">
                  <a16:creationId xmlns:a16="http://schemas.microsoft.com/office/drawing/2014/main" id="{C3E7DF8B-6BAB-EEE1-594C-E956CBCD1BC1}"/>
                </a:ext>
              </a:extLst>
            </p:cNvPr>
            <p:cNvSpPr/>
            <p:nvPr/>
          </p:nvSpPr>
          <p:spPr>
            <a:xfrm>
              <a:off x="8737836" y="1892449"/>
              <a:ext cx="1057872" cy="627240"/>
            </a:xfrm>
            <a:custGeom>
              <a:avLst/>
              <a:gdLst>
                <a:gd name="csX0" fmla="*/ 2921 w 715375"/>
                <a:gd name="csY0" fmla="*/ 1088 h 424165"/>
                <a:gd name="csX1" fmla="*/ 518412 w 715375"/>
                <a:gd name="csY1" fmla="*/ 1088 h 424165"/>
                <a:gd name="csX2" fmla="*/ 546466 w 715375"/>
                <a:gd name="csY2" fmla="*/ 25627 h 424165"/>
                <a:gd name="csX3" fmla="*/ 588547 w 715375"/>
                <a:gd name="csY3" fmla="*/ 71198 h 424165"/>
                <a:gd name="csX4" fmla="*/ 613094 w 715375"/>
                <a:gd name="csY4" fmla="*/ 95737 h 424165"/>
                <a:gd name="csX5" fmla="*/ 637642 w 715375"/>
                <a:gd name="csY5" fmla="*/ 123781 h 424165"/>
                <a:gd name="csX6" fmla="*/ 669202 w 715375"/>
                <a:gd name="csY6" fmla="*/ 155330 h 424165"/>
                <a:gd name="csX7" fmla="*/ 693749 w 715375"/>
                <a:gd name="csY7" fmla="*/ 183374 h 424165"/>
                <a:gd name="csX8" fmla="*/ 718297 w 715375"/>
                <a:gd name="csY8" fmla="*/ 207913 h 424165"/>
                <a:gd name="csX9" fmla="*/ 718297 w 715375"/>
                <a:gd name="csY9" fmla="*/ 425254 h 424165"/>
                <a:gd name="csX10" fmla="*/ 690243 w 715375"/>
                <a:gd name="csY10" fmla="*/ 425254 h 424165"/>
                <a:gd name="csX11" fmla="*/ 690243 w 715375"/>
                <a:gd name="csY11" fmla="*/ 239462 h 424165"/>
                <a:gd name="csX12" fmla="*/ 518412 w 715375"/>
                <a:gd name="csY12" fmla="*/ 239462 h 424165"/>
                <a:gd name="csX13" fmla="*/ 497372 w 715375"/>
                <a:gd name="csY13" fmla="*/ 218429 h 424165"/>
                <a:gd name="csX14" fmla="*/ 497372 w 715375"/>
                <a:gd name="csY14" fmla="*/ 32638 h 424165"/>
                <a:gd name="csX15" fmla="*/ 6428 w 715375"/>
                <a:gd name="csY15" fmla="*/ 32638 h 424165"/>
                <a:gd name="csX16" fmla="*/ 6428 w 715375"/>
                <a:gd name="csY16" fmla="*/ 29132 h 424165"/>
                <a:gd name="csX17" fmla="*/ 416717 w 715375"/>
                <a:gd name="csY17" fmla="*/ 25627 h 424165"/>
                <a:gd name="csX18" fmla="*/ 416717 w 715375"/>
                <a:gd name="csY18" fmla="*/ 22121 h 424165"/>
                <a:gd name="csX19" fmla="*/ 476331 w 715375"/>
                <a:gd name="csY19" fmla="*/ 22121 h 424165"/>
                <a:gd name="csX20" fmla="*/ 479838 w 715375"/>
                <a:gd name="csY20" fmla="*/ 15110 h 424165"/>
                <a:gd name="csX21" fmla="*/ 493865 w 715375"/>
                <a:gd name="csY21" fmla="*/ 18616 h 424165"/>
                <a:gd name="csX22" fmla="*/ 511399 w 715375"/>
                <a:gd name="csY22" fmla="*/ 15110 h 424165"/>
                <a:gd name="csX23" fmla="*/ 514906 w 715375"/>
                <a:gd name="csY23" fmla="*/ 4594 h 424165"/>
                <a:gd name="csX24" fmla="*/ 2921 w 715375"/>
                <a:gd name="csY24" fmla="*/ 4594 h 4241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715375" h="424165">
                  <a:moveTo>
                    <a:pt x="2921" y="1088"/>
                  </a:moveTo>
                  <a:lnTo>
                    <a:pt x="518412" y="1088"/>
                  </a:lnTo>
                  <a:lnTo>
                    <a:pt x="546466" y="25627"/>
                  </a:lnTo>
                  <a:lnTo>
                    <a:pt x="588547" y="71198"/>
                  </a:lnTo>
                  <a:lnTo>
                    <a:pt x="613094" y="95737"/>
                  </a:lnTo>
                  <a:lnTo>
                    <a:pt x="637642" y="123781"/>
                  </a:lnTo>
                  <a:lnTo>
                    <a:pt x="669202" y="155330"/>
                  </a:lnTo>
                  <a:lnTo>
                    <a:pt x="693749" y="183374"/>
                  </a:lnTo>
                  <a:lnTo>
                    <a:pt x="718297" y="207913"/>
                  </a:lnTo>
                  <a:lnTo>
                    <a:pt x="718297" y="425254"/>
                  </a:lnTo>
                  <a:lnTo>
                    <a:pt x="690243" y="425254"/>
                  </a:lnTo>
                  <a:lnTo>
                    <a:pt x="690243" y="239462"/>
                  </a:lnTo>
                  <a:lnTo>
                    <a:pt x="518412" y="239462"/>
                  </a:lnTo>
                  <a:lnTo>
                    <a:pt x="497372" y="218429"/>
                  </a:lnTo>
                  <a:lnTo>
                    <a:pt x="497372" y="32638"/>
                  </a:lnTo>
                  <a:lnTo>
                    <a:pt x="6428" y="32638"/>
                  </a:lnTo>
                  <a:lnTo>
                    <a:pt x="6428" y="29132"/>
                  </a:lnTo>
                  <a:lnTo>
                    <a:pt x="416717" y="25627"/>
                  </a:lnTo>
                  <a:lnTo>
                    <a:pt x="416717" y="22121"/>
                  </a:lnTo>
                  <a:lnTo>
                    <a:pt x="476331" y="22121"/>
                  </a:lnTo>
                  <a:lnTo>
                    <a:pt x="479838" y="15110"/>
                  </a:lnTo>
                  <a:lnTo>
                    <a:pt x="493865" y="18616"/>
                  </a:lnTo>
                  <a:lnTo>
                    <a:pt x="511399" y="15110"/>
                  </a:lnTo>
                  <a:lnTo>
                    <a:pt x="514906" y="4594"/>
                  </a:lnTo>
                  <a:lnTo>
                    <a:pt x="2921" y="4594"/>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42" name="Freeform 941">
              <a:extLst>
                <a:ext uri="{FF2B5EF4-FFF2-40B4-BE49-F238E27FC236}">
                  <a16:creationId xmlns:a16="http://schemas.microsoft.com/office/drawing/2014/main" id="{71BDF8BA-6429-D2FA-FFE5-F604FCC6DFC9}"/>
                </a:ext>
              </a:extLst>
            </p:cNvPr>
            <p:cNvSpPr/>
            <p:nvPr/>
          </p:nvSpPr>
          <p:spPr>
            <a:xfrm>
              <a:off x="8675609" y="1897634"/>
              <a:ext cx="824517" cy="870879"/>
            </a:xfrm>
            <a:custGeom>
              <a:avLst/>
              <a:gdLst>
                <a:gd name="csX0" fmla="*/ 37986 w 557572"/>
                <a:gd name="csY0" fmla="*/ 1089 h 588924"/>
                <a:gd name="csX1" fmla="*/ 556984 w 557572"/>
                <a:gd name="csY1" fmla="*/ 1089 h 588924"/>
                <a:gd name="csX2" fmla="*/ 560491 w 557572"/>
                <a:gd name="csY2" fmla="*/ 11606 h 588924"/>
                <a:gd name="csX3" fmla="*/ 542958 w 557572"/>
                <a:gd name="csY3" fmla="*/ 18617 h 588924"/>
                <a:gd name="csX4" fmla="*/ 525424 w 557572"/>
                <a:gd name="csY4" fmla="*/ 18617 h 588924"/>
                <a:gd name="csX5" fmla="*/ 518410 w 557572"/>
                <a:gd name="csY5" fmla="*/ 18617 h 588924"/>
                <a:gd name="csX6" fmla="*/ 476329 w 557572"/>
                <a:gd name="csY6" fmla="*/ 22122 h 588924"/>
                <a:gd name="csX7" fmla="*/ 476329 w 557572"/>
                <a:gd name="csY7" fmla="*/ 25628 h 588924"/>
                <a:gd name="csX8" fmla="*/ 48507 w 557572"/>
                <a:gd name="csY8" fmla="*/ 29133 h 588924"/>
                <a:gd name="csX9" fmla="*/ 27466 w 557572"/>
                <a:gd name="csY9" fmla="*/ 53672 h 588924"/>
                <a:gd name="csX10" fmla="*/ 23959 w 557572"/>
                <a:gd name="csY10" fmla="*/ 590013 h 588924"/>
                <a:gd name="csX11" fmla="*/ 20453 w 557572"/>
                <a:gd name="csY11" fmla="*/ 590013 h 588924"/>
                <a:gd name="csX12" fmla="*/ 16946 w 557572"/>
                <a:gd name="csY12" fmla="*/ 278024 h 588924"/>
                <a:gd name="csX13" fmla="*/ 9932 w 557572"/>
                <a:gd name="csY13" fmla="*/ 274518 h 588924"/>
                <a:gd name="csX14" fmla="*/ 6426 w 557572"/>
                <a:gd name="csY14" fmla="*/ 88727 h 588924"/>
                <a:gd name="csX15" fmla="*/ 2919 w 557572"/>
                <a:gd name="csY15" fmla="*/ 74705 h 588924"/>
                <a:gd name="csX16" fmla="*/ 2919 w 557572"/>
                <a:gd name="csY16" fmla="*/ 39650 h 588924"/>
                <a:gd name="csX17" fmla="*/ 16946 w 557572"/>
                <a:gd name="csY17" fmla="*/ 15111 h 588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57572" h="588924">
                  <a:moveTo>
                    <a:pt x="37986" y="1089"/>
                  </a:moveTo>
                  <a:lnTo>
                    <a:pt x="556984" y="1089"/>
                  </a:lnTo>
                  <a:lnTo>
                    <a:pt x="560491" y="11606"/>
                  </a:lnTo>
                  <a:lnTo>
                    <a:pt x="542958" y="18617"/>
                  </a:lnTo>
                  <a:lnTo>
                    <a:pt x="525424" y="18617"/>
                  </a:lnTo>
                  <a:lnTo>
                    <a:pt x="518410" y="18617"/>
                  </a:lnTo>
                  <a:lnTo>
                    <a:pt x="476329" y="22122"/>
                  </a:lnTo>
                  <a:lnTo>
                    <a:pt x="476329" y="25628"/>
                  </a:lnTo>
                  <a:lnTo>
                    <a:pt x="48507" y="29133"/>
                  </a:lnTo>
                  <a:lnTo>
                    <a:pt x="27466" y="53672"/>
                  </a:lnTo>
                  <a:lnTo>
                    <a:pt x="23959" y="590013"/>
                  </a:lnTo>
                  <a:lnTo>
                    <a:pt x="20453" y="590013"/>
                  </a:lnTo>
                  <a:lnTo>
                    <a:pt x="16946" y="278024"/>
                  </a:lnTo>
                  <a:lnTo>
                    <a:pt x="9932" y="274518"/>
                  </a:lnTo>
                  <a:lnTo>
                    <a:pt x="6426" y="88727"/>
                  </a:lnTo>
                  <a:lnTo>
                    <a:pt x="2919" y="74705"/>
                  </a:lnTo>
                  <a:lnTo>
                    <a:pt x="2919" y="39650"/>
                  </a:lnTo>
                  <a:lnTo>
                    <a:pt x="16946" y="1511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43" name="Freeform 942">
              <a:extLst>
                <a:ext uri="{FF2B5EF4-FFF2-40B4-BE49-F238E27FC236}">
                  <a16:creationId xmlns:a16="http://schemas.microsoft.com/office/drawing/2014/main" id="{25E71C08-1F29-550A-63E8-10CC79826718}"/>
                </a:ext>
              </a:extLst>
            </p:cNvPr>
            <p:cNvSpPr/>
            <p:nvPr/>
          </p:nvSpPr>
          <p:spPr>
            <a:xfrm>
              <a:off x="8670423" y="1959840"/>
              <a:ext cx="36300" cy="1244114"/>
            </a:xfrm>
            <a:custGeom>
              <a:avLst/>
              <a:gdLst>
                <a:gd name="csX0" fmla="*/ 2908 w 24547"/>
                <a:gd name="csY0" fmla="*/ 1101 h 841320"/>
                <a:gd name="csX1" fmla="*/ 6415 w 24547"/>
                <a:gd name="csY1" fmla="*/ 1101 h 841320"/>
                <a:gd name="csX2" fmla="*/ 13428 w 24547"/>
                <a:gd name="csY2" fmla="*/ 46673 h 841320"/>
                <a:gd name="csX3" fmla="*/ 16935 w 24547"/>
                <a:gd name="csY3" fmla="*/ 232464 h 841320"/>
                <a:gd name="csX4" fmla="*/ 23948 w 24547"/>
                <a:gd name="csY4" fmla="*/ 232464 h 841320"/>
                <a:gd name="csX5" fmla="*/ 27455 w 24547"/>
                <a:gd name="csY5" fmla="*/ 547959 h 841320"/>
                <a:gd name="csX6" fmla="*/ 27455 w 24547"/>
                <a:gd name="csY6" fmla="*/ 817883 h 841320"/>
                <a:gd name="csX7" fmla="*/ 20442 w 24547"/>
                <a:gd name="csY7" fmla="*/ 807366 h 841320"/>
                <a:gd name="csX8" fmla="*/ 16935 w 24547"/>
                <a:gd name="csY8" fmla="*/ 821388 h 841320"/>
                <a:gd name="csX9" fmla="*/ 20442 w 24547"/>
                <a:gd name="csY9" fmla="*/ 828399 h 841320"/>
                <a:gd name="csX10" fmla="*/ 13428 w 24547"/>
                <a:gd name="csY10" fmla="*/ 828399 h 841320"/>
                <a:gd name="csX11" fmla="*/ 9921 w 24547"/>
                <a:gd name="csY11" fmla="*/ 842421 h 841320"/>
                <a:gd name="csX12" fmla="*/ 2908 w 24547"/>
                <a:gd name="csY12" fmla="*/ 838916 h 8413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4547" h="841320">
                  <a:moveTo>
                    <a:pt x="2908" y="1101"/>
                  </a:moveTo>
                  <a:lnTo>
                    <a:pt x="6415" y="1101"/>
                  </a:lnTo>
                  <a:lnTo>
                    <a:pt x="13428" y="46673"/>
                  </a:lnTo>
                  <a:lnTo>
                    <a:pt x="16935" y="232464"/>
                  </a:lnTo>
                  <a:lnTo>
                    <a:pt x="23948" y="232464"/>
                  </a:lnTo>
                  <a:lnTo>
                    <a:pt x="27455" y="547959"/>
                  </a:lnTo>
                  <a:lnTo>
                    <a:pt x="27455" y="817883"/>
                  </a:lnTo>
                  <a:lnTo>
                    <a:pt x="20442" y="807366"/>
                  </a:lnTo>
                  <a:lnTo>
                    <a:pt x="16935" y="821388"/>
                  </a:lnTo>
                  <a:lnTo>
                    <a:pt x="20442" y="828399"/>
                  </a:lnTo>
                  <a:lnTo>
                    <a:pt x="13428" y="828399"/>
                  </a:lnTo>
                  <a:lnTo>
                    <a:pt x="9921" y="842421"/>
                  </a:lnTo>
                  <a:lnTo>
                    <a:pt x="2908" y="83891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44" name="Freeform 943">
              <a:extLst>
                <a:ext uri="{FF2B5EF4-FFF2-40B4-BE49-F238E27FC236}">
                  <a16:creationId xmlns:a16="http://schemas.microsoft.com/office/drawing/2014/main" id="{26F15BAA-1122-C5A8-B94E-E9CAD5B095AC}"/>
                </a:ext>
              </a:extLst>
            </p:cNvPr>
            <p:cNvSpPr/>
            <p:nvPr/>
          </p:nvSpPr>
          <p:spPr>
            <a:xfrm>
              <a:off x="9515685" y="1965022"/>
              <a:ext cx="217797" cy="238455"/>
            </a:xfrm>
            <a:custGeom>
              <a:avLst/>
              <a:gdLst>
                <a:gd name="csX0" fmla="*/ 3071 w 147283"/>
                <a:gd name="csY0" fmla="*/ 1102 h 161253"/>
                <a:gd name="csX1" fmla="*/ 20605 w 147283"/>
                <a:gd name="csY1" fmla="*/ 18630 h 161253"/>
                <a:gd name="csX2" fmla="*/ 52165 w 147283"/>
                <a:gd name="csY2" fmla="*/ 50179 h 161253"/>
                <a:gd name="csX3" fmla="*/ 76713 w 147283"/>
                <a:gd name="csY3" fmla="*/ 78223 h 161253"/>
                <a:gd name="csX4" fmla="*/ 104767 w 147283"/>
                <a:gd name="csY4" fmla="*/ 106267 h 161253"/>
                <a:gd name="csX5" fmla="*/ 129314 w 147283"/>
                <a:gd name="csY5" fmla="*/ 134311 h 161253"/>
                <a:gd name="csX6" fmla="*/ 146847 w 147283"/>
                <a:gd name="csY6" fmla="*/ 151839 h 161253"/>
                <a:gd name="csX7" fmla="*/ 150354 w 147283"/>
                <a:gd name="csY7" fmla="*/ 162355 h 161253"/>
                <a:gd name="csX8" fmla="*/ 3071 w 147283"/>
                <a:gd name="csY8" fmla="*/ 162355 h 1612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7283" h="161253">
                  <a:moveTo>
                    <a:pt x="3071" y="1102"/>
                  </a:moveTo>
                  <a:lnTo>
                    <a:pt x="20605" y="18630"/>
                  </a:lnTo>
                  <a:lnTo>
                    <a:pt x="52165" y="50179"/>
                  </a:lnTo>
                  <a:lnTo>
                    <a:pt x="76713" y="78223"/>
                  </a:lnTo>
                  <a:lnTo>
                    <a:pt x="104767" y="106267"/>
                  </a:lnTo>
                  <a:lnTo>
                    <a:pt x="129314" y="134311"/>
                  </a:lnTo>
                  <a:lnTo>
                    <a:pt x="146847" y="151839"/>
                  </a:lnTo>
                  <a:lnTo>
                    <a:pt x="150354" y="162355"/>
                  </a:lnTo>
                  <a:lnTo>
                    <a:pt x="3071" y="162355"/>
                  </a:lnTo>
                  <a:close/>
                </a:path>
              </a:pathLst>
            </a:custGeom>
            <a:solidFill>
              <a:srgbClr val="225F9A"/>
            </a:solidFill>
            <a:ln w="3506" cap="flat">
              <a:noFill/>
              <a:prstDash val="solid"/>
              <a:miter/>
            </a:ln>
          </p:spPr>
          <p:txBody>
            <a:bodyPr/>
            <a:lstStyle/>
            <a:p>
              <a:endParaRPr lang="en-GB" dirty="0">
                <a:solidFill>
                  <a:srgbClr val="0044AE"/>
                </a:solidFill>
              </a:endParaRPr>
            </a:p>
          </p:txBody>
        </p:sp>
        <p:sp>
          <p:nvSpPr>
            <p:cNvPr id="946" name="Freeform 945">
              <a:extLst>
                <a:ext uri="{FF2B5EF4-FFF2-40B4-BE49-F238E27FC236}">
                  <a16:creationId xmlns:a16="http://schemas.microsoft.com/office/drawing/2014/main" id="{A01ED43D-B1B2-F00D-0A43-98236441C628}"/>
                </a:ext>
              </a:extLst>
            </p:cNvPr>
            <p:cNvSpPr/>
            <p:nvPr/>
          </p:nvSpPr>
          <p:spPr>
            <a:xfrm>
              <a:off x="8872663" y="2509323"/>
              <a:ext cx="627463" cy="41471"/>
            </a:xfrm>
            <a:custGeom>
              <a:avLst/>
              <a:gdLst>
                <a:gd name="csX0" fmla="*/ 2947 w 424315"/>
                <a:gd name="csY0" fmla="*/ 1207 h 28044"/>
                <a:gd name="csX1" fmla="*/ 423756 w 424315"/>
                <a:gd name="csY1" fmla="*/ 1207 h 28044"/>
                <a:gd name="csX2" fmla="*/ 427263 w 424315"/>
                <a:gd name="csY2" fmla="*/ 4713 h 28044"/>
                <a:gd name="csX3" fmla="*/ 423756 w 424315"/>
                <a:gd name="csY3" fmla="*/ 29251 h 28044"/>
                <a:gd name="csX4" fmla="*/ 6454 w 424315"/>
                <a:gd name="csY4" fmla="*/ 29251 h 28044"/>
                <a:gd name="csX5" fmla="*/ 2947 w 424315"/>
                <a:gd name="csY5" fmla="*/ 25746 h 28044"/>
              </a:gdLst>
              <a:ahLst/>
              <a:cxnLst>
                <a:cxn ang="0">
                  <a:pos x="csX0" y="csY0"/>
                </a:cxn>
                <a:cxn ang="0">
                  <a:pos x="csX1" y="csY1"/>
                </a:cxn>
                <a:cxn ang="0">
                  <a:pos x="csX2" y="csY2"/>
                </a:cxn>
                <a:cxn ang="0">
                  <a:pos x="csX3" y="csY3"/>
                </a:cxn>
                <a:cxn ang="0">
                  <a:pos x="csX4" y="csY4"/>
                </a:cxn>
                <a:cxn ang="0">
                  <a:pos x="csX5" y="csY5"/>
                </a:cxn>
              </a:cxnLst>
              <a:rect l="l" t="t" r="r" b="b"/>
              <a:pathLst>
                <a:path w="424315" h="28044">
                  <a:moveTo>
                    <a:pt x="2947" y="1207"/>
                  </a:moveTo>
                  <a:lnTo>
                    <a:pt x="423756" y="1207"/>
                  </a:lnTo>
                  <a:lnTo>
                    <a:pt x="427263" y="4713"/>
                  </a:lnTo>
                  <a:lnTo>
                    <a:pt x="423756" y="29251"/>
                  </a:lnTo>
                  <a:lnTo>
                    <a:pt x="6454" y="29251"/>
                  </a:lnTo>
                  <a:lnTo>
                    <a:pt x="2947" y="2574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47" name="Freeform 946">
              <a:extLst>
                <a:ext uri="{FF2B5EF4-FFF2-40B4-BE49-F238E27FC236}">
                  <a16:creationId xmlns:a16="http://schemas.microsoft.com/office/drawing/2014/main" id="{0329496C-F8EF-76A7-3F62-BB2065195702}"/>
                </a:ext>
              </a:extLst>
            </p:cNvPr>
            <p:cNvSpPr/>
            <p:nvPr/>
          </p:nvSpPr>
          <p:spPr>
            <a:xfrm>
              <a:off x="8872663" y="2317522"/>
              <a:ext cx="560049" cy="41471"/>
            </a:xfrm>
            <a:custGeom>
              <a:avLst/>
              <a:gdLst>
                <a:gd name="csX0" fmla="*/ 6455 w 378728"/>
                <a:gd name="csY0" fmla="*/ 1170 h 28044"/>
                <a:gd name="csX1" fmla="*/ 381676 w 378728"/>
                <a:gd name="csY1" fmla="*/ 1170 h 28044"/>
                <a:gd name="csX2" fmla="*/ 381676 w 378728"/>
                <a:gd name="csY2" fmla="*/ 25709 h 28044"/>
                <a:gd name="csX3" fmla="*/ 378170 w 378728"/>
                <a:gd name="csY3" fmla="*/ 29214 h 28044"/>
                <a:gd name="csX4" fmla="*/ 6455 w 378728"/>
                <a:gd name="csY4" fmla="*/ 29214 h 28044"/>
                <a:gd name="csX5" fmla="*/ 2948 w 378728"/>
                <a:gd name="csY5" fmla="*/ 25709 h 28044"/>
                <a:gd name="csX6" fmla="*/ 2948 w 378728"/>
                <a:gd name="csY6" fmla="*/ 4676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78728" h="28044">
                  <a:moveTo>
                    <a:pt x="6455" y="1170"/>
                  </a:moveTo>
                  <a:lnTo>
                    <a:pt x="381676" y="1170"/>
                  </a:lnTo>
                  <a:lnTo>
                    <a:pt x="381676" y="25709"/>
                  </a:lnTo>
                  <a:lnTo>
                    <a:pt x="378170" y="29214"/>
                  </a:lnTo>
                  <a:lnTo>
                    <a:pt x="6455" y="29214"/>
                  </a:lnTo>
                  <a:lnTo>
                    <a:pt x="2948" y="25709"/>
                  </a:lnTo>
                  <a:lnTo>
                    <a:pt x="2948" y="467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48" name="Freeform 947">
              <a:extLst>
                <a:ext uri="{FF2B5EF4-FFF2-40B4-BE49-F238E27FC236}">
                  <a16:creationId xmlns:a16="http://schemas.microsoft.com/office/drawing/2014/main" id="{15B81358-8E5D-3FBF-54FA-0965DA34861C}"/>
                </a:ext>
              </a:extLst>
            </p:cNvPr>
            <p:cNvSpPr/>
            <p:nvPr/>
          </p:nvSpPr>
          <p:spPr>
            <a:xfrm>
              <a:off x="9500127" y="2094618"/>
              <a:ext cx="295581" cy="425073"/>
            </a:xfrm>
            <a:custGeom>
              <a:avLst/>
              <a:gdLst>
                <a:gd name="csX0" fmla="*/ 115316 w 199884"/>
                <a:gd name="csY0" fmla="*/ 1127 h 287451"/>
                <a:gd name="csX1" fmla="*/ 129343 w 199884"/>
                <a:gd name="csY1" fmla="*/ 8138 h 287451"/>
                <a:gd name="csX2" fmla="*/ 129343 w 199884"/>
                <a:gd name="csY2" fmla="*/ 1127 h 287451"/>
                <a:gd name="csX3" fmla="*/ 143370 w 199884"/>
                <a:gd name="csY3" fmla="*/ 8138 h 287451"/>
                <a:gd name="csX4" fmla="*/ 185451 w 199884"/>
                <a:gd name="csY4" fmla="*/ 53710 h 287451"/>
                <a:gd name="csX5" fmla="*/ 202984 w 199884"/>
                <a:gd name="csY5" fmla="*/ 71237 h 287451"/>
                <a:gd name="csX6" fmla="*/ 202984 w 199884"/>
                <a:gd name="csY6" fmla="*/ 288578 h 287451"/>
                <a:gd name="csX7" fmla="*/ 174930 w 199884"/>
                <a:gd name="csY7" fmla="*/ 288578 h 287451"/>
                <a:gd name="csX8" fmla="*/ 174930 w 199884"/>
                <a:gd name="csY8" fmla="*/ 102787 h 287451"/>
                <a:gd name="csX9" fmla="*/ 3100 w 199884"/>
                <a:gd name="csY9" fmla="*/ 102787 h 287451"/>
                <a:gd name="csX10" fmla="*/ 3100 w 199884"/>
                <a:gd name="csY10" fmla="*/ 99281 h 287451"/>
                <a:gd name="csX11" fmla="*/ 174930 w 199884"/>
                <a:gd name="csY11" fmla="*/ 95776 h 287451"/>
                <a:gd name="csX12" fmla="*/ 178437 w 199884"/>
                <a:gd name="csY12" fmla="*/ 85259 h 287451"/>
                <a:gd name="csX13" fmla="*/ 178437 w 199884"/>
                <a:gd name="csY13" fmla="*/ 74743 h 287451"/>
                <a:gd name="csX14" fmla="*/ 160903 w 199884"/>
                <a:gd name="csY14" fmla="*/ 74743 h 287451"/>
                <a:gd name="csX15" fmla="*/ 136356 w 199884"/>
                <a:gd name="csY15" fmla="*/ 46699 h 287451"/>
                <a:gd name="csX16" fmla="*/ 115316 w 199884"/>
                <a:gd name="csY16" fmla="*/ 25666 h 2874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99884" h="287451">
                  <a:moveTo>
                    <a:pt x="115316" y="1127"/>
                  </a:moveTo>
                  <a:lnTo>
                    <a:pt x="129343" y="8138"/>
                  </a:lnTo>
                  <a:lnTo>
                    <a:pt x="129343" y="1127"/>
                  </a:lnTo>
                  <a:lnTo>
                    <a:pt x="143370" y="8138"/>
                  </a:lnTo>
                  <a:lnTo>
                    <a:pt x="185451" y="53710"/>
                  </a:lnTo>
                  <a:lnTo>
                    <a:pt x="202984" y="71237"/>
                  </a:lnTo>
                  <a:lnTo>
                    <a:pt x="202984" y="288578"/>
                  </a:lnTo>
                  <a:lnTo>
                    <a:pt x="174930" y="288578"/>
                  </a:lnTo>
                  <a:lnTo>
                    <a:pt x="174930" y="102787"/>
                  </a:lnTo>
                  <a:lnTo>
                    <a:pt x="3100" y="102787"/>
                  </a:lnTo>
                  <a:lnTo>
                    <a:pt x="3100" y="99281"/>
                  </a:lnTo>
                  <a:lnTo>
                    <a:pt x="174930" y="95776"/>
                  </a:lnTo>
                  <a:lnTo>
                    <a:pt x="178437" y="85259"/>
                  </a:lnTo>
                  <a:lnTo>
                    <a:pt x="178437" y="74743"/>
                  </a:lnTo>
                  <a:lnTo>
                    <a:pt x="160903" y="74743"/>
                  </a:lnTo>
                  <a:lnTo>
                    <a:pt x="136356" y="46699"/>
                  </a:lnTo>
                  <a:lnTo>
                    <a:pt x="115316" y="2566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49" name="Freeform 948">
              <a:extLst>
                <a:ext uri="{FF2B5EF4-FFF2-40B4-BE49-F238E27FC236}">
                  <a16:creationId xmlns:a16="http://schemas.microsoft.com/office/drawing/2014/main" id="{1B857CE9-AC27-2A83-C759-6CBD4D50D01B}"/>
                </a:ext>
              </a:extLst>
            </p:cNvPr>
            <p:cNvSpPr/>
            <p:nvPr/>
          </p:nvSpPr>
          <p:spPr>
            <a:xfrm>
              <a:off x="8872663" y="2701124"/>
              <a:ext cx="440780" cy="41471"/>
            </a:xfrm>
            <a:custGeom>
              <a:avLst/>
              <a:gdLst>
                <a:gd name="csX0" fmla="*/ 2947 w 298073"/>
                <a:gd name="csY0" fmla="*/ 1244 h 28044"/>
                <a:gd name="csX1" fmla="*/ 297513 w 298073"/>
                <a:gd name="csY1" fmla="*/ 1244 h 28044"/>
                <a:gd name="csX2" fmla="*/ 301020 w 298073"/>
                <a:gd name="csY2" fmla="*/ 15266 h 28044"/>
                <a:gd name="csX3" fmla="*/ 294007 w 298073"/>
                <a:gd name="csY3" fmla="*/ 29288 h 28044"/>
                <a:gd name="csX4" fmla="*/ 6454 w 298073"/>
                <a:gd name="csY4" fmla="*/ 29288 h 28044"/>
                <a:gd name="csX5" fmla="*/ 2947 w 298073"/>
                <a:gd name="csY5" fmla="*/ 25783 h 28044"/>
              </a:gdLst>
              <a:ahLst/>
              <a:cxnLst>
                <a:cxn ang="0">
                  <a:pos x="csX0" y="csY0"/>
                </a:cxn>
                <a:cxn ang="0">
                  <a:pos x="csX1" y="csY1"/>
                </a:cxn>
                <a:cxn ang="0">
                  <a:pos x="csX2" y="csY2"/>
                </a:cxn>
                <a:cxn ang="0">
                  <a:pos x="csX3" y="csY3"/>
                </a:cxn>
                <a:cxn ang="0">
                  <a:pos x="csX4" y="csY4"/>
                </a:cxn>
                <a:cxn ang="0">
                  <a:pos x="csX5" y="csY5"/>
                </a:cxn>
              </a:cxnLst>
              <a:rect l="l" t="t" r="r" b="b"/>
              <a:pathLst>
                <a:path w="298073" h="28044">
                  <a:moveTo>
                    <a:pt x="2947" y="1244"/>
                  </a:moveTo>
                  <a:lnTo>
                    <a:pt x="297513" y="1244"/>
                  </a:lnTo>
                  <a:lnTo>
                    <a:pt x="301020" y="15266"/>
                  </a:lnTo>
                  <a:lnTo>
                    <a:pt x="294007" y="29288"/>
                  </a:lnTo>
                  <a:lnTo>
                    <a:pt x="6454" y="29288"/>
                  </a:lnTo>
                  <a:lnTo>
                    <a:pt x="2947" y="2578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50" name="Freeform 949">
              <a:extLst>
                <a:ext uri="{FF2B5EF4-FFF2-40B4-BE49-F238E27FC236}">
                  <a16:creationId xmlns:a16="http://schemas.microsoft.com/office/drawing/2014/main" id="{767DDCD7-B5F8-AB75-7FD4-BCB57AEF2FD1}"/>
                </a:ext>
              </a:extLst>
            </p:cNvPr>
            <p:cNvSpPr/>
            <p:nvPr/>
          </p:nvSpPr>
          <p:spPr>
            <a:xfrm>
              <a:off x="8737836" y="1892449"/>
              <a:ext cx="788219" cy="326580"/>
            </a:xfrm>
            <a:custGeom>
              <a:avLst/>
              <a:gdLst>
                <a:gd name="csX0" fmla="*/ 2921 w 533025"/>
                <a:gd name="csY0" fmla="*/ 1088 h 220846"/>
                <a:gd name="csX1" fmla="*/ 518412 w 533025"/>
                <a:gd name="csY1" fmla="*/ 1088 h 220846"/>
                <a:gd name="csX2" fmla="*/ 535946 w 533025"/>
                <a:gd name="csY2" fmla="*/ 18616 h 220846"/>
                <a:gd name="csX3" fmla="*/ 528933 w 533025"/>
                <a:gd name="csY3" fmla="*/ 22121 h 220846"/>
                <a:gd name="csX4" fmla="*/ 532439 w 533025"/>
                <a:gd name="csY4" fmla="*/ 39649 h 220846"/>
                <a:gd name="csX5" fmla="*/ 525426 w 533025"/>
                <a:gd name="csY5" fmla="*/ 39649 h 220846"/>
                <a:gd name="csX6" fmla="*/ 521919 w 533025"/>
                <a:gd name="csY6" fmla="*/ 29132 h 220846"/>
                <a:gd name="csX7" fmla="*/ 514906 w 533025"/>
                <a:gd name="csY7" fmla="*/ 25627 h 220846"/>
                <a:gd name="csX8" fmla="*/ 514906 w 533025"/>
                <a:gd name="csY8" fmla="*/ 36143 h 220846"/>
                <a:gd name="csX9" fmla="*/ 521919 w 533025"/>
                <a:gd name="csY9" fmla="*/ 36143 h 220846"/>
                <a:gd name="csX10" fmla="*/ 521919 w 533025"/>
                <a:gd name="csY10" fmla="*/ 85220 h 220846"/>
                <a:gd name="csX11" fmla="*/ 518412 w 533025"/>
                <a:gd name="csY11" fmla="*/ 85220 h 220846"/>
                <a:gd name="csX12" fmla="*/ 514906 w 533025"/>
                <a:gd name="csY12" fmla="*/ 207913 h 220846"/>
                <a:gd name="csX13" fmla="*/ 504385 w 533025"/>
                <a:gd name="csY13" fmla="*/ 211418 h 220846"/>
                <a:gd name="csX14" fmla="*/ 500879 w 533025"/>
                <a:gd name="csY14" fmla="*/ 221935 h 220846"/>
                <a:gd name="csX15" fmla="*/ 497372 w 533025"/>
                <a:gd name="csY15" fmla="*/ 218429 h 220846"/>
                <a:gd name="csX16" fmla="*/ 497372 w 533025"/>
                <a:gd name="csY16" fmla="*/ 32638 h 220846"/>
                <a:gd name="csX17" fmla="*/ 6428 w 533025"/>
                <a:gd name="csY17" fmla="*/ 32638 h 220846"/>
                <a:gd name="csX18" fmla="*/ 6428 w 533025"/>
                <a:gd name="csY18" fmla="*/ 29132 h 220846"/>
                <a:gd name="csX19" fmla="*/ 416717 w 533025"/>
                <a:gd name="csY19" fmla="*/ 25627 h 220846"/>
                <a:gd name="csX20" fmla="*/ 416717 w 533025"/>
                <a:gd name="csY20" fmla="*/ 22121 h 220846"/>
                <a:gd name="csX21" fmla="*/ 476331 w 533025"/>
                <a:gd name="csY21" fmla="*/ 22121 h 220846"/>
                <a:gd name="csX22" fmla="*/ 479838 w 533025"/>
                <a:gd name="csY22" fmla="*/ 15110 h 220846"/>
                <a:gd name="csX23" fmla="*/ 493865 w 533025"/>
                <a:gd name="csY23" fmla="*/ 18616 h 220846"/>
                <a:gd name="csX24" fmla="*/ 511399 w 533025"/>
                <a:gd name="csY24" fmla="*/ 15110 h 220846"/>
                <a:gd name="csX25" fmla="*/ 514906 w 533025"/>
                <a:gd name="csY25" fmla="*/ 4594 h 220846"/>
                <a:gd name="csX26" fmla="*/ 2921 w 533025"/>
                <a:gd name="csY26" fmla="*/ 4594 h 220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533025" h="220846">
                  <a:moveTo>
                    <a:pt x="2921" y="1088"/>
                  </a:moveTo>
                  <a:lnTo>
                    <a:pt x="518412" y="1088"/>
                  </a:lnTo>
                  <a:lnTo>
                    <a:pt x="535946" y="18616"/>
                  </a:lnTo>
                  <a:lnTo>
                    <a:pt x="528933" y="22121"/>
                  </a:lnTo>
                  <a:lnTo>
                    <a:pt x="532439" y="39649"/>
                  </a:lnTo>
                  <a:lnTo>
                    <a:pt x="525426" y="39649"/>
                  </a:lnTo>
                  <a:lnTo>
                    <a:pt x="521919" y="29132"/>
                  </a:lnTo>
                  <a:lnTo>
                    <a:pt x="514906" y="25627"/>
                  </a:lnTo>
                  <a:lnTo>
                    <a:pt x="514906" y="36143"/>
                  </a:lnTo>
                  <a:lnTo>
                    <a:pt x="521919" y="36143"/>
                  </a:lnTo>
                  <a:lnTo>
                    <a:pt x="521919" y="85220"/>
                  </a:lnTo>
                  <a:lnTo>
                    <a:pt x="518412" y="85220"/>
                  </a:lnTo>
                  <a:lnTo>
                    <a:pt x="514906" y="207913"/>
                  </a:lnTo>
                  <a:lnTo>
                    <a:pt x="504385" y="211418"/>
                  </a:lnTo>
                  <a:lnTo>
                    <a:pt x="500879" y="221935"/>
                  </a:lnTo>
                  <a:lnTo>
                    <a:pt x="497372" y="218429"/>
                  </a:lnTo>
                  <a:lnTo>
                    <a:pt x="497372" y="32638"/>
                  </a:lnTo>
                  <a:lnTo>
                    <a:pt x="6428" y="32638"/>
                  </a:lnTo>
                  <a:lnTo>
                    <a:pt x="6428" y="29132"/>
                  </a:lnTo>
                  <a:lnTo>
                    <a:pt x="416717" y="25627"/>
                  </a:lnTo>
                  <a:lnTo>
                    <a:pt x="416717" y="22121"/>
                  </a:lnTo>
                  <a:lnTo>
                    <a:pt x="476331" y="22121"/>
                  </a:lnTo>
                  <a:lnTo>
                    <a:pt x="479838" y="15110"/>
                  </a:lnTo>
                  <a:lnTo>
                    <a:pt x="493865" y="18616"/>
                  </a:lnTo>
                  <a:lnTo>
                    <a:pt x="511399" y="15110"/>
                  </a:lnTo>
                  <a:lnTo>
                    <a:pt x="514906" y="4594"/>
                  </a:lnTo>
                  <a:lnTo>
                    <a:pt x="2921" y="4594"/>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51" name="Freeform 950">
              <a:extLst>
                <a:ext uri="{FF2B5EF4-FFF2-40B4-BE49-F238E27FC236}">
                  <a16:creationId xmlns:a16="http://schemas.microsoft.com/office/drawing/2014/main" id="{624B8E80-BF99-F427-16F8-65696094B260}"/>
                </a:ext>
              </a:extLst>
            </p:cNvPr>
            <p:cNvSpPr/>
            <p:nvPr/>
          </p:nvSpPr>
          <p:spPr>
            <a:xfrm>
              <a:off x="8748209" y="3235056"/>
              <a:ext cx="674133" cy="31102"/>
            </a:xfrm>
            <a:custGeom>
              <a:avLst/>
              <a:gdLst>
                <a:gd name="csX0" fmla="*/ 9938 w 455876"/>
                <a:gd name="csY0" fmla="*/ 1347 h 21033"/>
                <a:gd name="csX1" fmla="*/ 448281 w 455876"/>
                <a:gd name="csY1" fmla="*/ 1347 h 21033"/>
                <a:gd name="csX2" fmla="*/ 458802 w 455876"/>
                <a:gd name="csY2" fmla="*/ 15369 h 21033"/>
                <a:gd name="csX3" fmla="*/ 458802 w 455876"/>
                <a:gd name="csY3" fmla="*/ 22380 h 21033"/>
                <a:gd name="csX4" fmla="*/ 2925 w 455876"/>
                <a:gd name="csY4" fmla="*/ 22380 h 21033"/>
                <a:gd name="csX5" fmla="*/ 2925 w 455876"/>
                <a:gd name="csY5" fmla="*/ 15369 h 21033"/>
                <a:gd name="csX6" fmla="*/ 199303 w 455876"/>
                <a:gd name="csY6" fmla="*/ 11864 h 21033"/>
                <a:gd name="csX7" fmla="*/ 199303 w 455876"/>
                <a:gd name="csY7" fmla="*/ 8358 h 21033"/>
                <a:gd name="csX8" fmla="*/ 9938 w 455876"/>
                <a:gd name="csY8" fmla="*/ 4853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5876" h="21033">
                  <a:moveTo>
                    <a:pt x="9938" y="1347"/>
                  </a:moveTo>
                  <a:lnTo>
                    <a:pt x="448281" y="1347"/>
                  </a:lnTo>
                  <a:lnTo>
                    <a:pt x="458802" y="15369"/>
                  </a:lnTo>
                  <a:lnTo>
                    <a:pt x="458802" y="22380"/>
                  </a:lnTo>
                  <a:lnTo>
                    <a:pt x="2925" y="22380"/>
                  </a:lnTo>
                  <a:lnTo>
                    <a:pt x="2925" y="15369"/>
                  </a:lnTo>
                  <a:lnTo>
                    <a:pt x="199303" y="11864"/>
                  </a:lnTo>
                  <a:lnTo>
                    <a:pt x="199303" y="8358"/>
                  </a:lnTo>
                  <a:lnTo>
                    <a:pt x="9938" y="485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52" name="Freeform 951">
              <a:extLst>
                <a:ext uri="{FF2B5EF4-FFF2-40B4-BE49-F238E27FC236}">
                  <a16:creationId xmlns:a16="http://schemas.microsoft.com/office/drawing/2014/main" id="{8068126E-0344-B563-A9C2-845F5F59F314}"/>
                </a:ext>
              </a:extLst>
            </p:cNvPr>
            <p:cNvSpPr/>
            <p:nvPr/>
          </p:nvSpPr>
          <p:spPr>
            <a:xfrm>
              <a:off x="8832304" y="3027489"/>
              <a:ext cx="383738" cy="41471"/>
            </a:xfrm>
            <a:custGeom>
              <a:avLst/>
              <a:gdLst>
                <a:gd name="csX0" fmla="*/ 6455 w 259499"/>
                <a:gd name="csY0" fmla="*/ 1281 h 28044"/>
                <a:gd name="csX1" fmla="*/ 262447 w 259499"/>
                <a:gd name="csY1" fmla="*/ 1281 h 28044"/>
                <a:gd name="csX2" fmla="*/ 262447 w 259499"/>
                <a:gd name="csY2" fmla="*/ 25820 h 28044"/>
                <a:gd name="csX3" fmla="*/ 258940 w 259499"/>
                <a:gd name="csY3" fmla="*/ 29325 h 28044"/>
                <a:gd name="csX4" fmla="*/ 6455 w 259499"/>
                <a:gd name="csY4" fmla="*/ 29325 h 28044"/>
                <a:gd name="csX5" fmla="*/ 2948 w 259499"/>
                <a:gd name="csY5" fmla="*/ 25820 h 28044"/>
                <a:gd name="csX6" fmla="*/ 2948 w 259499"/>
                <a:gd name="csY6" fmla="*/ 4787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499" h="28044">
                  <a:moveTo>
                    <a:pt x="6455" y="1281"/>
                  </a:moveTo>
                  <a:lnTo>
                    <a:pt x="262447" y="1281"/>
                  </a:lnTo>
                  <a:lnTo>
                    <a:pt x="262447" y="25820"/>
                  </a:lnTo>
                  <a:lnTo>
                    <a:pt x="258940" y="29325"/>
                  </a:lnTo>
                  <a:lnTo>
                    <a:pt x="6455" y="29325"/>
                  </a:lnTo>
                  <a:lnTo>
                    <a:pt x="2948" y="25820"/>
                  </a:lnTo>
                  <a:lnTo>
                    <a:pt x="2948" y="4787"/>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53" name="Freeform 952">
              <a:extLst>
                <a:ext uri="{FF2B5EF4-FFF2-40B4-BE49-F238E27FC236}">
                  <a16:creationId xmlns:a16="http://schemas.microsoft.com/office/drawing/2014/main" id="{29A25E15-BC92-8445-0E3F-ADFE1F3E6D88}"/>
                </a:ext>
              </a:extLst>
            </p:cNvPr>
            <p:cNvSpPr/>
            <p:nvPr/>
          </p:nvSpPr>
          <p:spPr>
            <a:xfrm>
              <a:off x="9494942" y="1918369"/>
              <a:ext cx="197055" cy="279926"/>
            </a:xfrm>
            <a:custGeom>
              <a:avLst/>
              <a:gdLst>
                <a:gd name="csX0" fmla="*/ 10082 w 133256"/>
                <a:gd name="csY0" fmla="*/ 1093 h 189297"/>
                <a:gd name="csX1" fmla="*/ 27616 w 133256"/>
                <a:gd name="csY1" fmla="*/ 1093 h 189297"/>
                <a:gd name="csX2" fmla="*/ 80217 w 133256"/>
                <a:gd name="csY2" fmla="*/ 57181 h 189297"/>
                <a:gd name="csX3" fmla="*/ 136325 w 133256"/>
                <a:gd name="csY3" fmla="*/ 116775 h 189297"/>
                <a:gd name="csX4" fmla="*/ 132819 w 133256"/>
                <a:gd name="csY4" fmla="*/ 127291 h 189297"/>
                <a:gd name="csX5" fmla="*/ 122298 w 133256"/>
                <a:gd name="csY5" fmla="*/ 123786 h 189297"/>
                <a:gd name="csX6" fmla="*/ 115285 w 133256"/>
                <a:gd name="csY6" fmla="*/ 137808 h 189297"/>
                <a:gd name="csX7" fmla="*/ 66190 w 133256"/>
                <a:gd name="csY7" fmla="*/ 88731 h 189297"/>
                <a:gd name="csX8" fmla="*/ 41643 w 133256"/>
                <a:gd name="csY8" fmla="*/ 60687 h 189297"/>
                <a:gd name="csX9" fmla="*/ 20603 w 133256"/>
                <a:gd name="csY9" fmla="*/ 36148 h 189297"/>
                <a:gd name="csX10" fmla="*/ 17096 w 133256"/>
                <a:gd name="csY10" fmla="*/ 190390 h 189297"/>
                <a:gd name="csX11" fmla="*/ 13589 w 133256"/>
                <a:gd name="csY11" fmla="*/ 190390 h 189297"/>
                <a:gd name="csX12" fmla="*/ 10082 w 133256"/>
                <a:gd name="csY12" fmla="*/ 18621 h 189297"/>
                <a:gd name="csX13" fmla="*/ 3069 w 133256"/>
                <a:gd name="csY13" fmla="*/ 18621 h 189297"/>
                <a:gd name="csX14" fmla="*/ 3069 w 133256"/>
                <a:gd name="csY14" fmla="*/ 8104 h 189297"/>
                <a:gd name="csX15" fmla="*/ 13589 w 133256"/>
                <a:gd name="csY15" fmla="*/ 11610 h 189297"/>
                <a:gd name="csX16" fmla="*/ 13589 w 133256"/>
                <a:gd name="csY16" fmla="*/ 22126 h 189297"/>
                <a:gd name="csX17" fmla="*/ 20603 w 133256"/>
                <a:gd name="csY17" fmla="*/ 22126 h 189297"/>
                <a:gd name="csX18" fmla="*/ 17096 w 133256"/>
                <a:gd name="csY18" fmla="*/ 4599 h 189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33256" h="189297">
                  <a:moveTo>
                    <a:pt x="10082" y="1093"/>
                  </a:moveTo>
                  <a:lnTo>
                    <a:pt x="27616" y="1093"/>
                  </a:lnTo>
                  <a:lnTo>
                    <a:pt x="80217" y="57181"/>
                  </a:lnTo>
                  <a:lnTo>
                    <a:pt x="136325" y="116775"/>
                  </a:lnTo>
                  <a:lnTo>
                    <a:pt x="132819" y="127291"/>
                  </a:lnTo>
                  <a:lnTo>
                    <a:pt x="122298" y="123786"/>
                  </a:lnTo>
                  <a:lnTo>
                    <a:pt x="115285" y="137808"/>
                  </a:lnTo>
                  <a:lnTo>
                    <a:pt x="66190" y="88731"/>
                  </a:lnTo>
                  <a:lnTo>
                    <a:pt x="41643" y="60687"/>
                  </a:lnTo>
                  <a:lnTo>
                    <a:pt x="20603" y="36148"/>
                  </a:lnTo>
                  <a:lnTo>
                    <a:pt x="17096" y="190390"/>
                  </a:lnTo>
                  <a:lnTo>
                    <a:pt x="13589" y="190390"/>
                  </a:lnTo>
                  <a:lnTo>
                    <a:pt x="10082" y="18621"/>
                  </a:lnTo>
                  <a:lnTo>
                    <a:pt x="3069" y="18621"/>
                  </a:lnTo>
                  <a:lnTo>
                    <a:pt x="3069" y="8104"/>
                  </a:lnTo>
                  <a:lnTo>
                    <a:pt x="13589" y="11610"/>
                  </a:lnTo>
                  <a:lnTo>
                    <a:pt x="13589" y="22126"/>
                  </a:lnTo>
                  <a:lnTo>
                    <a:pt x="20603" y="22126"/>
                  </a:lnTo>
                  <a:lnTo>
                    <a:pt x="17096" y="459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54" name="Freeform 953">
              <a:extLst>
                <a:ext uri="{FF2B5EF4-FFF2-40B4-BE49-F238E27FC236}">
                  <a16:creationId xmlns:a16="http://schemas.microsoft.com/office/drawing/2014/main" id="{AF157558-0068-1AEE-5179-EA6C61CC244D}"/>
                </a:ext>
              </a:extLst>
            </p:cNvPr>
            <p:cNvSpPr/>
            <p:nvPr/>
          </p:nvSpPr>
          <p:spPr>
            <a:xfrm>
              <a:off x="8872663" y="2509323"/>
              <a:ext cx="622278" cy="41471"/>
            </a:xfrm>
            <a:custGeom>
              <a:avLst/>
              <a:gdLst>
                <a:gd name="csX0" fmla="*/ 2947 w 420809"/>
                <a:gd name="csY0" fmla="*/ 1207 h 28044"/>
                <a:gd name="csX1" fmla="*/ 423756 w 420809"/>
                <a:gd name="csY1" fmla="*/ 1207 h 28044"/>
                <a:gd name="csX2" fmla="*/ 409729 w 420809"/>
                <a:gd name="csY2" fmla="*/ 8218 h 28044"/>
                <a:gd name="csX3" fmla="*/ 399209 w 420809"/>
                <a:gd name="csY3" fmla="*/ 11724 h 28044"/>
                <a:gd name="csX4" fmla="*/ 381675 w 420809"/>
                <a:gd name="csY4" fmla="*/ 8218 h 28044"/>
                <a:gd name="csX5" fmla="*/ 45028 w 420809"/>
                <a:gd name="csY5" fmla="*/ 8218 h 28044"/>
                <a:gd name="csX6" fmla="*/ 45028 w 420809"/>
                <a:gd name="csY6" fmla="*/ 15229 h 28044"/>
                <a:gd name="csX7" fmla="*/ 38014 w 420809"/>
                <a:gd name="csY7" fmla="*/ 22240 h 28044"/>
                <a:gd name="csX8" fmla="*/ 423756 w 420809"/>
                <a:gd name="csY8" fmla="*/ 25746 h 28044"/>
                <a:gd name="csX9" fmla="*/ 423756 w 420809"/>
                <a:gd name="csY9" fmla="*/ 29251 h 28044"/>
                <a:gd name="csX10" fmla="*/ 6454 w 420809"/>
                <a:gd name="csY10" fmla="*/ 29251 h 28044"/>
                <a:gd name="csX11" fmla="*/ 2947 w 420809"/>
                <a:gd name="csY11" fmla="*/ 25746 h 28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20809" h="28044">
                  <a:moveTo>
                    <a:pt x="2947" y="1207"/>
                  </a:moveTo>
                  <a:lnTo>
                    <a:pt x="423756" y="1207"/>
                  </a:lnTo>
                  <a:lnTo>
                    <a:pt x="409729" y="8218"/>
                  </a:lnTo>
                  <a:lnTo>
                    <a:pt x="399209" y="11724"/>
                  </a:lnTo>
                  <a:lnTo>
                    <a:pt x="381675" y="8218"/>
                  </a:lnTo>
                  <a:lnTo>
                    <a:pt x="45028" y="8218"/>
                  </a:lnTo>
                  <a:lnTo>
                    <a:pt x="45028" y="15229"/>
                  </a:lnTo>
                  <a:lnTo>
                    <a:pt x="38014" y="22240"/>
                  </a:lnTo>
                  <a:lnTo>
                    <a:pt x="423756" y="25746"/>
                  </a:lnTo>
                  <a:lnTo>
                    <a:pt x="423756" y="29251"/>
                  </a:lnTo>
                  <a:lnTo>
                    <a:pt x="6454" y="29251"/>
                  </a:lnTo>
                  <a:lnTo>
                    <a:pt x="2947" y="2574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55" name="Freeform 954">
              <a:extLst>
                <a:ext uri="{FF2B5EF4-FFF2-40B4-BE49-F238E27FC236}">
                  <a16:creationId xmlns:a16="http://schemas.microsoft.com/office/drawing/2014/main" id="{CD6E0B26-C7E8-DF82-77AD-644C7E06D4A5}"/>
                </a:ext>
              </a:extLst>
            </p:cNvPr>
            <p:cNvSpPr/>
            <p:nvPr/>
          </p:nvSpPr>
          <p:spPr>
            <a:xfrm>
              <a:off x="8670423" y="1959840"/>
              <a:ext cx="15556" cy="1238930"/>
            </a:xfrm>
            <a:custGeom>
              <a:avLst/>
              <a:gdLst>
                <a:gd name="csX0" fmla="*/ 2908 w 10520"/>
                <a:gd name="csY0" fmla="*/ 1101 h 837814"/>
                <a:gd name="csX1" fmla="*/ 6415 w 10520"/>
                <a:gd name="csY1" fmla="*/ 1101 h 837814"/>
                <a:gd name="csX2" fmla="*/ 9921 w 10520"/>
                <a:gd name="csY2" fmla="*/ 32651 h 837814"/>
                <a:gd name="csX3" fmla="*/ 13428 w 10520"/>
                <a:gd name="csY3" fmla="*/ 530432 h 837814"/>
                <a:gd name="csX4" fmla="*/ 9921 w 10520"/>
                <a:gd name="csY4" fmla="*/ 547959 h 837814"/>
                <a:gd name="csX5" fmla="*/ 6415 w 10520"/>
                <a:gd name="csY5" fmla="*/ 838916 h 837814"/>
                <a:gd name="csX6" fmla="*/ 2908 w 10520"/>
                <a:gd name="csY6" fmla="*/ 838916 h 8378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520" h="837814">
                  <a:moveTo>
                    <a:pt x="2908" y="1101"/>
                  </a:moveTo>
                  <a:lnTo>
                    <a:pt x="6415" y="1101"/>
                  </a:lnTo>
                  <a:lnTo>
                    <a:pt x="9921" y="32651"/>
                  </a:lnTo>
                  <a:lnTo>
                    <a:pt x="13428" y="530432"/>
                  </a:lnTo>
                  <a:lnTo>
                    <a:pt x="9921" y="547959"/>
                  </a:lnTo>
                  <a:lnTo>
                    <a:pt x="6415" y="838916"/>
                  </a:lnTo>
                  <a:lnTo>
                    <a:pt x="2908" y="83891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56" name="Freeform 955">
              <a:extLst>
                <a:ext uri="{FF2B5EF4-FFF2-40B4-BE49-F238E27FC236}">
                  <a16:creationId xmlns:a16="http://schemas.microsoft.com/office/drawing/2014/main" id="{0048298C-63D8-D4D6-DC3C-F4EC9A5E9A13}"/>
                </a:ext>
              </a:extLst>
            </p:cNvPr>
            <p:cNvSpPr/>
            <p:nvPr/>
          </p:nvSpPr>
          <p:spPr>
            <a:xfrm>
              <a:off x="9759408" y="2198295"/>
              <a:ext cx="36300" cy="321396"/>
            </a:xfrm>
            <a:custGeom>
              <a:avLst/>
              <a:gdLst>
                <a:gd name="csX0" fmla="*/ 24164 w 24547"/>
                <a:gd name="csY0" fmla="*/ 1147 h 217341"/>
                <a:gd name="csX1" fmla="*/ 27671 w 24547"/>
                <a:gd name="csY1" fmla="*/ 1147 h 217341"/>
                <a:gd name="csX2" fmla="*/ 27671 w 24547"/>
                <a:gd name="csY2" fmla="*/ 218488 h 217341"/>
                <a:gd name="csX3" fmla="*/ 3124 w 24547"/>
                <a:gd name="csY3" fmla="*/ 214983 h 217341"/>
                <a:gd name="csX4" fmla="*/ 3124 w 24547"/>
                <a:gd name="csY4" fmla="*/ 32697 h 217341"/>
                <a:gd name="csX5" fmla="*/ 6631 w 24547"/>
                <a:gd name="csY5" fmla="*/ 32697 h 217341"/>
                <a:gd name="csX6" fmla="*/ 6631 w 24547"/>
                <a:gd name="csY6" fmla="*/ 50224 h 217341"/>
                <a:gd name="csX7" fmla="*/ 20658 w 24547"/>
                <a:gd name="csY7" fmla="*/ 46719 h 217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4547" h="217341">
                  <a:moveTo>
                    <a:pt x="24164" y="1147"/>
                  </a:moveTo>
                  <a:lnTo>
                    <a:pt x="27671" y="1147"/>
                  </a:lnTo>
                  <a:lnTo>
                    <a:pt x="27671" y="218488"/>
                  </a:lnTo>
                  <a:lnTo>
                    <a:pt x="3124" y="214983"/>
                  </a:lnTo>
                  <a:lnTo>
                    <a:pt x="3124" y="32697"/>
                  </a:lnTo>
                  <a:lnTo>
                    <a:pt x="6631" y="32697"/>
                  </a:lnTo>
                  <a:lnTo>
                    <a:pt x="6631" y="50224"/>
                  </a:lnTo>
                  <a:lnTo>
                    <a:pt x="20658" y="4671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57" name="Freeform 956">
              <a:extLst>
                <a:ext uri="{FF2B5EF4-FFF2-40B4-BE49-F238E27FC236}">
                  <a16:creationId xmlns:a16="http://schemas.microsoft.com/office/drawing/2014/main" id="{D8A03E16-FFDF-9651-7DF2-D43D720BCD73}"/>
                </a:ext>
              </a:extLst>
            </p:cNvPr>
            <p:cNvSpPr/>
            <p:nvPr/>
          </p:nvSpPr>
          <p:spPr>
            <a:xfrm>
              <a:off x="8872663" y="2317522"/>
              <a:ext cx="554863" cy="41471"/>
            </a:xfrm>
            <a:custGeom>
              <a:avLst/>
              <a:gdLst>
                <a:gd name="csX0" fmla="*/ 6455 w 375221"/>
                <a:gd name="csY0" fmla="*/ 1170 h 28044"/>
                <a:gd name="csX1" fmla="*/ 374663 w 375221"/>
                <a:gd name="csY1" fmla="*/ 1170 h 28044"/>
                <a:gd name="csX2" fmla="*/ 374663 w 375221"/>
                <a:gd name="csY2" fmla="*/ 4676 h 28044"/>
                <a:gd name="csX3" fmla="*/ 66069 w 375221"/>
                <a:gd name="csY3" fmla="*/ 4676 h 28044"/>
                <a:gd name="csX4" fmla="*/ 69576 w 375221"/>
                <a:gd name="csY4" fmla="*/ 11687 h 28044"/>
                <a:gd name="csX5" fmla="*/ 97630 w 375221"/>
                <a:gd name="csY5" fmla="*/ 15192 h 28044"/>
                <a:gd name="csX6" fmla="*/ 111657 w 375221"/>
                <a:gd name="csY6" fmla="*/ 22203 h 28044"/>
                <a:gd name="csX7" fmla="*/ 378170 w 375221"/>
                <a:gd name="csY7" fmla="*/ 25709 h 28044"/>
                <a:gd name="csX8" fmla="*/ 378170 w 375221"/>
                <a:gd name="csY8" fmla="*/ 29214 h 28044"/>
                <a:gd name="csX9" fmla="*/ 6455 w 375221"/>
                <a:gd name="csY9" fmla="*/ 29214 h 28044"/>
                <a:gd name="csX10" fmla="*/ 2948 w 375221"/>
                <a:gd name="csY10" fmla="*/ 25709 h 28044"/>
                <a:gd name="csX11" fmla="*/ 2948 w 375221"/>
                <a:gd name="csY11" fmla="*/ 4676 h 28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75221" h="28044">
                  <a:moveTo>
                    <a:pt x="6455" y="1170"/>
                  </a:moveTo>
                  <a:lnTo>
                    <a:pt x="374663" y="1170"/>
                  </a:lnTo>
                  <a:lnTo>
                    <a:pt x="374663" y="4676"/>
                  </a:lnTo>
                  <a:lnTo>
                    <a:pt x="66069" y="4676"/>
                  </a:lnTo>
                  <a:lnTo>
                    <a:pt x="69576" y="11687"/>
                  </a:lnTo>
                  <a:lnTo>
                    <a:pt x="97630" y="15192"/>
                  </a:lnTo>
                  <a:lnTo>
                    <a:pt x="111657" y="22203"/>
                  </a:lnTo>
                  <a:lnTo>
                    <a:pt x="378170" y="25709"/>
                  </a:lnTo>
                  <a:lnTo>
                    <a:pt x="378170" y="29214"/>
                  </a:lnTo>
                  <a:lnTo>
                    <a:pt x="6455" y="29214"/>
                  </a:lnTo>
                  <a:lnTo>
                    <a:pt x="2948" y="25709"/>
                  </a:lnTo>
                  <a:lnTo>
                    <a:pt x="2948" y="467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58" name="Freeform 957">
              <a:extLst>
                <a:ext uri="{FF2B5EF4-FFF2-40B4-BE49-F238E27FC236}">
                  <a16:creationId xmlns:a16="http://schemas.microsoft.com/office/drawing/2014/main" id="{F9982DE5-CE68-1FDA-2433-6519C1A5C1E1}"/>
                </a:ext>
              </a:extLst>
            </p:cNvPr>
            <p:cNvSpPr/>
            <p:nvPr/>
          </p:nvSpPr>
          <p:spPr>
            <a:xfrm>
              <a:off x="8680795" y="1975390"/>
              <a:ext cx="25927" cy="793122"/>
            </a:xfrm>
            <a:custGeom>
              <a:avLst/>
              <a:gdLst>
                <a:gd name="csX0" fmla="*/ 16941 w 17533"/>
                <a:gd name="csY0" fmla="*/ 1104 h 536341"/>
                <a:gd name="csX1" fmla="*/ 20448 w 17533"/>
                <a:gd name="csY1" fmla="*/ 1104 h 536341"/>
                <a:gd name="csX2" fmla="*/ 20448 w 17533"/>
                <a:gd name="csY2" fmla="*/ 537446 h 536341"/>
                <a:gd name="csX3" fmla="*/ 16941 w 17533"/>
                <a:gd name="csY3" fmla="*/ 537446 h 536341"/>
                <a:gd name="csX4" fmla="*/ 13434 w 17533"/>
                <a:gd name="csY4" fmla="*/ 225456 h 536341"/>
                <a:gd name="csX5" fmla="*/ 6421 w 17533"/>
                <a:gd name="csY5" fmla="*/ 221951 h 536341"/>
                <a:gd name="csX6" fmla="*/ 2914 w 17533"/>
                <a:gd name="csY6" fmla="*/ 32654 h 536341"/>
                <a:gd name="csX7" fmla="*/ 9927 w 17533"/>
                <a:gd name="csY7" fmla="*/ 11621 h 536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533" h="536341">
                  <a:moveTo>
                    <a:pt x="16941" y="1104"/>
                  </a:moveTo>
                  <a:lnTo>
                    <a:pt x="20448" y="1104"/>
                  </a:lnTo>
                  <a:lnTo>
                    <a:pt x="20448" y="537446"/>
                  </a:lnTo>
                  <a:lnTo>
                    <a:pt x="16941" y="537446"/>
                  </a:lnTo>
                  <a:lnTo>
                    <a:pt x="13434" y="225456"/>
                  </a:lnTo>
                  <a:lnTo>
                    <a:pt x="6421" y="221951"/>
                  </a:lnTo>
                  <a:lnTo>
                    <a:pt x="2914" y="32654"/>
                  </a:lnTo>
                  <a:lnTo>
                    <a:pt x="9927" y="1162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59" name="Freeform 958">
              <a:extLst>
                <a:ext uri="{FF2B5EF4-FFF2-40B4-BE49-F238E27FC236}">
                  <a16:creationId xmlns:a16="http://schemas.microsoft.com/office/drawing/2014/main" id="{5FE5AD7C-1F5F-5A49-C4A6-8EAC9CFA0729}"/>
                </a:ext>
              </a:extLst>
            </p:cNvPr>
            <p:cNvSpPr/>
            <p:nvPr/>
          </p:nvSpPr>
          <p:spPr>
            <a:xfrm>
              <a:off x="8872663" y="2701124"/>
              <a:ext cx="430408" cy="41471"/>
            </a:xfrm>
            <a:custGeom>
              <a:avLst/>
              <a:gdLst>
                <a:gd name="csX0" fmla="*/ 2947 w 291059"/>
                <a:gd name="csY0" fmla="*/ 1244 h 28044"/>
                <a:gd name="csX1" fmla="*/ 62562 w 291059"/>
                <a:gd name="csY1" fmla="*/ 1244 h 28044"/>
                <a:gd name="csX2" fmla="*/ 59055 w 291059"/>
                <a:gd name="csY2" fmla="*/ 8255 h 28044"/>
                <a:gd name="csX3" fmla="*/ 83602 w 291059"/>
                <a:gd name="csY3" fmla="*/ 11761 h 28044"/>
                <a:gd name="csX4" fmla="*/ 111656 w 291059"/>
                <a:gd name="csY4" fmla="*/ 11761 h 28044"/>
                <a:gd name="csX5" fmla="*/ 136203 w 291059"/>
                <a:gd name="csY5" fmla="*/ 8255 h 28044"/>
                <a:gd name="csX6" fmla="*/ 132697 w 291059"/>
                <a:gd name="csY6" fmla="*/ 18772 h 28044"/>
                <a:gd name="csX7" fmla="*/ 258939 w 291059"/>
                <a:gd name="csY7" fmla="*/ 22277 h 28044"/>
                <a:gd name="csX8" fmla="*/ 294007 w 291059"/>
                <a:gd name="csY8" fmla="*/ 25783 h 28044"/>
                <a:gd name="csX9" fmla="*/ 294007 w 291059"/>
                <a:gd name="csY9" fmla="*/ 29288 h 28044"/>
                <a:gd name="csX10" fmla="*/ 6454 w 291059"/>
                <a:gd name="csY10" fmla="*/ 29288 h 28044"/>
                <a:gd name="csX11" fmla="*/ 2947 w 291059"/>
                <a:gd name="csY11" fmla="*/ 25783 h 28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91059" h="28044">
                  <a:moveTo>
                    <a:pt x="2947" y="1244"/>
                  </a:moveTo>
                  <a:lnTo>
                    <a:pt x="62562" y="1244"/>
                  </a:lnTo>
                  <a:lnTo>
                    <a:pt x="59055" y="8255"/>
                  </a:lnTo>
                  <a:lnTo>
                    <a:pt x="83602" y="11761"/>
                  </a:lnTo>
                  <a:lnTo>
                    <a:pt x="111656" y="11761"/>
                  </a:lnTo>
                  <a:lnTo>
                    <a:pt x="136203" y="8255"/>
                  </a:lnTo>
                  <a:lnTo>
                    <a:pt x="132697" y="18772"/>
                  </a:lnTo>
                  <a:lnTo>
                    <a:pt x="258939" y="22277"/>
                  </a:lnTo>
                  <a:lnTo>
                    <a:pt x="294007" y="25783"/>
                  </a:lnTo>
                  <a:lnTo>
                    <a:pt x="294007" y="29288"/>
                  </a:lnTo>
                  <a:lnTo>
                    <a:pt x="6454" y="29288"/>
                  </a:lnTo>
                  <a:lnTo>
                    <a:pt x="2947" y="2578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32" name="Freeform 831">
              <a:extLst>
                <a:ext uri="{FF2B5EF4-FFF2-40B4-BE49-F238E27FC236}">
                  <a16:creationId xmlns:a16="http://schemas.microsoft.com/office/drawing/2014/main" id="{EA73B4EA-6237-2D15-4217-1DD9D2F1697C}"/>
                </a:ext>
              </a:extLst>
            </p:cNvPr>
            <p:cNvSpPr/>
            <p:nvPr/>
          </p:nvSpPr>
          <p:spPr>
            <a:xfrm>
              <a:off x="9183803" y="3235056"/>
              <a:ext cx="238539" cy="31102"/>
            </a:xfrm>
            <a:custGeom>
              <a:avLst/>
              <a:gdLst>
                <a:gd name="csX0" fmla="*/ 150332 w 161310"/>
                <a:gd name="csY0" fmla="*/ 1347 h 21033"/>
                <a:gd name="csX1" fmla="*/ 164359 w 161310"/>
                <a:gd name="csY1" fmla="*/ 15369 h 21033"/>
                <a:gd name="csX2" fmla="*/ 164359 w 161310"/>
                <a:gd name="csY2" fmla="*/ 22380 h 21033"/>
                <a:gd name="csX3" fmla="*/ 3049 w 161310"/>
                <a:gd name="csY3" fmla="*/ 22380 h 21033"/>
                <a:gd name="csX4" fmla="*/ 10062 w 161310"/>
                <a:gd name="csY4" fmla="*/ 4853 h 21033"/>
              </a:gdLst>
              <a:ahLst/>
              <a:cxnLst>
                <a:cxn ang="0">
                  <a:pos x="csX0" y="csY0"/>
                </a:cxn>
                <a:cxn ang="0">
                  <a:pos x="csX1" y="csY1"/>
                </a:cxn>
                <a:cxn ang="0">
                  <a:pos x="csX2" y="csY2"/>
                </a:cxn>
                <a:cxn ang="0">
                  <a:pos x="csX3" y="csY3"/>
                </a:cxn>
                <a:cxn ang="0">
                  <a:pos x="csX4" y="csY4"/>
                </a:cxn>
              </a:cxnLst>
              <a:rect l="l" t="t" r="r" b="b"/>
              <a:pathLst>
                <a:path w="161310" h="21033">
                  <a:moveTo>
                    <a:pt x="150332" y="1347"/>
                  </a:moveTo>
                  <a:lnTo>
                    <a:pt x="164359" y="15369"/>
                  </a:lnTo>
                  <a:lnTo>
                    <a:pt x="164359" y="22380"/>
                  </a:lnTo>
                  <a:lnTo>
                    <a:pt x="3049" y="22380"/>
                  </a:lnTo>
                  <a:lnTo>
                    <a:pt x="10062" y="485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33" name="Freeform 832">
              <a:extLst>
                <a:ext uri="{FF2B5EF4-FFF2-40B4-BE49-F238E27FC236}">
                  <a16:creationId xmlns:a16="http://schemas.microsoft.com/office/drawing/2014/main" id="{F573A617-A09B-C5E4-EE50-136CB76FEE8A}"/>
                </a:ext>
              </a:extLst>
            </p:cNvPr>
            <p:cNvSpPr/>
            <p:nvPr/>
          </p:nvSpPr>
          <p:spPr>
            <a:xfrm>
              <a:off x="9479384" y="1959840"/>
              <a:ext cx="254097" cy="259190"/>
            </a:xfrm>
            <a:custGeom>
              <a:avLst/>
              <a:gdLst>
                <a:gd name="csX0" fmla="*/ 20603 w 171830"/>
                <a:gd name="csY0" fmla="*/ 1101 h 175275"/>
                <a:gd name="csX1" fmla="*/ 24109 w 171830"/>
                <a:gd name="csY1" fmla="*/ 1101 h 175275"/>
                <a:gd name="csX2" fmla="*/ 27616 w 171830"/>
                <a:gd name="csY2" fmla="*/ 162354 h 175275"/>
                <a:gd name="csX3" fmla="*/ 174899 w 171830"/>
                <a:gd name="csY3" fmla="*/ 165860 h 175275"/>
                <a:gd name="csX4" fmla="*/ 174899 w 171830"/>
                <a:gd name="csY4" fmla="*/ 169365 h 175275"/>
                <a:gd name="csX5" fmla="*/ 143339 w 171830"/>
                <a:gd name="csY5" fmla="*/ 172871 h 175275"/>
                <a:gd name="csX6" fmla="*/ 136325 w 171830"/>
                <a:gd name="csY6" fmla="*/ 176376 h 175275"/>
                <a:gd name="csX7" fmla="*/ 3069 w 171830"/>
                <a:gd name="csY7" fmla="*/ 176376 h 175275"/>
                <a:gd name="csX8" fmla="*/ 3069 w 171830"/>
                <a:gd name="csY8" fmla="*/ 165860 h 175275"/>
                <a:gd name="csX9" fmla="*/ 10082 w 171830"/>
                <a:gd name="csY9" fmla="*/ 162354 h 175275"/>
                <a:gd name="csX10" fmla="*/ 13589 w 171830"/>
                <a:gd name="csY10" fmla="*/ 36156 h 175275"/>
                <a:gd name="csX11" fmla="*/ 17096 w 171830"/>
                <a:gd name="csY11" fmla="*/ 36156 h 1752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71830" h="175275">
                  <a:moveTo>
                    <a:pt x="20603" y="1101"/>
                  </a:moveTo>
                  <a:lnTo>
                    <a:pt x="24109" y="1101"/>
                  </a:lnTo>
                  <a:lnTo>
                    <a:pt x="27616" y="162354"/>
                  </a:lnTo>
                  <a:lnTo>
                    <a:pt x="174899" y="165860"/>
                  </a:lnTo>
                  <a:lnTo>
                    <a:pt x="174899" y="169365"/>
                  </a:lnTo>
                  <a:lnTo>
                    <a:pt x="143339" y="172871"/>
                  </a:lnTo>
                  <a:lnTo>
                    <a:pt x="136325" y="176376"/>
                  </a:lnTo>
                  <a:lnTo>
                    <a:pt x="3069" y="176376"/>
                  </a:lnTo>
                  <a:lnTo>
                    <a:pt x="3069" y="165860"/>
                  </a:lnTo>
                  <a:lnTo>
                    <a:pt x="10082" y="162354"/>
                  </a:lnTo>
                  <a:lnTo>
                    <a:pt x="13589" y="36156"/>
                  </a:lnTo>
                  <a:lnTo>
                    <a:pt x="17096" y="3615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34" name="Freeform 833">
              <a:extLst>
                <a:ext uri="{FF2B5EF4-FFF2-40B4-BE49-F238E27FC236}">
                  <a16:creationId xmlns:a16="http://schemas.microsoft.com/office/drawing/2014/main" id="{29ABEBEE-1759-30E4-02E7-BA9F1DF2D128}"/>
                </a:ext>
              </a:extLst>
            </p:cNvPr>
            <p:cNvSpPr/>
            <p:nvPr/>
          </p:nvSpPr>
          <p:spPr>
            <a:xfrm>
              <a:off x="8675609" y="2773697"/>
              <a:ext cx="31113" cy="430255"/>
            </a:xfrm>
            <a:custGeom>
              <a:avLst/>
              <a:gdLst>
                <a:gd name="csX0" fmla="*/ 20448 w 21040"/>
                <a:gd name="csY0" fmla="*/ 1258 h 290956"/>
                <a:gd name="csX1" fmla="*/ 23954 w 21040"/>
                <a:gd name="csY1" fmla="*/ 1258 h 290956"/>
                <a:gd name="csX2" fmla="*/ 23954 w 21040"/>
                <a:gd name="csY2" fmla="*/ 267676 h 290956"/>
                <a:gd name="csX3" fmla="*/ 16941 w 21040"/>
                <a:gd name="csY3" fmla="*/ 257160 h 290956"/>
                <a:gd name="csX4" fmla="*/ 13434 w 21040"/>
                <a:gd name="csY4" fmla="*/ 271182 h 290956"/>
                <a:gd name="csX5" fmla="*/ 16941 w 21040"/>
                <a:gd name="csY5" fmla="*/ 278193 h 290956"/>
                <a:gd name="csX6" fmla="*/ 9927 w 21040"/>
                <a:gd name="csY6" fmla="*/ 278193 h 290956"/>
                <a:gd name="csX7" fmla="*/ 6421 w 21040"/>
                <a:gd name="csY7" fmla="*/ 292215 h 290956"/>
                <a:gd name="csX8" fmla="*/ 2914 w 21040"/>
                <a:gd name="csY8" fmla="*/ 292215 h 290956"/>
                <a:gd name="csX9" fmla="*/ 6421 w 21040"/>
                <a:gd name="csY9" fmla="*/ 190555 h 290956"/>
                <a:gd name="csX10" fmla="*/ 9927 w 21040"/>
                <a:gd name="csY10" fmla="*/ 176533 h 290956"/>
                <a:gd name="csX11" fmla="*/ 13434 w 21040"/>
                <a:gd name="csY11" fmla="*/ 120445 h 290956"/>
                <a:gd name="csX12" fmla="*/ 20448 w 21040"/>
                <a:gd name="csY12" fmla="*/ 120445 h 290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1040" h="290956">
                  <a:moveTo>
                    <a:pt x="20448" y="1258"/>
                  </a:moveTo>
                  <a:lnTo>
                    <a:pt x="23954" y="1258"/>
                  </a:lnTo>
                  <a:lnTo>
                    <a:pt x="23954" y="267676"/>
                  </a:lnTo>
                  <a:lnTo>
                    <a:pt x="16941" y="257160"/>
                  </a:lnTo>
                  <a:lnTo>
                    <a:pt x="13434" y="271182"/>
                  </a:lnTo>
                  <a:lnTo>
                    <a:pt x="16941" y="278193"/>
                  </a:lnTo>
                  <a:lnTo>
                    <a:pt x="9927" y="278193"/>
                  </a:lnTo>
                  <a:lnTo>
                    <a:pt x="6421" y="292215"/>
                  </a:lnTo>
                  <a:lnTo>
                    <a:pt x="2914" y="292215"/>
                  </a:lnTo>
                  <a:lnTo>
                    <a:pt x="6421" y="190555"/>
                  </a:lnTo>
                  <a:lnTo>
                    <a:pt x="9927" y="176533"/>
                  </a:lnTo>
                  <a:lnTo>
                    <a:pt x="13434" y="120445"/>
                  </a:lnTo>
                  <a:lnTo>
                    <a:pt x="20448" y="12044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35" name="Freeform 834">
              <a:extLst>
                <a:ext uri="{FF2B5EF4-FFF2-40B4-BE49-F238E27FC236}">
                  <a16:creationId xmlns:a16="http://schemas.microsoft.com/office/drawing/2014/main" id="{DBF302B9-A6DE-06AF-4D8B-400DA859E702}"/>
                </a:ext>
              </a:extLst>
            </p:cNvPr>
            <p:cNvSpPr/>
            <p:nvPr/>
          </p:nvSpPr>
          <p:spPr>
            <a:xfrm>
              <a:off x="8685982" y="2301971"/>
              <a:ext cx="15556" cy="373234"/>
            </a:xfrm>
            <a:custGeom>
              <a:avLst/>
              <a:gdLst>
                <a:gd name="csX0" fmla="*/ 2911 w 10520"/>
                <a:gd name="csY0" fmla="*/ 1167 h 252396"/>
                <a:gd name="csX1" fmla="*/ 13431 w 10520"/>
                <a:gd name="csY1" fmla="*/ 1167 h 252396"/>
                <a:gd name="csX2" fmla="*/ 13431 w 10520"/>
                <a:gd name="csY2" fmla="*/ 236036 h 252396"/>
                <a:gd name="csX3" fmla="*/ 6418 w 10520"/>
                <a:gd name="csY3" fmla="*/ 253563 h 252396"/>
                <a:gd name="csX4" fmla="*/ 2911 w 10520"/>
                <a:gd name="csY4" fmla="*/ 253563 h 252396"/>
              </a:gdLst>
              <a:ahLst/>
              <a:cxnLst>
                <a:cxn ang="0">
                  <a:pos x="csX0" y="csY0"/>
                </a:cxn>
                <a:cxn ang="0">
                  <a:pos x="csX1" y="csY1"/>
                </a:cxn>
                <a:cxn ang="0">
                  <a:pos x="csX2" y="csY2"/>
                </a:cxn>
                <a:cxn ang="0">
                  <a:pos x="csX3" y="csY3"/>
                </a:cxn>
                <a:cxn ang="0">
                  <a:pos x="csX4" y="csY4"/>
                </a:cxn>
              </a:cxnLst>
              <a:rect l="l" t="t" r="r" b="b"/>
              <a:pathLst>
                <a:path w="10520" h="252396">
                  <a:moveTo>
                    <a:pt x="2911" y="1167"/>
                  </a:moveTo>
                  <a:lnTo>
                    <a:pt x="13431" y="1167"/>
                  </a:lnTo>
                  <a:lnTo>
                    <a:pt x="13431" y="236036"/>
                  </a:lnTo>
                  <a:lnTo>
                    <a:pt x="6418" y="253563"/>
                  </a:lnTo>
                  <a:lnTo>
                    <a:pt x="2911" y="25356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36" name="Freeform 835">
              <a:extLst>
                <a:ext uri="{FF2B5EF4-FFF2-40B4-BE49-F238E27FC236}">
                  <a16:creationId xmlns:a16="http://schemas.microsoft.com/office/drawing/2014/main" id="{F833C7C8-8661-5039-94F6-2AA2F9A33F0D}"/>
                </a:ext>
              </a:extLst>
            </p:cNvPr>
            <p:cNvSpPr/>
            <p:nvPr/>
          </p:nvSpPr>
          <p:spPr>
            <a:xfrm>
              <a:off x="9500127" y="2193110"/>
              <a:ext cx="290395" cy="326580"/>
            </a:xfrm>
            <a:custGeom>
              <a:avLst/>
              <a:gdLst>
                <a:gd name="csX0" fmla="*/ 167932 w 196377"/>
                <a:gd name="csY0" fmla="*/ 1146 h 220846"/>
                <a:gd name="csX1" fmla="*/ 199493 w 196377"/>
                <a:gd name="csY1" fmla="*/ 4652 h 220846"/>
                <a:gd name="csX2" fmla="*/ 199493 w 196377"/>
                <a:gd name="csY2" fmla="*/ 50223 h 220846"/>
                <a:gd name="csX3" fmla="*/ 192479 w 196377"/>
                <a:gd name="csY3" fmla="*/ 57234 h 220846"/>
                <a:gd name="csX4" fmla="*/ 181959 w 196377"/>
                <a:gd name="csY4" fmla="*/ 53729 h 220846"/>
                <a:gd name="csX5" fmla="*/ 178452 w 196377"/>
                <a:gd name="csY5" fmla="*/ 218487 h 220846"/>
                <a:gd name="csX6" fmla="*/ 188972 w 196377"/>
                <a:gd name="csY6" fmla="*/ 221993 h 220846"/>
                <a:gd name="csX7" fmla="*/ 174945 w 196377"/>
                <a:gd name="csY7" fmla="*/ 221993 h 220846"/>
                <a:gd name="csX8" fmla="*/ 174945 w 196377"/>
                <a:gd name="csY8" fmla="*/ 36201 h 220846"/>
                <a:gd name="csX9" fmla="*/ 3115 w 196377"/>
                <a:gd name="csY9" fmla="*/ 36201 h 220846"/>
                <a:gd name="csX10" fmla="*/ 3115 w 196377"/>
                <a:gd name="csY10" fmla="*/ 32696 h 220846"/>
                <a:gd name="csX11" fmla="*/ 174945 w 196377"/>
                <a:gd name="csY11" fmla="*/ 29190 h 220846"/>
                <a:gd name="csX12" fmla="*/ 178452 w 196377"/>
                <a:gd name="csY12" fmla="*/ 18674 h 220846"/>
                <a:gd name="csX13" fmla="*/ 178452 w 196377"/>
                <a:gd name="csY13" fmla="*/ 8157 h 220846"/>
                <a:gd name="csX14" fmla="*/ 167932 w 196377"/>
                <a:gd name="csY14" fmla="*/ 4652 h 220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96377" h="220846">
                  <a:moveTo>
                    <a:pt x="167932" y="1146"/>
                  </a:moveTo>
                  <a:lnTo>
                    <a:pt x="199493" y="4652"/>
                  </a:lnTo>
                  <a:lnTo>
                    <a:pt x="199493" y="50223"/>
                  </a:lnTo>
                  <a:lnTo>
                    <a:pt x="192479" y="57234"/>
                  </a:lnTo>
                  <a:lnTo>
                    <a:pt x="181959" y="53729"/>
                  </a:lnTo>
                  <a:lnTo>
                    <a:pt x="178452" y="218487"/>
                  </a:lnTo>
                  <a:lnTo>
                    <a:pt x="188972" y="221993"/>
                  </a:lnTo>
                  <a:lnTo>
                    <a:pt x="174945" y="221993"/>
                  </a:lnTo>
                  <a:lnTo>
                    <a:pt x="174945" y="36201"/>
                  </a:lnTo>
                  <a:lnTo>
                    <a:pt x="3115" y="36201"/>
                  </a:lnTo>
                  <a:lnTo>
                    <a:pt x="3115" y="32696"/>
                  </a:lnTo>
                  <a:lnTo>
                    <a:pt x="174945" y="29190"/>
                  </a:lnTo>
                  <a:lnTo>
                    <a:pt x="178452" y="18674"/>
                  </a:lnTo>
                  <a:lnTo>
                    <a:pt x="178452" y="8157"/>
                  </a:lnTo>
                  <a:lnTo>
                    <a:pt x="167932" y="4652"/>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37" name="Freeform 836">
              <a:extLst>
                <a:ext uri="{FF2B5EF4-FFF2-40B4-BE49-F238E27FC236}">
                  <a16:creationId xmlns:a16="http://schemas.microsoft.com/office/drawing/2014/main" id="{A0E8CD16-1680-A098-204C-37E5EF189CE9}"/>
                </a:ext>
              </a:extLst>
            </p:cNvPr>
            <p:cNvSpPr/>
            <p:nvPr/>
          </p:nvSpPr>
          <p:spPr>
            <a:xfrm>
              <a:off x="9494942" y="1918369"/>
              <a:ext cx="88155" cy="279926"/>
            </a:xfrm>
            <a:custGeom>
              <a:avLst/>
              <a:gdLst>
                <a:gd name="csX0" fmla="*/ 10082 w 59614"/>
                <a:gd name="csY0" fmla="*/ 1093 h 189297"/>
                <a:gd name="csX1" fmla="*/ 27616 w 59614"/>
                <a:gd name="csY1" fmla="*/ 1093 h 189297"/>
                <a:gd name="csX2" fmla="*/ 45150 w 59614"/>
                <a:gd name="csY2" fmla="*/ 22126 h 189297"/>
                <a:gd name="csX3" fmla="*/ 52163 w 59614"/>
                <a:gd name="csY3" fmla="*/ 36148 h 189297"/>
                <a:gd name="csX4" fmla="*/ 62684 w 59614"/>
                <a:gd name="csY4" fmla="*/ 50170 h 189297"/>
                <a:gd name="csX5" fmla="*/ 48657 w 59614"/>
                <a:gd name="csY5" fmla="*/ 46665 h 189297"/>
                <a:gd name="csX6" fmla="*/ 45150 w 59614"/>
                <a:gd name="csY6" fmla="*/ 60687 h 189297"/>
                <a:gd name="csX7" fmla="*/ 27616 w 59614"/>
                <a:gd name="csY7" fmla="*/ 43159 h 189297"/>
                <a:gd name="csX8" fmla="*/ 20603 w 59614"/>
                <a:gd name="csY8" fmla="*/ 36148 h 189297"/>
                <a:gd name="csX9" fmla="*/ 17096 w 59614"/>
                <a:gd name="csY9" fmla="*/ 190390 h 189297"/>
                <a:gd name="csX10" fmla="*/ 13589 w 59614"/>
                <a:gd name="csY10" fmla="*/ 190390 h 189297"/>
                <a:gd name="csX11" fmla="*/ 10082 w 59614"/>
                <a:gd name="csY11" fmla="*/ 18621 h 189297"/>
                <a:gd name="csX12" fmla="*/ 3069 w 59614"/>
                <a:gd name="csY12" fmla="*/ 18621 h 189297"/>
                <a:gd name="csX13" fmla="*/ 3069 w 59614"/>
                <a:gd name="csY13" fmla="*/ 8104 h 189297"/>
                <a:gd name="csX14" fmla="*/ 13589 w 59614"/>
                <a:gd name="csY14" fmla="*/ 11610 h 189297"/>
                <a:gd name="csX15" fmla="*/ 13589 w 59614"/>
                <a:gd name="csY15" fmla="*/ 22126 h 189297"/>
                <a:gd name="csX16" fmla="*/ 20603 w 59614"/>
                <a:gd name="csY16" fmla="*/ 22126 h 189297"/>
                <a:gd name="csX17" fmla="*/ 17096 w 59614"/>
                <a:gd name="csY17" fmla="*/ 4599 h 189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9614" h="189297">
                  <a:moveTo>
                    <a:pt x="10082" y="1093"/>
                  </a:moveTo>
                  <a:lnTo>
                    <a:pt x="27616" y="1093"/>
                  </a:lnTo>
                  <a:lnTo>
                    <a:pt x="45150" y="22126"/>
                  </a:lnTo>
                  <a:lnTo>
                    <a:pt x="52163" y="36148"/>
                  </a:lnTo>
                  <a:lnTo>
                    <a:pt x="62684" y="50170"/>
                  </a:lnTo>
                  <a:lnTo>
                    <a:pt x="48657" y="46665"/>
                  </a:lnTo>
                  <a:lnTo>
                    <a:pt x="45150" y="60687"/>
                  </a:lnTo>
                  <a:lnTo>
                    <a:pt x="27616" y="43159"/>
                  </a:lnTo>
                  <a:lnTo>
                    <a:pt x="20603" y="36148"/>
                  </a:lnTo>
                  <a:lnTo>
                    <a:pt x="17096" y="190390"/>
                  </a:lnTo>
                  <a:lnTo>
                    <a:pt x="13589" y="190390"/>
                  </a:lnTo>
                  <a:lnTo>
                    <a:pt x="10082" y="18621"/>
                  </a:lnTo>
                  <a:lnTo>
                    <a:pt x="3069" y="18621"/>
                  </a:lnTo>
                  <a:lnTo>
                    <a:pt x="3069" y="8104"/>
                  </a:lnTo>
                  <a:lnTo>
                    <a:pt x="13589" y="11610"/>
                  </a:lnTo>
                  <a:lnTo>
                    <a:pt x="13589" y="22126"/>
                  </a:lnTo>
                  <a:lnTo>
                    <a:pt x="20603" y="22126"/>
                  </a:lnTo>
                  <a:lnTo>
                    <a:pt x="17096" y="459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49" name="Freeform 848">
              <a:extLst>
                <a:ext uri="{FF2B5EF4-FFF2-40B4-BE49-F238E27FC236}">
                  <a16:creationId xmlns:a16="http://schemas.microsoft.com/office/drawing/2014/main" id="{EBCBD882-CB80-3006-73B1-7FFDDCAADF9E}"/>
                </a:ext>
              </a:extLst>
            </p:cNvPr>
            <p:cNvSpPr/>
            <p:nvPr/>
          </p:nvSpPr>
          <p:spPr>
            <a:xfrm>
              <a:off x="9479384" y="1954655"/>
              <a:ext cx="25927" cy="248823"/>
            </a:xfrm>
            <a:custGeom>
              <a:avLst/>
              <a:gdLst>
                <a:gd name="csX0" fmla="*/ 10079 w 17533"/>
                <a:gd name="csY0" fmla="*/ 1100 h 168264"/>
                <a:gd name="csX1" fmla="*/ 20600 w 17533"/>
                <a:gd name="csY1" fmla="*/ 11617 h 168264"/>
                <a:gd name="csX2" fmla="*/ 20600 w 17533"/>
                <a:gd name="csY2" fmla="*/ 43166 h 168264"/>
                <a:gd name="csX3" fmla="*/ 17093 w 17533"/>
                <a:gd name="csY3" fmla="*/ 43166 h 168264"/>
                <a:gd name="csX4" fmla="*/ 13586 w 17533"/>
                <a:gd name="csY4" fmla="*/ 165859 h 168264"/>
                <a:gd name="csX5" fmla="*/ 3066 w 17533"/>
                <a:gd name="csY5" fmla="*/ 169364 h 168264"/>
                <a:gd name="csX6" fmla="*/ 3066 w 17533"/>
                <a:gd name="csY6" fmla="*/ 22133 h 168264"/>
                <a:gd name="csX7" fmla="*/ 10079 w 17533"/>
                <a:gd name="csY7" fmla="*/ 22133 h 1682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533" h="168264">
                  <a:moveTo>
                    <a:pt x="10079" y="1100"/>
                  </a:moveTo>
                  <a:lnTo>
                    <a:pt x="20600" y="11617"/>
                  </a:lnTo>
                  <a:lnTo>
                    <a:pt x="20600" y="43166"/>
                  </a:lnTo>
                  <a:lnTo>
                    <a:pt x="17093" y="43166"/>
                  </a:lnTo>
                  <a:lnTo>
                    <a:pt x="13586" y="165859"/>
                  </a:lnTo>
                  <a:lnTo>
                    <a:pt x="3066" y="169364"/>
                  </a:lnTo>
                  <a:lnTo>
                    <a:pt x="3066" y="22133"/>
                  </a:lnTo>
                  <a:lnTo>
                    <a:pt x="10079" y="2213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50" name="Freeform 849">
              <a:extLst>
                <a:ext uri="{FF2B5EF4-FFF2-40B4-BE49-F238E27FC236}">
                  <a16:creationId xmlns:a16="http://schemas.microsoft.com/office/drawing/2014/main" id="{B52E116C-DC5E-228A-3805-B7C9F4D21E7E}"/>
                </a:ext>
              </a:extLst>
            </p:cNvPr>
            <p:cNvSpPr/>
            <p:nvPr/>
          </p:nvSpPr>
          <p:spPr>
            <a:xfrm>
              <a:off x="9048976" y="2514506"/>
              <a:ext cx="451150" cy="31102"/>
            </a:xfrm>
            <a:custGeom>
              <a:avLst/>
              <a:gdLst>
                <a:gd name="csX0" fmla="*/ 297631 w 305086"/>
                <a:gd name="csY0" fmla="*/ 1208 h 21033"/>
                <a:gd name="csX1" fmla="*/ 308152 w 305086"/>
                <a:gd name="csY1" fmla="*/ 1208 h 21033"/>
                <a:gd name="csX2" fmla="*/ 308152 w 305086"/>
                <a:gd name="csY2" fmla="*/ 18736 h 21033"/>
                <a:gd name="csX3" fmla="*/ 304645 w 305086"/>
                <a:gd name="csY3" fmla="*/ 22241 h 21033"/>
                <a:gd name="csX4" fmla="*/ 3065 w 305086"/>
                <a:gd name="csY4" fmla="*/ 22241 h 21033"/>
                <a:gd name="csX5" fmla="*/ 13585 w 305086"/>
                <a:gd name="csY5" fmla="*/ 15230 h 21033"/>
                <a:gd name="csX6" fmla="*/ 129308 w 305086"/>
                <a:gd name="csY6" fmla="*/ 15230 h 21033"/>
                <a:gd name="csX7" fmla="*/ 287111 w 305086"/>
                <a:gd name="csY7" fmla="*/ 18736 h 21033"/>
                <a:gd name="csX8" fmla="*/ 287111 w 305086"/>
                <a:gd name="csY8" fmla="*/ 11725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086" h="21033">
                  <a:moveTo>
                    <a:pt x="297631" y="1208"/>
                  </a:moveTo>
                  <a:lnTo>
                    <a:pt x="308152" y="1208"/>
                  </a:lnTo>
                  <a:lnTo>
                    <a:pt x="308152" y="18736"/>
                  </a:lnTo>
                  <a:lnTo>
                    <a:pt x="304645" y="22241"/>
                  </a:lnTo>
                  <a:lnTo>
                    <a:pt x="3065" y="22241"/>
                  </a:lnTo>
                  <a:lnTo>
                    <a:pt x="13585" y="15230"/>
                  </a:lnTo>
                  <a:lnTo>
                    <a:pt x="129308" y="15230"/>
                  </a:lnTo>
                  <a:lnTo>
                    <a:pt x="287111" y="18736"/>
                  </a:lnTo>
                  <a:lnTo>
                    <a:pt x="287111" y="1172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51" name="Freeform 850">
              <a:extLst>
                <a:ext uri="{FF2B5EF4-FFF2-40B4-BE49-F238E27FC236}">
                  <a16:creationId xmlns:a16="http://schemas.microsoft.com/office/drawing/2014/main" id="{00DF1713-77B4-D7D4-A64F-DED327F88100}"/>
                </a:ext>
              </a:extLst>
            </p:cNvPr>
            <p:cNvSpPr/>
            <p:nvPr/>
          </p:nvSpPr>
          <p:spPr>
            <a:xfrm>
              <a:off x="8675609" y="2742593"/>
              <a:ext cx="15556" cy="409520"/>
            </a:xfrm>
            <a:custGeom>
              <a:avLst/>
              <a:gdLst>
                <a:gd name="csX0" fmla="*/ 6417 w 10520"/>
                <a:gd name="csY0" fmla="*/ 1252 h 276934"/>
                <a:gd name="csX1" fmla="*/ 9923 w 10520"/>
                <a:gd name="csY1" fmla="*/ 1252 h 276934"/>
                <a:gd name="csX2" fmla="*/ 13430 w 10520"/>
                <a:gd name="csY2" fmla="*/ 32802 h 276934"/>
                <a:gd name="csX3" fmla="*/ 9923 w 10520"/>
                <a:gd name="csY3" fmla="*/ 211582 h 276934"/>
                <a:gd name="csX4" fmla="*/ 6417 w 10520"/>
                <a:gd name="csY4" fmla="*/ 278187 h 276934"/>
                <a:gd name="csX5" fmla="*/ 2910 w 10520"/>
                <a:gd name="csY5" fmla="*/ 278187 h 276934"/>
                <a:gd name="csX6" fmla="*/ 2910 w 10520"/>
                <a:gd name="csY6" fmla="*/ 18780 h 27693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520" h="276934">
                  <a:moveTo>
                    <a:pt x="6417" y="1252"/>
                  </a:moveTo>
                  <a:lnTo>
                    <a:pt x="9923" y="1252"/>
                  </a:lnTo>
                  <a:lnTo>
                    <a:pt x="13430" y="32802"/>
                  </a:lnTo>
                  <a:lnTo>
                    <a:pt x="9923" y="211582"/>
                  </a:lnTo>
                  <a:lnTo>
                    <a:pt x="6417" y="278187"/>
                  </a:lnTo>
                  <a:lnTo>
                    <a:pt x="2910" y="278187"/>
                  </a:lnTo>
                  <a:lnTo>
                    <a:pt x="2910" y="1878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52" name="Freeform 851">
              <a:extLst>
                <a:ext uri="{FF2B5EF4-FFF2-40B4-BE49-F238E27FC236}">
                  <a16:creationId xmlns:a16="http://schemas.microsoft.com/office/drawing/2014/main" id="{B22E3739-652A-B411-01F8-D522E5AA6D39}"/>
                </a:ext>
              </a:extLst>
            </p:cNvPr>
            <p:cNvSpPr/>
            <p:nvPr/>
          </p:nvSpPr>
          <p:spPr>
            <a:xfrm>
              <a:off x="9759408" y="2198295"/>
              <a:ext cx="36300" cy="321396"/>
            </a:xfrm>
            <a:custGeom>
              <a:avLst/>
              <a:gdLst>
                <a:gd name="csX0" fmla="*/ 24164 w 24547"/>
                <a:gd name="csY0" fmla="*/ 1147 h 217341"/>
                <a:gd name="csX1" fmla="*/ 27671 w 24547"/>
                <a:gd name="csY1" fmla="*/ 1147 h 217341"/>
                <a:gd name="csX2" fmla="*/ 27671 w 24547"/>
                <a:gd name="csY2" fmla="*/ 218488 h 217341"/>
                <a:gd name="csX3" fmla="*/ 13644 w 24547"/>
                <a:gd name="csY3" fmla="*/ 214983 h 217341"/>
                <a:gd name="csX4" fmla="*/ 24164 w 24547"/>
                <a:gd name="csY4" fmla="*/ 214983 h 217341"/>
                <a:gd name="csX5" fmla="*/ 20658 w 24547"/>
                <a:gd name="csY5" fmla="*/ 88785 h 217341"/>
                <a:gd name="csX6" fmla="*/ 10137 w 24547"/>
                <a:gd name="csY6" fmla="*/ 92290 h 217341"/>
                <a:gd name="csX7" fmla="*/ 3124 w 24547"/>
                <a:gd name="csY7" fmla="*/ 88785 h 217341"/>
                <a:gd name="csX8" fmla="*/ 3124 w 24547"/>
                <a:gd name="csY8" fmla="*/ 32697 h 217341"/>
                <a:gd name="csX9" fmla="*/ 6631 w 24547"/>
                <a:gd name="csY9" fmla="*/ 32697 h 217341"/>
                <a:gd name="csX10" fmla="*/ 6631 w 24547"/>
                <a:gd name="csY10" fmla="*/ 50224 h 217341"/>
                <a:gd name="csX11" fmla="*/ 20658 w 24547"/>
                <a:gd name="csY11" fmla="*/ 46719 h 217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4547" h="217341">
                  <a:moveTo>
                    <a:pt x="24164" y="1147"/>
                  </a:moveTo>
                  <a:lnTo>
                    <a:pt x="27671" y="1147"/>
                  </a:lnTo>
                  <a:lnTo>
                    <a:pt x="27671" y="218488"/>
                  </a:lnTo>
                  <a:lnTo>
                    <a:pt x="13644" y="214983"/>
                  </a:lnTo>
                  <a:lnTo>
                    <a:pt x="24164" y="214983"/>
                  </a:lnTo>
                  <a:lnTo>
                    <a:pt x="20658" y="88785"/>
                  </a:lnTo>
                  <a:lnTo>
                    <a:pt x="10137" y="92290"/>
                  </a:lnTo>
                  <a:lnTo>
                    <a:pt x="3124" y="88785"/>
                  </a:lnTo>
                  <a:lnTo>
                    <a:pt x="3124" y="32697"/>
                  </a:lnTo>
                  <a:lnTo>
                    <a:pt x="6631" y="32697"/>
                  </a:lnTo>
                  <a:lnTo>
                    <a:pt x="6631" y="50224"/>
                  </a:lnTo>
                  <a:lnTo>
                    <a:pt x="20658" y="4671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53" name="Freeform 852">
              <a:extLst>
                <a:ext uri="{FF2B5EF4-FFF2-40B4-BE49-F238E27FC236}">
                  <a16:creationId xmlns:a16="http://schemas.microsoft.com/office/drawing/2014/main" id="{BA4355EF-5065-A6FF-266D-7FE083ED005E}"/>
                </a:ext>
              </a:extLst>
            </p:cNvPr>
            <p:cNvSpPr/>
            <p:nvPr/>
          </p:nvSpPr>
          <p:spPr>
            <a:xfrm>
              <a:off x="8893406" y="2898108"/>
              <a:ext cx="357810" cy="25919"/>
            </a:xfrm>
            <a:custGeom>
              <a:avLst/>
              <a:gdLst>
                <a:gd name="csX0" fmla="*/ 2951 w 241965"/>
                <a:gd name="csY0" fmla="*/ 1282 h 17527"/>
                <a:gd name="csX1" fmla="*/ 244916 w 241965"/>
                <a:gd name="csY1" fmla="*/ 1282 h 17527"/>
                <a:gd name="csX2" fmla="*/ 244916 w 241965"/>
                <a:gd name="csY2" fmla="*/ 18810 h 17527"/>
                <a:gd name="csX3" fmla="*/ 241410 w 241965"/>
                <a:gd name="csY3" fmla="*/ 11799 h 17527"/>
                <a:gd name="csX4" fmla="*/ 209849 w 241965"/>
                <a:gd name="csY4" fmla="*/ 8293 h 17527"/>
                <a:gd name="csX5" fmla="*/ 206342 w 241965"/>
                <a:gd name="csY5" fmla="*/ 11799 h 17527"/>
                <a:gd name="csX6" fmla="*/ 66072 w 241965"/>
                <a:gd name="csY6" fmla="*/ 11799 h 17527"/>
                <a:gd name="csX7" fmla="*/ 48539 w 241965"/>
                <a:gd name="csY7" fmla="*/ 8293 h 17527"/>
                <a:gd name="csX8" fmla="*/ 2951 w 241965"/>
                <a:gd name="csY8" fmla="*/ 4788 h 175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1965" h="17527">
                  <a:moveTo>
                    <a:pt x="2951" y="1282"/>
                  </a:moveTo>
                  <a:lnTo>
                    <a:pt x="244916" y="1282"/>
                  </a:lnTo>
                  <a:lnTo>
                    <a:pt x="244916" y="18810"/>
                  </a:lnTo>
                  <a:lnTo>
                    <a:pt x="241410" y="11799"/>
                  </a:lnTo>
                  <a:lnTo>
                    <a:pt x="209849" y="8293"/>
                  </a:lnTo>
                  <a:lnTo>
                    <a:pt x="206342" y="11799"/>
                  </a:lnTo>
                  <a:lnTo>
                    <a:pt x="66072" y="11799"/>
                  </a:lnTo>
                  <a:lnTo>
                    <a:pt x="48539" y="8293"/>
                  </a:lnTo>
                  <a:lnTo>
                    <a:pt x="2951" y="4788"/>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54" name="Freeform 853">
              <a:extLst>
                <a:ext uri="{FF2B5EF4-FFF2-40B4-BE49-F238E27FC236}">
                  <a16:creationId xmlns:a16="http://schemas.microsoft.com/office/drawing/2014/main" id="{96DE12F5-85DF-D915-45E4-FFF8CD6D83C1}"/>
                </a:ext>
              </a:extLst>
            </p:cNvPr>
            <p:cNvSpPr/>
            <p:nvPr/>
          </p:nvSpPr>
          <p:spPr>
            <a:xfrm>
              <a:off x="8950450" y="2701124"/>
              <a:ext cx="362995" cy="31102"/>
            </a:xfrm>
            <a:custGeom>
              <a:avLst/>
              <a:gdLst>
                <a:gd name="csX0" fmla="*/ 9977 w 245472"/>
                <a:gd name="csY0" fmla="*/ 1244 h 21033"/>
                <a:gd name="csX1" fmla="*/ 244929 w 245472"/>
                <a:gd name="csY1" fmla="*/ 1244 h 21033"/>
                <a:gd name="csX2" fmla="*/ 248436 w 245472"/>
                <a:gd name="csY2" fmla="*/ 15266 h 21033"/>
                <a:gd name="csX3" fmla="*/ 244929 w 245472"/>
                <a:gd name="csY3" fmla="*/ 22277 h 21033"/>
                <a:gd name="csX4" fmla="*/ 223889 w 245472"/>
                <a:gd name="csY4" fmla="*/ 22277 h 21033"/>
                <a:gd name="csX5" fmla="*/ 234409 w 245472"/>
                <a:gd name="csY5" fmla="*/ 15266 h 21033"/>
                <a:gd name="csX6" fmla="*/ 237916 w 245472"/>
                <a:gd name="csY6" fmla="*/ 4750 h 21033"/>
                <a:gd name="csX7" fmla="*/ 80112 w 245472"/>
                <a:gd name="csY7" fmla="*/ 8255 h 21033"/>
                <a:gd name="csX8" fmla="*/ 80112 w 245472"/>
                <a:gd name="csY8" fmla="*/ 11761 h 21033"/>
                <a:gd name="csX9" fmla="*/ 34525 w 245472"/>
                <a:gd name="csY9" fmla="*/ 15266 h 21033"/>
                <a:gd name="csX10" fmla="*/ 2964 w 245472"/>
                <a:gd name="csY10" fmla="*/ 11761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5472" h="21033">
                  <a:moveTo>
                    <a:pt x="9977" y="1244"/>
                  </a:moveTo>
                  <a:lnTo>
                    <a:pt x="244929" y="1244"/>
                  </a:lnTo>
                  <a:lnTo>
                    <a:pt x="248436" y="15266"/>
                  </a:lnTo>
                  <a:lnTo>
                    <a:pt x="244929" y="22277"/>
                  </a:lnTo>
                  <a:lnTo>
                    <a:pt x="223889" y="22277"/>
                  </a:lnTo>
                  <a:lnTo>
                    <a:pt x="234409" y="15266"/>
                  </a:lnTo>
                  <a:lnTo>
                    <a:pt x="237916" y="4750"/>
                  </a:lnTo>
                  <a:lnTo>
                    <a:pt x="80112" y="8255"/>
                  </a:lnTo>
                  <a:lnTo>
                    <a:pt x="80112" y="11761"/>
                  </a:lnTo>
                  <a:lnTo>
                    <a:pt x="34525" y="15266"/>
                  </a:lnTo>
                  <a:lnTo>
                    <a:pt x="2964" y="1176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55" name="Freeform 854">
              <a:extLst>
                <a:ext uri="{FF2B5EF4-FFF2-40B4-BE49-F238E27FC236}">
                  <a16:creationId xmlns:a16="http://schemas.microsoft.com/office/drawing/2014/main" id="{282322AE-DFA3-B91D-DF40-9D60E7EE1571}"/>
                </a:ext>
              </a:extLst>
            </p:cNvPr>
            <p:cNvSpPr/>
            <p:nvPr/>
          </p:nvSpPr>
          <p:spPr>
            <a:xfrm>
              <a:off x="9479384" y="2213845"/>
              <a:ext cx="145196" cy="20735"/>
            </a:xfrm>
            <a:custGeom>
              <a:avLst/>
              <a:gdLst>
                <a:gd name="csX0" fmla="*/ 31126 w 98188"/>
                <a:gd name="csY0" fmla="*/ 1150 h 14022"/>
                <a:gd name="csX1" fmla="*/ 101261 w 98188"/>
                <a:gd name="csY1" fmla="*/ 1150 h 14022"/>
                <a:gd name="csX2" fmla="*/ 101261 w 98188"/>
                <a:gd name="csY2" fmla="*/ 11667 h 14022"/>
                <a:gd name="csX3" fmla="*/ 20606 w 98188"/>
                <a:gd name="csY3" fmla="*/ 15172 h 14022"/>
                <a:gd name="csX4" fmla="*/ 10085 w 98188"/>
                <a:gd name="csY4" fmla="*/ 15172 h 14022"/>
                <a:gd name="csX5" fmla="*/ 3072 w 98188"/>
                <a:gd name="csY5" fmla="*/ 4656 h 14022"/>
              </a:gdLst>
              <a:ahLst/>
              <a:cxnLst>
                <a:cxn ang="0">
                  <a:pos x="csX0" y="csY0"/>
                </a:cxn>
                <a:cxn ang="0">
                  <a:pos x="csX1" y="csY1"/>
                </a:cxn>
                <a:cxn ang="0">
                  <a:pos x="csX2" y="csY2"/>
                </a:cxn>
                <a:cxn ang="0">
                  <a:pos x="csX3" y="csY3"/>
                </a:cxn>
                <a:cxn ang="0">
                  <a:pos x="csX4" y="csY4"/>
                </a:cxn>
                <a:cxn ang="0">
                  <a:pos x="csX5" y="csY5"/>
                </a:cxn>
              </a:cxnLst>
              <a:rect l="l" t="t" r="r" b="b"/>
              <a:pathLst>
                <a:path w="98188" h="14022">
                  <a:moveTo>
                    <a:pt x="31126" y="1150"/>
                  </a:moveTo>
                  <a:lnTo>
                    <a:pt x="101261" y="1150"/>
                  </a:lnTo>
                  <a:lnTo>
                    <a:pt x="101261" y="11667"/>
                  </a:lnTo>
                  <a:lnTo>
                    <a:pt x="20606" y="15172"/>
                  </a:lnTo>
                  <a:lnTo>
                    <a:pt x="10085" y="15172"/>
                  </a:lnTo>
                  <a:lnTo>
                    <a:pt x="3072" y="465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56" name="Freeform 855">
              <a:extLst>
                <a:ext uri="{FF2B5EF4-FFF2-40B4-BE49-F238E27FC236}">
                  <a16:creationId xmlns:a16="http://schemas.microsoft.com/office/drawing/2014/main" id="{A7FCDD70-4981-C132-BA6A-F85AE7A35354}"/>
                </a:ext>
              </a:extLst>
            </p:cNvPr>
            <p:cNvSpPr/>
            <p:nvPr/>
          </p:nvSpPr>
          <p:spPr>
            <a:xfrm>
              <a:off x="8872663" y="2701124"/>
              <a:ext cx="72598" cy="36286"/>
            </a:xfrm>
            <a:custGeom>
              <a:avLst/>
              <a:gdLst>
                <a:gd name="csX0" fmla="*/ 2947 w 49094"/>
                <a:gd name="csY0" fmla="*/ 1244 h 24538"/>
                <a:gd name="csX1" fmla="*/ 34508 w 49094"/>
                <a:gd name="csY1" fmla="*/ 4750 h 24538"/>
                <a:gd name="csX2" fmla="*/ 48535 w 49094"/>
                <a:gd name="csY2" fmla="*/ 11761 h 24538"/>
                <a:gd name="csX3" fmla="*/ 41521 w 49094"/>
                <a:gd name="csY3" fmla="*/ 18772 h 24538"/>
                <a:gd name="csX4" fmla="*/ 52041 w 49094"/>
                <a:gd name="csY4" fmla="*/ 25783 h 24538"/>
                <a:gd name="csX5" fmla="*/ 2947 w 49094"/>
                <a:gd name="csY5" fmla="*/ 25783 h 24538"/>
              </a:gdLst>
              <a:ahLst/>
              <a:cxnLst>
                <a:cxn ang="0">
                  <a:pos x="csX0" y="csY0"/>
                </a:cxn>
                <a:cxn ang="0">
                  <a:pos x="csX1" y="csY1"/>
                </a:cxn>
                <a:cxn ang="0">
                  <a:pos x="csX2" y="csY2"/>
                </a:cxn>
                <a:cxn ang="0">
                  <a:pos x="csX3" y="csY3"/>
                </a:cxn>
                <a:cxn ang="0">
                  <a:pos x="csX4" y="csY4"/>
                </a:cxn>
                <a:cxn ang="0">
                  <a:pos x="csX5" y="csY5"/>
                </a:cxn>
              </a:cxnLst>
              <a:rect l="l" t="t" r="r" b="b"/>
              <a:pathLst>
                <a:path w="49094" h="24538">
                  <a:moveTo>
                    <a:pt x="2947" y="1244"/>
                  </a:moveTo>
                  <a:lnTo>
                    <a:pt x="34508" y="4750"/>
                  </a:lnTo>
                  <a:lnTo>
                    <a:pt x="48535" y="11761"/>
                  </a:lnTo>
                  <a:lnTo>
                    <a:pt x="41521" y="18772"/>
                  </a:lnTo>
                  <a:lnTo>
                    <a:pt x="52041" y="25783"/>
                  </a:lnTo>
                  <a:lnTo>
                    <a:pt x="2947" y="2578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60" name="Freeform 959">
              <a:extLst>
                <a:ext uri="{FF2B5EF4-FFF2-40B4-BE49-F238E27FC236}">
                  <a16:creationId xmlns:a16="http://schemas.microsoft.com/office/drawing/2014/main" id="{F1F6B4A6-1F6A-0E5F-E380-4ED8D51BD92C}"/>
                </a:ext>
              </a:extLst>
            </p:cNvPr>
            <p:cNvSpPr/>
            <p:nvPr/>
          </p:nvSpPr>
          <p:spPr>
            <a:xfrm>
              <a:off x="9531241" y="2203477"/>
              <a:ext cx="202239" cy="15551"/>
            </a:xfrm>
            <a:custGeom>
              <a:avLst/>
              <a:gdLst>
                <a:gd name="csX0" fmla="*/ 3074 w 136762"/>
                <a:gd name="csY0" fmla="*/ 1148 h 10516"/>
                <a:gd name="csX1" fmla="*/ 139837 w 136762"/>
                <a:gd name="csY1" fmla="*/ 1148 h 10516"/>
                <a:gd name="csX2" fmla="*/ 139837 w 136762"/>
                <a:gd name="csY2" fmla="*/ 4654 h 10516"/>
                <a:gd name="csX3" fmla="*/ 108276 w 136762"/>
                <a:gd name="csY3" fmla="*/ 8159 h 10516"/>
                <a:gd name="csX4" fmla="*/ 101263 w 136762"/>
                <a:gd name="csY4" fmla="*/ 11665 h 10516"/>
                <a:gd name="csX5" fmla="*/ 10087 w 136762"/>
                <a:gd name="csY5" fmla="*/ 8159 h 10516"/>
              </a:gdLst>
              <a:ahLst/>
              <a:cxnLst>
                <a:cxn ang="0">
                  <a:pos x="csX0" y="csY0"/>
                </a:cxn>
                <a:cxn ang="0">
                  <a:pos x="csX1" y="csY1"/>
                </a:cxn>
                <a:cxn ang="0">
                  <a:pos x="csX2" y="csY2"/>
                </a:cxn>
                <a:cxn ang="0">
                  <a:pos x="csX3" y="csY3"/>
                </a:cxn>
                <a:cxn ang="0">
                  <a:pos x="csX4" y="csY4"/>
                </a:cxn>
                <a:cxn ang="0">
                  <a:pos x="csX5" y="csY5"/>
                </a:cxn>
              </a:cxnLst>
              <a:rect l="l" t="t" r="r" b="b"/>
              <a:pathLst>
                <a:path w="136762" h="10516">
                  <a:moveTo>
                    <a:pt x="3074" y="1148"/>
                  </a:moveTo>
                  <a:lnTo>
                    <a:pt x="139837" y="1148"/>
                  </a:lnTo>
                  <a:lnTo>
                    <a:pt x="139837" y="4654"/>
                  </a:lnTo>
                  <a:lnTo>
                    <a:pt x="108276" y="8159"/>
                  </a:lnTo>
                  <a:lnTo>
                    <a:pt x="101263" y="11665"/>
                  </a:lnTo>
                  <a:lnTo>
                    <a:pt x="10087" y="815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61" name="Freeform 960">
              <a:extLst>
                <a:ext uri="{FF2B5EF4-FFF2-40B4-BE49-F238E27FC236}">
                  <a16:creationId xmlns:a16="http://schemas.microsoft.com/office/drawing/2014/main" id="{6227C2F4-062E-3706-C945-5697C2568595}"/>
                </a:ext>
              </a:extLst>
            </p:cNvPr>
            <p:cNvSpPr/>
            <p:nvPr/>
          </p:nvSpPr>
          <p:spPr>
            <a:xfrm>
              <a:off x="9069719" y="2701124"/>
              <a:ext cx="243724" cy="31102"/>
            </a:xfrm>
            <a:custGeom>
              <a:avLst/>
              <a:gdLst>
                <a:gd name="csX0" fmla="*/ 2985 w 164816"/>
                <a:gd name="csY0" fmla="*/ 1244 h 21033"/>
                <a:gd name="csX1" fmla="*/ 164295 w 164816"/>
                <a:gd name="csY1" fmla="*/ 1244 h 21033"/>
                <a:gd name="csX2" fmla="*/ 167802 w 164816"/>
                <a:gd name="csY2" fmla="*/ 15266 h 21033"/>
                <a:gd name="csX3" fmla="*/ 164295 w 164816"/>
                <a:gd name="csY3" fmla="*/ 22277 h 21033"/>
                <a:gd name="csX4" fmla="*/ 143255 w 164816"/>
                <a:gd name="csY4" fmla="*/ 22277 h 21033"/>
                <a:gd name="csX5" fmla="*/ 153775 w 164816"/>
                <a:gd name="csY5" fmla="*/ 15266 h 21033"/>
                <a:gd name="csX6" fmla="*/ 157282 w 164816"/>
                <a:gd name="csY6" fmla="*/ 4750 h 21033"/>
                <a:gd name="csX7" fmla="*/ 2985 w 164816"/>
                <a:gd name="csY7" fmla="*/ 4750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4816" h="21033">
                  <a:moveTo>
                    <a:pt x="2985" y="1244"/>
                  </a:moveTo>
                  <a:lnTo>
                    <a:pt x="164295" y="1244"/>
                  </a:lnTo>
                  <a:lnTo>
                    <a:pt x="167802" y="15266"/>
                  </a:lnTo>
                  <a:lnTo>
                    <a:pt x="164295" y="22277"/>
                  </a:lnTo>
                  <a:lnTo>
                    <a:pt x="143255" y="22277"/>
                  </a:lnTo>
                  <a:lnTo>
                    <a:pt x="153775" y="15266"/>
                  </a:lnTo>
                  <a:lnTo>
                    <a:pt x="157282" y="4750"/>
                  </a:lnTo>
                  <a:lnTo>
                    <a:pt x="2985" y="475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62" name="Freeform 961">
              <a:extLst>
                <a:ext uri="{FF2B5EF4-FFF2-40B4-BE49-F238E27FC236}">
                  <a16:creationId xmlns:a16="http://schemas.microsoft.com/office/drawing/2014/main" id="{F76135DA-5359-135F-91A5-88FB6450E206}"/>
                </a:ext>
              </a:extLst>
            </p:cNvPr>
            <p:cNvSpPr/>
            <p:nvPr/>
          </p:nvSpPr>
          <p:spPr>
            <a:xfrm>
              <a:off x="9329002" y="2317522"/>
              <a:ext cx="103712" cy="36286"/>
            </a:xfrm>
            <a:custGeom>
              <a:avLst/>
              <a:gdLst>
                <a:gd name="csX0" fmla="*/ 69682 w 70134"/>
                <a:gd name="csY0" fmla="*/ 1170 h 24538"/>
                <a:gd name="csX1" fmla="*/ 73189 w 70134"/>
                <a:gd name="csY1" fmla="*/ 1170 h 24538"/>
                <a:gd name="csX2" fmla="*/ 73189 w 70134"/>
                <a:gd name="csY2" fmla="*/ 25709 h 24538"/>
                <a:gd name="csX3" fmla="*/ 41628 w 70134"/>
                <a:gd name="csY3" fmla="*/ 25709 h 24538"/>
                <a:gd name="csX4" fmla="*/ 27601 w 70134"/>
                <a:gd name="csY4" fmla="*/ 22203 h 24538"/>
                <a:gd name="csX5" fmla="*/ 3054 w 70134"/>
                <a:gd name="csY5" fmla="*/ 18698 h 24538"/>
                <a:gd name="csX6" fmla="*/ 6561 w 70134"/>
                <a:gd name="csY6" fmla="*/ 11687 h 24538"/>
                <a:gd name="csX7" fmla="*/ 38121 w 70134"/>
                <a:gd name="csY7" fmla="*/ 15192 h 24538"/>
                <a:gd name="csX8" fmla="*/ 38121 w 70134"/>
                <a:gd name="csY8" fmla="*/ 8181 h 24538"/>
                <a:gd name="csX9" fmla="*/ 66175 w 70134"/>
                <a:gd name="csY9" fmla="*/ 8181 h 245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0134" h="24538">
                  <a:moveTo>
                    <a:pt x="69682" y="1170"/>
                  </a:moveTo>
                  <a:lnTo>
                    <a:pt x="73189" y="1170"/>
                  </a:lnTo>
                  <a:lnTo>
                    <a:pt x="73189" y="25709"/>
                  </a:lnTo>
                  <a:lnTo>
                    <a:pt x="41628" y="25709"/>
                  </a:lnTo>
                  <a:lnTo>
                    <a:pt x="27601" y="22203"/>
                  </a:lnTo>
                  <a:lnTo>
                    <a:pt x="3054" y="18698"/>
                  </a:lnTo>
                  <a:lnTo>
                    <a:pt x="6561" y="11687"/>
                  </a:lnTo>
                  <a:lnTo>
                    <a:pt x="38121" y="15192"/>
                  </a:lnTo>
                  <a:lnTo>
                    <a:pt x="38121" y="8181"/>
                  </a:lnTo>
                  <a:lnTo>
                    <a:pt x="66175" y="818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63" name="Freeform 962">
              <a:extLst>
                <a:ext uri="{FF2B5EF4-FFF2-40B4-BE49-F238E27FC236}">
                  <a16:creationId xmlns:a16="http://schemas.microsoft.com/office/drawing/2014/main" id="{B2FA134E-6420-66A2-3185-2E667E4E6B78}"/>
                </a:ext>
              </a:extLst>
            </p:cNvPr>
            <p:cNvSpPr/>
            <p:nvPr/>
          </p:nvSpPr>
          <p:spPr>
            <a:xfrm>
              <a:off x="8675609" y="3136563"/>
              <a:ext cx="46670" cy="93308"/>
            </a:xfrm>
            <a:custGeom>
              <a:avLst/>
              <a:gdLst>
                <a:gd name="csX0" fmla="*/ 16940 w 31560"/>
                <a:gd name="csY0" fmla="*/ 1328 h 63099"/>
                <a:gd name="csX1" fmla="*/ 20447 w 31560"/>
                <a:gd name="csY1" fmla="*/ 1328 h 63099"/>
                <a:gd name="csX2" fmla="*/ 27460 w 31560"/>
                <a:gd name="csY2" fmla="*/ 39889 h 63099"/>
                <a:gd name="csX3" fmla="*/ 34474 w 31560"/>
                <a:gd name="csY3" fmla="*/ 50405 h 63099"/>
                <a:gd name="csX4" fmla="*/ 30967 w 31560"/>
                <a:gd name="csY4" fmla="*/ 60922 h 63099"/>
                <a:gd name="csX5" fmla="*/ 16940 w 31560"/>
                <a:gd name="csY5" fmla="*/ 43394 h 63099"/>
                <a:gd name="csX6" fmla="*/ 23953 w 31560"/>
                <a:gd name="csY6" fmla="*/ 64427 h 63099"/>
                <a:gd name="csX7" fmla="*/ 6420 w 31560"/>
                <a:gd name="csY7" fmla="*/ 60922 h 63099"/>
                <a:gd name="csX8" fmla="*/ 2913 w 31560"/>
                <a:gd name="csY8" fmla="*/ 46900 h 63099"/>
                <a:gd name="csX9" fmla="*/ 13433 w 31560"/>
                <a:gd name="csY9" fmla="*/ 29372 h 63099"/>
                <a:gd name="csX10" fmla="*/ 9926 w 31560"/>
                <a:gd name="csY10" fmla="*/ 18856 h 630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1560" h="63099">
                  <a:moveTo>
                    <a:pt x="16940" y="1328"/>
                  </a:moveTo>
                  <a:lnTo>
                    <a:pt x="20447" y="1328"/>
                  </a:lnTo>
                  <a:lnTo>
                    <a:pt x="27460" y="39889"/>
                  </a:lnTo>
                  <a:lnTo>
                    <a:pt x="34474" y="50405"/>
                  </a:lnTo>
                  <a:lnTo>
                    <a:pt x="30967" y="60922"/>
                  </a:lnTo>
                  <a:lnTo>
                    <a:pt x="16940" y="43394"/>
                  </a:lnTo>
                  <a:lnTo>
                    <a:pt x="23953" y="64427"/>
                  </a:lnTo>
                  <a:lnTo>
                    <a:pt x="6420" y="60922"/>
                  </a:lnTo>
                  <a:lnTo>
                    <a:pt x="2913" y="46900"/>
                  </a:lnTo>
                  <a:lnTo>
                    <a:pt x="13433" y="29372"/>
                  </a:lnTo>
                  <a:lnTo>
                    <a:pt x="9926" y="1885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64" name="Freeform 963">
              <a:extLst>
                <a:ext uri="{FF2B5EF4-FFF2-40B4-BE49-F238E27FC236}">
                  <a16:creationId xmlns:a16="http://schemas.microsoft.com/office/drawing/2014/main" id="{5FA300F0-4357-EF7F-4C0C-484F923E7062}"/>
                </a:ext>
              </a:extLst>
            </p:cNvPr>
            <p:cNvSpPr/>
            <p:nvPr/>
          </p:nvSpPr>
          <p:spPr>
            <a:xfrm>
              <a:off x="8872663" y="2509323"/>
              <a:ext cx="62227" cy="36286"/>
            </a:xfrm>
            <a:custGeom>
              <a:avLst/>
              <a:gdLst>
                <a:gd name="csX0" fmla="*/ 2947 w 42080"/>
                <a:gd name="csY0" fmla="*/ 1207 h 24538"/>
                <a:gd name="csX1" fmla="*/ 23987 w 42080"/>
                <a:gd name="csY1" fmla="*/ 1207 h 24538"/>
                <a:gd name="csX2" fmla="*/ 45028 w 42080"/>
                <a:gd name="csY2" fmla="*/ 8218 h 24538"/>
                <a:gd name="csX3" fmla="*/ 45028 w 42080"/>
                <a:gd name="csY3" fmla="*/ 15229 h 24538"/>
                <a:gd name="csX4" fmla="*/ 38014 w 42080"/>
                <a:gd name="csY4" fmla="*/ 22240 h 24538"/>
                <a:gd name="csX5" fmla="*/ 2947 w 42080"/>
                <a:gd name="csY5" fmla="*/ 25746 h 24538"/>
              </a:gdLst>
              <a:ahLst/>
              <a:cxnLst>
                <a:cxn ang="0">
                  <a:pos x="csX0" y="csY0"/>
                </a:cxn>
                <a:cxn ang="0">
                  <a:pos x="csX1" y="csY1"/>
                </a:cxn>
                <a:cxn ang="0">
                  <a:pos x="csX2" y="csY2"/>
                </a:cxn>
                <a:cxn ang="0">
                  <a:pos x="csX3" y="csY3"/>
                </a:cxn>
                <a:cxn ang="0">
                  <a:pos x="csX4" y="csY4"/>
                </a:cxn>
                <a:cxn ang="0">
                  <a:pos x="csX5" y="csY5"/>
                </a:cxn>
              </a:cxnLst>
              <a:rect l="l" t="t" r="r" b="b"/>
              <a:pathLst>
                <a:path w="42080" h="24538">
                  <a:moveTo>
                    <a:pt x="2947" y="1207"/>
                  </a:moveTo>
                  <a:lnTo>
                    <a:pt x="23987" y="1207"/>
                  </a:lnTo>
                  <a:lnTo>
                    <a:pt x="45028" y="8218"/>
                  </a:lnTo>
                  <a:lnTo>
                    <a:pt x="45028" y="15229"/>
                  </a:lnTo>
                  <a:lnTo>
                    <a:pt x="38014" y="22240"/>
                  </a:lnTo>
                  <a:lnTo>
                    <a:pt x="2947" y="2574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65" name="Freeform 964">
              <a:extLst>
                <a:ext uri="{FF2B5EF4-FFF2-40B4-BE49-F238E27FC236}">
                  <a16:creationId xmlns:a16="http://schemas.microsoft.com/office/drawing/2014/main" id="{07AFD100-00CF-9161-E73D-DA3509F7E956}"/>
                </a:ext>
              </a:extLst>
            </p:cNvPr>
            <p:cNvSpPr/>
            <p:nvPr/>
          </p:nvSpPr>
          <p:spPr>
            <a:xfrm>
              <a:off x="9282330" y="2327889"/>
              <a:ext cx="103712" cy="25919"/>
            </a:xfrm>
            <a:custGeom>
              <a:avLst/>
              <a:gdLst>
                <a:gd name="csX0" fmla="*/ 20565 w 70134"/>
                <a:gd name="csY0" fmla="*/ 1172 h 17527"/>
                <a:gd name="csX1" fmla="*/ 69659 w 70134"/>
                <a:gd name="csY1" fmla="*/ 1172 h 17527"/>
                <a:gd name="csX2" fmla="*/ 69659 w 70134"/>
                <a:gd name="csY2" fmla="*/ 8183 h 17527"/>
                <a:gd name="csX3" fmla="*/ 38098 w 70134"/>
                <a:gd name="csY3" fmla="*/ 8183 h 17527"/>
                <a:gd name="csX4" fmla="*/ 34592 w 70134"/>
                <a:gd name="csY4" fmla="*/ 11689 h 17527"/>
                <a:gd name="csX5" fmla="*/ 69659 w 70134"/>
                <a:gd name="csY5" fmla="*/ 11689 h 17527"/>
                <a:gd name="csX6" fmla="*/ 73166 w 70134"/>
                <a:gd name="csY6" fmla="*/ 18700 h 17527"/>
                <a:gd name="csX7" fmla="*/ 45112 w 70134"/>
                <a:gd name="csY7" fmla="*/ 18700 h 17527"/>
                <a:gd name="csX8" fmla="*/ 3031 w 70134"/>
                <a:gd name="csY8" fmla="*/ 11689 h 17527"/>
                <a:gd name="csX9" fmla="*/ 3031 w 70134"/>
                <a:gd name="csY9" fmla="*/ 4678 h 175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0134" h="17527">
                  <a:moveTo>
                    <a:pt x="20565" y="1172"/>
                  </a:moveTo>
                  <a:lnTo>
                    <a:pt x="69659" y="1172"/>
                  </a:lnTo>
                  <a:lnTo>
                    <a:pt x="69659" y="8183"/>
                  </a:lnTo>
                  <a:lnTo>
                    <a:pt x="38098" y="8183"/>
                  </a:lnTo>
                  <a:lnTo>
                    <a:pt x="34592" y="11689"/>
                  </a:lnTo>
                  <a:lnTo>
                    <a:pt x="69659" y="11689"/>
                  </a:lnTo>
                  <a:lnTo>
                    <a:pt x="73166" y="18700"/>
                  </a:lnTo>
                  <a:lnTo>
                    <a:pt x="45112" y="18700"/>
                  </a:lnTo>
                  <a:lnTo>
                    <a:pt x="3031" y="11689"/>
                  </a:lnTo>
                  <a:lnTo>
                    <a:pt x="3031" y="4678"/>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66" name="Freeform 965">
              <a:extLst>
                <a:ext uri="{FF2B5EF4-FFF2-40B4-BE49-F238E27FC236}">
                  <a16:creationId xmlns:a16="http://schemas.microsoft.com/office/drawing/2014/main" id="{9310A5E9-AD93-12B7-6F7E-3129E11D4A6D}"/>
                </a:ext>
              </a:extLst>
            </p:cNvPr>
            <p:cNvSpPr/>
            <p:nvPr/>
          </p:nvSpPr>
          <p:spPr>
            <a:xfrm>
              <a:off x="9551984" y="1949471"/>
              <a:ext cx="41484" cy="82941"/>
            </a:xfrm>
            <a:custGeom>
              <a:avLst/>
              <a:gdLst>
                <a:gd name="csX0" fmla="*/ 3078 w 28053"/>
                <a:gd name="csY0" fmla="*/ 1099 h 56088"/>
                <a:gd name="csX1" fmla="*/ 27625 w 28053"/>
                <a:gd name="csY1" fmla="*/ 22132 h 56088"/>
                <a:gd name="csX2" fmla="*/ 31132 w 28053"/>
                <a:gd name="csY2" fmla="*/ 29143 h 56088"/>
                <a:gd name="csX3" fmla="*/ 24118 w 28053"/>
                <a:gd name="csY3" fmla="*/ 57187 h 56088"/>
                <a:gd name="csX4" fmla="*/ 6585 w 28053"/>
                <a:gd name="csY4" fmla="*/ 43165 h 56088"/>
                <a:gd name="csX5" fmla="*/ 6585 w 28053"/>
                <a:gd name="csY5" fmla="*/ 18627 h 56088"/>
                <a:gd name="csX6" fmla="*/ 17105 w 28053"/>
                <a:gd name="csY6" fmla="*/ 22132 h 56088"/>
                <a:gd name="csX7" fmla="*/ 3078 w 28053"/>
                <a:gd name="csY7" fmla="*/ 8110 h 560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053" h="56088">
                  <a:moveTo>
                    <a:pt x="3078" y="1099"/>
                  </a:moveTo>
                  <a:lnTo>
                    <a:pt x="27625" y="22132"/>
                  </a:lnTo>
                  <a:lnTo>
                    <a:pt x="31132" y="29143"/>
                  </a:lnTo>
                  <a:lnTo>
                    <a:pt x="24118" y="57187"/>
                  </a:lnTo>
                  <a:lnTo>
                    <a:pt x="6585" y="43165"/>
                  </a:lnTo>
                  <a:lnTo>
                    <a:pt x="6585" y="18627"/>
                  </a:lnTo>
                  <a:lnTo>
                    <a:pt x="17105" y="22132"/>
                  </a:lnTo>
                  <a:lnTo>
                    <a:pt x="3078" y="811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67" name="Freeform 966">
              <a:extLst>
                <a:ext uri="{FF2B5EF4-FFF2-40B4-BE49-F238E27FC236}">
                  <a16:creationId xmlns:a16="http://schemas.microsoft.com/office/drawing/2014/main" id="{D948FB0B-1BC6-B0D8-804D-B65242B18239}"/>
                </a:ext>
              </a:extLst>
            </p:cNvPr>
            <p:cNvSpPr/>
            <p:nvPr/>
          </p:nvSpPr>
          <p:spPr>
            <a:xfrm>
              <a:off x="8675609" y="2742593"/>
              <a:ext cx="15556" cy="134779"/>
            </a:xfrm>
            <a:custGeom>
              <a:avLst/>
              <a:gdLst>
                <a:gd name="csX0" fmla="*/ 6417 w 10520"/>
                <a:gd name="csY0" fmla="*/ 1252 h 91143"/>
                <a:gd name="csX1" fmla="*/ 9923 w 10520"/>
                <a:gd name="csY1" fmla="*/ 1252 h 91143"/>
                <a:gd name="csX2" fmla="*/ 13430 w 10520"/>
                <a:gd name="csY2" fmla="*/ 32802 h 91143"/>
                <a:gd name="csX3" fmla="*/ 6417 w 10520"/>
                <a:gd name="csY3" fmla="*/ 92395 h 91143"/>
                <a:gd name="csX4" fmla="*/ 2910 w 10520"/>
                <a:gd name="csY4" fmla="*/ 92395 h 91143"/>
                <a:gd name="csX5" fmla="*/ 2910 w 10520"/>
                <a:gd name="csY5" fmla="*/ 18780 h 91143"/>
              </a:gdLst>
              <a:ahLst/>
              <a:cxnLst>
                <a:cxn ang="0">
                  <a:pos x="csX0" y="csY0"/>
                </a:cxn>
                <a:cxn ang="0">
                  <a:pos x="csX1" y="csY1"/>
                </a:cxn>
                <a:cxn ang="0">
                  <a:pos x="csX2" y="csY2"/>
                </a:cxn>
                <a:cxn ang="0">
                  <a:pos x="csX3" y="csY3"/>
                </a:cxn>
                <a:cxn ang="0">
                  <a:pos x="csX4" y="csY4"/>
                </a:cxn>
                <a:cxn ang="0">
                  <a:pos x="csX5" y="csY5"/>
                </a:cxn>
              </a:cxnLst>
              <a:rect l="l" t="t" r="r" b="b"/>
              <a:pathLst>
                <a:path w="10520" h="91143">
                  <a:moveTo>
                    <a:pt x="6417" y="1252"/>
                  </a:moveTo>
                  <a:lnTo>
                    <a:pt x="9923" y="1252"/>
                  </a:lnTo>
                  <a:lnTo>
                    <a:pt x="13430" y="32802"/>
                  </a:lnTo>
                  <a:lnTo>
                    <a:pt x="6417" y="92395"/>
                  </a:lnTo>
                  <a:lnTo>
                    <a:pt x="2910" y="92395"/>
                  </a:lnTo>
                  <a:lnTo>
                    <a:pt x="2910" y="1878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68" name="Freeform 967">
              <a:extLst>
                <a:ext uri="{FF2B5EF4-FFF2-40B4-BE49-F238E27FC236}">
                  <a16:creationId xmlns:a16="http://schemas.microsoft.com/office/drawing/2014/main" id="{57561F92-FD34-AC50-9776-B6AF239BEA15}"/>
                </a:ext>
              </a:extLst>
            </p:cNvPr>
            <p:cNvSpPr/>
            <p:nvPr/>
          </p:nvSpPr>
          <p:spPr>
            <a:xfrm>
              <a:off x="8691165" y="3188401"/>
              <a:ext cx="46670" cy="62206"/>
            </a:xfrm>
            <a:custGeom>
              <a:avLst/>
              <a:gdLst>
                <a:gd name="csX0" fmla="*/ 2912 w 31560"/>
                <a:gd name="csY0" fmla="*/ 1338 h 42066"/>
                <a:gd name="csX1" fmla="*/ 23952 w 31560"/>
                <a:gd name="csY1" fmla="*/ 18866 h 42066"/>
                <a:gd name="csX2" fmla="*/ 34473 w 31560"/>
                <a:gd name="csY2" fmla="*/ 22371 h 42066"/>
                <a:gd name="csX3" fmla="*/ 27459 w 31560"/>
                <a:gd name="csY3" fmla="*/ 32888 h 42066"/>
                <a:gd name="csX4" fmla="*/ 20446 w 31560"/>
                <a:gd name="csY4" fmla="*/ 32888 h 42066"/>
                <a:gd name="csX5" fmla="*/ 9925 w 31560"/>
                <a:gd name="csY5" fmla="*/ 43404 h 42066"/>
                <a:gd name="csX6" fmla="*/ 2912 w 31560"/>
                <a:gd name="csY6" fmla="*/ 29382 h 42066"/>
                <a:gd name="csX7" fmla="*/ 9925 w 31560"/>
                <a:gd name="csY7" fmla="*/ 22371 h 42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1560" h="42066">
                  <a:moveTo>
                    <a:pt x="2912" y="1338"/>
                  </a:moveTo>
                  <a:lnTo>
                    <a:pt x="23952" y="18866"/>
                  </a:lnTo>
                  <a:lnTo>
                    <a:pt x="34473" y="22371"/>
                  </a:lnTo>
                  <a:lnTo>
                    <a:pt x="27459" y="32888"/>
                  </a:lnTo>
                  <a:lnTo>
                    <a:pt x="20446" y="32888"/>
                  </a:lnTo>
                  <a:lnTo>
                    <a:pt x="9925" y="43404"/>
                  </a:lnTo>
                  <a:lnTo>
                    <a:pt x="2912" y="29382"/>
                  </a:lnTo>
                  <a:lnTo>
                    <a:pt x="9925" y="2237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69" name="Freeform 968">
              <a:extLst>
                <a:ext uri="{FF2B5EF4-FFF2-40B4-BE49-F238E27FC236}">
                  <a16:creationId xmlns:a16="http://schemas.microsoft.com/office/drawing/2014/main" id="{9DA9E8AF-41FF-0E12-C1DC-FCA00FB33355}"/>
                </a:ext>
              </a:extLst>
            </p:cNvPr>
            <p:cNvSpPr/>
            <p:nvPr/>
          </p:nvSpPr>
          <p:spPr>
            <a:xfrm>
              <a:off x="9199359" y="2903293"/>
              <a:ext cx="51856" cy="31102"/>
            </a:xfrm>
            <a:custGeom>
              <a:avLst/>
              <a:gdLst>
                <a:gd name="csX0" fmla="*/ 3010 w 35067"/>
                <a:gd name="csY0" fmla="*/ 1283 h 21033"/>
                <a:gd name="csX1" fmla="*/ 27557 w 35067"/>
                <a:gd name="csY1" fmla="*/ 4789 h 21033"/>
                <a:gd name="csX2" fmla="*/ 38077 w 35067"/>
                <a:gd name="csY2" fmla="*/ 15305 h 21033"/>
                <a:gd name="csX3" fmla="*/ 38077 w 35067"/>
                <a:gd name="csY3" fmla="*/ 22316 h 21033"/>
                <a:gd name="csX4" fmla="*/ 10023 w 35067"/>
                <a:gd name="csY4" fmla="*/ 22316 h 21033"/>
                <a:gd name="csX5" fmla="*/ 17037 w 35067"/>
                <a:gd name="csY5" fmla="*/ 18811 h 21033"/>
                <a:gd name="csX6" fmla="*/ 17037 w 35067"/>
                <a:gd name="csY6" fmla="*/ 11800 h 21033"/>
                <a:gd name="csX7" fmla="*/ 3010 w 35067"/>
                <a:gd name="csY7" fmla="*/ 8294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5067" h="21033">
                  <a:moveTo>
                    <a:pt x="3010" y="1283"/>
                  </a:moveTo>
                  <a:lnTo>
                    <a:pt x="27557" y="4789"/>
                  </a:lnTo>
                  <a:lnTo>
                    <a:pt x="38077" y="15305"/>
                  </a:lnTo>
                  <a:lnTo>
                    <a:pt x="38077" y="22316"/>
                  </a:lnTo>
                  <a:lnTo>
                    <a:pt x="10023" y="22316"/>
                  </a:lnTo>
                  <a:lnTo>
                    <a:pt x="17037" y="18811"/>
                  </a:lnTo>
                  <a:lnTo>
                    <a:pt x="17037" y="11800"/>
                  </a:lnTo>
                  <a:lnTo>
                    <a:pt x="3010" y="8294"/>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70" name="Freeform 969">
              <a:extLst>
                <a:ext uri="{FF2B5EF4-FFF2-40B4-BE49-F238E27FC236}">
                  <a16:creationId xmlns:a16="http://schemas.microsoft.com/office/drawing/2014/main" id="{541C7F2C-CF10-9881-4BCF-59B633DCCF1E}"/>
                </a:ext>
              </a:extLst>
            </p:cNvPr>
            <p:cNvSpPr/>
            <p:nvPr/>
          </p:nvSpPr>
          <p:spPr>
            <a:xfrm>
              <a:off x="9479384" y="2219030"/>
              <a:ext cx="119270" cy="15551"/>
            </a:xfrm>
            <a:custGeom>
              <a:avLst/>
              <a:gdLst>
                <a:gd name="csX0" fmla="*/ 3064 w 80655"/>
                <a:gd name="csY0" fmla="*/ 1151 h 10516"/>
                <a:gd name="csX1" fmla="*/ 83719 w 80655"/>
                <a:gd name="csY1" fmla="*/ 1151 h 10516"/>
                <a:gd name="csX2" fmla="*/ 83719 w 80655"/>
                <a:gd name="csY2" fmla="*/ 4657 h 10516"/>
                <a:gd name="csX3" fmla="*/ 20598 w 80655"/>
                <a:gd name="csY3" fmla="*/ 11668 h 10516"/>
                <a:gd name="csX4" fmla="*/ 10077 w 80655"/>
                <a:gd name="csY4" fmla="*/ 11668 h 10516"/>
              </a:gdLst>
              <a:ahLst/>
              <a:cxnLst>
                <a:cxn ang="0">
                  <a:pos x="csX0" y="csY0"/>
                </a:cxn>
                <a:cxn ang="0">
                  <a:pos x="csX1" y="csY1"/>
                </a:cxn>
                <a:cxn ang="0">
                  <a:pos x="csX2" y="csY2"/>
                </a:cxn>
                <a:cxn ang="0">
                  <a:pos x="csX3" y="csY3"/>
                </a:cxn>
                <a:cxn ang="0">
                  <a:pos x="csX4" y="csY4"/>
                </a:cxn>
              </a:cxnLst>
              <a:rect l="l" t="t" r="r" b="b"/>
              <a:pathLst>
                <a:path w="80655" h="10516">
                  <a:moveTo>
                    <a:pt x="3064" y="1151"/>
                  </a:moveTo>
                  <a:lnTo>
                    <a:pt x="83719" y="1151"/>
                  </a:lnTo>
                  <a:lnTo>
                    <a:pt x="83719" y="4657"/>
                  </a:lnTo>
                  <a:lnTo>
                    <a:pt x="20598" y="11668"/>
                  </a:lnTo>
                  <a:lnTo>
                    <a:pt x="10077" y="11668"/>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71" name="Freeform 970">
              <a:extLst>
                <a:ext uri="{FF2B5EF4-FFF2-40B4-BE49-F238E27FC236}">
                  <a16:creationId xmlns:a16="http://schemas.microsoft.com/office/drawing/2014/main" id="{CED5F227-D0B5-3E93-1CCE-92667A6DCE97}"/>
                </a:ext>
              </a:extLst>
            </p:cNvPr>
            <p:cNvSpPr/>
            <p:nvPr/>
          </p:nvSpPr>
          <p:spPr>
            <a:xfrm>
              <a:off x="8706724" y="3224688"/>
              <a:ext cx="51856" cy="31102"/>
            </a:xfrm>
            <a:custGeom>
              <a:avLst/>
              <a:gdLst>
                <a:gd name="csX0" fmla="*/ 20454 w 35067"/>
                <a:gd name="csY0" fmla="*/ 1345 h 21033"/>
                <a:gd name="csX1" fmla="*/ 37987 w 35067"/>
                <a:gd name="csY1" fmla="*/ 4851 h 21033"/>
                <a:gd name="csX2" fmla="*/ 37987 w 35067"/>
                <a:gd name="csY2" fmla="*/ 11862 h 21033"/>
                <a:gd name="csX3" fmla="*/ 23960 w 35067"/>
                <a:gd name="csY3" fmla="*/ 11862 h 21033"/>
                <a:gd name="csX4" fmla="*/ 20454 w 35067"/>
                <a:gd name="csY4" fmla="*/ 22378 h 21033"/>
                <a:gd name="csX5" fmla="*/ 2920 w 35067"/>
                <a:gd name="csY5" fmla="*/ 18873 h 21033"/>
                <a:gd name="csX6" fmla="*/ 9933 w 35067"/>
                <a:gd name="csY6" fmla="*/ 4851 h 210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067" h="21033">
                  <a:moveTo>
                    <a:pt x="20454" y="1345"/>
                  </a:moveTo>
                  <a:lnTo>
                    <a:pt x="37987" y="4851"/>
                  </a:lnTo>
                  <a:lnTo>
                    <a:pt x="37987" y="11862"/>
                  </a:lnTo>
                  <a:lnTo>
                    <a:pt x="23960" y="11862"/>
                  </a:lnTo>
                  <a:lnTo>
                    <a:pt x="20454" y="22378"/>
                  </a:lnTo>
                  <a:lnTo>
                    <a:pt x="2920" y="18873"/>
                  </a:lnTo>
                  <a:lnTo>
                    <a:pt x="9933" y="485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72" name="Freeform 971">
              <a:extLst>
                <a:ext uri="{FF2B5EF4-FFF2-40B4-BE49-F238E27FC236}">
                  <a16:creationId xmlns:a16="http://schemas.microsoft.com/office/drawing/2014/main" id="{C67930AB-596F-462B-2F3A-D69DE1F16B84}"/>
                </a:ext>
              </a:extLst>
            </p:cNvPr>
            <p:cNvSpPr/>
            <p:nvPr/>
          </p:nvSpPr>
          <p:spPr>
            <a:xfrm>
              <a:off x="9754225" y="2239765"/>
              <a:ext cx="36300" cy="36286"/>
            </a:xfrm>
            <a:custGeom>
              <a:avLst/>
              <a:gdLst>
                <a:gd name="csX0" fmla="*/ 3117 w 24547"/>
                <a:gd name="csY0" fmla="*/ 1155 h 24538"/>
                <a:gd name="csX1" fmla="*/ 17144 w 24547"/>
                <a:gd name="csY1" fmla="*/ 4661 h 24538"/>
                <a:gd name="csX2" fmla="*/ 27664 w 24547"/>
                <a:gd name="csY2" fmla="*/ 1155 h 24538"/>
                <a:gd name="csX3" fmla="*/ 24157 w 24547"/>
                <a:gd name="csY3" fmla="*/ 25694 h 24538"/>
                <a:gd name="csX4" fmla="*/ 10130 w 24547"/>
                <a:gd name="csY4" fmla="*/ 22188 h 24538"/>
                <a:gd name="csX5" fmla="*/ 10130 w 24547"/>
                <a:gd name="csY5" fmla="*/ 4661 h 24538"/>
              </a:gdLst>
              <a:ahLst/>
              <a:cxnLst>
                <a:cxn ang="0">
                  <a:pos x="csX0" y="csY0"/>
                </a:cxn>
                <a:cxn ang="0">
                  <a:pos x="csX1" y="csY1"/>
                </a:cxn>
                <a:cxn ang="0">
                  <a:pos x="csX2" y="csY2"/>
                </a:cxn>
                <a:cxn ang="0">
                  <a:pos x="csX3" y="csY3"/>
                </a:cxn>
                <a:cxn ang="0">
                  <a:pos x="csX4" y="csY4"/>
                </a:cxn>
                <a:cxn ang="0">
                  <a:pos x="csX5" y="csY5"/>
                </a:cxn>
              </a:cxnLst>
              <a:rect l="l" t="t" r="r" b="b"/>
              <a:pathLst>
                <a:path w="24547" h="24538">
                  <a:moveTo>
                    <a:pt x="3117" y="1155"/>
                  </a:moveTo>
                  <a:lnTo>
                    <a:pt x="17144" y="4661"/>
                  </a:lnTo>
                  <a:lnTo>
                    <a:pt x="27664" y="1155"/>
                  </a:lnTo>
                  <a:lnTo>
                    <a:pt x="24157" y="25694"/>
                  </a:lnTo>
                  <a:lnTo>
                    <a:pt x="10130" y="22188"/>
                  </a:lnTo>
                  <a:lnTo>
                    <a:pt x="10130" y="466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73" name="Freeform 972">
              <a:extLst>
                <a:ext uri="{FF2B5EF4-FFF2-40B4-BE49-F238E27FC236}">
                  <a16:creationId xmlns:a16="http://schemas.microsoft.com/office/drawing/2014/main" id="{1EDE6E34-99A2-442A-3189-9377C172DD4D}"/>
                </a:ext>
              </a:extLst>
            </p:cNvPr>
            <p:cNvSpPr/>
            <p:nvPr/>
          </p:nvSpPr>
          <p:spPr>
            <a:xfrm>
              <a:off x="9494942" y="1897634"/>
              <a:ext cx="31113" cy="51838"/>
            </a:xfrm>
            <a:custGeom>
              <a:avLst/>
              <a:gdLst>
                <a:gd name="csX0" fmla="*/ 3067 w 21040"/>
                <a:gd name="csY0" fmla="*/ 1089 h 35055"/>
                <a:gd name="csX1" fmla="*/ 17094 w 21040"/>
                <a:gd name="csY1" fmla="*/ 4595 h 35055"/>
                <a:gd name="csX2" fmla="*/ 24107 w 21040"/>
                <a:gd name="csY2" fmla="*/ 15111 h 35055"/>
                <a:gd name="csX3" fmla="*/ 17094 w 21040"/>
                <a:gd name="csY3" fmla="*/ 18617 h 35055"/>
                <a:gd name="csX4" fmla="*/ 20601 w 21040"/>
                <a:gd name="csY4" fmla="*/ 36144 h 35055"/>
                <a:gd name="csX5" fmla="*/ 13587 w 21040"/>
                <a:gd name="csY5" fmla="*/ 36144 h 35055"/>
                <a:gd name="csX6" fmla="*/ 3067 w 21040"/>
                <a:gd name="csY6" fmla="*/ 8100 h 350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1040" h="35055">
                  <a:moveTo>
                    <a:pt x="3067" y="1089"/>
                  </a:moveTo>
                  <a:lnTo>
                    <a:pt x="17094" y="4595"/>
                  </a:lnTo>
                  <a:lnTo>
                    <a:pt x="24107" y="15111"/>
                  </a:lnTo>
                  <a:lnTo>
                    <a:pt x="17094" y="18617"/>
                  </a:lnTo>
                  <a:lnTo>
                    <a:pt x="20601" y="36144"/>
                  </a:lnTo>
                  <a:lnTo>
                    <a:pt x="13587" y="36144"/>
                  </a:lnTo>
                  <a:lnTo>
                    <a:pt x="3067" y="810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74" name="Freeform 973">
              <a:extLst>
                <a:ext uri="{FF2B5EF4-FFF2-40B4-BE49-F238E27FC236}">
                  <a16:creationId xmlns:a16="http://schemas.microsoft.com/office/drawing/2014/main" id="{4B20A31D-1844-7A2B-EDCF-E9B2667833E2}"/>
                </a:ext>
              </a:extLst>
            </p:cNvPr>
            <p:cNvSpPr/>
            <p:nvPr/>
          </p:nvSpPr>
          <p:spPr>
            <a:xfrm>
              <a:off x="8872663" y="2898108"/>
              <a:ext cx="46670" cy="36286"/>
            </a:xfrm>
            <a:custGeom>
              <a:avLst/>
              <a:gdLst>
                <a:gd name="csX0" fmla="*/ 2947 w 31560"/>
                <a:gd name="csY0" fmla="*/ 1282 h 24538"/>
                <a:gd name="csX1" fmla="*/ 16974 w 31560"/>
                <a:gd name="csY1" fmla="*/ 4788 h 24538"/>
                <a:gd name="csX2" fmla="*/ 9960 w 31560"/>
                <a:gd name="csY2" fmla="*/ 22315 h 24538"/>
                <a:gd name="csX3" fmla="*/ 34508 w 31560"/>
                <a:gd name="csY3" fmla="*/ 22315 h 24538"/>
                <a:gd name="csX4" fmla="*/ 34508 w 31560"/>
                <a:gd name="csY4" fmla="*/ 25821 h 24538"/>
                <a:gd name="csX5" fmla="*/ 6454 w 31560"/>
                <a:gd name="csY5" fmla="*/ 25821 h 24538"/>
                <a:gd name="csX6" fmla="*/ 2947 w 31560"/>
                <a:gd name="csY6" fmla="*/ 22315 h 245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560" h="24538">
                  <a:moveTo>
                    <a:pt x="2947" y="1282"/>
                  </a:moveTo>
                  <a:lnTo>
                    <a:pt x="16974" y="4788"/>
                  </a:lnTo>
                  <a:lnTo>
                    <a:pt x="9960" y="22315"/>
                  </a:lnTo>
                  <a:lnTo>
                    <a:pt x="34508" y="22315"/>
                  </a:lnTo>
                  <a:lnTo>
                    <a:pt x="34508" y="25821"/>
                  </a:lnTo>
                  <a:lnTo>
                    <a:pt x="6454" y="25821"/>
                  </a:lnTo>
                  <a:lnTo>
                    <a:pt x="2947" y="2231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75" name="Freeform 974">
              <a:extLst>
                <a:ext uri="{FF2B5EF4-FFF2-40B4-BE49-F238E27FC236}">
                  <a16:creationId xmlns:a16="http://schemas.microsoft.com/office/drawing/2014/main" id="{539E38E8-96CE-D96A-EF42-31B488F492C8}"/>
                </a:ext>
              </a:extLst>
            </p:cNvPr>
            <p:cNvSpPr/>
            <p:nvPr/>
          </p:nvSpPr>
          <p:spPr>
            <a:xfrm>
              <a:off x="8675609" y="3152115"/>
              <a:ext cx="20741" cy="51838"/>
            </a:xfrm>
            <a:custGeom>
              <a:avLst/>
              <a:gdLst>
                <a:gd name="csX0" fmla="*/ 6417 w 14026"/>
                <a:gd name="csY0" fmla="*/ 1331 h 35055"/>
                <a:gd name="csX1" fmla="*/ 13430 w 14026"/>
                <a:gd name="csY1" fmla="*/ 15353 h 35055"/>
                <a:gd name="csX2" fmla="*/ 16937 w 14026"/>
                <a:gd name="csY2" fmla="*/ 22364 h 35055"/>
                <a:gd name="csX3" fmla="*/ 9923 w 14026"/>
                <a:gd name="csY3" fmla="*/ 22364 h 35055"/>
                <a:gd name="csX4" fmla="*/ 6417 w 14026"/>
                <a:gd name="csY4" fmla="*/ 36386 h 35055"/>
                <a:gd name="csX5" fmla="*/ 2910 w 14026"/>
                <a:gd name="csY5" fmla="*/ 36386 h 35055"/>
                <a:gd name="csX6" fmla="*/ 2910 w 14026"/>
                <a:gd name="csY6" fmla="*/ 4837 h 350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4026" h="35055">
                  <a:moveTo>
                    <a:pt x="6417" y="1331"/>
                  </a:moveTo>
                  <a:lnTo>
                    <a:pt x="13430" y="15353"/>
                  </a:lnTo>
                  <a:lnTo>
                    <a:pt x="16937" y="22364"/>
                  </a:lnTo>
                  <a:lnTo>
                    <a:pt x="9923" y="22364"/>
                  </a:lnTo>
                  <a:lnTo>
                    <a:pt x="6417" y="36386"/>
                  </a:lnTo>
                  <a:lnTo>
                    <a:pt x="2910" y="36386"/>
                  </a:lnTo>
                  <a:lnTo>
                    <a:pt x="2910" y="4837"/>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76" name="Freeform 975">
              <a:extLst>
                <a:ext uri="{FF2B5EF4-FFF2-40B4-BE49-F238E27FC236}">
                  <a16:creationId xmlns:a16="http://schemas.microsoft.com/office/drawing/2014/main" id="{ABCC6092-2068-EF59-5A7B-165E3D8ECA16}"/>
                </a:ext>
              </a:extLst>
            </p:cNvPr>
            <p:cNvSpPr/>
            <p:nvPr/>
          </p:nvSpPr>
          <p:spPr>
            <a:xfrm>
              <a:off x="8877849" y="2706307"/>
              <a:ext cx="31113" cy="25919"/>
            </a:xfrm>
            <a:custGeom>
              <a:avLst/>
              <a:gdLst>
                <a:gd name="csX0" fmla="*/ 2948 w 21040"/>
                <a:gd name="csY0" fmla="*/ 1245 h 17527"/>
                <a:gd name="csX1" fmla="*/ 23988 w 21040"/>
                <a:gd name="csY1" fmla="*/ 8256 h 17527"/>
                <a:gd name="csX2" fmla="*/ 23988 w 21040"/>
                <a:gd name="csY2" fmla="*/ 15267 h 17527"/>
                <a:gd name="csX3" fmla="*/ 2948 w 21040"/>
                <a:gd name="csY3" fmla="*/ 18773 h 17527"/>
              </a:gdLst>
              <a:ahLst/>
              <a:cxnLst>
                <a:cxn ang="0">
                  <a:pos x="csX0" y="csY0"/>
                </a:cxn>
                <a:cxn ang="0">
                  <a:pos x="csX1" y="csY1"/>
                </a:cxn>
                <a:cxn ang="0">
                  <a:pos x="csX2" y="csY2"/>
                </a:cxn>
                <a:cxn ang="0">
                  <a:pos x="csX3" y="csY3"/>
                </a:cxn>
              </a:cxnLst>
              <a:rect l="l" t="t" r="r" b="b"/>
              <a:pathLst>
                <a:path w="21040" h="17527">
                  <a:moveTo>
                    <a:pt x="2948" y="1245"/>
                  </a:moveTo>
                  <a:lnTo>
                    <a:pt x="23988" y="8256"/>
                  </a:lnTo>
                  <a:lnTo>
                    <a:pt x="23988" y="15267"/>
                  </a:lnTo>
                  <a:lnTo>
                    <a:pt x="2948" y="1877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77" name="Freeform 976">
              <a:extLst>
                <a:ext uri="{FF2B5EF4-FFF2-40B4-BE49-F238E27FC236}">
                  <a16:creationId xmlns:a16="http://schemas.microsoft.com/office/drawing/2014/main" id="{D5BE8198-82EA-8088-3333-950FF015FD21}"/>
                </a:ext>
              </a:extLst>
            </p:cNvPr>
            <p:cNvSpPr/>
            <p:nvPr/>
          </p:nvSpPr>
          <p:spPr>
            <a:xfrm>
              <a:off x="9526055" y="1923551"/>
              <a:ext cx="31113" cy="31102"/>
            </a:xfrm>
            <a:custGeom>
              <a:avLst/>
              <a:gdLst>
                <a:gd name="csX0" fmla="*/ 3073 w 21040"/>
                <a:gd name="csY0" fmla="*/ 1094 h 21033"/>
                <a:gd name="csX1" fmla="*/ 17100 w 21040"/>
                <a:gd name="csY1" fmla="*/ 8105 h 21033"/>
                <a:gd name="csX2" fmla="*/ 24113 w 21040"/>
                <a:gd name="csY2" fmla="*/ 18622 h 21033"/>
                <a:gd name="csX3" fmla="*/ 10086 w 21040"/>
                <a:gd name="csY3" fmla="*/ 22127 h 21033"/>
                <a:gd name="csX4" fmla="*/ 3073 w 21040"/>
                <a:gd name="csY4" fmla="*/ 15116 h 21033"/>
              </a:gdLst>
              <a:ahLst/>
              <a:cxnLst>
                <a:cxn ang="0">
                  <a:pos x="csX0" y="csY0"/>
                </a:cxn>
                <a:cxn ang="0">
                  <a:pos x="csX1" y="csY1"/>
                </a:cxn>
                <a:cxn ang="0">
                  <a:pos x="csX2" y="csY2"/>
                </a:cxn>
                <a:cxn ang="0">
                  <a:pos x="csX3" y="csY3"/>
                </a:cxn>
                <a:cxn ang="0">
                  <a:pos x="csX4" y="csY4"/>
                </a:cxn>
              </a:cxnLst>
              <a:rect l="l" t="t" r="r" b="b"/>
              <a:pathLst>
                <a:path w="21040" h="21033">
                  <a:moveTo>
                    <a:pt x="3073" y="1094"/>
                  </a:moveTo>
                  <a:lnTo>
                    <a:pt x="17100" y="8105"/>
                  </a:lnTo>
                  <a:lnTo>
                    <a:pt x="24113" y="18622"/>
                  </a:lnTo>
                  <a:lnTo>
                    <a:pt x="10086" y="22127"/>
                  </a:lnTo>
                  <a:lnTo>
                    <a:pt x="3073" y="1511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78" name="Freeform 977">
              <a:extLst>
                <a:ext uri="{FF2B5EF4-FFF2-40B4-BE49-F238E27FC236}">
                  <a16:creationId xmlns:a16="http://schemas.microsoft.com/office/drawing/2014/main" id="{048890DA-EEB1-90C7-A7E9-92B795920201}"/>
                </a:ext>
              </a:extLst>
            </p:cNvPr>
            <p:cNvSpPr/>
            <p:nvPr/>
          </p:nvSpPr>
          <p:spPr>
            <a:xfrm>
              <a:off x="8717094" y="1897634"/>
              <a:ext cx="57042" cy="15551"/>
            </a:xfrm>
            <a:custGeom>
              <a:avLst/>
              <a:gdLst>
                <a:gd name="csX0" fmla="*/ 9932 w 38574"/>
                <a:gd name="csY0" fmla="*/ 1089 h 10516"/>
                <a:gd name="csX1" fmla="*/ 41493 w 38574"/>
                <a:gd name="csY1" fmla="*/ 4595 h 10516"/>
                <a:gd name="csX2" fmla="*/ 30973 w 38574"/>
                <a:gd name="csY2" fmla="*/ 11606 h 10516"/>
                <a:gd name="csX3" fmla="*/ 9932 w 38574"/>
                <a:gd name="csY3" fmla="*/ 11606 h 10516"/>
                <a:gd name="csX4" fmla="*/ 2919 w 38574"/>
                <a:gd name="csY4" fmla="*/ 4595 h 10516"/>
              </a:gdLst>
              <a:ahLst/>
              <a:cxnLst>
                <a:cxn ang="0">
                  <a:pos x="csX0" y="csY0"/>
                </a:cxn>
                <a:cxn ang="0">
                  <a:pos x="csX1" y="csY1"/>
                </a:cxn>
                <a:cxn ang="0">
                  <a:pos x="csX2" y="csY2"/>
                </a:cxn>
                <a:cxn ang="0">
                  <a:pos x="csX3" y="csY3"/>
                </a:cxn>
                <a:cxn ang="0">
                  <a:pos x="csX4" y="csY4"/>
                </a:cxn>
              </a:cxnLst>
              <a:rect l="l" t="t" r="r" b="b"/>
              <a:pathLst>
                <a:path w="38574" h="10516">
                  <a:moveTo>
                    <a:pt x="9932" y="1089"/>
                  </a:moveTo>
                  <a:lnTo>
                    <a:pt x="41493" y="4595"/>
                  </a:lnTo>
                  <a:lnTo>
                    <a:pt x="30973" y="11606"/>
                  </a:lnTo>
                  <a:lnTo>
                    <a:pt x="9932" y="11606"/>
                  </a:lnTo>
                  <a:lnTo>
                    <a:pt x="2919" y="459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79" name="Freeform 978">
              <a:extLst>
                <a:ext uri="{FF2B5EF4-FFF2-40B4-BE49-F238E27FC236}">
                  <a16:creationId xmlns:a16="http://schemas.microsoft.com/office/drawing/2014/main" id="{E0B030D5-69E1-0221-32AE-74351CA46701}"/>
                </a:ext>
              </a:extLst>
            </p:cNvPr>
            <p:cNvSpPr/>
            <p:nvPr/>
          </p:nvSpPr>
          <p:spPr>
            <a:xfrm>
              <a:off x="9707553" y="2125721"/>
              <a:ext cx="46670" cy="41471"/>
            </a:xfrm>
            <a:custGeom>
              <a:avLst/>
              <a:gdLst>
                <a:gd name="csX0" fmla="*/ 10123 w 31560"/>
                <a:gd name="csY0" fmla="*/ 1133 h 28044"/>
                <a:gd name="csX1" fmla="*/ 34671 w 31560"/>
                <a:gd name="csY1" fmla="*/ 22166 h 28044"/>
                <a:gd name="csX2" fmla="*/ 27657 w 31560"/>
                <a:gd name="csY2" fmla="*/ 29177 h 28044"/>
                <a:gd name="csX3" fmla="*/ 27657 w 31560"/>
                <a:gd name="csY3" fmla="*/ 22166 h 28044"/>
                <a:gd name="csX4" fmla="*/ 13630 w 31560"/>
                <a:gd name="csY4" fmla="*/ 15155 h 28044"/>
                <a:gd name="csX5" fmla="*/ 3110 w 31560"/>
                <a:gd name="csY5" fmla="*/ 4639 h 28044"/>
              </a:gdLst>
              <a:ahLst/>
              <a:cxnLst>
                <a:cxn ang="0">
                  <a:pos x="csX0" y="csY0"/>
                </a:cxn>
                <a:cxn ang="0">
                  <a:pos x="csX1" y="csY1"/>
                </a:cxn>
                <a:cxn ang="0">
                  <a:pos x="csX2" y="csY2"/>
                </a:cxn>
                <a:cxn ang="0">
                  <a:pos x="csX3" y="csY3"/>
                </a:cxn>
                <a:cxn ang="0">
                  <a:pos x="csX4" y="csY4"/>
                </a:cxn>
                <a:cxn ang="0">
                  <a:pos x="csX5" y="csY5"/>
                </a:cxn>
              </a:cxnLst>
              <a:rect l="l" t="t" r="r" b="b"/>
              <a:pathLst>
                <a:path w="31560" h="28044">
                  <a:moveTo>
                    <a:pt x="10123" y="1133"/>
                  </a:moveTo>
                  <a:lnTo>
                    <a:pt x="34671" y="22166"/>
                  </a:lnTo>
                  <a:lnTo>
                    <a:pt x="27657" y="29177"/>
                  </a:lnTo>
                  <a:lnTo>
                    <a:pt x="27657" y="22166"/>
                  </a:lnTo>
                  <a:lnTo>
                    <a:pt x="13630" y="15155"/>
                  </a:lnTo>
                  <a:lnTo>
                    <a:pt x="3110" y="463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80" name="Freeform 979">
              <a:extLst>
                <a:ext uri="{FF2B5EF4-FFF2-40B4-BE49-F238E27FC236}">
                  <a16:creationId xmlns:a16="http://schemas.microsoft.com/office/drawing/2014/main" id="{7BA29994-36CA-4611-F81B-4ED66DBBB3EC}"/>
                </a:ext>
              </a:extLst>
            </p:cNvPr>
            <p:cNvSpPr/>
            <p:nvPr/>
          </p:nvSpPr>
          <p:spPr>
            <a:xfrm>
              <a:off x="9406786" y="2317522"/>
              <a:ext cx="25927" cy="36286"/>
            </a:xfrm>
            <a:custGeom>
              <a:avLst/>
              <a:gdLst>
                <a:gd name="csX0" fmla="*/ 17081 w 17533"/>
                <a:gd name="csY0" fmla="*/ 1170 h 24538"/>
                <a:gd name="csX1" fmla="*/ 20588 w 17533"/>
                <a:gd name="csY1" fmla="*/ 1170 h 24538"/>
                <a:gd name="csX2" fmla="*/ 20588 w 17533"/>
                <a:gd name="csY2" fmla="*/ 25709 h 24538"/>
                <a:gd name="csX3" fmla="*/ 3054 w 17533"/>
                <a:gd name="csY3" fmla="*/ 25709 h 24538"/>
                <a:gd name="csX4" fmla="*/ 10067 w 17533"/>
                <a:gd name="csY4" fmla="*/ 22203 h 24538"/>
                <a:gd name="csX5" fmla="*/ 6561 w 17533"/>
                <a:gd name="csY5" fmla="*/ 8181 h 24538"/>
                <a:gd name="csX6" fmla="*/ 13574 w 17533"/>
                <a:gd name="csY6" fmla="*/ 8181 h 245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7533" h="24538">
                  <a:moveTo>
                    <a:pt x="17081" y="1170"/>
                  </a:moveTo>
                  <a:lnTo>
                    <a:pt x="20588" y="1170"/>
                  </a:lnTo>
                  <a:lnTo>
                    <a:pt x="20588" y="25709"/>
                  </a:lnTo>
                  <a:lnTo>
                    <a:pt x="3054" y="25709"/>
                  </a:lnTo>
                  <a:lnTo>
                    <a:pt x="10067" y="22203"/>
                  </a:lnTo>
                  <a:lnTo>
                    <a:pt x="6561" y="8181"/>
                  </a:lnTo>
                  <a:lnTo>
                    <a:pt x="13574" y="818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81" name="Freeform 980">
              <a:extLst>
                <a:ext uri="{FF2B5EF4-FFF2-40B4-BE49-F238E27FC236}">
                  <a16:creationId xmlns:a16="http://schemas.microsoft.com/office/drawing/2014/main" id="{8AA2FAC8-FB79-C92F-E383-6A54FDCD3E6A}"/>
                </a:ext>
              </a:extLst>
            </p:cNvPr>
            <p:cNvSpPr/>
            <p:nvPr/>
          </p:nvSpPr>
          <p:spPr>
            <a:xfrm>
              <a:off x="9536428" y="1975390"/>
              <a:ext cx="25927" cy="31102"/>
            </a:xfrm>
            <a:custGeom>
              <a:avLst/>
              <a:gdLst>
                <a:gd name="csX0" fmla="*/ 3075 w 17533"/>
                <a:gd name="csY0" fmla="*/ 1104 h 21033"/>
                <a:gd name="csX1" fmla="*/ 13595 w 17533"/>
                <a:gd name="csY1" fmla="*/ 1104 h 21033"/>
                <a:gd name="csX2" fmla="*/ 13595 w 17533"/>
                <a:gd name="csY2" fmla="*/ 8115 h 21033"/>
                <a:gd name="csX3" fmla="*/ 20609 w 17533"/>
                <a:gd name="csY3" fmla="*/ 8115 h 21033"/>
                <a:gd name="csX4" fmla="*/ 17102 w 17533"/>
                <a:gd name="csY4" fmla="*/ 22137 h 21033"/>
                <a:gd name="csX5" fmla="*/ 3075 w 17533"/>
                <a:gd name="csY5" fmla="*/ 11621 h 21033"/>
              </a:gdLst>
              <a:ahLst/>
              <a:cxnLst>
                <a:cxn ang="0">
                  <a:pos x="csX0" y="csY0"/>
                </a:cxn>
                <a:cxn ang="0">
                  <a:pos x="csX1" y="csY1"/>
                </a:cxn>
                <a:cxn ang="0">
                  <a:pos x="csX2" y="csY2"/>
                </a:cxn>
                <a:cxn ang="0">
                  <a:pos x="csX3" y="csY3"/>
                </a:cxn>
                <a:cxn ang="0">
                  <a:pos x="csX4" y="csY4"/>
                </a:cxn>
                <a:cxn ang="0">
                  <a:pos x="csX5" y="csY5"/>
                </a:cxn>
              </a:cxnLst>
              <a:rect l="l" t="t" r="r" b="b"/>
              <a:pathLst>
                <a:path w="17533" h="21033">
                  <a:moveTo>
                    <a:pt x="3075" y="1104"/>
                  </a:moveTo>
                  <a:lnTo>
                    <a:pt x="13595" y="1104"/>
                  </a:lnTo>
                  <a:lnTo>
                    <a:pt x="13595" y="8115"/>
                  </a:lnTo>
                  <a:lnTo>
                    <a:pt x="20609" y="8115"/>
                  </a:lnTo>
                  <a:lnTo>
                    <a:pt x="17102" y="22137"/>
                  </a:lnTo>
                  <a:lnTo>
                    <a:pt x="3075" y="1162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82" name="Freeform 981">
              <a:extLst>
                <a:ext uri="{FF2B5EF4-FFF2-40B4-BE49-F238E27FC236}">
                  <a16:creationId xmlns:a16="http://schemas.microsoft.com/office/drawing/2014/main" id="{B7D9458B-9EC3-D234-A098-79FB7A4CA9EE}"/>
                </a:ext>
              </a:extLst>
            </p:cNvPr>
            <p:cNvSpPr/>
            <p:nvPr/>
          </p:nvSpPr>
          <p:spPr>
            <a:xfrm>
              <a:off x="9277143" y="2706307"/>
              <a:ext cx="36300" cy="25919"/>
            </a:xfrm>
            <a:custGeom>
              <a:avLst/>
              <a:gdLst>
                <a:gd name="csX0" fmla="*/ 17056 w 24547"/>
                <a:gd name="csY0" fmla="*/ 1245 h 17527"/>
                <a:gd name="csX1" fmla="*/ 27576 w 24547"/>
                <a:gd name="csY1" fmla="*/ 1245 h 17527"/>
                <a:gd name="csX2" fmla="*/ 24069 w 24547"/>
                <a:gd name="csY2" fmla="*/ 18773 h 17527"/>
                <a:gd name="csX3" fmla="*/ 3029 w 24547"/>
                <a:gd name="csY3" fmla="*/ 18773 h 17527"/>
                <a:gd name="csX4" fmla="*/ 13549 w 24547"/>
                <a:gd name="csY4" fmla="*/ 11762 h 17527"/>
              </a:gdLst>
              <a:ahLst/>
              <a:cxnLst>
                <a:cxn ang="0">
                  <a:pos x="csX0" y="csY0"/>
                </a:cxn>
                <a:cxn ang="0">
                  <a:pos x="csX1" y="csY1"/>
                </a:cxn>
                <a:cxn ang="0">
                  <a:pos x="csX2" y="csY2"/>
                </a:cxn>
                <a:cxn ang="0">
                  <a:pos x="csX3" y="csY3"/>
                </a:cxn>
                <a:cxn ang="0">
                  <a:pos x="csX4" y="csY4"/>
                </a:cxn>
              </a:cxnLst>
              <a:rect l="l" t="t" r="r" b="b"/>
              <a:pathLst>
                <a:path w="24547" h="17527">
                  <a:moveTo>
                    <a:pt x="17056" y="1245"/>
                  </a:moveTo>
                  <a:lnTo>
                    <a:pt x="27576" y="1245"/>
                  </a:lnTo>
                  <a:lnTo>
                    <a:pt x="24069" y="18773"/>
                  </a:lnTo>
                  <a:lnTo>
                    <a:pt x="3029" y="18773"/>
                  </a:lnTo>
                  <a:lnTo>
                    <a:pt x="13549" y="11762"/>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83" name="TextBox 982">
              <a:extLst>
                <a:ext uri="{FF2B5EF4-FFF2-40B4-BE49-F238E27FC236}">
                  <a16:creationId xmlns:a16="http://schemas.microsoft.com/office/drawing/2014/main" id="{8F836A7D-E212-5FE0-5521-17C724A1FA10}"/>
                </a:ext>
              </a:extLst>
            </p:cNvPr>
            <p:cNvSpPr txBox="1"/>
            <p:nvPr/>
          </p:nvSpPr>
          <p:spPr>
            <a:xfrm>
              <a:off x="8746927" y="2228445"/>
              <a:ext cx="1021481" cy="369332"/>
            </a:xfrm>
            <a:prstGeom prst="rect">
              <a:avLst/>
            </a:prstGeom>
            <a:solidFill>
              <a:schemeClr val="bg1"/>
            </a:solidFill>
          </p:spPr>
          <p:txBody>
            <a:bodyPr wrap="square" rtlCol="0">
              <a:spAutoFit/>
            </a:bodyPr>
            <a:lstStyle/>
            <a:p>
              <a:pPr algn="ctr"/>
              <a:r>
                <a:rPr lang="en-GB" dirty="0"/>
                <a:t> </a:t>
              </a:r>
              <a:endParaRPr lang="en-GB" baseline="-25000" dirty="0"/>
            </a:p>
          </p:txBody>
        </p:sp>
        <p:grpSp>
          <p:nvGrpSpPr>
            <p:cNvPr id="984" name="Group 983">
              <a:extLst>
                <a:ext uri="{FF2B5EF4-FFF2-40B4-BE49-F238E27FC236}">
                  <a16:creationId xmlns:a16="http://schemas.microsoft.com/office/drawing/2014/main" id="{88DF28A2-60BB-68EA-C8C9-1FB839B8200A}"/>
                </a:ext>
              </a:extLst>
            </p:cNvPr>
            <p:cNvGrpSpPr/>
            <p:nvPr/>
          </p:nvGrpSpPr>
          <p:grpSpPr>
            <a:xfrm>
              <a:off x="8702541" y="1835532"/>
              <a:ext cx="914400" cy="1017404"/>
              <a:chOff x="10272464" y="2240357"/>
              <a:chExt cx="914400" cy="1017404"/>
            </a:xfrm>
          </p:grpSpPr>
          <p:pic>
            <p:nvPicPr>
              <p:cNvPr id="988" name="Graphic 987" descr="Cloud outline">
                <a:extLst>
                  <a:ext uri="{FF2B5EF4-FFF2-40B4-BE49-F238E27FC236}">
                    <a16:creationId xmlns:a16="http://schemas.microsoft.com/office/drawing/2014/main" id="{2790A5C2-8F85-1CBD-B459-EE87AFF32DF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72464" y="2240357"/>
                <a:ext cx="914400" cy="914400"/>
              </a:xfrm>
              <a:prstGeom prst="rect">
                <a:avLst/>
              </a:prstGeom>
            </p:spPr>
          </p:pic>
          <p:sp>
            <p:nvSpPr>
              <p:cNvPr id="989" name="TextBox 988">
                <a:extLst>
                  <a:ext uri="{FF2B5EF4-FFF2-40B4-BE49-F238E27FC236}">
                    <a16:creationId xmlns:a16="http://schemas.microsoft.com/office/drawing/2014/main" id="{A06CAD50-F2F3-DC78-07B6-1CDD122DF227}"/>
                  </a:ext>
                </a:extLst>
              </p:cNvPr>
              <p:cNvSpPr txBox="1"/>
              <p:nvPr/>
            </p:nvSpPr>
            <p:spPr>
              <a:xfrm>
                <a:off x="10416480" y="2888429"/>
                <a:ext cx="648072" cy="369332"/>
              </a:xfrm>
              <a:prstGeom prst="rect">
                <a:avLst/>
              </a:prstGeom>
              <a:solidFill>
                <a:schemeClr val="bg1"/>
              </a:solidFill>
            </p:spPr>
            <p:txBody>
              <a:bodyPr wrap="square" rtlCol="0">
                <a:spAutoFit/>
              </a:bodyPr>
              <a:lstStyle/>
              <a:p>
                <a:pPr algn="ctr"/>
                <a:r>
                  <a:rPr lang="en-GB" dirty="0"/>
                  <a:t> </a:t>
                </a:r>
                <a:endParaRPr lang="en-GB" baseline="-25000" dirty="0"/>
              </a:p>
            </p:txBody>
          </p:sp>
          <p:sp>
            <p:nvSpPr>
              <p:cNvPr id="990" name="TextBox 989">
                <a:extLst>
                  <a:ext uri="{FF2B5EF4-FFF2-40B4-BE49-F238E27FC236}">
                    <a16:creationId xmlns:a16="http://schemas.microsoft.com/office/drawing/2014/main" id="{5DD5C924-23B6-37BC-E27C-1D01B724949F}"/>
                  </a:ext>
                </a:extLst>
              </p:cNvPr>
              <p:cNvSpPr txBox="1"/>
              <p:nvPr/>
            </p:nvSpPr>
            <p:spPr>
              <a:xfrm>
                <a:off x="10416480" y="2663113"/>
                <a:ext cx="648072" cy="373258"/>
              </a:xfrm>
              <a:prstGeom prst="rect">
                <a:avLst/>
              </a:prstGeom>
              <a:noFill/>
            </p:spPr>
            <p:txBody>
              <a:bodyPr wrap="square" rtlCol="0">
                <a:spAutoFit/>
              </a:bodyPr>
              <a:lstStyle/>
              <a:p>
                <a:pPr algn="ctr"/>
                <a:r>
                  <a:rPr lang="en-GB" sz="1400" b="1" dirty="0">
                    <a:solidFill>
                      <a:srgbClr val="225F9A"/>
                    </a:solidFill>
                  </a:rPr>
                  <a:t>CO</a:t>
                </a:r>
                <a:r>
                  <a:rPr lang="en-GB" sz="1400" b="1" baseline="-25000" dirty="0">
                    <a:solidFill>
                      <a:srgbClr val="225F9A"/>
                    </a:solidFill>
                  </a:rPr>
                  <a:t>2</a:t>
                </a:r>
                <a:endParaRPr lang="en-GB" b="1" baseline="-25000" dirty="0">
                  <a:solidFill>
                    <a:srgbClr val="225F9A"/>
                  </a:solidFill>
                </a:endParaRPr>
              </a:p>
            </p:txBody>
          </p:sp>
        </p:grpSp>
        <p:sp>
          <p:nvSpPr>
            <p:cNvPr id="985" name="Freeform 984">
              <a:extLst>
                <a:ext uri="{FF2B5EF4-FFF2-40B4-BE49-F238E27FC236}">
                  <a16:creationId xmlns:a16="http://schemas.microsoft.com/office/drawing/2014/main" id="{9C9D4C7D-834F-3397-769E-A498B223BD2E}"/>
                </a:ext>
              </a:extLst>
            </p:cNvPr>
            <p:cNvSpPr/>
            <p:nvPr/>
          </p:nvSpPr>
          <p:spPr>
            <a:xfrm>
              <a:off x="8839297" y="2897939"/>
              <a:ext cx="383738" cy="41471"/>
            </a:xfrm>
            <a:custGeom>
              <a:avLst/>
              <a:gdLst>
                <a:gd name="csX0" fmla="*/ 6455 w 259499"/>
                <a:gd name="csY0" fmla="*/ 1281 h 28044"/>
                <a:gd name="csX1" fmla="*/ 262447 w 259499"/>
                <a:gd name="csY1" fmla="*/ 1281 h 28044"/>
                <a:gd name="csX2" fmla="*/ 262447 w 259499"/>
                <a:gd name="csY2" fmla="*/ 25820 h 28044"/>
                <a:gd name="csX3" fmla="*/ 258940 w 259499"/>
                <a:gd name="csY3" fmla="*/ 29325 h 28044"/>
                <a:gd name="csX4" fmla="*/ 6455 w 259499"/>
                <a:gd name="csY4" fmla="*/ 29325 h 28044"/>
                <a:gd name="csX5" fmla="*/ 2948 w 259499"/>
                <a:gd name="csY5" fmla="*/ 25820 h 28044"/>
                <a:gd name="csX6" fmla="*/ 2948 w 259499"/>
                <a:gd name="csY6" fmla="*/ 4787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499" h="28044">
                  <a:moveTo>
                    <a:pt x="6455" y="1281"/>
                  </a:moveTo>
                  <a:lnTo>
                    <a:pt x="262447" y="1281"/>
                  </a:lnTo>
                  <a:lnTo>
                    <a:pt x="262447" y="25820"/>
                  </a:lnTo>
                  <a:lnTo>
                    <a:pt x="258940" y="29325"/>
                  </a:lnTo>
                  <a:lnTo>
                    <a:pt x="6455" y="29325"/>
                  </a:lnTo>
                  <a:lnTo>
                    <a:pt x="2948" y="25820"/>
                  </a:lnTo>
                  <a:lnTo>
                    <a:pt x="2948" y="4787"/>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86" name="Freeform 985">
              <a:extLst>
                <a:ext uri="{FF2B5EF4-FFF2-40B4-BE49-F238E27FC236}">
                  <a16:creationId xmlns:a16="http://schemas.microsoft.com/office/drawing/2014/main" id="{A6CF9E9C-E93B-B3E0-5A48-E9CC58E2C78A}"/>
                </a:ext>
              </a:extLst>
            </p:cNvPr>
            <p:cNvSpPr/>
            <p:nvPr/>
          </p:nvSpPr>
          <p:spPr>
            <a:xfrm>
              <a:off x="8839297" y="2767027"/>
              <a:ext cx="383738" cy="41471"/>
            </a:xfrm>
            <a:custGeom>
              <a:avLst/>
              <a:gdLst>
                <a:gd name="csX0" fmla="*/ 6455 w 259499"/>
                <a:gd name="csY0" fmla="*/ 1281 h 28044"/>
                <a:gd name="csX1" fmla="*/ 262447 w 259499"/>
                <a:gd name="csY1" fmla="*/ 1281 h 28044"/>
                <a:gd name="csX2" fmla="*/ 262447 w 259499"/>
                <a:gd name="csY2" fmla="*/ 25820 h 28044"/>
                <a:gd name="csX3" fmla="*/ 258940 w 259499"/>
                <a:gd name="csY3" fmla="*/ 29325 h 28044"/>
                <a:gd name="csX4" fmla="*/ 6455 w 259499"/>
                <a:gd name="csY4" fmla="*/ 29325 h 28044"/>
                <a:gd name="csX5" fmla="*/ 2948 w 259499"/>
                <a:gd name="csY5" fmla="*/ 25820 h 28044"/>
                <a:gd name="csX6" fmla="*/ 2948 w 259499"/>
                <a:gd name="csY6" fmla="*/ 4787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499" h="28044">
                  <a:moveTo>
                    <a:pt x="6455" y="1281"/>
                  </a:moveTo>
                  <a:lnTo>
                    <a:pt x="262447" y="1281"/>
                  </a:lnTo>
                  <a:lnTo>
                    <a:pt x="262447" y="25820"/>
                  </a:lnTo>
                  <a:lnTo>
                    <a:pt x="258940" y="29325"/>
                  </a:lnTo>
                  <a:lnTo>
                    <a:pt x="6455" y="29325"/>
                  </a:lnTo>
                  <a:lnTo>
                    <a:pt x="2948" y="25820"/>
                  </a:lnTo>
                  <a:lnTo>
                    <a:pt x="2948" y="4787"/>
                  </a:lnTo>
                  <a:close/>
                </a:path>
              </a:pathLst>
            </a:custGeom>
            <a:solidFill>
              <a:srgbClr val="225F9A"/>
            </a:solidFill>
            <a:ln w="3506" cap="flat">
              <a:noFill/>
              <a:prstDash val="solid"/>
              <a:miter/>
            </a:ln>
          </p:spPr>
          <p:txBody>
            <a:bodyPr/>
            <a:lstStyle/>
            <a:p>
              <a:endParaRPr lang="en-GB">
                <a:solidFill>
                  <a:srgbClr val="0044AE"/>
                </a:solidFill>
              </a:endParaRPr>
            </a:p>
          </p:txBody>
        </p:sp>
        <p:pic>
          <p:nvPicPr>
            <p:cNvPr id="987" name="Graphic 986" descr="Badge Tick1 with solid fill">
              <a:extLst>
                <a:ext uri="{FF2B5EF4-FFF2-40B4-BE49-F238E27FC236}">
                  <a16:creationId xmlns:a16="http://schemas.microsoft.com/office/drawing/2014/main" id="{1833E5A0-562D-EBFE-C0BE-BC88C8A14B4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296431" y="2529007"/>
              <a:ext cx="827985" cy="827985"/>
            </a:xfrm>
            <a:prstGeom prst="rect">
              <a:avLst/>
            </a:prstGeom>
          </p:spPr>
        </p:pic>
      </p:grpSp>
      <p:sp>
        <p:nvSpPr>
          <p:cNvPr id="991" name="TextBox 990">
            <a:extLst>
              <a:ext uri="{FF2B5EF4-FFF2-40B4-BE49-F238E27FC236}">
                <a16:creationId xmlns:a16="http://schemas.microsoft.com/office/drawing/2014/main" id="{5136F4CB-D7AC-522A-77BE-AAFD7AA626AF}"/>
              </a:ext>
            </a:extLst>
          </p:cNvPr>
          <p:cNvSpPr txBox="1"/>
          <p:nvPr/>
        </p:nvSpPr>
        <p:spPr>
          <a:xfrm>
            <a:off x="9065130" y="5187112"/>
            <a:ext cx="1716674" cy="1569660"/>
          </a:xfrm>
          <a:prstGeom prst="rect">
            <a:avLst/>
          </a:prstGeom>
          <a:noFill/>
        </p:spPr>
        <p:txBody>
          <a:bodyPr wrap="square">
            <a:spAutoFit/>
          </a:bodyPr>
          <a:lstStyle/>
          <a:p>
            <a:pPr algn="r"/>
            <a:r>
              <a:rPr lang="en-GB" sz="1600" dirty="0">
                <a:solidFill>
                  <a:srgbClr val="225F9A"/>
                </a:solidFill>
              </a:rPr>
              <a:t>Transparent Traceable Verifiable</a:t>
            </a:r>
          </a:p>
          <a:p>
            <a:pPr algn="r"/>
            <a:r>
              <a:rPr lang="en-GB" sz="1600" dirty="0">
                <a:solidFill>
                  <a:srgbClr val="225F9A"/>
                </a:solidFill>
              </a:rPr>
              <a:t>Consistent (fair comparison) </a:t>
            </a:r>
          </a:p>
          <a:p>
            <a:pPr algn="r"/>
            <a:r>
              <a:rPr lang="en-GB" sz="1600" b="1" dirty="0">
                <a:solidFill>
                  <a:srgbClr val="225F9A"/>
                </a:solidFill>
              </a:rPr>
              <a:t>LCA reports</a:t>
            </a:r>
          </a:p>
        </p:txBody>
      </p:sp>
      <p:sp>
        <p:nvSpPr>
          <p:cNvPr id="2" name="Title 1">
            <a:extLst>
              <a:ext uri="{FF2B5EF4-FFF2-40B4-BE49-F238E27FC236}">
                <a16:creationId xmlns:a16="http://schemas.microsoft.com/office/drawing/2014/main" id="{50A49F33-09CF-5DD3-1F74-54D96B52E856}"/>
              </a:ext>
            </a:extLst>
          </p:cNvPr>
          <p:cNvSpPr txBox="1">
            <a:spLocks/>
          </p:cNvSpPr>
          <p:nvPr/>
        </p:nvSpPr>
        <p:spPr>
          <a:xfrm>
            <a:off x="0" y="-724039"/>
            <a:ext cx="12720736"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dirty="0"/>
              <a:t>LCA requires more than knowing the process</a:t>
            </a:r>
            <a:endParaRPr lang="en-GB" sz="3200" dirty="0"/>
          </a:p>
        </p:txBody>
      </p:sp>
      <p:sp>
        <p:nvSpPr>
          <p:cNvPr id="3" name="Title 1">
            <a:extLst>
              <a:ext uri="{FF2B5EF4-FFF2-40B4-BE49-F238E27FC236}">
                <a16:creationId xmlns:a16="http://schemas.microsoft.com/office/drawing/2014/main" id="{78E2B060-D8B5-7EED-4821-6D839D195B58}"/>
              </a:ext>
            </a:extLst>
          </p:cNvPr>
          <p:cNvSpPr txBox="1">
            <a:spLocks/>
          </p:cNvSpPr>
          <p:nvPr/>
        </p:nvSpPr>
        <p:spPr>
          <a:xfrm>
            <a:off x="11553595" y="6250481"/>
            <a:ext cx="919807" cy="6054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t>4</a:t>
            </a:r>
            <a:endParaRPr lang="en-GB" sz="1600" dirty="0"/>
          </a:p>
        </p:txBody>
      </p:sp>
      <p:sp>
        <p:nvSpPr>
          <p:cNvPr id="838" name="TextBox 837">
            <a:extLst>
              <a:ext uri="{FF2B5EF4-FFF2-40B4-BE49-F238E27FC236}">
                <a16:creationId xmlns:a16="http://schemas.microsoft.com/office/drawing/2014/main" id="{2C863492-7DEE-3D69-AD56-1009E34AA3E2}"/>
              </a:ext>
            </a:extLst>
          </p:cNvPr>
          <p:cNvSpPr txBox="1"/>
          <p:nvPr/>
        </p:nvSpPr>
        <p:spPr>
          <a:xfrm>
            <a:off x="10609651" y="3520319"/>
            <a:ext cx="492443" cy="707886"/>
          </a:xfrm>
          <a:prstGeom prst="rect">
            <a:avLst/>
          </a:prstGeom>
          <a:noFill/>
        </p:spPr>
        <p:txBody>
          <a:bodyPr wrap="none" rtlCol="0">
            <a:spAutoFit/>
          </a:bodyPr>
          <a:lstStyle/>
          <a:p>
            <a:pPr algn="ctr"/>
            <a:r>
              <a:rPr lang="en-GB" sz="4000" b="1" dirty="0"/>
              <a:t>X</a:t>
            </a:r>
          </a:p>
        </p:txBody>
      </p:sp>
      <p:grpSp>
        <p:nvGrpSpPr>
          <p:cNvPr id="839" name="Group 838">
            <a:extLst>
              <a:ext uri="{FF2B5EF4-FFF2-40B4-BE49-F238E27FC236}">
                <a16:creationId xmlns:a16="http://schemas.microsoft.com/office/drawing/2014/main" id="{667970DF-3CC7-4179-9E5A-CE4B522CE1F8}"/>
              </a:ext>
            </a:extLst>
          </p:cNvPr>
          <p:cNvGrpSpPr/>
          <p:nvPr/>
        </p:nvGrpSpPr>
        <p:grpSpPr>
          <a:xfrm>
            <a:off x="9974820" y="2600774"/>
            <a:ext cx="1914638" cy="1804270"/>
            <a:chOff x="9846612" y="949401"/>
            <a:chExt cx="1914638" cy="1804270"/>
          </a:xfrm>
        </p:grpSpPr>
        <p:sp>
          <p:nvSpPr>
            <p:cNvPr id="840" name="Rounded Rectangle 839">
              <a:extLst>
                <a:ext uri="{FF2B5EF4-FFF2-40B4-BE49-F238E27FC236}">
                  <a16:creationId xmlns:a16="http://schemas.microsoft.com/office/drawing/2014/main" id="{77A6F08A-EC3E-4E68-E974-5777BC7E2A68}"/>
                </a:ext>
              </a:extLst>
            </p:cNvPr>
            <p:cNvSpPr/>
            <p:nvPr/>
          </p:nvSpPr>
          <p:spPr>
            <a:xfrm>
              <a:off x="9846612" y="949401"/>
              <a:ext cx="1881881" cy="1804270"/>
            </a:xfrm>
            <a:prstGeom prst="roundRect">
              <a:avLst>
                <a:gd name="adj" fmla="val 3525"/>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41" name="Group 840">
              <a:extLst>
                <a:ext uri="{FF2B5EF4-FFF2-40B4-BE49-F238E27FC236}">
                  <a16:creationId xmlns:a16="http://schemas.microsoft.com/office/drawing/2014/main" id="{7FA964D5-C476-51D9-F2E7-7C375A1DDA20}"/>
                </a:ext>
              </a:extLst>
            </p:cNvPr>
            <p:cNvGrpSpPr/>
            <p:nvPr/>
          </p:nvGrpSpPr>
          <p:grpSpPr>
            <a:xfrm>
              <a:off x="10344472" y="980728"/>
              <a:ext cx="1416778" cy="1481967"/>
              <a:chOff x="10344472" y="980728"/>
              <a:chExt cx="1416778" cy="1481967"/>
            </a:xfrm>
          </p:grpSpPr>
          <p:grpSp>
            <p:nvGrpSpPr>
              <p:cNvPr id="842" name="Group 841">
                <a:extLst>
                  <a:ext uri="{FF2B5EF4-FFF2-40B4-BE49-F238E27FC236}">
                    <a16:creationId xmlns:a16="http://schemas.microsoft.com/office/drawing/2014/main" id="{68B81FC1-D58C-5A02-C13F-CAB3DF5BAFCD}"/>
                  </a:ext>
                </a:extLst>
              </p:cNvPr>
              <p:cNvGrpSpPr/>
              <p:nvPr/>
            </p:nvGrpSpPr>
            <p:grpSpPr>
              <a:xfrm>
                <a:off x="10344472" y="980728"/>
                <a:ext cx="914400" cy="1017404"/>
                <a:chOff x="9552384" y="3429000"/>
                <a:chExt cx="914400" cy="1017404"/>
              </a:xfrm>
            </p:grpSpPr>
            <p:pic>
              <p:nvPicPr>
                <p:cNvPr id="844" name="Graphic 843" descr="Cloud outline">
                  <a:extLst>
                    <a:ext uri="{FF2B5EF4-FFF2-40B4-BE49-F238E27FC236}">
                      <a16:creationId xmlns:a16="http://schemas.microsoft.com/office/drawing/2014/main" id="{EDD7BE81-BF51-F4EC-76CF-87A2AF9905C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552384" y="3429000"/>
                  <a:ext cx="914400" cy="914400"/>
                </a:xfrm>
                <a:prstGeom prst="rect">
                  <a:avLst/>
                </a:prstGeom>
              </p:spPr>
            </p:pic>
            <p:sp>
              <p:nvSpPr>
                <p:cNvPr id="845" name="TextBox 844">
                  <a:extLst>
                    <a:ext uri="{FF2B5EF4-FFF2-40B4-BE49-F238E27FC236}">
                      <a16:creationId xmlns:a16="http://schemas.microsoft.com/office/drawing/2014/main" id="{747CEF30-36DF-E642-9044-AD2D10DF0ED9}"/>
                    </a:ext>
                  </a:extLst>
                </p:cNvPr>
                <p:cNvSpPr txBox="1"/>
                <p:nvPr/>
              </p:nvSpPr>
              <p:spPr>
                <a:xfrm>
                  <a:off x="9696400" y="4077072"/>
                  <a:ext cx="648072" cy="369332"/>
                </a:xfrm>
                <a:prstGeom prst="rect">
                  <a:avLst/>
                </a:prstGeom>
                <a:solidFill>
                  <a:schemeClr val="bg1"/>
                </a:solidFill>
              </p:spPr>
              <p:txBody>
                <a:bodyPr wrap="square" rtlCol="0">
                  <a:spAutoFit/>
                </a:bodyPr>
                <a:lstStyle/>
                <a:p>
                  <a:pPr algn="ctr"/>
                  <a:r>
                    <a:rPr lang="en-GB" dirty="0"/>
                    <a:t> </a:t>
                  </a:r>
                  <a:endParaRPr lang="en-GB" baseline="-25000" dirty="0"/>
                </a:p>
              </p:txBody>
            </p:sp>
            <p:sp>
              <p:nvSpPr>
                <p:cNvPr id="846" name="TextBox 845">
                  <a:extLst>
                    <a:ext uri="{FF2B5EF4-FFF2-40B4-BE49-F238E27FC236}">
                      <a16:creationId xmlns:a16="http://schemas.microsoft.com/office/drawing/2014/main" id="{A58F500C-11F1-E2B8-164F-2F93EEE5341D}"/>
                    </a:ext>
                  </a:extLst>
                </p:cNvPr>
                <p:cNvSpPr txBox="1"/>
                <p:nvPr/>
              </p:nvSpPr>
              <p:spPr>
                <a:xfrm>
                  <a:off x="9696400" y="3851756"/>
                  <a:ext cx="648072" cy="369332"/>
                </a:xfrm>
                <a:prstGeom prst="rect">
                  <a:avLst/>
                </a:prstGeom>
                <a:noFill/>
              </p:spPr>
              <p:txBody>
                <a:bodyPr wrap="square" rtlCol="0">
                  <a:spAutoFit/>
                </a:bodyPr>
                <a:lstStyle/>
                <a:p>
                  <a:pPr algn="ctr"/>
                  <a:r>
                    <a:rPr lang="en-GB" dirty="0"/>
                    <a:t>CO</a:t>
                  </a:r>
                  <a:r>
                    <a:rPr lang="en-GB" baseline="-25000" dirty="0"/>
                    <a:t>2</a:t>
                  </a:r>
                </a:p>
              </p:txBody>
            </p:sp>
          </p:grpSp>
          <p:sp>
            <p:nvSpPr>
              <p:cNvPr id="843" name="TextBox 842">
                <a:extLst>
                  <a:ext uri="{FF2B5EF4-FFF2-40B4-BE49-F238E27FC236}">
                    <a16:creationId xmlns:a16="http://schemas.microsoft.com/office/drawing/2014/main" id="{58566833-3A37-C597-2A62-81E721991107}"/>
                  </a:ext>
                </a:extLst>
              </p:cNvPr>
              <p:cNvSpPr txBox="1"/>
              <p:nvPr/>
            </p:nvSpPr>
            <p:spPr>
              <a:xfrm>
                <a:off x="10877675" y="2154918"/>
                <a:ext cx="883575" cy="307777"/>
              </a:xfrm>
              <a:prstGeom prst="rect">
                <a:avLst/>
              </a:prstGeom>
              <a:noFill/>
            </p:spPr>
            <p:txBody>
              <a:bodyPr wrap="none" rtlCol="0">
                <a:spAutoFit/>
              </a:bodyPr>
              <a:lstStyle/>
              <a:p>
                <a:pPr algn="ctr"/>
                <a:r>
                  <a:rPr lang="en-GB" sz="1400" dirty="0"/>
                  <a:t>kg CO</a:t>
                </a:r>
                <a:r>
                  <a:rPr lang="en-GB" sz="1400" baseline="-25000" dirty="0"/>
                  <a:t>2-eq</a:t>
                </a:r>
              </a:p>
            </p:txBody>
          </p:sp>
        </p:grpSp>
      </p:grpSp>
      <p:sp>
        <p:nvSpPr>
          <p:cNvPr id="847" name="TextBox 846">
            <a:extLst>
              <a:ext uri="{FF2B5EF4-FFF2-40B4-BE49-F238E27FC236}">
                <a16:creationId xmlns:a16="http://schemas.microsoft.com/office/drawing/2014/main" id="{6A56E20D-59CB-080F-7526-3567DCAB69EF}"/>
              </a:ext>
            </a:extLst>
          </p:cNvPr>
          <p:cNvSpPr txBox="1"/>
          <p:nvPr/>
        </p:nvSpPr>
        <p:spPr>
          <a:xfrm>
            <a:off x="10616696" y="3521367"/>
            <a:ext cx="450764" cy="707886"/>
          </a:xfrm>
          <a:prstGeom prst="rect">
            <a:avLst/>
          </a:prstGeom>
          <a:noFill/>
        </p:spPr>
        <p:txBody>
          <a:bodyPr wrap="none" rtlCol="0">
            <a:spAutoFit/>
          </a:bodyPr>
          <a:lstStyle/>
          <a:p>
            <a:pPr algn="ctr"/>
            <a:r>
              <a:rPr lang="en-GB" sz="4000" b="1" dirty="0"/>
              <a:t>?</a:t>
            </a:r>
          </a:p>
        </p:txBody>
      </p:sp>
      <p:sp>
        <p:nvSpPr>
          <p:cNvPr id="848" name="Freeform 847">
            <a:extLst>
              <a:ext uri="{FF2B5EF4-FFF2-40B4-BE49-F238E27FC236}">
                <a16:creationId xmlns:a16="http://schemas.microsoft.com/office/drawing/2014/main" id="{15E6B847-F526-226F-7905-89DAC199F2F0}"/>
              </a:ext>
            </a:extLst>
          </p:cNvPr>
          <p:cNvSpPr/>
          <p:nvPr/>
        </p:nvSpPr>
        <p:spPr>
          <a:xfrm>
            <a:off x="8479088" y="3260750"/>
            <a:ext cx="861013" cy="340033"/>
          </a:xfrm>
          <a:custGeom>
            <a:avLst/>
            <a:gdLst>
              <a:gd name="csX0" fmla="*/ 272707 w 438342"/>
              <a:gd name="csY0" fmla="*/ 535 h 340033"/>
              <a:gd name="csX1" fmla="*/ 286734 w 438342"/>
              <a:gd name="csY1" fmla="*/ 7546 h 340033"/>
              <a:gd name="csX2" fmla="*/ 328815 w 438342"/>
              <a:gd name="csY2" fmla="*/ 49612 h 340033"/>
              <a:gd name="csX3" fmla="*/ 353362 w 438342"/>
              <a:gd name="csY3" fmla="*/ 77656 h 340033"/>
              <a:gd name="csX4" fmla="*/ 441031 w 438342"/>
              <a:gd name="csY4" fmla="*/ 165294 h 340033"/>
              <a:gd name="csX5" fmla="*/ 434017 w 438342"/>
              <a:gd name="csY5" fmla="*/ 179316 h 340033"/>
              <a:gd name="csX6" fmla="*/ 377910 w 438342"/>
              <a:gd name="csY6" fmla="*/ 235404 h 340033"/>
              <a:gd name="csX7" fmla="*/ 353362 w 438342"/>
              <a:gd name="csY7" fmla="*/ 263448 h 340033"/>
              <a:gd name="csX8" fmla="*/ 304268 w 438342"/>
              <a:gd name="csY8" fmla="*/ 312525 h 340033"/>
              <a:gd name="csX9" fmla="*/ 279721 w 438342"/>
              <a:gd name="csY9" fmla="*/ 340569 h 340033"/>
              <a:gd name="csX10" fmla="*/ 272707 w 438342"/>
              <a:gd name="csY10" fmla="*/ 340569 h 340033"/>
              <a:gd name="csX11" fmla="*/ 272707 w 438342"/>
              <a:gd name="csY11" fmla="*/ 235404 h 340033"/>
              <a:gd name="csX12" fmla="*/ 2688 w 438342"/>
              <a:gd name="csY12" fmla="*/ 235404 h 340033"/>
              <a:gd name="csX13" fmla="*/ 2688 w 438342"/>
              <a:gd name="csY13" fmla="*/ 105700 h 340033"/>
              <a:gd name="csX14" fmla="*/ 272707 w 438342"/>
              <a:gd name="csY14" fmla="*/ 105700 h 340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38342" h="340033">
                <a:moveTo>
                  <a:pt x="272707" y="535"/>
                </a:moveTo>
                <a:lnTo>
                  <a:pt x="286734" y="7546"/>
                </a:lnTo>
                <a:lnTo>
                  <a:pt x="328815" y="49612"/>
                </a:lnTo>
                <a:lnTo>
                  <a:pt x="353362" y="77656"/>
                </a:lnTo>
                <a:lnTo>
                  <a:pt x="441031" y="165294"/>
                </a:lnTo>
                <a:lnTo>
                  <a:pt x="434017" y="179316"/>
                </a:lnTo>
                <a:lnTo>
                  <a:pt x="377910" y="235404"/>
                </a:lnTo>
                <a:lnTo>
                  <a:pt x="353362" y="263448"/>
                </a:lnTo>
                <a:lnTo>
                  <a:pt x="304268" y="312525"/>
                </a:lnTo>
                <a:lnTo>
                  <a:pt x="279721" y="340569"/>
                </a:lnTo>
                <a:lnTo>
                  <a:pt x="272707" y="340569"/>
                </a:lnTo>
                <a:lnTo>
                  <a:pt x="272707" y="235404"/>
                </a:lnTo>
                <a:lnTo>
                  <a:pt x="2688" y="235404"/>
                </a:lnTo>
                <a:lnTo>
                  <a:pt x="2688" y="105700"/>
                </a:lnTo>
                <a:lnTo>
                  <a:pt x="272707" y="105700"/>
                </a:lnTo>
                <a:close/>
              </a:path>
            </a:pathLst>
          </a:custGeom>
          <a:solidFill>
            <a:srgbClr val="1C222C"/>
          </a:solidFill>
          <a:ln w="3506" cap="flat">
            <a:noFill/>
            <a:prstDash val="solid"/>
            <a:miter/>
          </a:ln>
        </p:spPr>
        <p:txBody>
          <a:bodyPr/>
          <a:lstStyle/>
          <a:p>
            <a:endParaRPr lang="en-GB"/>
          </a:p>
        </p:txBody>
      </p:sp>
      <p:sp>
        <p:nvSpPr>
          <p:cNvPr id="923" name="Freeform 922">
            <a:extLst>
              <a:ext uri="{FF2B5EF4-FFF2-40B4-BE49-F238E27FC236}">
                <a16:creationId xmlns:a16="http://schemas.microsoft.com/office/drawing/2014/main" id="{79381D9E-3B86-9D8C-5117-D367846D180D}"/>
              </a:ext>
            </a:extLst>
          </p:cNvPr>
          <p:cNvSpPr/>
          <p:nvPr/>
        </p:nvSpPr>
        <p:spPr>
          <a:xfrm rot="5400000">
            <a:off x="10743401" y="4581433"/>
            <a:ext cx="416840" cy="340033"/>
          </a:xfrm>
          <a:custGeom>
            <a:avLst/>
            <a:gdLst>
              <a:gd name="csX0" fmla="*/ 272707 w 438342"/>
              <a:gd name="csY0" fmla="*/ 535 h 340033"/>
              <a:gd name="csX1" fmla="*/ 286734 w 438342"/>
              <a:gd name="csY1" fmla="*/ 7546 h 340033"/>
              <a:gd name="csX2" fmla="*/ 328815 w 438342"/>
              <a:gd name="csY2" fmla="*/ 49612 h 340033"/>
              <a:gd name="csX3" fmla="*/ 353362 w 438342"/>
              <a:gd name="csY3" fmla="*/ 77656 h 340033"/>
              <a:gd name="csX4" fmla="*/ 441031 w 438342"/>
              <a:gd name="csY4" fmla="*/ 165294 h 340033"/>
              <a:gd name="csX5" fmla="*/ 434017 w 438342"/>
              <a:gd name="csY5" fmla="*/ 179316 h 340033"/>
              <a:gd name="csX6" fmla="*/ 377910 w 438342"/>
              <a:gd name="csY6" fmla="*/ 235404 h 340033"/>
              <a:gd name="csX7" fmla="*/ 353362 w 438342"/>
              <a:gd name="csY7" fmla="*/ 263448 h 340033"/>
              <a:gd name="csX8" fmla="*/ 304268 w 438342"/>
              <a:gd name="csY8" fmla="*/ 312525 h 340033"/>
              <a:gd name="csX9" fmla="*/ 279721 w 438342"/>
              <a:gd name="csY9" fmla="*/ 340569 h 340033"/>
              <a:gd name="csX10" fmla="*/ 272707 w 438342"/>
              <a:gd name="csY10" fmla="*/ 340569 h 340033"/>
              <a:gd name="csX11" fmla="*/ 272707 w 438342"/>
              <a:gd name="csY11" fmla="*/ 235404 h 340033"/>
              <a:gd name="csX12" fmla="*/ 2688 w 438342"/>
              <a:gd name="csY12" fmla="*/ 235404 h 340033"/>
              <a:gd name="csX13" fmla="*/ 2688 w 438342"/>
              <a:gd name="csY13" fmla="*/ 105700 h 340033"/>
              <a:gd name="csX14" fmla="*/ 272707 w 438342"/>
              <a:gd name="csY14" fmla="*/ 105700 h 340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38342" h="340033">
                <a:moveTo>
                  <a:pt x="272707" y="535"/>
                </a:moveTo>
                <a:lnTo>
                  <a:pt x="286734" y="7546"/>
                </a:lnTo>
                <a:lnTo>
                  <a:pt x="328815" y="49612"/>
                </a:lnTo>
                <a:lnTo>
                  <a:pt x="353362" y="77656"/>
                </a:lnTo>
                <a:lnTo>
                  <a:pt x="441031" y="165294"/>
                </a:lnTo>
                <a:lnTo>
                  <a:pt x="434017" y="179316"/>
                </a:lnTo>
                <a:lnTo>
                  <a:pt x="377910" y="235404"/>
                </a:lnTo>
                <a:lnTo>
                  <a:pt x="353362" y="263448"/>
                </a:lnTo>
                <a:lnTo>
                  <a:pt x="304268" y="312525"/>
                </a:lnTo>
                <a:lnTo>
                  <a:pt x="279721" y="340569"/>
                </a:lnTo>
                <a:lnTo>
                  <a:pt x="272707" y="340569"/>
                </a:lnTo>
                <a:lnTo>
                  <a:pt x="272707" y="235404"/>
                </a:lnTo>
                <a:lnTo>
                  <a:pt x="2688" y="235404"/>
                </a:lnTo>
                <a:lnTo>
                  <a:pt x="2688" y="105700"/>
                </a:lnTo>
                <a:lnTo>
                  <a:pt x="272707" y="105700"/>
                </a:lnTo>
                <a:close/>
              </a:path>
            </a:pathLst>
          </a:custGeom>
          <a:solidFill>
            <a:srgbClr val="225F9A"/>
          </a:solidFill>
          <a:ln w="3506" cap="flat">
            <a:noFill/>
            <a:prstDash val="solid"/>
            <a:miter/>
          </a:ln>
        </p:spPr>
        <p:txBody>
          <a:bodyPr/>
          <a:lstStyle/>
          <a:p>
            <a:endParaRPr lang="en-GB"/>
          </a:p>
        </p:txBody>
      </p:sp>
      <p:sp>
        <p:nvSpPr>
          <p:cNvPr id="928" name="Rounded Rectangle 927">
            <a:extLst>
              <a:ext uri="{FF2B5EF4-FFF2-40B4-BE49-F238E27FC236}">
                <a16:creationId xmlns:a16="http://schemas.microsoft.com/office/drawing/2014/main" id="{5675648B-0221-90E4-32DA-915AEBE5213B}"/>
              </a:ext>
            </a:extLst>
          </p:cNvPr>
          <p:cNvSpPr/>
          <p:nvPr/>
        </p:nvSpPr>
        <p:spPr>
          <a:xfrm>
            <a:off x="259968" y="4710074"/>
            <a:ext cx="7741860" cy="2031294"/>
          </a:xfrm>
          <a:prstGeom prst="roundRect">
            <a:avLst>
              <a:gd name="adj" fmla="val 3525"/>
            </a:avLst>
          </a:prstGeom>
          <a:solidFill>
            <a:schemeClr val="bg1"/>
          </a:solid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9" name="Rounded Rectangle 928">
            <a:extLst>
              <a:ext uri="{FF2B5EF4-FFF2-40B4-BE49-F238E27FC236}">
                <a16:creationId xmlns:a16="http://schemas.microsoft.com/office/drawing/2014/main" id="{FB2C3F41-097F-9481-8964-F3A0320DAD9D}"/>
              </a:ext>
            </a:extLst>
          </p:cNvPr>
          <p:cNvSpPr/>
          <p:nvPr/>
        </p:nvSpPr>
        <p:spPr>
          <a:xfrm>
            <a:off x="554712" y="4854411"/>
            <a:ext cx="1835701" cy="616346"/>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Functional unit</a:t>
            </a:r>
          </a:p>
        </p:txBody>
      </p:sp>
      <p:sp>
        <p:nvSpPr>
          <p:cNvPr id="930" name="Rounded Rectangle 929">
            <a:extLst>
              <a:ext uri="{FF2B5EF4-FFF2-40B4-BE49-F238E27FC236}">
                <a16:creationId xmlns:a16="http://schemas.microsoft.com/office/drawing/2014/main" id="{841AA328-5C73-F026-5AC5-00BF688B186D}"/>
              </a:ext>
            </a:extLst>
          </p:cNvPr>
          <p:cNvSpPr/>
          <p:nvPr/>
        </p:nvSpPr>
        <p:spPr>
          <a:xfrm>
            <a:off x="884094" y="6003310"/>
            <a:ext cx="2472008" cy="575099"/>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Assessment standard?</a:t>
            </a:r>
          </a:p>
        </p:txBody>
      </p:sp>
      <p:sp>
        <p:nvSpPr>
          <p:cNvPr id="931" name="Rounded Rectangle 930">
            <a:extLst>
              <a:ext uri="{FF2B5EF4-FFF2-40B4-BE49-F238E27FC236}">
                <a16:creationId xmlns:a16="http://schemas.microsoft.com/office/drawing/2014/main" id="{46FF71F2-BFA8-3916-1D97-D60B8905A553}"/>
              </a:ext>
            </a:extLst>
          </p:cNvPr>
          <p:cNvSpPr/>
          <p:nvPr/>
        </p:nvSpPr>
        <p:spPr>
          <a:xfrm>
            <a:off x="2707636" y="4945222"/>
            <a:ext cx="2008837" cy="566913"/>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System boundary</a:t>
            </a:r>
          </a:p>
        </p:txBody>
      </p:sp>
      <p:sp>
        <p:nvSpPr>
          <p:cNvPr id="932" name="Rounded Rectangle 931">
            <a:extLst>
              <a:ext uri="{FF2B5EF4-FFF2-40B4-BE49-F238E27FC236}">
                <a16:creationId xmlns:a16="http://schemas.microsoft.com/office/drawing/2014/main" id="{3874970F-AE4A-C55A-428F-7C2803099B75}"/>
              </a:ext>
            </a:extLst>
          </p:cNvPr>
          <p:cNvSpPr/>
          <p:nvPr/>
        </p:nvSpPr>
        <p:spPr>
          <a:xfrm>
            <a:off x="3901825" y="5927105"/>
            <a:ext cx="2511042" cy="566913"/>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Comparison involved?</a:t>
            </a:r>
          </a:p>
        </p:txBody>
      </p:sp>
      <p:sp>
        <p:nvSpPr>
          <p:cNvPr id="933" name="TextBox 932">
            <a:extLst>
              <a:ext uri="{FF2B5EF4-FFF2-40B4-BE49-F238E27FC236}">
                <a16:creationId xmlns:a16="http://schemas.microsoft.com/office/drawing/2014/main" id="{55A245F7-F52B-D8EA-3F9F-9E3A02AC2F44}"/>
              </a:ext>
            </a:extLst>
          </p:cNvPr>
          <p:cNvSpPr txBox="1"/>
          <p:nvPr/>
        </p:nvSpPr>
        <p:spPr>
          <a:xfrm>
            <a:off x="7192330" y="5703916"/>
            <a:ext cx="478016" cy="523220"/>
          </a:xfrm>
          <a:prstGeom prst="rect">
            <a:avLst/>
          </a:prstGeom>
          <a:noFill/>
        </p:spPr>
        <p:txBody>
          <a:bodyPr wrap="none" rtlCol="0">
            <a:spAutoFit/>
          </a:bodyPr>
          <a:lstStyle/>
          <a:p>
            <a:r>
              <a:rPr lang="en-GB" sz="2800" dirty="0">
                <a:solidFill>
                  <a:schemeClr val="tx2">
                    <a:lumMod val="75000"/>
                    <a:lumOff val="25000"/>
                  </a:schemeClr>
                </a:solidFill>
              </a:rPr>
              <a:t>…</a:t>
            </a:r>
          </a:p>
        </p:txBody>
      </p:sp>
      <p:sp>
        <p:nvSpPr>
          <p:cNvPr id="934" name="Rounded Rectangle 933">
            <a:extLst>
              <a:ext uri="{FF2B5EF4-FFF2-40B4-BE49-F238E27FC236}">
                <a16:creationId xmlns:a16="http://schemas.microsoft.com/office/drawing/2014/main" id="{FCBDAF37-85D7-073D-363D-4C4116CD76E8}"/>
              </a:ext>
            </a:extLst>
          </p:cNvPr>
          <p:cNvSpPr/>
          <p:nvPr/>
        </p:nvSpPr>
        <p:spPr>
          <a:xfrm>
            <a:off x="5444747" y="5068206"/>
            <a:ext cx="1951629" cy="616346"/>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Impact coverage</a:t>
            </a:r>
          </a:p>
        </p:txBody>
      </p:sp>
      <p:sp>
        <p:nvSpPr>
          <p:cNvPr id="4" name="Rounded Rectangle 3">
            <a:extLst>
              <a:ext uri="{FF2B5EF4-FFF2-40B4-BE49-F238E27FC236}">
                <a16:creationId xmlns:a16="http://schemas.microsoft.com/office/drawing/2014/main" id="{EBB280B2-2D98-28FA-E60F-9B59691A5D70}"/>
              </a:ext>
            </a:extLst>
          </p:cNvPr>
          <p:cNvSpPr/>
          <p:nvPr/>
        </p:nvSpPr>
        <p:spPr>
          <a:xfrm>
            <a:off x="-204564" y="-450196"/>
            <a:ext cx="14032692" cy="7479596"/>
          </a:xfrm>
          <a:prstGeom prst="roundRect">
            <a:avLst>
              <a:gd name="adj" fmla="val 3525"/>
            </a:avLst>
          </a:prstGeom>
          <a:solidFill>
            <a:schemeClr val="bg1">
              <a:lumMod val="75000"/>
              <a:alpha val="78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ounded Rectangle 6">
            <a:extLst>
              <a:ext uri="{FF2B5EF4-FFF2-40B4-BE49-F238E27FC236}">
                <a16:creationId xmlns:a16="http://schemas.microsoft.com/office/drawing/2014/main" id="{F18C14EA-F70C-9A99-3107-CB2C0E06AF9B}"/>
              </a:ext>
            </a:extLst>
          </p:cNvPr>
          <p:cNvSpPr/>
          <p:nvPr/>
        </p:nvSpPr>
        <p:spPr>
          <a:xfrm>
            <a:off x="192482" y="691923"/>
            <a:ext cx="9495537" cy="3804356"/>
          </a:xfrm>
          <a:prstGeom prst="roundRect">
            <a:avLst>
              <a:gd name="adj" fmla="val 3525"/>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7">
            <a:extLst>
              <a:ext uri="{FF2B5EF4-FFF2-40B4-BE49-F238E27FC236}">
                <a16:creationId xmlns:a16="http://schemas.microsoft.com/office/drawing/2014/main" id="{08EAEE33-046A-C9A6-8AB7-770210EC5A69}"/>
              </a:ext>
            </a:extLst>
          </p:cNvPr>
          <p:cNvGrpSpPr/>
          <p:nvPr/>
        </p:nvGrpSpPr>
        <p:grpSpPr>
          <a:xfrm>
            <a:off x="4190171" y="2932035"/>
            <a:ext cx="3811657" cy="987934"/>
            <a:chOff x="822038" y="1988840"/>
            <a:chExt cx="3811657" cy="987934"/>
          </a:xfrm>
        </p:grpSpPr>
        <p:pic>
          <p:nvPicPr>
            <p:cNvPr id="9" name="Graphic 8" descr="Microscope outline">
              <a:extLst>
                <a:ext uri="{FF2B5EF4-FFF2-40B4-BE49-F238E27FC236}">
                  <a16:creationId xmlns:a16="http://schemas.microsoft.com/office/drawing/2014/main" id="{2745D3DA-E217-501D-47C2-4B88CEFD593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838327" y="2062374"/>
              <a:ext cx="914400" cy="914400"/>
            </a:xfrm>
            <a:prstGeom prst="rect">
              <a:avLst/>
            </a:prstGeom>
          </p:spPr>
        </p:pic>
        <p:pic>
          <p:nvPicPr>
            <p:cNvPr id="10" name="Graphic 9" descr="Test tubes outline">
              <a:extLst>
                <a:ext uri="{FF2B5EF4-FFF2-40B4-BE49-F238E27FC236}">
                  <a16:creationId xmlns:a16="http://schemas.microsoft.com/office/drawing/2014/main" id="{478A2676-1982-3539-29C7-3DE80F07310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827460" y="2060848"/>
              <a:ext cx="914400" cy="914400"/>
            </a:xfrm>
            <a:prstGeom prst="rect">
              <a:avLst/>
            </a:prstGeom>
          </p:spPr>
        </p:pic>
        <p:pic>
          <p:nvPicPr>
            <p:cNvPr id="11" name="Graphic 10" descr="Flask outline">
              <a:extLst>
                <a:ext uri="{FF2B5EF4-FFF2-40B4-BE49-F238E27FC236}">
                  <a16:creationId xmlns:a16="http://schemas.microsoft.com/office/drawing/2014/main" id="{743684C7-F959-E65F-F391-10697BF785E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719295" y="2031388"/>
              <a:ext cx="914400" cy="914400"/>
            </a:xfrm>
            <a:prstGeom prst="rect">
              <a:avLst/>
            </a:prstGeom>
          </p:spPr>
        </p:pic>
        <p:pic>
          <p:nvPicPr>
            <p:cNvPr id="12" name="Graphic 11" descr="Beaker outline">
              <a:extLst>
                <a:ext uri="{FF2B5EF4-FFF2-40B4-BE49-F238E27FC236}">
                  <a16:creationId xmlns:a16="http://schemas.microsoft.com/office/drawing/2014/main" id="{782C7656-BF9C-3DB5-FDC9-6347C944647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22038" y="1988840"/>
              <a:ext cx="914400" cy="914400"/>
            </a:xfrm>
            <a:prstGeom prst="rect">
              <a:avLst/>
            </a:prstGeom>
          </p:spPr>
        </p:pic>
        <p:cxnSp>
          <p:nvCxnSpPr>
            <p:cNvPr id="13" name="Straight Arrow Connector 12">
              <a:extLst>
                <a:ext uri="{FF2B5EF4-FFF2-40B4-BE49-F238E27FC236}">
                  <a16:creationId xmlns:a16="http://schemas.microsoft.com/office/drawing/2014/main" id="{F2C04F4E-74FC-7635-D50D-77EEA9E10E02}"/>
                </a:ext>
              </a:extLst>
            </p:cNvPr>
            <p:cNvCxnSpPr/>
            <p:nvPr/>
          </p:nvCxnSpPr>
          <p:spPr>
            <a:xfrm>
              <a:off x="1589732" y="2611730"/>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78ADC528-3980-AB99-6FB1-663C2EE91EFC}"/>
                </a:ext>
              </a:extLst>
            </p:cNvPr>
            <p:cNvCxnSpPr/>
            <p:nvPr/>
          </p:nvCxnSpPr>
          <p:spPr>
            <a:xfrm>
              <a:off x="2762598" y="2590296"/>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8C261417-A69E-4088-EBCB-144F4B68D5F8}"/>
                </a:ext>
              </a:extLst>
            </p:cNvPr>
            <p:cNvCxnSpPr/>
            <p:nvPr/>
          </p:nvCxnSpPr>
          <p:spPr>
            <a:xfrm>
              <a:off x="3633863" y="2597777"/>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sp>
        <p:nvSpPr>
          <p:cNvPr id="16" name="Rounded Rectangle 15">
            <a:extLst>
              <a:ext uri="{FF2B5EF4-FFF2-40B4-BE49-F238E27FC236}">
                <a16:creationId xmlns:a16="http://schemas.microsoft.com/office/drawing/2014/main" id="{2A4A168A-CB07-F440-803B-304421A055D7}"/>
              </a:ext>
            </a:extLst>
          </p:cNvPr>
          <p:cNvSpPr/>
          <p:nvPr/>
        </p:nvSpPr>
        <p:spPr>
          <a:xfrm>
            <a:off x="4190171" y="2564904"/>
            <a:ext cx="3811657" cy="1804270"/>
          </a:xfrm>
          <a:prstGeom prst="roundRect">
            <a:avLst>
              <a:gd name="adj" fmla="val 3525"/>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9E542D0E-BF2D-E38A-A144-0B801819F8FF}"/>
              </a:ext>
            </a:extLst>
          </p:cNvPr>
          <p:cNvSpPr txBox="1"/>
          <p:nvPr/>
        </p:nvSpPr>
        <p:spPr>
          <a:xfrm>
            <a:off x="4886743" y="2207587"/>
            <a:ext cx="2085956" cy="369332"/>
          </a:xfrm>
          <a:prstGeom prst="rect">
            <a:avLst/>
          </a:prstGeom>
          <a:noFill/>
        </p:spPr>
        <p:txBody>
          <a:bodyPr wrap="none" rtlCol="0">
            <a:spAutoFit/>
          </a:bodyPr>
          <a:lstStyle/>
          <a:p>
            <a:pPr algn="ctr"/>
            <a:r>
              <a:rPr lang="en-GB" dirty="0">
                <a:solidFill>
                  <a:srgbClr val="C00000"/>
                </a:solidFill>
              </a:rPr>
              <a:t>Foreground system</a:t>
            </a:r>
          </a:p>
        </p:txBody>
      </p:sp>
      <p:grpSp>
        <p:nvGrpSpPr>
          <p:cNvPr id="18" name="Group 17">
            <a:extLst>
              <a:ext uri="{FF2B5EF4-FFF2-40B4-BE49-F238E27FC236}">
                <a16:creationId xmlns:a16="http://schemas.microsoft.com/office/drawing/2014/main" id="{C3EEBFB2-183C-D632-9635-3755241582AD}"/>
              </a:ext>
            </a:extLst>
          </p:cNvPr>
          <p:cNvGrpSpPr/>
          <p:nvPr/>
        </p:nvGrpSpPr>
        <p:grpSpPr>
          <a:xfrm>
            <a:off x="364472" y="2731317"/>
            <a:ext cx="641619" cy="413649"/>
            <a:chOff x="542235" y="1296467"/>
            <a:chExt cx="1427605" cy="920371"/>
          </a:xfrm>
        </p:grpSpPr>
        <p:pic>
          <p:nvPicPr>
            <p:cNvPr id="19" name="Graphic 18" descr="Hierarchy outline">
              <a:extLst>
                <a:ext uri="{FF2B5EF4-FFF2-40B4-BE49-F238E27FC236}">
                  <a16:creationId xmlns:a16="http://schemas.microsoft.com/office/drawing/2014/main" id="{996DE9F2-84F5-128A-1364-70426E4991B4}"/>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1055440" y="1296467"/>
              <a:ext cx="914400" cy="914400"/>
            </a:xfrm>
            <a:prstGeom prst="rect">
              <a:avLst/>
            </a:prstGeom>
          </p:spPr>
        </p:pic>
        <p:pic>
          <p:nvPicPr>
            <p:cNvPr id="20" name="Graphic 19" descr="Hierarchy outline">
              <a:extLst>
                <a:ext uri="{FF2B5EF4-FFF2-40B4-BE49-F238E27FC236}">
                  <a16:creationId xmlns:a16="http://schemas.microsoft.com/office/drawing/2014/main" id="{8D8A7ADE-9FB7-373E-86FB-DA13E2C23DE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542236" y="1302440"/>
              <a:ext cx="914397" cy="914400"/>
            </a:xfrm>
            <a:prstGeom prst="rect">
              <a:avLst/>
            </a:prstGeom>
          </p:spPr>
        </p:pic>
      </p:grpSp>
      <p:grpSp>
        <p:nvGrpSpPr>
          <p:cNvPr id="21" name="Group 20">
            <a:extLst>
              <a:ext uri="{FF2B5EF4-FFF2-40B4-BE49-F238E27FC236}">
                <a16:creationId xmlns:a16="http://schemas.microsoft.com/office/drawing/2014/main" id="{3003B098-18ED-9C2C-020B-3CDFCBBE9250}"/>
              </a:ext>
            </a:extLst>
          </p:cNvPr>
          <p:cNvGrpSpPr/>
          <p:nvPr/>
        </p:nvGrpSpPr>
        <p:grpSpPr>
          <a:xfrm>
            <a:off x="358850" y="2319530"/>
            <a:ext cx="641619" cy="413649"/>
            <a:chOff x="542235" y="1296467"/>
            <a:chExt cx="1427605" cy="920371"/>
          </a:xfrm>
        </p:grpSpPr>
        <p:pic>
          <p:nvPicPr>
            <p:cNvPr id="22" name="Graphic 21" descr="Hierarchy outline">
              <a:extLst>
                <a:ext uri="{FF2B5EF4-FFF2-40B4-BE49-F238E27FC236}">
                  <a16:creationId xmlns:a16="http://schemas.microsoft.com/office/drawing/2014/main" id="{29B0570D-72DF-94F6-73E6-FC2947E41AB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1055440" y="1296467"/>
              <a:ext cx="914400" cy="914400"/>
            </a:xfrm>
            <a:prstGeom prst="rect">
              <a:avLst/>
            </a:prstGeom>
          </p:spPr>
        </p:pic>
        <p:pic>
          <p:nvPicPr>
            <p:cNvPr id="25" name="Graphic 24" descr="Hierarchy outline">
              <a:extLst>
                <a:ext uri="{FF2B5EF4-FFF2-40B4-BE49-F238E27FC236}">
                  <a16:creationId xmlns:a16="http://schemas.microsoft.com/office/drawing/2014/main" id="{0F73D340-357F-618C-50FB-5A59A10C79A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542236" y="1302440"/>
              <a:ext cx="914397" cy="914400"/>
            </a:xfrm>
            <a:prstGeom prst="rect">
              <a:avLst/>
            </a:prstGeom>
          </p:spPr>
        </p:pic>
      </p:grpSp>
      <p:pic>
        <p:nvPicPr>
          <p:cNvPr id="26" name="Graphic 25" descr="Hierarchy outline">
            <a:extLst>
              <a:ext uri="{FF2B5EF4-FFF2-40B4-BE49-F238E27FC236}">
                <a16:creationId xmlns:a16="http://schemas.microsoft.com/office/drawing/2014/main" id="{3D3056C6-7B2C-6B25-35D9-E93834CBBC39}"/>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5400000">
            <a:off x="681007" y="1104578"/>
            <a:ext cx="605035" cy="605035"/>
          </a:xfrm>
          <a:prstGeom prst="rect">
            <a:avLst/>
          </a:prstGeom>
        </p:spPr>
      </p:pic>
      <p:pic>
        <p:nvPicPr>
          <p:cNvPr id="27" name="Graphic 26" descr="Hierarchy outline">
            <a:extLst>
              <a:ext uri="{FF2B5EF4-FFF2-40B4-BE49-F238E27FC236}">
                <a16:creationId xmlns:a16="http://schemas.microsoft.com/office/drawing/2014/main" id="{BFB63E86-3E52-8415-3250-3B90DF918CA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5400000">
            <a:off x="341433" y="1108530"/>
            <a:ext cx="605033" cy="605035"/>
          </a:xfrm>
          <a:prstGeom prst="rect">
            <a:avLst/>
          </a:prstGeom>
        </p:spPr>
      </p:pic>
      <p:sp>
        <p:nvSpPr>
          <p:cNvPr id="29" name="Rounded Rectangle 28">
            <a:extLst>
              <a:ext uri="{FF2B5EF4-FFF2-40B4-BE49-F238E27FC236}">
                <a16:creationId xmlns:a16="http://schemas.microsoft.com/office/drawing/2014/main" id="{48B069FD-D1EA-297B-98DB-CA6782B1DB7A}"/>
              </a:ext>
            </a:extLst>
          </p:cNvPr>
          <p:cNvSpPr/>
          <p:nvPr/>
        </p:nvSpPr>
        <p:spPr>
          <a:xfrm>
            <a:off x="259968" y="1052942"/>
            <a:ext cx="3452943" cy="3310294"/>
          </a:xfrm>
          <a:prstGeom prst="roundRect">
            <a:avLst>
              <a:gd name="adj" fmla="val 3525"/>
            </a:avLst>
          </a:prstGeom>
          <a:noFill/>
          <a:ln w="28575">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extBox 29">
            <a:extLst>
              <a:ext uri="{FF2B5EF4-FFF2-40B4-BE49-F238E27FC236}">
                <a16:creationId xmlns:a16="http://schemas.microsoft.com/office/drawing/2014/main" id="{2484843B-B9D2-3B24-7035-37F38A923FA6}"/>
              </a:ext>
            </a:extLst>
          </p:cNvPr>
          <p:cNvSpPr txBox="1"/>
          <p:nvPr/>
        </p:nvSpPr>
        <p:spPr>
          <a:xfrm>
            <a:off x="792455" y="668364"/>
            <a:ext cx="2138791" cy="369332"/>
          </a:xfrm>
          <a:prstGeom prst="rect">
            <a:avLst/>
          </a:prstGeom>
          <a:noFill/>
        </p:spPr>
        <p:txBody>
          <a:bodyPr wrap="none" rtlCol="0">
            <a:spAutoFit/>
          </a:bodyPr>
          <a:lstStyle/>
          <a:p>
            <a:r>
              <a:rPr lang="en-GB" dirty="0">
                <a:solidFill>
                  <a:schemeClr val="bg1">
                    <a:lumMod val="50000"/>
                  </a:schemeClr>
                </a:solidFill>
              </a:rPr>
              <a:t>Background system</a:t>
            </a:r>
          </a:p>
        </p:txBody>
      </p:sp>
      <p:sp>
        <p:nvSpPr>
          <p:cNvPr id="31" name="TextBox 30">
            <a:extLst>
              <a:ext uri="{FF2B5EF4-FFF2-40B4-BE49-F238E27FC236}">
                <a16:creationId xmlns:a16="http://schemas.microsoft.com/office/drawing/2014/main" id="{8AA5E797-2620-FF30-81F8-2FBD4BFEB4DA}"/>
              </a:ext>
            </a:extLst>
          </p:cNvPr>
          <p:cNvSpPr txBox="1"/>
          <p:nvPr/>
        </p:nvSpPr>
        <p:spPr>
          <a:xfrm>
            <a:off x="2490274" y="1287811"/>
            <a:ext cx="1093503" cy="261610"/>
          </a:xfrm>
          <a:prstGeom prst="rect">
            <a:avLst/>
          </a:prstGeom>
          <a:noFill/>
        </p:spPr>
        <p:txBody>
          <a:bodyPr wrap="square" rtlCol="0">
            <a:spAutoFit/>
          </a:bodyPr>
          <a:lstStyle/>
          <a:p>
            <a:r>
              <a:rPr lang="en-GB" sz="1100" dirty="0"/>
              <a:t>Raw materials</a:t>
            </a:r>
          </a:p>
        </p:txBody>
      </p:sp>
      <p:sp>
        <p:nvSpPr>
          <p:cNvPr id="32" name="Rounded Rectangle 31">
            <a:extLst>
              <a:ext uri="{FF2B5EF4-FFF2-40B4-BE49-F238E27FC236}">
                <a16:creationId xmlns:a16="http://schemas.microsoft.com/office/drawing/2014/main" id="{2326FD63-24CF-2AAC-D9A6-D2E88EA9CBFE}"/>
              </a:ext>
            </a:extLst>
          </p:cNvPr>
          <p:cNvSpPr/>
          <p:nvPr/>
        </p:nvSpPr>
        <p:spPr>
          <a:xfrm>
            <a:off x="2107324" y="1832617"/>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a:extLst>
              <a:ext uri="{FF2B5EF4-FFF2-40B4-BE49-F238E27FC236}">
                <a16:creationId xmlns:a16="http://schemas.microsoft.com/office/drawing/2014/main" id="{4E929E93-5C00-0526-0372-7EF02674B534}"/>
              </a:ext>
            </a:extLst>
          </p:cNvPr>
          <p:cNvSpPr txBox="1"/>
          <p:nvPr/>
        </p:nvSpPr>
        <p:spPr>
          <a:xfrm>
            <a:off x="2501830" y="1894614"/>
            <a:ext cx="843501" cy="261610"/>
          </a:xfrm>
          <a:prstGeom prst="rect">
            <a:avLst/>
          </a:prstGeom>
          <a:noFill/>
        </p:spPr>
        <p:txBody>
          <a:bodyPr wrap="none" rtlCol="0">
            <a:spAutoFit/>
          </a:bodyPr>
          <a:lstStyle/>
          <a:p>
            <a:r>
              <a:rPr lang="en-GB" sz="1100" dirty="0"/>
              <a:t>Chemicals</a:t>
            </a:r>
          </a:p>
        </p:txBody>
      </p:sp>
      <p:sp>
        <p:nvSpPr>
          <p:cNvPr id="34" name="Rounded Rectangle 33">
            <a:extLst>
              <a:ext uri="{FF2B5EF4-FFF2-40B4-BE49-F238E27FC236}">
                <a16:creationId xmlns:a16="http://schemas.microsoft.com/office/drawing/2014/main" id="{76C350D7-6B15-653E-F7A0-AE8D9F77D750}"/>
              </a:ext>
            </a:extLst>
          </p:cNvPr>
          <p:cNvSpPr/>
          <p:nvPr/>
        </p:nvSpPr>
        <p:spPr>
          <a:xfrm>
            <a:off x="2107324" y="2526354"/>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a:extLst>
              <a:ext uri="{FF2B5EF4-FFF2-40B4-BE49-F238E27FC236}">
                <a16:creationId xmlns:a16="http://schemas.microsoft.com/office/drawing/2014/main" id="{B041A78D-346A-FB78-173E-9945965A3684}"/>
              </a:ext>
            </a:extLst>
          </p:cNvPr>
          <p:cNvSpPr txBox="1"/>
          <p:nvPr/>
        </p:nvSpPr>
        <p:spPr>
          <a:xfrm>
            <a:off x="2501830" y="2588351"/>
            <a:ext cx="788999" cy="261610"/>
          </a:xfrm>
          <a:prstGeom prst="rect">
            <a:avLst/>
          </a:prstGeom>
          <a:noFill/>
        </p:spPr>
        <p:txBody>
          <a:bodyPr wrap="none" rtlCol="0">
            <a:spAutoFit/>
          </a:bodyPr>
          <a:lstStyle/>
          <a:p>
            <a:r>
              <a:rPr lang="en-GB" sz="1100" dirty="0"/>
              <a:t>Electricity</a:t>
            </a:r>
          </a:p>
        </p:txBody>
      </p:sp>
      <p:sp>
        <p:nvSpPr>
          <p:cNvPr id="36" name="Rounded Rectangle 35">
            <a:extLst>
              <a:ext uri="{FF2B5EF4-FFF2-40B4-BE49-F238E27FC236}">
                <a16:creationId xmlns:a16="http://schemas.microsoft.com/office/drawing/2014/main" id="{CF9DCF7D-1A4D-E151-D25F-EBE6A7D0B33B}"/>
              </a:ext>
            </a:extLst>
          </p:cNvPr>
          <p:cNvSpPr/>
          <p:nvPr/>
        </p:nvSpPr>
        <p:spPr>
          <a:xfrm>
            <a:off x="2107324" y="3218195"/>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a:extLst>
              <a:ext uri="{FF2B5EF4-FFF2-40B4-BE49-F238E27FC236}">
                <a16:creationId xmlns:a16="http://schemas.microsoft.com/office/drawing/2014/main" id="{B36D0A50-DAEC-8684-687B-825065A4DFCC}"/>
              </a:ext>
            </a:extLst>
          </p:cNvPr>
          <p:cNvSpPr txBox="1"/>
          <p:nvPr/>
        </p:nvSpPr>
        <p:spPr>
          <a:xfrm>
            <a:off x="2501830" y="3280192"/>
            <a:ext cx="551754" cy="261610"/>
          </a:xfrm>
          <a:prstGeom prst="rect">
            <a:avLst/>
          </a:prstGeom>
          <a:noFill/>
        </p:spPr>
        <p:txBody>
          <a:bodyPr wrap="none" rtlCol="0">
            <a:spAutoFit/>
          </a:bodyPr>
          <a:lstStyle/>
          <a:p>
            <a:r>
              <a:rPr lang="en-GB" sz="1100" dirty="0"/>
              <a:t>Water</a:t>
            </a:r>
          </a:p>
        </p:txBody>
      </p:sp>
      <p:sp>
        <p:nvSpPr>
          <p:cNvPr id="38" name="Rounded Rectangle 37">
            <a:extLst>
              <a:ext uri="{FF2B5EF4-FFF2-40B4-BE49-F238E27FC236}">
                <a16:creationId xmlns:a16="http://schemas.microsoft.com/office/drawing/2014/main" id="{8D032CA7-D683-946F-6D56-3F10249BC586}"/>
              </a:ext>
            </a:extLst>
          </p:cNvPr>
          <p:cNvSpPr/>
          <p:nvPr/>
        </p:nvSpPr>
        <p:spPr>
          <a:xfrm>
            <a:off x="2108955" y="3816750"/>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extBox 39">
            <a:extLst>
              <a:ext uri="{FF2B5EF4-FFF2-40B4-BE49-F238E27FC236}">
                <a16:creationId xmlns:a16="http://schemas.microsoft.com/office/drawing/2014/main" id="{902D08D5-7379-6150-D98D-0AF841E892B3}"/>
              </a:ext>
            </a:extLst>
          </p:cNvPr>
          <p:cNvSpPr txBox="1"/>
          <p:nvPr/>
        </p:nvSpPr>
        <p:spPr>
          <a:xfrm>
            <a:off x="2503981" y="3797760"/>
            <a:ext cx="856505" cy="430887"/>
          </a:xfrm>
          <a:prstGeom prst="rect">
            <a:avLst/>
          </a:prstGeom>
          <a:noFill/>
        </p:spPr>
        <p:txBody>
          <a:bodyPr wrap="square" rtlCol="0">
            <a:spAutoFit/>
          </a:bodyPr>
          <a:lstStyle/>
          <a:p>
            <a:r>
              <a:rPr lang="en-GB" sz="1100" dirty="0"/>
              <a:t>Waste treatment</a:t>
            </a:r>
          </a:p>
        </p:txBody>
      </p:sp>
      <p:grpSp>
        <p:nvGrpSpPr>
          <p:cNvPr id="41" name="Group 40">
            <a:extLst>
              <a:ext uri="{FF2B5EF4-FFF2-40B4-BE49-F238E27FC236}">
                <a16:creationId xmlns:a16="http://schemas.microsoft.com/office/drawing/2014/main" id="{840E7E00-E819-5CA4-01CE-9BC3E952CF11}"/>
              </a:ext>
            </a:extLst>
          </p:cNvPr>
          <p:cNvGrpSpPr/>
          <p:nvPr/>
        </p:nvGrpSpPr>
        <p:grpSpPr>
          <a:xfrm>
            <a:off x="343833" y="1715562"/>
            <a:ext cx="944610" cy="608986"/>
            <a:chOff x="542235" y="1296467"/>
            <a:chExt cx="1427605" cy="920371"/>
          </a:xfrm>
        </p:grpSpPr>
        <p:pic>
          <p:nvPicPr>
            <p:cNvPr id="42" name="Graphic 41" descr="Hierarchy outline">
              <a:extLst>
                <a:ext uri="{FF2B5EF4-FFF2-40B4-BE49-F238E27FC236}">
                  <a16:creationId xmlns:a16="http://schemas.microsoft.com/office/drawing/2014/main" id="{1FB279E5-D461-78CA-EFB1-B6E789D4381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5400000">
              <a:off x="1055440" y="1296467"/>
              <a:ext cx="914400" cy="914400"/>
            </a:xfrm>
            <a:prstGeom prst="rect">
              <a:avLst/>
            </a:prstGeom>
          </p:spPr>
        </p:pic>
        <p:pic>
          <p:nvPicPr>
            <p:cNvPr id="43" name="Graphic 42" descr="Hierarchy outline">
              <a:extLst>
                <a:ext uri="{FF2B5EF4-FFF2-40B4-BE49-F238E27FC236}">
                  <a16:creationId xmlns:a16="http://schemas.microsoft.com/office/drawing/2014/main" id="{4661700B-AAB8-7CF3-5AC6-CA93000D444D}"/>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5400000">
              <a:off x="542236" y="1302440"/>
              <a:ext cx="914397" cy="914400"/>
            </a:xfrm>
            <a:prstGeom prst="rect">
              <a:avLst/>
            </a:prstGeom>
          </p:spPr>
        </p:pic>
      </p:grpSp>
      <p:grpSp>
        <p:nvGrpSpPr>
          <p:cNvPr id="44" name="Group 43">
            <a:extLst>
              <a:ext uri="{FF2B5EF4-FFF2-40B4-BE49-F238E27FC236}">
                <a16:creationId xmlns:a16="http://schemas.microsoft.com/office/drawing/2014/main" id="{B604C668-1771-EEC2-00BF-67F7BF952B5A}"/>
              </a:ext>
            </a:extLst>
          </p:cNvPr>
          <p:cNvGrpSpPr/>
          <p:nvPr/>
        </p:nvGrpSpPr>
        <p:grpSpPr>
          <a:xfrm>
            <a:off x="315446" y="3133292"/>
            <a:ext cx="944610" cy="608986"/>
            <a:chOff x="542235" y="1296467"/>
            <a:chExt cx="1427605" cy="920371"/>
          </a:xfrm>
        </p:grpSpPr>
        <p:pic>
          <p:nvPicPr>
            <p:cNvPr id="45" name="Graphic 44" descr="Hierarchy outline">
              <a:extLst>
                <a:ext uri="{FF2B5EF4-FFF2-40B4-BE49-F238E27FC236}">
                  <a16:creationId xmlns:a16="http://schemas.microsoft.com/office/drawing/2014/main" id="{1EE816AB-F321-6FE9-0C40-39EB6BA2724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5400000">
              <a:off x="1055440" y="1296467"/>
              <a:ext cx="914400" cy="914400"/>
            </a:xfrm>
            <a:prstGeom prst="rect">
              <a:avLst/>
            </a:prstGeom>
          </p:spPr>
        </p:pic>
        <p:pic>
          <p:nvPicPr>
            <p:cNvPr id="46" name="Graphic 45" descr="Hierarchy outline">
              <a:extLst>
                <a:ext uri="{FF2B5EF4-FFF2-40B4-BE49-F238E27FC236}">
                  <a16:creationId xmlns:a16="http://schemas.microsoft.com/office/drawing/2014/main" id="{9EC0AF1D-C2DC-058F-D525-BCEF1086394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5400000">
              <a:off x="542236" y="1302440"/>
              <a:ext cx="914397" cy="914400"/>
            </a:xfrm>
            <a:prstGeom prst="rect">
              <a:avLst/>
            </a:prstGeom>
          </p:spPr>
        </p:pic>
      </p:grpSp>
      <p:grpSp>
        <p:nvGrpSpPr>
          <p:cNvPr id="47" name="Group 46">
            <a:extLst>
              <a:ext uri="{FF2B5EF4-FFF2-40B4-BE49-F238E27FC236}">
                <a16:creationId xmlns:a16="http://schemas.microsoft.com/office/drawing/2014/main" id="{108F1F8B-14BF-1002-7B30-1477AAC83124}"/>
              </a:ext>
            </a:extLst>
          </p:cNvPr>
          <p:cNvGrpSpPr/>
          <p:nvPr/>
        </p:nvGrpSpPr>
        <p:grpSpPr>
          <a:xfrm>
            <a:off x="314081" y="3731786"/>
            <a:ext cx="944610" cy="608986"/>
            <a:chOff x="542235" y="1296467"/>
            <a:chExt cx="1427605" cy="920371"/>
          </a:xfrm>
        </p:grpSpPr>
        <p:pic>
          <p:nvPicPr>
            <p:cNvPr id="48" name="Graphic 47" descr="Hierarchy outline">
              <a:extLst>
                <a:ext uri="{FF2B5EF4-FFF2-40B4-BE49-F238E27FC236}">
                  <a16:creationId xmlns:a16="http://schemas.microsoft.com/office/drawing/2014/main" id="{EDABC35E-6376-8598-DCD0-A000D63C2DC9}"/>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5400000">
              <a:off x="1055440" y="1296467"/>
              <a:ext cx="914400" cy="914400"/>
            </a:xfrm>
            <a:prstGeom prst="rect">
              <a:avLst/>
            </a:prstGeom>
          </p:spPr>
        </p:pic>
        <p:pic>
          <p:nvPicPr>
            <p:cNvPr id="49" name="Graphic 48" descr="Hierarchy outline">
              <a:extLst>
                <a:ext uri="{FF2B5EF4-FFF2-40B4-BE49-F238E27FC236}">
                  <a16:creationId xmlns:a16="http://schemas.microsoft.com/office/drawing/2014/main" id="{22868E4B-34FC-8A51-89F3-E5884E55C4A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5400000">
              <a:off x="542236" y="1302440"/>
              <a:ext cx="914397" cy="914400"/>
            </a:xfrm>
            <a:prstGeom prst="rect">
              <a:avLst/>
            </a:prstGeom>
          </p:spPr>
        </p:pic>
      </p:grpSp>
      <p:cxnSp>
        <p:nvCxnSpPr>
          <p:cNvPr id="51" name="Straight Arrow Connector 50">
            <a:extLst>
              <a:ext uri="{FF2B5EF4-FFF2-40B4-BE49-F238E27FC236}">
                <a16:creationId xmlns:a16="http://schemas.microsoft.com/office/drawing/2014/main" id="{C1AEEF62-246B-2F73-71CC-F8CEB06D8A0C}"/>
              </a:ext>
            </a:extLst>
          </p:cNvPr>
          <p:cNvCxnSpPr/>
          <p:nvPr/>
        </p:nvCxnSpPr>
        <p:spPr>
          <a:xfrm>
            <a:off x="1258691" y="1418616"/>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4BDB430D-19D0-CE1E-2E70-F7496201ED77}"/>
              </a:ext>
            </a:extLst>
          </p:cNvPr>
          <p:cNvCxnSpPr/>
          <p:nvPr/>
        </p:nvCxnSpPr>
        <p:spPr>
          <a:xfrm>
            <a:off x="1266277" y="2017872"/>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BD53D635-716C-D72A-1172-439C5226202B}"/>
              </a:ext>
            </a:extLst>
          </p:cNvPr>
          <p:cNvCxnSpPr/>
          <p:nvPr/>
        </p:nvCxnSpPr>
        <p:spPr>
          <a:xfrm>
            <a:off x="1245925" y="3442751"/>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4" name="Straight Arrow Connector 53">
            <a:extLst>
              <a:ext uri="{FF2B5EF4-FFF2-40B4-BE49-F238E27FC236}">
                <a16:creationId xmlns:a16="http://schemas.microsoft.com/office/drawing/2014/main" id="{0420DCFB-5A87-7D17-2AEE-3C414080C8A9}"/>
              </a:ext>
            </a:extLst>
          </p:cNvPr>
          <p:cNvCxnSpPr/>
          <p:nvPr/>
        </p:nvCxnSpPr>
        <p:spPr>
          <a:xfrm>
            <a:off x="1245925" y="4005676"/>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55" name="Rounded Rectangle 54">
            <a:extLst>
              <a:ext uri="{FF2B5EF4-FFF2-40B4-BE49-F238E27FC236}">
                <a16:creationId xmlns:a16="http://schemas.microsoft.com/office/drawing/2014/main" id="{240F7CBE-881B-C87C-D7D4-99FBE3502AC0}"/>
              </a:ext>
            </a:extLst>
          </p:cNvPr>
          <p:cNvSpPr/>
          <p:nvPr/>
        </p:nvSpPr>
        <p:spPr>
          <a:xfrm>
            <a:off x="2095768" y="1225814"/>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6" name="Graphic 55" descr="Electric Tower outline">
            <a:extLst>
              <a:ext uri="{FF2B5EF4-FFF2-40B4-BE49-F238E27FC236}">
                <a16:creationId xmlns:a16="http://schemas.microsoft.com/office/drawing/2014/main" id="{46DD6E7C-852F-3BBB-90BF-F675EBB77361}"/>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163837" y="2570422"/>
            <a:ext cx="326437" cy="326437"/>
          </a:xfrm>
          <a:prstGeom prst="rect">
            <a:avLst/>
          </a:prstGeom>
        </p:spPr>
      </p:pic>
      <p:pic>
        <p:nvPicPr>
          <p:cNvPr id="57" name="Graphic 56" descr="Water outline">
            <a:extLst>
              <a:ext uri="{FF2B5EF4-FFF2-40B4-BE49-F238E27FC236}">
                <a16:creationId xmlns:a16="http://schemas.microsoft.com/office/drawing/2014/main" id="{0A489A03-1748-7314-E343-CD852D49F812}"/>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2114969" y="3225174"/>
            <a:ext cx="375305" cy="375305"/>
          </a:xfrm>
          <a:prstGeom prst="rect">
            <a:avLst/>
          </a:prstGeom>
        </p:spPr>
      </p:pic>
      <p:pic>
        <p:nvPicPr>
          <p:cNvPr id="58" name="Graphic 57" descr="Raw Materials outline">
            <a:extLst>
              <a:ext uri="{FF2B5EF4-FFF2-40B4-BE49-F238E27FC236}">
                <a16:creationId xmlns:a16="http://schemas.microsoft.com/office/drawing/2014/main" id="{8CF87260-09D4-8685-D5EC-72949872C939}"/>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2129241" y="1241640"/>
            <a:ext cx="361033" cy="361033"/>
          </a:xfrm>
          <a:prstGeom prst="rect">
            <a:avLst/>
          </a:prstGeom>
        </p:spPr>
      </p:pic>
      <p:pic>
        <p:nvPicPr>
          <p:cNvPr id="59" name="Graphic 58" descr="Chemicals outline">
            <a:extLst>
              <a:ext uri="{FF2B5EF4-FFF2-40B4-BE49-F238E27FC236}">
                <a16:creationId xmlns:a16="http://schemas.microsoft.com/office/drawing/2014/main" id="{6F61A9B0-7E64-D790-ED02-D6A2E7F8F7B0}"/>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2134330" y="1837189"/>
            <a:ext cx="398469" cy="398469"/>
          </a:xfrm>
          <a:prstGeom prst="rect">
            <a:avLst/>
          </a:prstGeom>
        </p:spPr>
      </p:pic>
      <p:pic>
        <p:nvPicPr>
          <p:cNvPr id="60" name="Graphic 59" descr="Garbage outline">
            <a:extLst>
              <a:ext uri="{FF2B5EF4-FFF2-40B4-BE49-F238E27FC236}">
                <a16:creationId xmlns:a16="http://schemas.microsoft.com/office/drawing/2014/main" id="{6F51ECCB-3791-4CCE-A467-5E2619E6FFBA}"/>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2100250" y="3823669"/>
            <a:ext cx="400244" cy="400244"/>
          </a:xfrm>
          <a:prstGeom prst="rect">
            <a:avLst/>
          </a:prstGeom>
        </p:spPr>
      </p:pic>
      <p:cxnSp>
        <p:nvCxnSpPr>
          <p:cNvPr id="61" name="Elbow Connector 60">
            <a:extLst>
              <a:ext uri="{FF2B5EF4-FFF2-40B4-BE49-F238E27FC236}">
                <a16:creationId xmlns:a16="http://schemas.microsoft.com/office/drawing/2014/main" id="{B1EE248F-2259-2ECD-905A-3D2B739FDBAA}"/>
              </a:ext>
            </a:extLst>
          </p:cNvPr>
          <p:cNvCxnSpPr>
            <a:cxnSpLocks/>
            <a:stCxn id="55" idx="3"/>
            <a:endCxn id="16" idx="1"/>
          </p:cNvCxnSpPr>
          <p:nvPr/>
        </p:nvCxnSpPr>
        <p:spPr>
          <a:xfrm>
            <a:off x="3491975" y="1423875"/>
            <a:ext cx="698196" cy="2043164"/>
          </a:xfrm>
          <a:prstGeom prst="bentConnector3">
            <a:avLst>
              <a:gd name="adj1" fmla="val 50000"/>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62" name="Elbow Connector 61">
            <a:extLst>
              <a:ext uri="{FF2B5EF4-FFF2-40B4-BE49-F238E27FC236}">
                <a16:creationId xmlns:a16="http://schemas.microsoft.com/office/drawing/2014/main" id="{4DA664D1-59A2-0C3B-6DA3-A88F5BE9D7BB}"/>
              </a:ext>
            </a:extLst>
          </p:cNvPr>
          <p:cNvCxnSpPr>
            <a:cxnSpLocks/>
            <a:stCxn id="33" idx="3"/>
            <a:endCxn id="12" idx="0"/>
          </p:cNvCxnSpPr>
          <p:nvPr/>
        </p:nvCxnSpPr>
        <p:spPr>
          <a:xfrm>
            <a:off x="3345331" y="2025419"/>
            <a:ext cx="1302040" cy="906616"/>
          </a:xfrm>
          <a:prstGeom prst="bentConnector2">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63" name="Elbow Connector 62">
            <a:extLst>
              <a:ext uri="{FF2B5EF4-FFF2-40B4-BE49-F238E27FC236}">
                <a16:creationId xmlns:a16="http://schemas.microsoft.com/office/drawing/2014/main" id="{60997841-E983-0ED4-8C93-5B1D443901B9}"/>
              </a:ext>
            </a:extLst>
          </p:cNvPr>
          <p:cNvCxnSpPr>
            <a:cxnSpLocks/>
            <a:stCxn id="34" idx="3"/>
            <a:endCxn id="10" idx="0"/>
          </p:cNvCxnSpPr>
          <p:nvPr/>
        </p:nvCxnSpPr>
        <p:spPr>
          <a:xfrm>
            <a:off x="3503531" y="2724415"/>
            <a:ext cx="2149262" cy="279628"/>
          </a:xfrm>
          <a:prstGeom prst="bentConnector2">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922" name="Elbow Connector 921">
            <a:extLst>
              <a:ext uri="{FF2B5EF4-FFF2-40B4-BE49-F238E27FC236}">
                <a16:creationId xmlns:a16="http://schemas.microsoft.com/office/drawing/2014/main" id="{3342FC7D-5602-F791-A965-EEC75D5C9DEE}"/>
              </a:ext>
            </a:extLst>
          </p:cNvPr>
          <p:cNvCxnSpPr>
            <a:cxnSpLocks/>
            <a:stCxn id="36" idx="3"/>
            <a:endCxn id="9" idx="2"/>
          </p:cNvCxnSpPr>
          <p:nvPr/>
        </p:nvCxnSpPr>
        <p:spPr>
          <a:xfrm>
            <a:off x="3503531" y="3416256"/>
            <a:ext cx="3160129" cy="503713"/>
          </a:xfrm>
          <a:prstGeom prst="bentConnector4">
            <a:avLst>
              <a:gd name="adj1" fmla="val 9262"/>
              <a:gd name="adj2" fmla="val 145383"/>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924" name="Elbow Connector 923">
            <a:extLst>
              <a:ext uri="{FF2B5EF4-FFF2-40B4-BE49-F238E27FC236}">
                <a16:creationId xmlns:a16="http://schemas.microsoft.com/office/drawing/2014/main" id="{428A7724-2BE8-3ABB-21DE-EA05D69BC642}"/>
              </a:ext>
            </a:extLst>
          </p:cNvPr>
          <p:cNvCxnSpPr>
            <a:cxnSpLocks/>
            <a:stCxn id="38" idx="3"/>
            <a:endCxn id="10" idx="2"/>
          </p:cNvCxnSpPr>
          <p:nvPr/>
        </p:nvCxnSpPr>
        <p:spPr>
          <a:xfrm flipV="1">
            <a:off x="3505162" y="3918443"/>
            <a:ext cx="2147631" cy="96368"/>
          </a:xfrm>
          <a:prstGeom prst="bentConnector2">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927" name="Rounded Rectangle 926">
            <a:extLst>
              <a:ext uri="{FF2B5EF4-FFF2-40B4-BE49-F238E27FC236}">
                <a16:creationId xmlns:a16="http://schemas.microsoft.com/office/drawing/2014/main" id="{2283D9B7-1930-5CCD-EE8A-6A24F4771CEE}"/>
              </a:ext>
            </a:extLst>
          </p:cNvPr>
          <p:cNvSpPr/>
          <p:nvPr/>
        </p:nvSpPr>
        <p:spPr>
          <a:xfrm>
            <a:off x="4151302" y="947674"/>
            <a:ext cx="2660480" cy="907295"/>
          </a:xfrm>
          <a:prstGeom prst="roundRect">
            <a:avLst>
              <a:gd name="adj" fmla="val 50000"/>
            </a:avLst>
          </a:pr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lumMod val="50000"/>
                  </a:schemeClr>
                </a:solidFill>
              </a:rPr>
              <a:t>How to properly connect foreground to background?</a:t>
            </a:r>
          </a:p>
        </p:txBody>
      </p:sp>
      <p:sp>
        <p:nvSpPr>
          <p:cNvPr id="936" name="Rounded Rectangle 935">
            <a:extLst>
              <a:ext uri="{FF2B5EF4-FFF2-40B4-BE49-F238E27FC236}">
                <a16:creationId xmlns:a16="http://schemas.microsoft.com/office/drawing/2014/main" id="{C779DE04-0059-63BB-0F55-BF04C8E98095}"/>
              </a:ext>
            </a:extLst>
          </p:cNvPr>
          <p:cNvSpPr/>
          <p:nvPr/>
        </p:nvSpPr>
        <p:spPr>
          <a:xfrm>
            <a:off x="7213520" y="1674513"/>
            <a:ext cx="2194336" cy="664329"/>
          </a:xfrm>
          <a:prstGeom prst="roundRect">
            <a:avLst>
              <a:gd name="adj" fmla="val 50000"/>
            </a:avLst>
          </a:pr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lumMod val="50000"/>
                  </a:schemeClr>
                </a:solidFill>
              </a:rPr>
              <a:t>How to model electricity?</a:t>
            </a:r>
          </a:p>
        </p:txBody>
      </p:sp>
      <p:pic>
        <p:nvPicPr>
          <p:cNvPr id="937" name="Graphic 936" descr="Question Mark with solid fill">
            <a:extLst>
              <a:ext uri="{FF2B5EF4-FFF2-40B4-BE49-F238E27FC236}">
                <a16:creationId xmlns:a16="http://schemas.microsoft.com/office/drawing/2014/main" id="{8ECC21C1-8AE5-B48D-1F5F-82678362C649}"/>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3684428" y="795213"/>
            <a:ext cx="914400" cy="914400"/>
          </a:xfrm>
          <a:prstGeom prst="rect">
            <a:avLst/>
          </a:prstGeom>
        </p:spPr>
      </p:pic>
      <p:pic>
        <p:nvPicPr>
          <p:cNvPr id="5" name="Graphic 4" descr="Question Mark with solid fill">
            <a:extLst>
              <a:ext uri="{FF2B5EF4-FFF2-40B4-BE49-F238E27FC236}">
                <a16:creationId xmlns:a16="http://schemas.microsoft.com/office/drawing/2014/main" id="{32B400B3-0342-4A38-7D72-5FC2E1915BEA}"/>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60123" y="4657091"/>
            <a:ext cx="914400" cy="914400"/>
          </a:xfrm>
          <a:prstGeom prst="rect">
            <a:avLst/>
          </a:prstGeom>
        </p:spPr>
      </p:pic>
      <p:pic>
        <p:nvPicPr>
          <p:cNvPr id="6" name="Graphic 5" descr="Question Mark with solid fill">
            <a:extLst>
              <a:ext uri="{FF2B5EF4-FFF2-40B4-BE49-F238E27FC236}">
                <a16:creationId xmlns:a16="http://schemas.microsoft.com/office/drawing/2014/main" id="{9EF428B8-EFBF-F411-3CD9-EF0DD31F1DBF}"/>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2181337" y="4705384"/>
            <a:ext cx="914400" cy="914400"/>
          </a:xfrm>
          <a:prstGeom prst="rect">
            <a:avLst/>
          </a:prstGeom>
        </p:spPr>
      </p:pic>
      <p:pic>
        <p:nvPicPr>
          <p:cNvPr id="23" name="Graphic 22" descr="Question Mark with solid fill">
            <a:extLst>
              <a:ext uri="{FF2B5EF4-FFF2-40B4-BE49-F238E27FC236}">
                <a16:creationId xmlns:a16="http://schemas.microsoft.com/office/drawing/2014/main" id="{86C73A5B-8D7C-6BDE-FB1E-514593D8ECCA}"/>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4983923" y="4764941"/>
            <a:ext cx="914400" cy="914400"/>
          </a:xfrm>
          <a:prstGeom prst="rect">
            <a:avLst/>
          </a:prstGeom>
        </p:spPr>
      </p:pic>
      <p:pic>
        <p:nvPicPr>
          <p:cNvPr id="24" name="Graphic 23" descr="Question Mark with solid fill">
            <a:extLst>
              <a:ext uri="{FF2B5EF4-FFF2-40B4-BE49-F238E27FC236}">
                <a16:creationId xmlns:a16="http://schemas.microsoft.com/office/drawing/2014/main" id="{DAFD7D5F-F268-FF83-4B15-C1B0CB0E7C9C}"/>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426894" y="5697315"/>
            <a:ext cx="914400" cy="914400"/>
          </a:xfrm>
          <a:prstGeom prst="rect">
            <a:avLst/>
          </a:prstGeom>
        </p:spPr>
      </p:pic>
      <p:pic>
        <p:nvPicPr>
          <p:cNvPr id="28" name="Graphic 27" descr="Question Mark with solid fill">
            <a:extLst>
              <a:ext uri="{FF2B5EF4-FFF2-40B4-BE49-F238E27FC236}">
                <a16:creationId xmlns:a16="http://schemas.microsoft.com/office/drawing/2014/main" id="{9D2C5835-2251-C2AC-08FE-31E187BF45EA}"/>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3356102" y="5725721"/>
            <a:ext cx="914400" cy="914400"/>
          </a:xfrm>
          <a:prstGeom prst="rect">
            <a:avLst/>
          </a:prstGeom>
        </p:spPr>
      </p:pic>
      <p:pic>
        <p:nvPicPr>
          <p:cNvPr id="938" name="Graphic 937" descr="Question Mark with solid fill">
            <a:extLst>
              <a:ext uri="{FF2B5EF4-FFF2-40B4-BE49-F238E27FC236}">
                <a16:creationId xmlns:a16="http://schemas.microsoft.com/office/drawing/2014/main" id="{AEC7A145-6B2D-FDB5-04D9-2DA2FF1D2E8C}"/>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6735130" y="1499498"/>
            <a:ext cx="914400" cy="914400"/>
          </a:xfrm>
          <a:prstGeom prst="rect">
            <a:avLst/>
          </a:prstGeom>
        </p:spPr>
      </p:pic>
      <p:sp>
        <p:nvSpPr>
          <p:cNvPr id="939" name="TextBox 938">
            <a:extLst>
              <a:ext uri="{FF2B5EF4-FFF2-40B4-BE49-F238E27FC236}">
                <a16:creationId xmlns:a16="http://schemas.microsoft.com/office/drawing/2014/main" id="{8E1B1A1E-8446-BFF2-2603-DFAE50E3D0C3}"/>
              </a:ext>
            </a:extLst>
          </p:cNvPr>
          <p:cNvSpPr txBox="1"/>
          <p:nvPr/>
        </p:nvSpPr>
        <p:spPr>
          <a:xfrm>
            <a:off x="983432" y="2367601"/>
            <a:ext cx="1010213" cy="261610"/>
          </a:xfrm>
          <a:prstGeom prst="rect">
            <a:avLst/>
          </a:prstGeom>
          <a:noFill/>
        </p:spPr>
        <p:txBody>
          <a:bodyPr wrap="none" rtlCol="0">
            <a:spAutoFit/>
          </a:bodyPr>
          <a:lstStyle/>
          <a:p>
            <a:r>
              <a:rPr lang="en-GB" sz="1100" dirty="0">
                <a:solidFill>
                  <a:schemeClr val="bg1">
                    <a:lumMod val="50000"/>
                  </a:schemeClr>
                </a:solidFill>
              </a:rPr>
              <a:t>Market based</a:t>
            </a:r>
          </a:p>
        </p:txBody>
      </p:sp>
      <p:sp>
        <p:nvSpPr>
          <p:cNvPr id="940" name="TextBox 939">
            <a:extLst>
              <a:ext uri="{FF2B5EF4-FFF2-40B4-BE49-F238E27FC236}">
                <a16:creationId xmlns:a16="http://schemas.microsoft.com/office/drawing/2014/main" id="{0C1341A9-68B1-FD90-22DC-84EB679F0EEA}"/>
              </a:ext>
            </a:extLst>
          </p:cNvPr>
          <p:cNvSpPr txBox="1"/>
          <p:nvPr/>
        </p:nvSpPr>
        <p:spPr>
          <a:xfrm>
            <a:off x="1013137" y="2809648"/>
            <a:ext cx="1122423" cy="261610"/>
          </a:xfrm>
          <a:prstGeom prst="rect">
            <a:avLst/>
          </a:prstGeom>
          <a:noFill/>
        </p:spPr>
        <p:txBody>
          <a:bodyPr wrap="none" rtlCol="0">
            <a:spAutoFit/>
          </a:bodyPr>
          <a:lstStyle/>
          <a:p>
            <a:r>
              <a:rPr lang="en-GB" sz="1100" dirty="0">
                <a:solidFill>
                  <a:schemeClr val="bg1">
                    <a:lumMod val="50000"/>
                  </a:schemeClr>
                </a:solidFill>
              </a:rPr>
              <a:t>Location based</a:t>
            </a:r>
          </a:p>
        </p:txBody>
      </p:sp>
      <p:sp>
        <p:nvSpPr>
          <p:cNvPr id="941" name="TextBox 940">
            <a:extLst>
              <a:ext uri="{FF2B5EF4-FFF2-40B4-BE49-F238E27FC236}">
                <a16:creationId xmlns:a16="http://schemas.microsoft.com/office/drawing/2014/main" id="{BBA06D7D-072B-8503-8ADB-F0FC299FEB76}"/>
              </a:ext>
            </a:extLst>
          </p:cNvPr>
          <p:cNvSpPr txBox="1"/>
          <p:nvPr/>
        </p:nvSpPr>
        <p:spPr>
          <a:xfrm>
            <a:off x="8105344" y="791332"/>
            <a:ext cx="478016" cy="523220"/>
          </a:xfrm>
          <a:prstGeom prst="rect">
            <a:avLst/>
          </a:prstGeom>
          <a:noFill/>
        </p:spPr>
        <p:txBody>
          <a:bodyPr wrap="none" rtlCol="0">
            <a:spAutoFit/>
          </a:bodyPr>
          <a:lstStyle/>
          <a:p>
            <a:r>
              <a:rPr lang="en-GB" sz="2800" dirty="0">
                <a:solidFill>
                  <a:schemeClr val="bg1">
                    <a:lumMod val="50000"/>
                  </a:schemeClr>
                </a:solidFill>
              </a:rPr>
              <a:t>…</a:t>
            </a:r>
          </a:p>
        </p:txBody>
      </p:sp>
      <p:sp>
        <p:nvSpPr>
          <p:cNvPr id="945" name="Freeform 944">
            <a:extLst>
              <a:ext uri="{FF2B5EF4-FFF2-40B4-BE49-F238E27FC236}">
                <a16:creationId xmlns:a16="http://schemas.microsoft.com/office/drawing/2014/main" id="{9067F21E-E29E-1E1B-D6E1-CA537DCEFAAC}"/>
              </a:ext>
            </a:extLst>
          </p:cNvPr>
          <p:cNvSpPr/>
          <p:nvPr/>
        </p:nvSpPr>
        <p:spPr>
          <a:xfrm>
            <a:off x="8479087" y="3255986"/>
            <a:ext cx="861013" cy="340033"/>
          </a:xfrm>
          <a:custGeom>
            <a:avLst/>
            <a:gdLst>
              <a:gd name="csX0" fmla="*/ 272707 w 438342"/>
              <a:gd name="csY0" fmla="*/ 535 h 340033"/>
              <a:gd name="csX1" fmla="*/ 286734 w 438342"/>
              <a:gd name="csY1" fmla="*/ 7546 h 340033"/>
              <a:gd name="csX2" fmla="*/ 328815 w 438342"/>
              <a:gd name="csY2" fmla="*/ 49612 h 340033"/>
              <a:gd name="csX3" fmla="*/ 353362 w 438342"/>
              <a:gd name="csY3" fmla="*/ 77656 h 340033"/>
              <a:gd name="csX4" fmla="*/ 441031 w 438342"/>
              <a:gd name="csY4" fmla="*/ 165294 h 340033"/>
              <a:gd name="csX5" fmla="*/ 434017 w 438342"/>
              <a:gd name="csY5" fmla="*/ 179316 h 340033"/>
              <a:gd name="csX6" fmla="*/ 377910 w 438342"/>
              <a:gd name="csY6" fmla="*/ 235404 h 340033"/>
              <a:gd name="csX7" fmla="*/ 353362 w 438342"/>
              <a:gd name="csY7" fmla="*/ 263448 h 340033"/>
              <a:gd name="csX8" fmla="*/ 304268 w 438342"/>
              <a:gd name="csY8" fmla="*/ 312525 h 340033"/>
              <a:gd name="csX9" fmla="*/ 279721 w 438342"/>
              <a:gd name="csY9" fmla="*/ 340569 h 340033"/>
              <a:gd name="csX10" fmla="*/ 272707 w 438342"/>
              <a:gd name="csY10" fmla="*/ 340569 h 340033"/>
              <a:gd name="csX11" fmla="*/ 272707 w 438342"/>
              <a:gd name="csY11" fmla="*/ 235404 h 340033"/>
              <a:gd name="csX12" fmla="*/ 2688 w 438342"/>
              <a:gd name="csY12" fmla="*/ 235404 h 340033"/>
              <a:gd name="csX13" fmla="*/ 2688 w 438342"/>
              <a:gd name="csY13" fmla="*/ 105700 h 340033"/>
              <a:gd name="csX14" fmla="*/ 272707 w 438342"/>
              <a:gd name="csY14" fmla="*/ 105700 h 340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38342" h="340033">
                <a:moveTo>
                  <a:pt x="272707" y="535"/>
                </a:moveTo>
                <a:lnTo>
                  <a:pt x="286734" y="7546"/>
                </a:lnTo>
                <a:lnTo>
                  <a:pt x="328815" y="49612"/>
                </a:lnTo>
                <a:lnTo>
                  <a:pt x="353362" y="77656"/>
                </a:lnTo>
                <a:lnTo>
                  <a:pt x="441031" y="165294"/>
                </a:lnTo>
                <a:lnTo>
                  <a:pt x="434017" y="179316"/>
                </a:lnTo>
                <a:lnTo>
                  <a:pt x="377910" y="235404"/>
                </a:lnTo>
                <a:lnTo>
                  <a:pt x="353362" y="263448"/>
                </a:lnTo>
                <a:lnTo>
                  <a:pt x="304268" y="312525"/>
                </a:lnTo>
                <a:lnTo>
                  <a:pt x="279721" y="340569"/>
                </a:lnTo>
                <a:lnTo>
                  <a:pt x="272707" y="340569"/>
                </a:lnTo>
                <a:lnTo>
                  <a:pt x="272707" y="235404"/>
                </a:lnTo>
                <a:lnTo>
                  <a:pt x="2688" y="235404"/>
                </a:lnTo>
                <a:lnTo>
                  <a:pt x="2688" y="105700"/>
                </a:lnTo>
                <a:lnTo>
                  <a:pt x="272707" y="105700"/>
                </a:lnTo>
                <a:close/>
              </a:path>
            </a:pathLst>
          </a:custGeom>
          <a:solidFill>
            <a:srgbClr val="1C222C">
              <a:alpha val="37685"/>
            </a:srgbClr>
          </a:solidFill>
          <a:ln w="3506" cap="flat">
            <a:noFill/>
            <a:prstDash val="solid"/>
            <a:miter/>
          </a:ln>
        </p:spPr>
        <p:txBody>
          <a:bodyPr/>
          <a:lstStyle/>
          <a:p>
            <a:endParaRPr lang="en-GB"/>
          </a:p>
        </p:txBody>
      </p:sp>
    </p:spTree>
    <p:extLst>
      <p:ext uri="{BB962C8B-B14F-4D97-AF65-F5344CB8AC3E}">
        <p14:creationId xmlns:p14="http://schemas.microsoft.com/office/powerpoint/2010/main" val="2750590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3B972-1C0A-7431-EFF6-B28831A2EF5D}"/>
            </a:ext>
          </a:extLst>
        </p:cNvPr>
        <p:cNvGrpSpPr/>
        <p:nvPr/>
      </p:nvGrpSpPr>
      <p:grpSpPr>
        <a:xfrm>
          <a:off x="0" y="0"/>
          <a:ext cx="0" cy="0"/>
          <a:chOff x="0" y="0"/>
          <a:chExt cx="0" cy="0"/>
        </a:xfrm>
      </p:grpSpPr>
      <p:grpSp>
        <p:nvGrpSpPr>
          <p:cNvPr id="946" name="Group 945">
            <a:extLst>
              <a:ext uri="{FF2B5EF4-FFF2-40B4-BE49-F238E27FC236}">
                <a16:creationId xmlns:a16="http://schemas.microsoft.com/office/drawing/2014/main" id="{02813A9F-09DD-E543-5081-539B2C7585E0}"/>
              </a:ext>
            </a:extLst>
          </p:cNvPr>
          <p:cNvGrpSpPr/>
          <p:nvPr/>
        </p:nvGrpSpPr>
        <p:grpSpPr>
          <a:xfrm>
            <a:off x="10899445" y="5332230"/>
            <a:ext cx="1198919" cy="1254550"/>
            <a:chOff x="8670423" y="1835532"/>
            <a:chExt cx="1453993" cy="1521460"/>
          </a:xfrm>
        </p:grpSpPr>
        <p:sp>
          <p:nvSpPr>
            <p:cNvPr id="947" name="Freeform 946">
              <a:extLst>
                <a:ext uri="{FF2B5EF4-FFF2-40B4-BE49-F238E27FC236}">
                  <a16:creationId xmlns:a16="http://schemas.microsoft.com/office/drawing/2014/main" id="{43242A0E-F75D-0E31-4B63-48DFF8E96869}"/>
                </a:ext>
              </a:extLst>
            </p:cNvPr>
            <p:cNvSpPr/>
            <p:nvPr/>
          </p:nvSpPr>
          <p:spPr>
            <a:xfrm>
              <a:off x="8670423" y="1892449"/>
              <a:ext cx="1125285" cy="1378893"/>
            </a:xfrm>
            <a:custGeom>
              <a:avLst/>
              <a:gdLst>
                <a:gd name="csX0" fmla="*/ 48509 w 760963"/>
                <a:gd name="csY0" fmla="*/ 1088 h 932463"/>
                <a:gd name="csX1" fmla="*/ 564000 w 760963"/>
                <a:gd name="csY1" fmla="*/ 1088 h 932463"/>
                <a:gd name="csX2" fmla="*/ 592054 w 760963"/>
                <a:gd name="csY2" fmla="*/ 25627 h 932463"/>
                <a:gd name="csX3" fmla="*/ 634135 w 760963"/>
                <a:gd name="csY3" fmla="*/ 71198 h 932463"/>
                <a:gd name="csX4" fmla="*/ 658682 w 760963"/>
                <a:gd name="csY4" fmla="*/ 95737 h 932463"/>
                <a:gd name="csX5" fmla="*/ 683229 w 760963"/>
                <a:gd name="csY5" fmla="*/ 123781 h 932463"/>
                <a:gd name="csX6" fmla="*/ 714790 w 760963"/>
                <a:gd name="csY6" fmla="*/ 155330 h 932463"/>
                <a:gd name="csX7" fmla="*/ 739337 w 760963"/>
                <a:gd name="csY7" fmla="*/ 183374 h 932463"/>
                <a:gd name="csX8" fmla="*/ 763884 w 760963"/>
                <a:gd name="csY8" fmla="*/ 207913 h 932463"/>
                <a:gd name="csX9" fmla="*/ 763884 w 760963"/>
                <a:gd name="csY9" fmla="*/ 425254 h 932463"/>
                <a:gd name="csX10" fmla="*/ 735830 w 760963"/>
                <a:gd name="csY10" fmla="*/ 425254 h 932463"/>
                <a:gd name="csX11" fmla="*/ 735830 w 760963"/>
                <a:gd name="csY11" fmla="*/ 239462 h 932463"/>
                <a:gd name="csX12" fmla="*/ 564000 w 760963"/>
                <a:gd name="csY12" fmla="*/ 239462 h 932463"/>
                <a:gd name="csX13" fmla="*/ 542960 w 760963"/>
                <a:gd name="csY13" fmla="*/ 218429 h 932463"/>
                <a:gd name="csX14" fmla="*/ 542960 w 760963"/>
                <a:gd name="csY14" fmla="*/ 32638 h 932463"/>
                <a:gd name="csX15" fmla="*/ 48509 w 760963"/>
                <a:gd name="csY15" fmla="*/ 36143 h 932463"/>
                <a:gd name="csX16" fmla="*/ 34482 w 760963"/>
                <a:gd name="csY16" fmla="*/ 53671 h 932463"/>
                <a:gd name="csX17" fmla="*/ 34482 w 760963"/>
                <a:gd name="csY17" fmla="*/ 884474 h 932463"/>
                <a:gd name="csX18" fmla="*/ 52015 w 760963"/>
                <a:gd name="csY18" fmla="*/ 902002 h 932463"/>
                <a:gd name="csX19" fmla="*/ 497372 w 760963"/>
                <a:gd name="csY19" fmla="*/ 905507 h 932463"/>
                <a:gd name="csX20" fmla="*/ 511399 w 760963"/>
                <a:gd name="csY20" fmla="*/ 923035 h 932463"/>
                <a:gd name="csX21" fmla="*/ 511399 w 760963"/>
                <a:gd name="csY21" fmla="*/ 933551 h 932463"/>
                <a:gd name="csX22" fmla="*/ 48509 w 760963"/>
                <a:gd name="csY22" fmla="*/ 933551 h 932463"/>
                <a:gd name="csX23" fmla="*/ 20455 w 760963"/>
                <a:gd name="csY23" fmla="*/ 916024 h 932463"/>
                <a:gd name="csX24" fmla="*/ 6428 w 760963"/>
                <a:gd name="csY24" fmla="*/ 891485 h 932463"/>
                <a:gd name="csX25" fmla="*/ 2921 w 760963"/>
                <a:gd name="csY25" fmla="*/ 884474 h 932463"/>
                <a:gd name="csX26" fmla="*/ 2921 w 760963"/>
                <a:gd name="csY26" fmla="*/ 46660 h 932463"/>
                <a:gd name="csX27" fmla="*/ 23961 w 760963"/>
                <a:gd name="csY27" fmla="*/ 15110 h 9324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760963" h="932463">
                  <a:moveTo>
                    <a:pt x="48509" y="1088"/>
                  </a:moveTo>
                  <a:lnTo>
                    <a:pt x="564000" y="1088"/>
                  </a:lnTo>
                  <a:lnTo>
                    <a:pt x="592054" y="25627"/>
                  </a:lnTo>
                  <a:lnTo>
                    <a:pt x="634135" y="71198"/>
                  </a:lnTo>
                  <a:lnTo>
                    <a:pt x="658682" y="95737"/>
                  </a:lnTo>
                  <a:lnTo>
                    <a:pt x="683229" y="123781"/>
                  </a:lnTo>
                  <a:lnTo>
                    <a:pt x="714790" y="155330"/>
                  </a:lnTo>
                  <a:lnTo>
                    <a:pt x="739337" y="183374"/>
                  </a:lnTo>
                  <a:lnTo>
                    <a:pt x="763884" y="207913"/>
                  </a:lnTo>
                  <a:lnTo>
                    <a:pt x="763884" y="425254"/>
                  </a:lnTo>
                  <a:lnTo>
                    <a:pt x="735830" y="425254"/>
                  </a:lnTo>
                  <a:lnTo>
                    <a:pt x="735830" y="239462"/>
                  </a:lnTo>
                  <a:lnTo>
                    <a:pt x="564000" y="239462"/>
                  </a:lnTo>
                  <a:lnTo>
                    <a:pt x="542960" y="218429"/>
                  </a:lnTo>
                  <a:lnTo>
                    <a:pt x="542960" y="32638"/>
                  </a:lnTo>
                  <a:lnTo>
                    <a:pt x="48509" y="36143"/>
                  </a:lnTo>
                  <a:lnTo>
                    <a:pt x="34482" y="53671"/>
                  </a:lnTo>
                  <a:lnTo>
                    <a:pt x="34482" y="884474"/>
                  </a:lnTo>
                  <a:lnTo>
                    <a:pt x="52015" y="902002"/>
                  </a:lnTo>
                  <a:lnTo>
                    <a:pt x="497372" y="905507"/>
                  </a:lnTo>
                  <a:lnTo>
                    <a:pt x="511399" y="923035"/>
                  </a:lnTo>
                  <a:lnTo>
                    <a:pt x="511399" y="933551"/>
                  </a:lnTo>
                  <a:lnTo>
                    <a:pt x="48509" y="933551"/>
                  </a:lnTo>
                  <a:lnTo>
                    <a:pt x="20455" y="916024"/>
                  </a:lnTo>
                  <a:lnTo>
                    <a:pt x="6428" y="891485"/>
                  </a:lnTo>
                  <a:lnTo>
                    <a:pt x="2921" y="884474"/>
                  </a:lnTo>
                  <a:lnTo>
                    <a:pt x="2921" y="46660"/>
                  </a:lnTo>
                  <a:lnTo>
                    <a:pt x="23961" y="1511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48" name="Freeform 947">
              <a:extLst>
                <a:ext uri="{FF2B5EF4-FFF2-40B4-BE49-F238E27FC236}">
                  <a16:creationId xmlns:a16="http://schemas.microsoft.com/office/drawing/2014/main" id="{C7E80939-6941-7E1B-6AB3-3E24B4213AA0}"/>
                </a:ext>
              </a:extLst>
            </p:cNvPr>
            <p:cNvSpPr/>
            <p:nvPr/>
          </p:nvSpPr>
          <p:spPr>
            <a:xfrm>
              <a:off x="8737836" y="1892449"/>
              <a:ext cx="1057872" cy="627240"/>
            </a:xfrm>
            <a:custGeom>
              <a:avLst/>
              <a:gdLst>
                <a:gd name="csX0" fmla="*/ 2921 w 715375"/>
                <a:gd name="csY0" fmla="*/ 1088 h 424165"/>
                <a:gd name="csX1" fmla="*/ 518412 w 715375"/>
                <a:gd name="csY1" fmla="*/ 1088 h 424165"/>
                <a:gd name="csX2" fmla="*/ 546466 w 715375"/>
                <a:gd name="csY2" fmla="*/ 25627 h 424165"/>
                <a:gd name="csX3" fmla="*/ 588547 w 715375"/>
                <a:gd name="csY3" fmla="*/ 71198 h 424165"/>
                <a:gd name="csX4" fmla="*/ 613094 w 715375"/>
                <a:gd name="csY4" fmla="*/ 95737 h 424165"/>
                <a:gd name="csX5" fmla="*/ 637642 w 715375"/>
                <a:gd name="csY5" fmla="*/ 123781 h 424165"/>
                <a:gd name="csX6" fmla="*/ 669202 w 715375"/>
                <a:gd name="csY6" fmla="*/ 155330 h 424165"/>
                <a:gd name="csX7" fmla="*/ 693749 w 715375"/>
                <a:gd name="csY7" fmla="*/ 183374 h 424165"/>
                <a:gd name="csX8" fmla="*/ 718297 w 715375"/>
                <a:gd name="csY8" fmla="*/ 207913 h 424165"/>
                <a:gd name="csX9" fmla="*/ 718297 w 715375"/>
                <a:gd name="csY9" fmla="*/ 425254 h 424165"/>
                <a:gd name="csX10" fmla="*/ 690243 w 715375"/>
                <a:gd name="csY10" fmla="*/ 425254 h 424165"/>
                <a:gd name="csX11" fmla="*/ 690243 w 715375"/>
                <a:gd name="csY11" fmla="*/ 239462 h 424165"/>
                <a:gd name="csX12" fmla="*/ 518412 w 715375"/>
                <a:gd name="csY12" fmla="*/ 239462 h 424165"/>
                <a:gd name="csX13" fmla="*/ 497372 w 715375"/>
                <a:gd name="csY13" fmla="*/ 218429 h 424165"/>
                <a:gd name="csX14" fmla="*/ 497372 w 715375"/>
                <a:gd name="csY14" fmla="*/ 32638 h 424165"/>
                <a:gd name="csX15" fmla="*/ 6428 w 715375"/>
                <a:gd name="csY15" fmla="*/ 32638 h 424165"/>
                <a:gd name="csX16" fmla="*/ 6428 w 715375"/>
                <a:gd name="csY16" fmla="*/ 29132 h 424165"/>
                <a:gd name="csX17" fmla="*/ 416717 w 715375"/>
                <a:gd name="csY17" fmla="*/ 25627 h 424165"/>
                <a:gd name="csX18" fmla="*/ 416717 w 715375"/>
                <a:gd name="csY18" fmla="*/ 22121 h 424165"/>
                <a:gd name="csX19" fmla="*/ 476331 w 715375"/>
                <a:gd name="csY19" fmla="*/ 22121 h 424165"/>
                <a:gd name="csX20" fmla="*/ 479838 w 715375"/>
                <a:gd name="csY20" fmla="*/ 15110 h 424165"/>
                <a:gd name="csX21" fmla="*/ 493865 w 715375"/>
                <a:gd name="csY21" fmla="*/ 18616 h 424165"/>
                <a:gd name="csX22" fmla="*/ 511399 w 715375"/>
                <a:gd name="csY22" fmla="*/ 15110 h 424165"/>
                <a:gd name="csX23" fmla="*/ 514906 w 715375"/>
                <a:gd name="csY23" fmla="*/ 4594 h 424165"/>
                <a:gd name="csX24" fmla="*/ 2921 w 715375"/>
                <a:gd name="csY24" fmla="*/ 4594 h 4241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715375" h="424165">
                  <a:moveTo>
                    <a:pt x="2921" y="1088"/>
                  </a:moveTo>
                  <a:lnTo>
                    <a:pt x="518412" y="1088"/>
                  </a:lnTo>
                  <a:lnTo>
                    <a:pt x="546466" y="25627"/>
                  </a:lnTo>
                  <a:lnTo>
                    <a:pt x="588547" y="71198"/>
                  </a:lnTo>
                  <a:lnTo>
                    <a:pt x="613094" y="95737"/>
                  </a:lnTo>
                  <a:lnTo>
                    <a:pt x="637642" y="123781"/>
                  </a:lnTo>
                  <a:lnTo>
                    <a:pt x="669202" y="155330"/>
                  </a:lnTo>
                  <a:lnTo>
                    <a:pt x="693749" y="183374"/>
                  </a:lnTo>
                  <a:lnTo>
                    <a:pt x="718297" y="207913"/>
                  </a:lnTo>
                  <a:lnTo>
                    <a:pt x="718297" y="425254"/>
                  </a:lnTo>
                  <a:lnTo>
                    <a:pt x="690243" y="425254"/>
                  </a:lnTo>
                  <a:lnTo>
                    <a:pt x="690243" y="239462"/>
                  </a:lnTo>
                  <a:lnTo>
                    <a:pt x="518412" y="239462"/>
                  </a:lnTo>
                  <a:lnTo>
                    <a:pt x="497372" y="218429"/>
                  </a:lnTo>
                  <a:lnTo>
                    <a:pt x="497372" y="32638"/>
                  </a:lnTo>
                  <a:lnTo>
                    <a:pt x="6428" y="32638"/>
                  </a:lnTo>
                  <a:lnTo>
                    <a:pt x="6428" y="29132"/>
                  </a:lnTo>
                  <a:lnTo>
                    <a:pt x="416717" y="25627"/>
                  </a:lnTo>
                  <a:lnTo>
                    <a:pt x="416717" y="22121"/>
                  </a:lnTo>
                  <a:lnTo>
                    <a:pt x="476331" y="22121"/>
                  </a:lnTo>
                  <a:lnTo>
                    <a:pt x="479838" y="15110"/>
                  </a:lnTo>
                  <a:lnTo>
                    <a:pt x="493865" y="18616"/>
                  </a:lnTo>
                  <a:lnTo>
                    <a:pt x="511399" y="15110"/>
                  </a:lnTo>
                  <a:lnTo>
                    <a:pt x="514906" y="4594"/>
                  </a:lnTo>
                  <a:lnTo>
                    <a:pt x="2921" y="4594"/>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49" name="Freeform 948">
              <a:extLst>
                <a:ext uri="{FF2B5EF4-FFF2-40B4-BE49-F238E27FC236}">
                  <a16:creationId xmlns:a16="http://schemas.microsoft.com/office/drawing/2014/main" id="{6193642F-96BB-2D16-EE58-BB085F20E736}"/>
                </a:ext>
              </a:extLst>
            </p:cNvPr>
            <p:cNvSpPr/>
            <p:nvPr/>
          </p:nvSpPr>
          <p:spPr>
            <a:xfrm>
              <a:off x="8675609" y="1897634"/>
              <a:ext cx="824517" cy="870879"/>
            </a:xfrm>
            <a:custGeom>
              <a:avLst/>
              <a:gdLst>
                <a:gd name="csX0" fmla="*/ 37986 w 557572"/>
                <a:gd name="csY0" fmla="*/ 1089 h 588924"/>
                <a:gd name="csX1" fmla="*/ 556984 w 557572"/>
                <a:gd name="csY1" fmla="*/ 1089 h 588924"/>
                <a:gd name="csX2" fmla="*/ 560491 w 557572"/>
                <a:gd name="csY2" fmla="*/ 11606 h 588924"/>
                <a:gd name="csX3" fmla="*/ 542958 w 557572"/>
                <a:gd name="csY3" fmla="*/ 18617 h 588924"/>
                <a:gd name="csX4" fmla="*/ 525424 w 557572"/>
                <a:gd name="csY4" fmla="*/ 18617 h 588924"/>
                <a:gd name="csX5" fmla="*/ 518410 w 557572"/>
                <a:gd name="csY5" fmla="*/ 18617 h 588924"/>
                <a:gd name="csX6" fmla="*/ 476329 w 557572"/>
                <a:gd name="csY6" fmla="*/ 22122 h 588924"/>
                <a:gd name="csX7" fmla="*/ 476329 w 557572"/>
                <a:gd name="csY7" fmla="*/ 25628 h 588924"/>
                <a:gd name="csX8" fmla="*/ 48507 w 557572"/>
                <a:gd name="csY8" fmla="*/ 29133 h 588924"/>
                <a:gd name="csX9" fmla="*/ 27466 w 557572"/>
                <a:gd name="csY9" fmla="*/ 53672 h 588924"/>
                <a:gd name="csX10" fmla="*/ 23959 w 557572"/>
                <a:gd name="csY10" fmla="*/ 590013 h 588924"/>
                <a:gd name="csX11" fmla="*/ 20453 w 557572"/>
                <a:gd name="csY11" fmla="*/ 590013 h 588924"/>
                <a:gd name="csX12" fmla="*/ 16946 w 557572"/>
                <a:gd name="csY12" fmla="*/ 278024 h 588924"/>
                <a:gd name="csX13" fmla="*/ 9932 w 557572"/>
                <a:gd name="csY13" fmla="*/ 274518 h 588924"/>
                <a:gd name="csX14" fmla="*/ 6426 w 557572"/>
                <a:gd name="csY14" fmla="*/ 88727 h 588924"/>
                <a:gd name="csX15" fmla="*/ 2919 w 557572"/>
                <a:gd name="csY15" fmla="*/ 74705 h 588924"/>
                <a:gd name="csX16" fmla="*/ 2919 w 557572"/>
                <a:gd name="csY16" fmla="*/ 39650 h 588924"/>
                <a:gd name="csX17" fmla="*/ 16946 w 557572"/>
                <a:gd name="csY17" fmla="*/ 15111 h 588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57572" h="588924">
                  <a:moveTo>
                    <a:pt x="37986" y="1089"/>
                  </a:moveTo>
                  <a:lnTo>
                    <a:pt x="556984" y="1089"/>
                  </a:lnTo>
                  <a:lnTo>
                    <a:pt x="560491" y="11606"/>
                  </a:lnTo>
                  <a:lnTo>
                    <a:pt x="542958" y="18617"/>
                  </a:lnTo>
                  <a:lnTo>
                    <a:pt x="525424" y="18617"/>
                  </a:lnTo>
                  <a:lnTo>
                    <a:pt x="518410" y="18617"/>
                  </a:lnTo>
                  <a:lnTo>
                    <a:pt x="476329" y="22122"/>
                  </a:lnTo>
                  <a:lnTo>
                    <a:pt x="476329" y="25628"/>
                  </a:lnTo>
                  <a:lnTo>
                    <a:pt x="48507" y="29133"/>
                  </a:lnTo>
                  <a:lnTo>
                    <a:pt x="27466" y="53672"/>
                  </a:lnTo>
                  <a:lnTo>
                    <a:pt x="23959" y="590013"/>
                  </a:lnTo>
                  <a:lnTo>
                    <a:pt x="20453" y="590013"/>
                  </a:lnTo>
                  <a:lnTo>
                    <a:pt x="16946" y="278024"/>
                  </a:lnTo>
                  <a:lnTo>
                    <a:pt x="9932" y="274518"/>
                  </a:lnTo>
                  <a:lnTo>
                    <a:pt x="6426" y="88727"/>
                  </a:lnTo>
                  <a:lnTo>
                    <a:pt x="2919" y="74705"/>
                  </a:lnTo>
                  <a:lnTo>
                    <a:pt x="2919" y="39650"/>
                  </a:lnTo>
                  <a:lnTo>
                    <a:pt x="16946" y="1511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50" name="Freeform 949">
              <a:extLst>
                <a:ext uri="{FF2B5EF4-FFF2-40B4-BE49-F238E27FC236}">
                  <a16:creationId xmlns:a16="http://schemas.microsoft.com/office/drawing/2014/main" id="{16D92986-D41E-3B28-88D1-7700719B1B0B}"/>
                </a:ext>
              </a:extLst>
            </p:cNvPr>
            <p:cNvSpPr/>
            <p:nvPr/>
          </p:nvSpPr>
          <p:spPr>
            <a:xfrm>
              <a:off x="8670423" y="1959840"/>
              <a:ext cx="36300" cy="1244114"/>
            </a:xfrm>
            <a:custGeom>
              <a:avLst/>
              <a:gdLst>
                <a:gd name="csX0" fmla="*/ 2908 w 24547"/>
                <a:gd name="csY0" fmla="*/ 1101 h 841320"/>
                <a:gd name="csX1" fmla="*/ 6415 w 24547"/>
                <a:gd name="csY1" fmla="*/ 1101 h 841320"/>
                <a:gd name="csX2" fmla="*/ 13428 w 24547"/>
                <a:gd name="csY2" fmla="*/ 46673 h 841320"/>
                <a:gd name="csX3" fmla="*/ 16935 w 24547"/>
                <a:gd name="csY3" fmla="*/ 232464 h 841320"/>
                <a:gd name="csX4" fmla="*/ 23948 w 24547"/>
                <a:gd name="csY4" fmla="*/ 232464 h 841320"/>
                <a:gd name="csX5" fmla="*/ 27455 w 24547"/>
                <a:gd name="csY5" fmla="*/ 547959 h 841320"/>
                <a:gd name="csX6" fmla="*/ 27455 w 24547"/>
                <a:gd name="csY6" fmla="*/ 817883 h 841320"/>
                <a:gd name="csX7" fmla="*/ 20442 w 24547"/>
                <a:gd name="csY7" fmla="*/ 807366 h 841320"/>
                <a:gd name="csX8" fmla="*/ 16935 w 24547"/>
                <a:gd name="csY8" fmla="*/ 821388 h 841320"/>
                <a:gd name="csX9" fmla="*/ 20442 w 24547"/>
                <a:gd name="csY9" fmla="*/ 828399 h 841320"/>
                <a:gd name="csX10" fmla="*/ 13428 w 24547"/>
                <a:gd name="csY10" fmla="*/ 828399 h 841320"/>
                <a:gd name="csX11" fmla="*/ 9921 w 24547"/>
                <a:gd name="csY11" fmla="*/ 842421 h 841320"/>
                <a:gd name="csX12" fmla="*/ 2908 w 24547"/>
                <a:gd name="csY12" fmla="*/ 838916 h 8413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4547" h="841320">
                  <a:moveTo>
                    <a:pt x="2908" y="1101"/>
                  </a:moveTo>
                  <a:lnTo>
                    <a:pt x="6415" y="1101"/>
                  </a:lnTo>
                  <a:lnTo>
                    <a:pt x="13428" y="46673"/>
                  </a:lnTo>
                  <a:lnTo>
                    <a:pt x="16935" y="232464"/>
                  </a:lnTo>
                  <a:lnTo>
                    <a:pt x="23948" y="232464"/>
                  </a:lnTo>
                  <a:lnTo>
                    <a:pt x="27455" y="547959"/>
                  </a:lnTo>
                  <a:lnTo>
                    <a:pt x="27455" y="817883"/>
                  </a:lnTo>
                  <a:lnTo>
                    <a:pt x="20442" y="807366"/>
                  </a:lnTo>
                  <a:lnTo>
                    <a:pt x="16935" y="821388"/>
                  </a:lnTo>
                  <a:lnTo>
                    <a:pt x="20442" y="828399"/>
                  </a:lnTo>
                  <a:lnTo>
                    <a:pt x="13428" y="828399"/>
                  </a:lnTo>
                  <a:lnTo>
                    <a:pt x="9921" y="842421"/>
                  </a:lnTo>
                  <a:lnTo>
                    <a:pt x="2908" y="83891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51" name="Freeform 950">
              <a:extLst>
                <a:ext uri="{FF2B5EF4-FFF2-40B4-BE49-F238E27FC236}">
                  <a16:creationId xmlns:a16="http://schemas.microsoft.com/office/drawing/2014/main" id="{2BBB72E8-0333-1D4E-2F28-201CCD336888}"/>
                </a:ext>
              </a:extLst>
            </p:cNvPr>
            <p:cNvSpPr/>
            <p:nvPr/>
          </p:nvSpPr>
          <p:spPr>
            <a:xfrm>
              <a:off x="9515685" y="1965022"/>
              <a:ext cx="217797" cy="238455"/>
            </a:xfrm>
            <a:custGeom>
              <a:avLst/>
              <a:gdLst>
                <a:gd name="csX0" fmla="*/ 3071 w 147283"/>
                <a:gd name="csY0" fmla="*/ 1102 h 161253"/>
                <a:gd name="csX1" fmla="*/ 20605 w 147283"/>
                <a:gd name="csY1" fmla="*/ 18630 h 161253"/>
                <a:gd name="csX2" fmla="*/ 52165 w 147283"/>
                <a:gd name="csY2" fmla="*/ 50179 h 161253"/>
                <a:gd name="csX3" fmla="*/ 76713 w 147283"/>
                <a:gd name="csY3" fmla="*/ 78223 h 161253"/>
                <a:gd name="csX4" fmla="*/ 104767 w 147283"/>
                <a:gd name="csY4" fmla="*/ 106267 h 161253"/>
                <a:gd name="csX5" fmla="*/ 129314 w 147283"/>
                <a:gd name="csY5" fmla="*/ 134311 h 161253"/>
                <a:gd name="csX6" fmla="*/ 146847 w 147283"/>
                <a:gd name="csY6" fmla="*/ 151839 h 161253"/>
                <a:gd name="csX7" fmla="*/ 150354 w 147283"/>
                <a:gd name="csY7" fmla="*/ 162355 h 161253"/>
                <a:gd name="csX8" fmla="*/ 3071 w 147283"/>
                <a:gd name="csY8" fmla="*/ 162355 h 1612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7283" h="161253">
                  <a:moveTo>
                    <a:pt x="3071" y="1102"/>
                  </a:moveTo>
                  <a:lnTo>
                    <a:pt x="20605" y="18630"/>
                  </a:lnTo>
                  <a:lnTo>
                    <a:pt x="52165" y="50179"/>
                  </a:lnTo>
                  <a:lnTo>
                    <a:pt x="76713" y="78223"/>
                  </a:lnTo>
                  <a:lnTo>
                    <a:pt x="104767" y="106267"/>
                  </a:lnTo>
                  <a:lnTo>
                    <a:pt x="129314" y="134311"/>
                  </a:lnTo>
                  <a:lnTo>
                    <a:pt x="146847" y="151839"/>
                  </a:lnTo>
                  <a:lnTo>
                    <a:pt x="150354" y="162355"/>
                  </a:lnTo>
                  <a:lnTo>
                    <a:pt x="3071" y="162355"/>
                  </a:lnTo>
                  <a:close/>
                </a:path>
              </a:pathLst>
            </a:custGeom>
            <a:solidFill>
              <a:srgbClr val="225F9A"/>
            </a:solidFill>
            <a:ln w="3506" cap="flat">
              <a:noFill/>
              <a:prstDash val="solid"/>
              <a:miter/>
            </a:ln>
          </p:spPr>
          <p:txBody>
            <a:bodyPr/>
            <a:lstStyle/>
            <a:p>
              <a:endParaRPr lang="en-GB" dirty="0">
                <a:solidFill>
                  <a:srgbClr val="0044AE"/>
                </a:solidFill>
              </a:endParaRPr>
            </a:p>
          </p:txBody>
        </p:sp>
        <p:sp>
          <p:nvSpPr>
            <p:cNvPr id="952" name="Freeform 951">
              <a:extLst>
                <a:ext uri="{FF2B5EF4-FFF2-40B4-BE49-F238E27FC236}">
                  <a16:creationId xmlns:a16="http://schemas.microsoft.com/office/drawing/2014/main" id="{C936F089-C632-AF89-FB76-0827AEC09674}"/>
                </a:ext>
              </a:extLst>
            </p:cNvPr>
            <p:cNvSpPr/>
            <p:nvPr/>
          </p:nvSpPr>
          <p:spPr>
            <a:xfrm>
              <a:off x="8872663" y="2509323"/>
              <a:ext cx="627463" cy="41471"/>
            </a:xfrm>
            <a:custGeom>
              <a:avLst/>
              <a:gdLst>
                <a:gd name="csX0" fmla="*/ 2947 w 424315"/>
                <a:gd name="csY0" fmla="*/ 1207 h 28044"/>
                <a:gd name="csX1" fmla="*/ 423756 w 424315"/>
                <a:gd name="csY1" fmla="*/ 1207 h 28044"/>
                <a:gd name="csX2" fmla="*/ 427263 w 424315"/>
                <a:gd name="csY2" fmla="*/ 4713 h 28044"/>
                <a:gd name="csX3" fmla="*/ 423756 w 424315"/>
                <a:gd name="csY3" fmla="*/ 29251 h 28044"/>
                <a:gd name="csX4" fmla="*/ 6454 w 424315"/>
                <a:gd name="csY4" fmla="*/ 29251 h 28044"/>
                <a:gd name="csX5" fmla="*/ 2947 w 424315"/>
                <a:gd name="csY5" fmla="*/ 25746 h 28044"/>
              </a:gdLst>
              <a:ahLst/>
              <a:cxnLst>
                <a:cxn ang="0">
                  <a:pos x="csX0" y="csY0"/>
                </a:cxn>
                <a:cxn ang="0">
                  <a:pos x="csX1" y="csY1"/>
                </a:cxn>
                <a:cxn ang="0">
                  <a:pos x="csX2" y="csY2"/>
                </a:cxn>
                <a:cxn ang="0">
                  <a:pos x="csX3" y="csY3"/>
                </a:cxn>
                <a:cxn ang="0">
                  <a:pos x="csX4" y="csY4"/>
                </a:cxn>
                <a:cxn ang="0">
                  <a:pos x="csX5" y="csY5"/>
                </a:cxn>
              </a:cxnLst>
              <a:rect l="l" t="t" r="r" b="b"/>
              <a:pathLst>
                <a:path w="424315" h="28044">
                  <a:moveTo>
                    <a:pt x="2947" y="1207"/>
                  </a:moveTo>
                  <a:lnTo>
                    <a:pt x="423756" y="1207"/>
                  </a:lnTo>
                  <a:lnTo>
                    <a:pt x="427263" y="4713"/>
                  </a:lnTo>
                  <a:lnTo>
                    <a:pt x="423756" y="29251"/>
                  </a:lnTo>
                  <a:lnTo>
                    <a:pt x="6454" y="29251"/>
                  </a:lnTo>
                  <a:lnTo>
                    <a:pt x="2947" y="2574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53" name="Freeform 952">
              <a:extLst>
                <a:ext uri="{FF2B5EF4-FFF2-40B4-BE49-F238E27FC236}">
                  <a16:creationId xmlns:a16="http://schemas.microsoft.com/office/drawing/2014/main" id="{6DED05DE-E7E2-7469-519C-7A172106D1F4}"/>
                </a:ext>
              </a:extLst>
            </p:cNvPr>
            <p:cNvSpPr/>
            <p:nvPr/>
          </p:nvSpPr>
          <p:spPr>
            <a:xfrm>
              <a:off x="8872663" y="2317522"/>
              <a:ext cx="560049" cy="41471"/>
            </a:xfrm>
            <a:custGeom>
              <a:avLst/>
              <a:gdLst>
                <a:gd name="csX0" fmla="*/ 6455 w 378728"/>
                <a:gd name="csY0" fmla="*/ 1170 h 28044"/>
                <a:gd name="csX1" fmla="*/ 381676 w 378728"/>
                <a:gd name="csY1" fmla="*/ 1170 h 28044"/>
                <a:gd name="csX2" fmla="*/ 381676 w 378728"/>
                <a:gd name="csY2" fmla="*/ 25709 h 28044"/>
                <a:gd name="csX3" fmla="*/ 378170 w 378728"/>
                <a:gd name="csY3" fmla="*/ 29214 h 28044"/>
                <a:gd name="csX4" fmla="*/ 6455 w 378728"/>
                <a:gd name="csY4" fmla="*/ 29214 h 28044"/>
                <a:gd name="csX5" fmla="*/ 2948 w 378728"/>
                <a:gd name="csY5" fmla="*/ 25709 h 28044"/>
                <a:gd name="csX6" fmla="*/ 2948 w 378728"/>
                <a:gd name="csY6" fmla="*/ 4676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78728" h="28044">
                  <a:moveTo>
                    <a:pt x="6455" y="1170"/>
                  </a:moveTo>
                  <a:lnTo>
                    <a:pt x="381676" y="1170"/>
                  </a:lnTo>
                  <a:lnTo>
                    <a:pt x="381676" y="25709"/>
                  </a:lnTo>
                  <a:lnTo>
                    <a:pt x="378170" y="29214"/>
                  </a:lnTo>
                  <a:lnTo>
                    <a:pt x="6455" y="29214"/>
                  </a:lnTo>
                  <a:lnTo>
                    <a:pt x="2948" y="25709"/>
                  </a:lnTo>
                  <a:lnTo>
                    <a:pt x="2948" y="467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54" name="Freeform 953">
              <a:extLst>
                <a:ext uri="{FF2B5EF4-FFF2-40B4-BE49-F238E27FC236}">
                  <a16:creationId xmlns:a16="http://schemas.microsoft.com/office/drawing/2014/main" id="{EFCDF2B2-4BCA-31AC-3B40-3A4983B4A2C2}"/>
                </a:ext>
              </a:extLst>
            </p:cNvPr>
            <p:cNvSpPr/>
            <p:nvPr/>
          </p:nvSpPr>
          <p:spPr>
            <a:xfrm>
              <a:off x="9500127" y="2094618"/>
              <a:ext cx="295581" cy="425073"/>
            </a:xfrm>
            <a:custGeom>
              <a:avLst/>
              <a:gdLst>
                <a:gd name="csX0" fmla="*/ 115316 w 199884"/>
                <a:gd name="csY0" fmla="*/ 1127 h 287451"/>
                <a:gd name="csX1" fmla="*/ 129343 w 199884"/>
                <a:gd name="csY1" fmla="*/ 8138 h 287451"/>
                <a:gd name="csX2" fmla="*/ 129343 w 199884"/>
                <a:gd name="csY2" fmla="*/ 1127 h 287451"/>
                <a:gd name="csX3" fmla="*/ 143370 w 199884"/>
                <a:gd name="csY3" fmla="*/ 8138 h 287451"/>
                <a:gd name="csX4" fmla="*/ 185451 w 199884"/>
                <a:gd name="csY4" fmla="*/ 53710 h 287451"/>
                <a:gd name="csX5" fmla="*/ 202984 w 199884"/>
                <a:gd name="csY5" fmla="*/ 71237 h 287451"/>
                <a:gd name="csX6" fmla="*/ 202984 w 199884"/>
                <a:gd name="csY6" fmla="*/ 288578 h 287451"/>
                <a:gd name="csX7" fmla="*/ 174930 w 199884"/>
                <a:gd name="csY7" fmla="*/ 288578 h 287451"/>
                <a:gd name="csX8" fmla="*/ 174930 w 199884"/>
                <a:gd name="csY8" fmla="*/ 102787 h 287451"/>
                <a:gd name="csX9" fmla="*/ 3100 w 199884"/>
                <a:gd name="csY9" fmla="*/ 102787 h 287451"/>
                <a:gd name="csX10" fmla="*/ 3100 w 199884"/>
                <a:gd name="csY10" fmla="*/ 99281 h 287451"/>
                <a:gd name="csX11" fmla="*/ 174930 w 199884"/>
                <a:gd name="csY11" fmla="*/ 95776 h 287451"/>
                <a:gd name="csX12" fmla="*/ 178437 w 199884"/>
                <a:gd name="csY12" fmla="*/ 85259 h 287451"/>
                <a:gd name="csX13" fmla="*/ 178437 w 199884"/>
                <a:gd name="csY13" fmla="*/ 74743 h 287451"/>
                <a:gd name="csX14" fmla="*/ 160903 w 199884"/>
                <a:gd name="csY14" fmla="*/ 74743 h 287451"/>
                <a:gd name="csX15" fmla="*/ 136356 w 199884"/>
                <a:gd name="csY15" fmla="*/ 46699 h 287451"/>
                <a:gd name="csX16" fmla="*/ 115316 w 199884"/>
                <a:gd name="csY16" fmla="*/ 25666 h 2874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99884" h="287451">
                  <a:moveTo>
                    <a:pt x="115316" y="1127"/>
                  </a:moveTo>
                  <a:lnTo>
                    <a:pt x="129343" y="8138"/>
                  </a:lnTo>
                  <a:lnTo>
                    <a:pt x="129343" y="1127"/>
                  </a:lnTo>
                  <a:lnTo>
                    <a:pt x="143370" y="8138"/>
                  </a:lnTo>
                  <a:lnTo>
                    <a:pt x="185451" y="53710"/>
                  </a:lnTo>
                  <a:lnTo>
                    <a:pt x="202984" y="71237"/>
                  </a:lnTo>
                  <a:lnTo>
                    <a:pt x="202984" y="288578"/>
                  </a:lnTo>
                  <a:lnTo>
                    <a:pt x="174930" y="288578"/>
                  </a:lnTo>
                  <a:lnTo>
                    <a:pt x="174930" y="102787"/>
                  </a:lnTo>
                  <a:lnTo>
                    <a:pt x="3100" y="102787"/>
                  </a:lnTo>
                  <a:lnTo>
                    <a:pt x="3100" y="99281"/>
                  </a:lnTo>
                  <a:lnTo>
                    <a:pt x="174930" y="95776"/>
                  </a:lnTo>
                  <a:lnTo>
                    <a:pt x="178437" y="85259"/>
                  </a:lnTo>
                  <a:lnTo>
                    <a:pt x="178437" y="74743"/>
                  </a:lnTo>
                  <a:lnTo>
                    <a:pt x="160903" y="74743"/>
                  </a:lnTo>
                  <a:lnTo>
                    <a:pt x="136356" y="46699"/>
                  </a:lnTo>
                  <a:lnTo>
                    <a:pt x="115316" y="2566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55" name="Freeform 954">
              <a:extLst>
                <a:ext uri="{FF2B5EF4-FFF2-40B4-BE49-F238E27FC236}">
                  <a16:creationId xmlns:a16="http://schemas.microsoft.com/office/drawing/2014/main" id="{5A6862DC-8A87-45EC-AC8D-B0F0C02F1698}"/>
                </a:ext>
              </a:extLst>
            </p:cNvPr>
            <p:cNvSpPr/>
            <p:nvPr/>
          </p:nvSpPr>
          <p:spPr>
            <a:xfrm>
              <a:off x="8872663" y="2701124"/>
              <a:ext cx="440780" cy="41471"/>
            </a:xfrm>
            <a:custGeom>
              <a:avLst/>
              <a:gdLst>
                <a:gd name="csX0" fmla="*/ 2947 w 298073"/>
                <a:gd name="csY0" fmla="*/ 1244 h 28044"/>
                <a:gd name="csX1" fmla="*/ 297513 w 298073"/>
                <a:gd name="csY1" fmla="*/ 1244 h 28044"/>
                <a:gd name="csX2" fmla="*/ 301020 w 298073"/>
                <a:gd name="csY2" fmla="*/ 15266 h 28044"/>
                <a:gd name="csX3" fmla="*/ 294007 w 298073"/>
                <a:gd name="csY3" fmla="*/ 29288 h 28044"/>
                <a:gd name="csX4" fmla="*/ 6454 w 298073"/>
                <a:gd name="csY4" fmla="*/ 29288 h 28044"/>
                <a:gd name="csX5" fmla="*/ 2947 w 298073"/>
                <a:gd name="csY5" fmla="*/ 25783 h 28044"/>
              </a:gdLst>
              <a:ahLst/>
              <a:cxnLst>
                <a:cxn ang="0">
                  <a:pos x="csX0" y="csY0"/>
                </a:cxn>
                <a:cxn ang="0">
                  <a:pos x="csX1" y="csY1"/>
                </a:cxn>
                <a:cxn ang="0">
                  <a:pos x="csX2" y="csY2"/>
                </a:cxn>
                <a:cxn ang="0">
                  <a:pos x="csX3" y="csY3"/>
                </a:cxn>
                <a:cxn ang="0">
                  <a:pos x="csX4" y="csY4"/>
                </a:cxn>
                <a:cxn ang="0">
                  <a:pos x="csX5" y="csY5"/>
                </a:cxn>
              </a:cxnLst>
              <a:rect l="l" t="t" r="r" b="b"/>
              <a:pathLst>
                <a:path w="298073" h="28044">
                  <a:moveTo>
                    <a:pt x="2947" y="1244"/>
                  </a:moveTo>
                  <a:lnTo>
                    <a:pt x="297513" y="1244"/>
                  </a:lnTo>
                  <a:lnTo>
                    <a:pt x="301020" y="15266"/>
                  </a:lnTo>
                  <a:lnTo>
                    <a:pt x="294007" y="29288"/>
                  </a:lnTo>
                  <a:lnTo>
                    <a:pt x="6454" y="29288"/>
                  </a:lnTo>
                  <a:lnTo>
                    <a:pt x="2947" y="2578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56" name="Freeform 955">
              <a:extLst>
                <a:ext uri="{FF2B5EF4-FFF2-40B4-BE49-F238E27FC236}">
                  <a16:creationId xmlns:a16="http://schemas.microsoft.com/office/drawing/2014/main" id="{7D29B2B3-8E74-6B31-B51E-8CB10476BFB9}"/>
                </a:ext>
              </a:extLst>
            </p:cNvPr>
            <p:cNvSpPr/>
            <p:nvPr/>
          </p:nvSpPr>
          <p:spPr>
            <a:xfrm>
              <a:off x="8737836" y="1892449"/>
              <a:ext cx="788219" cy="326580"/>
            </a:xfrm>
            <a:custGeom>
              <a:avLst/>
              <a:gdLst>
                <a:gd name="csX0" fmla="*/ 2921 w 533025"/>
                <a:gd name="csY0" fmla="*/ 1088 h 220846"/>
                <a:gd name="csX1" fmla="*/ 518412 w 533025"/>
                <a:gd name="csY1" fmla="*/ 1088 h 220846"/>
                <a:gd name="csX2" fmla="*/ 535946 w 533025"/>
                <a:gd name="csY2" fmla="*/ 18616 h 220846"/>
                <a:gd name="csX3" fmla="*/ 528933 w 533025"/>
                <a:gd name="csY3" fmla="*/ 22121 h 220846"/>
                <a:gd name="csX4" fmla="*/ 532439 w 533025"/>
                <a:gd name="csY4" fmla="*/ 39649 h 220846"/>
                <a:gd name="csX5" fmla="*/ 525426 w 533025"/>
                <a:gd name="csY5" fmla="*/ 39649 h 220846"/>
                <a:gd name="csX6" fmla="*/ 521919 w 533025"/>
                <a:gd name="csY6" fmla="*/ 29132 h 220846"/>
                <a:gd name="csX7" fmla="*/ 514906 w 533025"/>
                <a:gd name="csY7" fmla="*/ 25627 h 220846"/>
                <a:gd name="csX8" fmla="*/ 514906 w 533025"/>
                <a:gd name="csY8" fmla="*/ 36143 h 220846"/>
                <a:gd name="csX9" fmla="*/ 521919 w 533025"/>
                <a:gd name="csY9" fmla="*/ 36143 h 220846"/>
                <a:gd name="csX10" fmla="*/ 521919 w 533025"/>
                <a:gd name="csY10" fmla="*/ 85220 h 220846"/>
                <a:gd name="csX11" fmla="*/ 518412 w 533025"/>
                <a:gd name="csY11" fmla="*/ 85220 h 220846"/>
                <a:gd name="csX12" fmla="*/ 514906 w 533025"/>
                <a:gd name="csY12" fmla="*/ 207913 h 220846"/>
                <a:gd name="csX13" fmla="*/ 504385 w 533025"/>
                <a:gd name="csY13" fmla="*/ 211418 h 220846"/>
                <a:gd name="csX14" fmla="*/ 500879 w 533025"/>
                <a:gd name="csY14" fmla="*/ 221935 h 220846"/>
                <a:gd name="csX15" fmla="*/ 497372 w 533025"/>
                <a:gd name="csY15" fmla="*/ 218429 h 220846"/>
                <a:gd name="csX16" fmla="*/ 497372 w 533025"/>
                <a:gd name="csY16" fmla="*/ 32638 h 220846"/>
                <a:gd name="csX17" fmla="*/ 6428 w 533025"/>
                <a:gd name="csY17" fmla="*/ 32638 h 220846"/>
                <a:gd name="csX18" fmla="*/ 6428 w 533025"/>
                <a:gd name="csY18" fmla="*/ 29132 h 220846"/>
                <a:gd name="csX19" fmla="*/ 416717 w 533025"/>
                <a:gd name="csY19" fmla="*/ 25627 h 220846"/>
                <a:gd name="csX20" fmla="*/ 416717 w 533025"/>
                <a:gd name="csY20" fmla="*/ 22121 h 220846"/>
                <a:gd name="csX21" fmla="*/ 476331 w 533025"/>
                <a:gd name="csY21" fmla="*/ 22121 h 220846"/>
                <a:gd name="csX22" fmla="*/ 479838 w 533025"/>
                <a:gd name="csY22" fmla="*/ 15110 h 220846"/>
                <a:gd name="csX23" fmla="*/ 493865 w 533025"/>
                <a:gd name="csY23" fmla="*/ 18616 h 220846"/>
                <a:gd name="csX24" fmla="*/ 511399 w 533025"/>
                <a:gd name="csY24" fmla="*/ 15110 h 220846"/>
                <a:gd name="csX25" fmla="*/ 514906 w 533025"/>
                <a:gd name="csY25" fmla="*/ 4594 h 220846"/>
                <a:gd name="csX26" fmla="*/ 2921 w 533025"/>
                <a:gd name="csY26" fmla="*/ 4594 h 220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533025" h="220846">
                  <a:moveTo>
                    <a:pt x="2921" y="1088"/>
                  </a:moveTo>
                  <a:lnTo>
                    <a:pt x="518412" y="1088"/>
                  </a:lnTo>
                  <a:lnTo>
                    <a:pt x="535946" y="18616"/>
                  </a:lnTo>
                  <a:lnTo>
                    <a:pt x="528933" y="22121"/>
                  </a:lnTo>
                  <a:lnTo>
                    <a:pt x="532439" y="39649"/>
                  </a:lnTo>
                  <a:lnTo>
                    <a:pt x="525426" y="39649"/>
                  </a:lnTo>
                  <a:lnTo>
                    <a:pt x="521919" y="29132"/>
                  </a:lnTo>
                  <a:lnTo>
                    <a:pt x="514906" y="25627"/>
                  </a:lnTo>
                  <a:lnTo>
                    <a:pt x="514906" y="36143"/>
                  </a:lnTo>
                  <a:lnTo>
                    <a:pt x="521919" y="36143"/>
                  </a:lnTo>
                  <a:lnTo>
                    <a:pt x="521919" y="85220"/>
                  </a:lnTo>
                  <a:lnTo>
                    <a:pt x="518412" y="85220"/>
                  </a:lnTo>
                  <a:lnTo>
                    <a:pt x="514906" y="207913"/>
                  </a:lnTo>
                  <a:lnTo>
                    <a:pt x="504385" y="211418"/>
                  </a:lnTo>
                  <a:lnTo>
                    <a:pt x="500879" y="221935"/>
                  </a:lnTo>
                  <a:lnTo>
                    <a:pt x="497372" y="218429"/>
                  </a:lnTo>
                  <a:lnTo>
                    <a:pt x="497372" y="32638"/>
                  </a:lnTo>
                  <a:lnTo>
                    <a:pt x="6428" y="32638"/>
                  </a:lnTo>
                  <a:lnTo>
                    <a:pt x="6428" y="29132"/>
                  </a:lnTo>
                  <a:lnTo>
                    <a:pt x="416717" y="25627"/>
                  </a:lnTo>
                  <a:lnTo>
                    <a:pt x="416717" y="22121"/>
                  </a:lnTo>
                  <a:lnTo>
                    <a:pt x="476331" y="22121"/>
                  </a:lnTo>
                  <a:lnTo>
                    <a:pt x="479838" y="15110"/>
                  </a:lnTo>
                  <a:lnTo>
                    <a:pt x="493865" y="18616"/>
                  </a:lnTo>
                  <a:lnTo>
                    <a:pt x="511399" y="15110"/>
                  </a:lnTo>
                  <a:lnTo>
                    <a:pt x="514906" y="4594"/>
                  </a:lnTo>
                  <a:lnTo>
                    <a:pt x="2921" y="4594"/>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57" name="Freeform 956">
              <a:extLst>
                <a:ext uri="{FF2B5EF4-FFF2-40B4-BE49-F238E27FC236}">
                  <a16:creationId xmlns:a16="http://schemas.microsoft.com/office/drawing/2014/main" id="{1520C363-D982-E3B8-273E-9A05F5BAE4E9}"/>
                </a:ext>
              </a:extLst>
            </p:cNvPr>
            <p:cNvSpPr/>
            <p:nvPr/>
          </p:nvSpPr>
          <p:spPr>
            <a:xfrm>
              <a:off x="8748209" y="3235056"/>
              <a:ext cx="674133" cy="31102"/>
            </a:xfrm>
            <a:custGeom>
              <a:avLst/>
              <a:gdLst>
                <a:gd name="csX0" fmla="*/ 9938 w 455876"/>
                <a:gd name="csY0" fmla="*/ 1347 h 21033"/>
                <a:gd name="csX1" fmla="*/ 448281 w 455876"/>
                <a:gd name="csY1" fmla="*/ 1347 h 21033"/>
                <a:gd name="csX2" fmla="*/ 458802 w 455876"/>
                <a:gd name="csY2" fmla="*/ 15369 h 21033"/>
                <a:gd name="csX3" fmla="*/ 458802 w 455876"/>
                <a:gd name="csY3" fmla="*/ 22380 h 21033"/>
                <a:gd name="csX4" fmla="*/ 2925 w 455876"/>
                <a:gd name="csY4" fmla="*/ 22380 h 21033"/>
                <a:gd name="csX5" fmla="*/ 2925 w 455876"/>
                <a:gd name="csY5" fmla="*/ 15369 h 21033"/>
                <a:gd name="csX6" fmla="*/ 199303 w 455876"/>
                <a:gd name="csY6" fmla="*/ 11864 h 21033"/>
                <a:gd name="csX7" fmla="*/ 199303 w 455876"/>
                <a:gd name="csY7" fmla="*/ 8358 h 21033"/>
                <a:gd name="csX8" fmla="*/ 9938 w 455876"/>
                <a:gd name="csY8" fmla="*/ 4853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5876" h="21033">
                  <a:moveTo>
                    <a:pt x="9938" y="1347"/>
                  </a:moveTo>
                  <a:lnTo>
                    <a:pt x="448281" y="1347"/>
                  </a:lnTo>
                  <a:lnTo>
                    <a:pt x="458802" y="15369"/>
                  </a:lnTo>
                  <a:lnTo>
                    <a:pt x="458802" y="22380"/>
                  </a:lnTo>
                  <a:lnTo>
                    <a:pt x="2925" y="22380"/>
                  </a:lnTo>
                  <a:lnTo>
                    <a:pt x="2925" y="15369"/>
                  </a:lnTo>
                  <a:lnTo>
                    <a:pt x="199303" y="11864"/>
                  </a:lnTo>
                  <a:lnTo>
                    <a:pt x="199303" y="8358"/>
                  </a:lnTo>
                  <a:lnTo>
                    <a:pt x="9938" y="485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58" name="Freeform 957">
              <a:extLst>
                <a:ext uri="{FF2B5EF4-FFF2-40B4-BE49-F238E27FC236}">
                  <a16:creationId xmlns:a16="http://schemas.microsoft.com/office/drawing/2014/main" id="{F98BA4EA-4FC3-3EEC-FCB3-3F2670B3EB44}"/>
                </a:ext>
              </a:extLst>
            </p:cNvPr>
            <p:cNvSpPr/>
            <p:nvPr/>
          </p:nvSpPr>
          <p:spPr>
            <a:xfrm>
              <a:off x="8832304" y="3027489"/>
              <a:ext cx="383738" cy="41471"/>
            </a:xfrm>
            <a:custGeom>
              <a:avLst/>
              <a:gdLst>
                <a:gd name="csX0" fmla="*/ 6455 w 259499"/>
                <a:gd name="csY0" fmla="*/ 1281 h 28044"/>
                <a:gd name="csX1" fmla="*/ 262447 w 259499"/>
                <a:gd name="csY1" fmla="*/ 1281 h 28044"/>
                <a:gd name="csX2" fmla="*/ 262447 w 259499"/>
                <a:gd name="csY2" fmla="*/ 25820 h 28044"/>
                <a:gd name="csX3" fmla="*/ 258940 w 259499"/>
                <a:gd name="csY3" fmla="*/ 29325 h 28044"/>
                <a:gd name="csX4" fmla="*/ 6455 w 259499"/>
                <a:gd name="csY4" fmla="*/ 29325 h 28044"/>
                <a:gd name="csX5" fmla="*/ 2948 w 259499"/>
                <a:gd name="csY5" fmla="*/ 25820 h 28044"/>
                <a:gd name="csX6" fmla="*/ 2948 w 259499"/>
                <a:gd name="csY6" fmla="*/ 4787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499" h="28044">
                  <a:moveTo>
                    <a:pt x="6455" y="1281"/>
                  </a:moveTo>
                  <a:lnTo>
                    <a:pt x="262447" y="1281"/>
                  </a:lnTo>
                  <a:lnTo>
                    <a:pt x="262447" y="25820"/>
                  </a:lnTo>
                  <a:lnTo>
                    <a:pt x="258940" y="29325"/>
                  </a:lnTo>
                  <a:lnTo>
                    <a:pt x="6455" y="29325"/>
                  </a:lnTo>
                  <a:lnTo>
                    <a:pt x="2948" y="25820"/>
                  </a:lnTo>
                  <a:lnTo>
                    <a:pt x="2948" y="4787"/>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59" name="Freeform 958">
              <a:extLst>
                <a:ext uri="{FF2B5EF4-FFF2-40B4-BE49-F238E27FC236}">
                  <a16:creationId xmlns:a16="http://schemas.microsoft.com/office/drawing/2014/main" id="{5993C153-55D2-CADE-09E7-2F3C4C9932AE}"/>
                </a:ext>
              </a:extLst>
            </p:cNvPr>
            <p:cNvSpPr/>
            <p:nvPr/>
          </p:nvSpPr>
          <p:spPr>
            <a:xfrm>
              <a:off x="9494942" y="1918369"/>
              <a:ext cx="197055" cy="279926"/>
            </a:xfrm>
            <a:custGeom>
              <a:avLst/>
              <a:gdLst>
                <a:gd name="csX0" fmla="*/ 10082 w 133256"/>
                <a:gd name="csY0" fmla="*/ 1093 h 189297"/>
                <a:gd name="csX1" fmla="*/ 27616 w 133256"/>
                <a:gd name="csY1" fmla="*/ 1093 h 189297"/>
                <a:gd name="csX2" fmla="*/ 80217 w 133256"/>
                <a:gd name="csY2" fmla="*/ 57181 h 189297"/>
                <a:gd name="csX3" fmla="*/ 136325 w 133256"/>
                <a:gd name="csY3" fmla="*/ 116775 h 189297"/>
                <a:gd name="csX4" fmla="*/ 132819 w 133256"/>
                <a:gd name="csY4" fmla="*/ 127291 h 189297"/>
                <a:gd name="csX5" fmla="*/ 122298 w 133256"/>
                <a:gd name="csY5" fmla="*/ 123786 h 189297"/>
                <a:gd name="csX6" fmla="*/ 115285 w 133256"/>
                <a:gd name="csY6" fmla="*/ 137808 h 189297"/>
                <a:gd name="csX7" fmla="*/ 66190 w 133256"/>
                <a:gd name="csY7" fmla="*/ 88731 h 189297"/>
                <a:gd name="csX8" fmla="*/ 41643 w 133256"/>
                <a:gd name="csY8" fmla="*/ 60687 h 189297"/>
                <a:gd name="csX9" fmla="*/ 20603 w 133256"/>
                <a:gd name="csY9" fmla="*/ 36148 h 189297"/>
                <a:gd name="csX10" fmla="*/ 17096 w 133256"/>
                <a:gd name="csY10" fmla="*/ 190390 h 189297"/>
                <a:gd name="csX11" fmla="*/ 13589 w 133256"/>
                <a:gd name="csY11" fmla="*/ 190390 h 189297"/>
                <a:gd name="csX12" fmla="*/ 10082 w 133256"/>
                <a:gd name="csY12" fmla="*/ 18621 h 189297"/>
                <a:gd name="csX13" fmla="*/ 3069 w 133256"/>
                <a:gd name="csY13" fmla="*/ 18621 h 189297"/>
                <a:gd name="csX14" fmla="*/ 3069 w 133256"/>
                <a:gd name="csY14" fmla="*/ 8104 h 189297"/>
                <a:gd name="csX15" fmla="*/ 13589 w 133256"/>
                <a:gd name="csY15" fmla="*/ 11610 h 189297"/>
                <a:gd name="csX16" fmla="*/ 13589 w 133256"/>
                <a:gd name="csY16" fmla="*/ 22126 h 189297"/>
                <a:gd name="csX17" fmla="*/ 20603 w 133256"/>
                <a:gd name="csY17" fmla="*/ 22126 h 189297"/>
                <a:gd name="csX18" fmla="*/ 17096 w 133256"/>
                <a:gd name="csY18" fmla="*/ 4599 h 189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33256" h="189297">
                  <a:moveTo>
                    <a:pt x="10082" y="1093"/>
                  </a:moveTo>
                  <a:lnTo>
                    <a:pt x="27616" y="1093"/>
                  </a:lnTo>
                  <a:lnTo>
                    <a:pt x="80217" y="57181"/>
                  </a:lnTo>
                  <a:lnTo>
                    <a:pt x="136325" y="116775"/>
                  </a:lnTo>
                  <a:lnTo>
                    <a:pt x="132819" y="127291"/>
                  </a:lnTo>
                  <a:lnTo>
                    <a:pt x="122298" y="123786"/>
                  </a:lnTo>
                  <a:lnTo>
                    <a:pt x="115285" y="137808"/>
                  </a:lnTo>
                  <a:lnTo>
                    <a:pt x="66190" y="88731"/>
                  </a:lnTo>
                  <a:lnTo>
                    <a:pt x="41643" y="60687"/>
                  </a:lnTo>
                  <a:lnTo>
                    <a:pt x="20603" y="36148"/>
                  </a:lnTo>
                  <a:lnTo>
                    <a:pt x="17096" y="190390"/>
                  </a:lnTo>
                  <a:lnTo>
                    <a:pt x="13589" y="190390"/>
                  </a:lnTo>
                  <a:lnTo>
                    <a:pt x="10082" y="18621"/>
                  </a:lnTo>
                  <a:lnTo>
                    <a:pt x="3069" y="18621"/>
                  </a:lnTo>
                  <a:lnTo>
                    <a:pt x="3069" y="8104"/>
                  </a:lnTo>
                  <a:lnTo>
                    <a:pt x="13589" y="11610"/>
                  </a:lnTo>
                  <a:lnTo>
                    <a:pt x="13589" y="22126"/>
                  </a:lnTo>
                  <a:lnTo>
                    <a:pt x="20603" y="22126"/>
                  </a:lnTo>
                  <a:lnTo>
                    <a:pt x="17096" y="459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32" name="Freeform 831">
              <a:extLst>
                <a:ext uri="{FF2B5EF4-FFF2-40B4-BE49-F238E27FC236}">
                  <a16:creationId xmlns:a16="http://schemas.microsoft.com/office/drawing/2014/main" id="{C5F8594E-7687-5CB1-283C-F959A9D6A815}"/>
                </a:ext>
              </a:extLst>
            </p:cNvPr>
            <p:cNvSpPr/>
            <p:nvPr/>
          </p:nvSpPr>
          <p:spPr>
            <a:xfrm>
              <a:off x="8872663" y="2509323"/>
              <a:ext cx="622278" cy="41471"/>
            </a:xfrm>
            <a:custGeom>
              <a:avLst/>
              <a:gdLst>
                <a:gd name="csX0" fmla="*/ 2947 w 420809"/>
                <a:gd name="csY0" fmla="*/ 1207 h 28044"/>
                <a:gd name="csX1" fmla="*/ 423756 w 420809"/>
                <a:gd name="csY1" fmla="*/ 1207 h 28044"/>
                <a:gd name="csX2" fmla="*/ 409729 w 420809"/>
                <a:gd name="csY2" fmla="*/ 8218 h 28044"/>
                <a:gd name="csX3" fmla="*/ 399209 w 420809"/>
                <a:gd name="csY3" fmla="*/ 11724 h 28044"/>
                <a:gd name="csX4" fmla="*/ 381675 w 420809"/>
                <a:gd name="csY4" fmla="*/ 8218 h 28044"/>
                <a:gd name="csX5" fmla="*/ 45028 w 420809"/>
                <a:gd name="csY5" fmla="*/ 8218 h 28044"/>
                <a:gd name="csX6" fmla="*/ 45028 w 420809"/>
                <a:gd name="csY6" fmla="*/ 15229 h 28044"/>
                <a:gd name="csX7" fmla="*/ 38014 w 420809"/>
                <a:gd name="csY7" fmla="*/ 22240 h 28044"/>
                <a:gd name="csX8" fmla="*/ 423756 w 420809"/>
                <a:gd name="csY8" fmla="*/ 25746 h 28044"/>
                <a:gd name="csX9" fmla="*/ 423756 w 420809"/>
                <a:gd name="csY9" fmla="*/ 29251 h 28044"/>
                <a:gd name="csX10" fmla="*/ 6454 w 420809"/>
                <a:gd name="csY10" fmla="*/ 29251 h 28044"/>
                <a:gd name="csX11" fmla="*/ 2947 w 420809"/>
                <a:gd name="csY11" fmla="*/ 25746 h 28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20809" h="28044">
                  <a:moveTo>
                    <a:pt x="2947" y="1207"/>
                  </a:moveTo>
                  <a:lnTo>
                    <a:pt x="423756" y="1207"/>
                  </a:lnTo>
                  <a:lnTo>
                    <a:pt x="409729" y="8218"/>
                  </a:lnTo>
                  <a:lnTo>
                    <a:pt x="399209" y="11724"/>
                  </a:lnTo>
                  <a:lnTo>
                    <a:pt x="381675" y="8218"/>
                  </a:lnTo>
                  <a:lnTo>
                    <a:pt x="45028" y="8218"/>
                  </a:lnTo>
                  <a:lnTo>
                    <a:pt x="45028" y="15229"/>
                  </a:lnTo>
                  <a:lnTo>
                    <a:pt x="38014" y="22240"/>
                  </a:lnTo>
                  <a:lnTo>
                    <a:pt x="423756" y="25746"/>
                  </a:lnTo>
                  <a:lnTo>
                    <a:pt x="423756" y="29251"/>
                  </a:lnTo>
                  <a:lnTo>
                    <a:pt x="6454" y="29251"/>
                  </a:lnTo>
                  <a:lnTo>
                    <a:pt x="2947" y="2574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33" name="Freeform 832">
              <a:extLst>
                <a:ext uri="{FF2B5EF4-FFF2-40B4-BE49-F238E27FC236}">
                  <a16:creationId xmlns:a16="http://schemas.microsoft.com/office/drawing/2014/main" id="{EB9099C0-E0DA-4E68-0173-6C55EAD1C383}"/>
                </a:ext>
              </a:extLst>
            </p:cNvPr>
            <p:cNvSpPr/>
            <p:nvPr/>
          </p:nvSpPr>
          <p:spPr>
            <a:xfrm>
              <a:off x="8670423" y="1959840"/>
              <a:ext cx="15556" cy="1238930"/>
            </a:xfrm>
            <a:custGeom>
              <a:avLst/>
              <a:gdLst>
                <a:gd name="csX0" fmla="*/ 2908 w 10520"/>
                <a:gd name="csY0" fmla="*/ 1101 h 837814"/>
                <a:gd name="csX1" fmla="*/ 6415 w 10520"/>
                <a:gd name="csY1" fmla="*/ 1101 h 837814"/>
                <a:gd name="csX2" fmla="*/ 9921 w 10520"/>
                <a:gd name="csY2" fmla="*/ 32651 h 837814"/>
                <a:gd name="csX3" fmla="*/ 13428 w 10520"/>
                <a:gd name="csY3" fmla="*/ 530432 h 837814"/>
                <a:gd name="csX4" fmla="*/ 9921 w 10520"/>
                <a:gd name="csY4" fmla="*/ 547959 h 837814"/>
                <a:gd name="csX5" fmla="*/ 6415 w 10520"/>
                <a:gd name="csY5" fmla="*/ 838916 h 837814"/>
                <a:gd name="csX6" fmla="*/ 2908 w 10520"/>
                <a:gd name="csY6" fmla="*/ 838916 h 8378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520" h="837814">
                  <a:moveTo>
                    <a:pt x="2908" y="1101"/>
                  </a:moveTo>
                  <a:lnTo>
                    <a:pt x="6415" y="1101"/>
                  </a:lnTo>
                  <a:lnTo>
                    <a:pt x="9921" y="32651"/>
                  </a:lnTo>
                  <a:lnTo>
                    <a:pt x="13428" y="530432"/>
                  </a:lnTo>
                  <a:lnTo>
                    <a:pt x="9921" y="547959"/>
                  </a:lnTo>
                  <a:lnTo>
                    <a:pt x="6415" y="838916"/>
                  </a:lnTo>
                  <a:lnTo>
                    <a:pt x="2908" y="83891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34" name="Freeform 833">
              <a:extLst>
                <a:ext uri="{FF2B5EF4-FFF2-40B4-BE49-F238E27FC236}">
                  <a16:creationId xmlns:a16="http://schemas.microsoft.com/office/drawing/2014/main" id="{D9DE114A-6358-3E12-AF3C-1950E686C32B}"/>
                </a:ext>
              </a:extLst>
            </p:cNvPr>
            <p:cNvSpPr/>
            <p:nvPr/>
          </p:nvSpPr>
          <p:spPr>
            <a:xfrm>
              <a:off x="9759408" y="2198295"/>
              <a:ext cx="36300" cy="321396"/>
            </a:xfrm>
            <a:custGeom>
              <a:avLst/>
              <a:gdLst>
                <a:gd name="csX0" fmla="*/ 24164 w 24547"/>
                <a:gd name="csY0" fmla="*/ 1147 h 217341"/>
                <a:gd name="csX1" fmla="*/ 27671 w 24547"/>
                <a:gd name="csY1" fmla="*/ 1147 h 217341"/>
                <a:gd name="csX2" fmla="*/ 27671 w 24547"/>
                <a:gd name="csY2" fmla="*/ 218488 h 217341"/>
                <a:gd name="csX3" fmla="*/ 3124 w 24547"/>
                <a:gd name="csY3" fmla="*/ 214983 h 217341"/>
                <a:gd name="csX4" fmla="*/ 3124 w 24547"/>
                <a:gd name="csY4" fmla="*/ 32697 h 217341"/>
                <a:gd name="csX5" fmla="*/ 6631 w 24547"/>
                <a:gd name="csY5" fmla="*/ 32697 h 217341"/>
                <a:gd name="csX6" fmla="*/ 6631 w 24547"/>
                <a:gd name="csY6" fmla="*/ 50224 h 217341"/>
                <a:gd name="csX7" fmla="*/ 20658 w 24547"/>
                <a:gd name="csY7" fmla="*/ 46719 h 217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4547" h="217341">
                  <a:moveTo>
                    <a:pt x="24164" y="1147"/>
                  </a:moveTo>
                  <a:lnTo>
                    <a:pt x="27671" y="1147"/>
                  </a:lnTo>
                  <a:lnTo>
                    <a:pt x="27671" y="218488"/>
                  </a:lnTo>
                  <a:lnTo>
                    <a:pt x="3124" y="214983"/>
                  </a:lnTo>
                  <a:lnTo>
                    <a:pt x="3124" y="32697"/>
                  </a:lnTo>
                  <a:lnTo>
                    <a:pt x="6631" y="32697"/>
                  </a:lnTo>
                  <a:lnTo>
                    <a:pt x="6631" y="50224"/>
                  </a:lnTo>
                  <a:lnTo>
                    <a:pt x="20658" y="4671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35" name="Freeform 834">
              <a:extLst>
                <a:ext uri="{FF2B5EF4-FFF2-40B4-BE49-F238E27FC236}">
                  <a16:creationId xmlns:a16="http://schemas.microsoft.com/office/drawing/2014/main" id="{03DC4C5C-D137-88EB-A5C5-71B1220FA7CF}"/>
                </a:ext>
              </a:extLst>
            </p:cNvPr>
            <p:cNvSpPr/>
            <p:nvPr/>
          </p:nvSpPr>
          <p:spPr>
            <a:xfrm>
              <a:off x="8872663" y="2317522"/>
              <a:ext cx="554863" cy="41471"/>
            </a:xfrm>
            <a:custGeom>
              <a:avLst/>
              <a:gdLst>
                <a:gd name="csX0" fmla="*/ 6455 w 375221"/>
                <a:gd name="csY0" fmla="*/ 1170 h 28044"/>
                <a:gd name="csX1" fmla="*/ 374663 w 375221"/>
                <a:gd name="csY1" fmla="*/ 1170 h 28044"/>
                <a:gd name="csX2" fmla="*/ 374663 w 375221"/>
                <a:gd name="csY2" fmla="*/ 4676 h 28044"/>
                <a:gd name="csX3" fmla="*/ 66069 w 375221"/>
                <a:gd name="csY3" fmla="*/ 4676 h 28044"/>
                <a:gd name="csX4" fmla="*/ 69576 w 375221"/>
                <a:gd name="csY4" fmla="*/ 11687 h 28044"/>
                <a:gd name="csX5" fmla="*/ 97630 w 375221"/>
                <a:gd name="csY5" fmla="*/ 15192 h 28044"/>
                <a:gd name="csX6" fmla="*/ 111657 w 375221"/>
                <a:gd name="csY6" fmla="*/ 22203 h 28044"/>
                <a:gd name="csX7" fmla="*/ 378170 w 375221"/>
                <a:gd name="csY7" fmla="*/ 25709 h 28044"/>
                <a:gd name="csX8" fmla="*/ 378170 w 375221"/>
                <a:gd name="csY8" fmla="*/ 29214 h 28044"/>
                <a:gd name="csX9" fmla="*/ 6455 w 375221"/>
                <a:gd name="csY9" fmla="*/ 29214 h 28044"/>
                <a:gd name="csX10" fmla="*/ 2948 w 375221"/>
                <a:gd name="csY10" fmla="*/ 25709 h 28044"/>
                <a:gd name="csX11" fmla="*/ 2948 w 375221"/>
                <a:gd name="csY11" fmla="*/ 4676 h 28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75221" h="28044">
                  <a:moveTo>
                    <a:pt x="6455" y="1170"/>
                  </a:moveTo>
                  <a:lnTo>
                    <a:pt x="374663" y="1170"/>
                  </a:lnTo>
                  <a:lnTo>
                    <a:pt x="374663" y="4676"/>
                  </a:lnTo>
                  <a:lnTo>
                    <a:pt x="66069" y="4676"/>
                  </a:lnTo>
                  <a:lnTo>
                    <a:pt x="69576" y="11687"/>
                  </a:lnTo>
                  <a:lnTo>
                    <a:pt x="97630" y="15192"/>
                  </a:lnTo>
                  <a:lnTo>
                    <a:pt x="111657" y="22203"/>
                  </a:lnTo>
                  <a:lnTo>
                    <a:pt x="378170" y="25709"/>
                  </a:lnTo>
                  <a:lnTo>
                    <a:pt x="378170" y="29214"/>
                  </a:lnTo>
                  <a:lnTo>
                    <a:pt x="6455" y="29214"/>
                  </a:lnTo>
                  <a:lnTo>
                    <a:pt x="2948" y="25709"/>
                  </a:lnTo>
                  <a:lnTo>
                    <a:pt x="2948" y="467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36" name="Freeform 835">
              <a:extLst>
                <a:ext uri="{FF2B5EF4-FFF2-40B4-BE49-F238E27FC236}">
                  <a16:creationId xmlns:a16="http://schemas.microsoft.com/office/drawing/2014/main" id="{717E194C-C9D7-D7B4-2AF8-072418BDC195}"/>
                </a:ext>
              </a:extLst>
            </p:cNvPr>
            <p:cNvSpPr/>
            <p:nvPr/>
          </p:nvSpPr>
          <p:spPr>
            <a:xfrm>
              <a:off x="8680795" y="1975390"/>
              <a:ext cx="25927" cy="793122"/>
            </a:xfrm>
            <a:custGeom>
              <a:avLst/>
              <a:gdLst>
                <a:gd name="csX0" fmla="*/ 16941 w 17533"/>
                <a:gd name="csY0" fmla="*/ 1104 h 536341"/>
                <a:gd name="csX1" fmla="*/ 20448 w 17533"/>
                <a:gd name="csY1" fmla="*/ 1104 h 536341"/>
                <a:gd name="csX2" fmla="*/ 20448 w 17533"/>
                <a:gd name="csY2" fmla="*/ 537446 h 536341"/>
                <a:gd name="csX3" fmla="*/ 16941 w 17533"/>
                <a:gd name="csY3" fmla="*/ 537446 h 536341"/>
                <a:gd name="csX4" fmla="*/ 13434 w 17533"/>
                <a:gd name="csY4" fmla="*/ 225456 h 536341"/>
                <a:gd name="csX5" fmla="*/ 6421 w 17533"/>
                <a:gd name="csY5" fmla="*/ 221951 h 536341"/>
                <a:gd name="csX6" fmla="*/ 2914 w 17533"/>
                <a:gd name="csY6" fmla="*/ 32654 h 536341"/>
                <a:gd name="csX7" fmla="*/ 9927 w 17533"/>
                <a:gd name="csY7" fmla="*/ 11621 h 536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533" h="536341">
                  <a:moveTo>
                    <a:pt x="16941" y="1104"/>
                  </a:moveTo>
                  <a:lnTo>
                    <a:pt x="20448" y="1104"/>
                  </a:lnTo>
                  <a:lnTo>
                    <a:pt x="20448" y="537446"/>
                  </a:lnTo>
                  <a:lnTo>
                    <a:pt x="16941" y="537446"/>
                  </a:lnTo>
                  <a:lnTo>
                    <a:pt x="13434" y="225456"/>
                  </a:lnTo>
                  <a:lnTo>
                    <a:pt x="6421" y="221951"/>
                  </a:lnTo>
                  <a:lnTo>
                    <a:pt x="2914" y="32654"/>
                  </a:lnTo>
                  <a:lnTo>
                    <a:pt x="9927" y="1162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37" name="Freeform 836">
              <a:extLst>
                <a:ext uri="{FF2B5EF4-FFF2-40B4-BE49-F238E27FC236}">
                  <a16:creationId xmlns:a16="http://schemas.microsoft.com/office/drawing/2014/main" id="{039F3D1A-EF7E-91F7-0EDC-D66FD425F37F}"/>
                </a:ext>
              </a:extLst>
            </p:cNvPr>
            <p:cNvSpPr/>
            <p:nvPr/>
          </p:nvSpPr>
          <p:spPr>
            <a:xfrm>
              <a:off x="8872663" y="2701124"/>
              <a:ext cx="430408" cy="41471"/>
            </a:xfrm>
            <a:custGeom>
              <a:avLst/>
              <a:gdLst>
                <a:gd name="csX0" fmla="*/ 2947 w 291059"/>
                <a:gd name="csY0" fmla="*/ 1244 h 28044"/>
                <a:gd name="csX1" fmla="*/ 62562 w 291059"/>
                <a:gd name="csY1" fmla="*/ 1244 h 28044"/>
                <a:gd name="csX2" fmla="*/ 59055 w 291059"/>
                <a:gd name="csY2" fmla="*/ 8255 h 28044"/>
                <a:gd name="csX3" fmla="*/ 83602 w 291059"/>
                <a:gd name="csY3" fmla="*/ 11761 h 28044"/>
                <a:gd name="csX4" fmla="*/ 111656 w 291059"/>
                <a:gd name="csY4" fmla="*/ 11761 h 28044"/>
                <a:gd name="csX5" fmla="*/ 136203 w 291059"/>
                <a:gd name="csY5" fmla="*/ 8255 h 28044"/>
                <a:gd name="csX6" fmla="*/ 132697 w 291059"/>
                <a:gd name="csY6" fmla="*/ 18772 h 28044"/>
                <a:gd name="csX7" fmla="*/ 258939 w 291059"/>
                <a:gd name="csY7" fmla="*/ 22277 h 28044"/>
                <a:gd name="csX8" fmla="*/ 294007 w 291059"/>
                <a:gd name="csY8" fmla="*/ 25783 h 28044"/>
                <a:gd name="csX9" fmla="*/ 294007 w 291059"/>
                <a:gd name="csY9" fmla="*/ 29288 h 28044"/>
                <a:gd name="csX10" fmla="*/ 6454 w 291059"/>
                <a:gd name="csY10" fmla="*/ 29288 h 28044"/>
                <a:gd name="csX11" fmla="*/ 2947 w 291059"/>
                <a:gd name="csY11" fmla="*/ 25783 h 28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91059" h="28044">
                  <a:moveTo>
                    <a:pt x="2947" y="1244"/>
                  </a:moveTo>
                  <a:lnTo>
                    <a:pt x="62562" y="1244"/>
                  </a:lnTo>
                  <a:lnTo>
                    <a:pt x="59055" y="8255"/>
                  </a:lnTo>
                  <a:lnTo>
                    <a:pt x="83602" y="11761"/>
                  </a:lnTo>
                  <a:lnTo>
                    <a:pt x="111656" y="11761"/>
                  </a:lnTo>
                  <a:lnTo>
                    <a:pt x="136203" y="8255"/>
                  </a:lnTo>
                  <a:lnTo>
                    <a:pt x="132697" y="18772"/>
                  </a:lnTo>
                  <a:lnTo>
                    <a:pt x="258939" y="22277"/>
                  </a:lnTo>
                  <a:lnTo>
                    <a:pt x="294007" y="25783"/>
                  </a:lnTo>
                  <a:lnTo>
                    <a:pt x="294007" y="29288"/>
                  </a:lnTo>
                  <a:lnTo>
                    <a:pt x="6454" y="29288"/>
                  </a:lnTo>
                  <a:lnTo>
                    <a:pt x="2947" y="2578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49" name="Freeform 848">
              <a:extLst>
                <a:ext uri="{FF2B5EF4-FFF2-40B4-BE49-F238E27FC236}">
                  <a16:creationId xmlns:a16="http://schemas.microsoft.com/office/drawing/2014/main" id="{C6D42DC8-BFFB-9F2F-7F69-7F5FFF997BB3}"/>
                </a:ext>
              </a:extLst>
            </p:cNvPr>
            <p:cNvSpPr/>
            <p:nvPr/>
          </p:nvSpPr>
          <p:spPr>
            <a:xfrm>
              <a:off x="9183803" y="3235056"/>
              <a:ext cx="238539" cy="31102"/>
            </a:xfrm>
            <a:custGeom>
              <a:avLst/>
              <a:gdLst>
                <a:gd name="csX0" fmla="*/ 150332 w 161310"/>
                <a:gd name="csY0" fmla="*/ 1347 h 21033"/>
                <a:gd name="csX1" fmla="*/ 164359 w 161310"/>
                <a:gd name="csY1" fmla="*/ 15369 h 21033"/>
                <a:gd name="csX2" fmla="*/ 164359 w 161310"/>
                <a:gd name="csY2" fmla="*/ 22380 h 21033"/>
                <a:gd name="csX3" fmla="*/ 3049 w 161310"/>
                <a:gd name="csY3" fmla="*/ 22380 h 21033"/>
                <a:gd name="csX4" fmla="*/ 10062 w 161310"/>
                <a:gd name="csY4" fmla="*/ 4853 h 21033"/>
              </a:gdLst>
              <a:ahLst/>
              <a:cxnLst>
                <a:cxn ang="0">
                  <a:pos x="csX0" y="csY0"/>
                </a:cxn>
                <a:cxn ang="0">
                  <a:pos x="csX1" y="csY1"/>
                </a:cxn>
                <a:cxn ang="0">
                  <a:pos x="csX2" y="csY2"/>
                </a:cxn>
                <a:cxn ang="0">
                  <a:pos x="csX3" y="csY3"/>
                </a:cxn>
                <a:cxn ang="0">
                  <a:pos x="csX4" y="csY4"/>
                </a:cxn>
              </a:cxnLst>
              <a:rect l="l" t="t" r="r" b="b"/>
              <a:pathLst>
                <a:path w="161310" h="21033">
                  <a:moveTo>
                    <a:pt x="150332" y="1347"/>
                  </a:moveTo>
                  <a:lnTo>
                    <a:pt x="164359" y="15369"/>
                  </a:lnTo>
                  <a:lnTo>
                    <a:pt x="164359" y="22380"/>
                  </a:lnTo>
                  <a:lnTo>
                    <a:pt x="3049" y="22380"/>
                  </a:lnTo>
                  <a:lnTo>
                    <a:pt x="10062" y="485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50" name="Freeform 849">
              <a:extLst>
                <a:ext uri="{FF2B5EF4-FFF2-40B4-BE49-F238E27FC236}">
                  <a16:creationId xmlns:a16="http://schemas.microsoft.com/office/drawing/2014/main" id="{A8124133-313D-1532-54C4-7A4943CC216F}"/>
                </a:ext>
              </a:extLst>
            </p:cNvPr>
            <p:cNvSpPr/>
            <p:nvPr/>
          </p:nvSpPr>
          <p:spPr>
            <a:xfrm>
              <a:off x="9479384" y="1959840"/>
              <a:ext cx="254097" cy="259190"/>
            </a:xfrm>
            <a:custGeom>
              <a:avLst/>
              <a:gdLst>
                <a:gd name="csX0" fmla="*/ 20603 w 171830"/>
                <a:gd name="csY0" fmla="*/ 1101 h 175275"/>
                <a:gd name="csX1" fmla="*/ 24109 w 171830"/>
                <a:gd name="csY1" fmla="*/ 1101 h 175275"/>
                <a:gd name="csX2" fmla="*/ 27616 w 171830"/>
                <a:gd name="csY2" fmla="*/ 162354 h 175275"/>
                <a:gd name="csX3" fmla="*/ 174899 w 171830"/>
                <a:gd name="csY3" fmla="*/ 165860 h 175275"/>
                <a:gd name="csX4" fmla="*/ 174899 w 171830"/>
                <a:gd name="csY4" fmla="*/ 169365 h 175275"/>
                <a:gd name="csX5" fmla="*/ 143339 w 171830"/>
                <a:gd name="csY5" fmla="*/ 172871 h 175275"/>
                <a:gd name="csX6" fmla="*/ 136325 w 171830"/>
                <a:gd name="csY6" fmla="*/ 176376 h 175275"/>
                <a:gd name="csX7" fmla="*/ 3069 w 171830"/>
                <a:gd name="csY7" fmla="*/ 176376 h 175275"/>
                <a:gd name="csX8" fmla="*/ 3069 w 171830"/>
                <a:gd name="csY8" fmla="*/ 165860 h 175275"/>
                <a:gd name="csX9" fmla="*/ 10082 w 171830"/>
                <a:gd name="csY9" fmla="*/ 162354 h 175275"/>
                <a:gd name="csX10" fmla="*/ 13589 w 171830"/>
                <a:gd name="csY10" fmla="*/ 36156 h 175275"/>
                <a:gd name="csX11" fmla="*/ 17096 w 171830"/>
                <a:gd name="csY11" fmla="*/ 36156 h 1752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71830" h="175275">
                  <a:moveTo>
                    <a:pt x="20603" y="1101"/>
                  </a:moveTo>
                  <a:lnTo>
                    <a:pt x="24109" y="1101"/>
                  </a:lnTo>
                  <a:lnTo>
                    <a:pt x="27616" y="162354"/>
                  </a:lnTo>
                  <a:lnTo>
                    <a:pt x="174899" y="165860"/>
                  </a:lnTo>
                  <a:lnTo>
                    <a:pt x="174899" y="169365"/>
                  </a:lnTo>
                  <a:lnTo>
                    <a:pt x="143339" y="172871"/>
                  </a:lnTo>
                  <a:lnTo>
                    <a:pt x="136325" y="176376"/>
                  </a:lnTo>
                  <a:lnTo>
                    <a:pt x="3069" y="176376"/>
                  </a:lnTo>
                  <a:lnTo>
                    <a:pt x="3069" y="165860"/>
                  </a:lnTo>
                  <a:lnTo>
                    <a:pt x="10082" y="162354"/>
                  </a:lnTo>
                  <a:lnTo>
                    <a:pt x="13589" y="36156"/>
                  </a:lnTo>
                  <a:lnTo>
                    <a:pt x="17096" y="3615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51" name="Freeform 850">
              <a:extLst>
                <a:ext uri="{FF2B5EF4-FFF2-40B4-BE49-F238E27FC236}">
                  <a16:creationId xmlns:a16="http://schemas.microsoft.com/office/drawing/2014/main" id="{66E68DF8-72FA-3253-F21C-A35ECB517DCA}"/>
                </a:ext>
              </a:extLst>
            </p:cNvPr>
            <p:cNvSpPr/>
            <p:nvPr/>
          </p:nvSpPr>
          <p:spPr>
            <a:xfrm>
              <a:off x="8675609" y="2773697"/>
              <a:ext cx="31113" cy="430255"/>
            </a:xfrm>
            <a:custGeom>
              <a:avLst/>
              <a:gdLst>
                <a:gd name="csX0" fmla="*/ 20448 w 21040"/>
                <a:gd name="csY0" fmla="*/ 1258 h 290956"/>
                <a:gd name="csX1" fmla="*/ 23954 w 21040"/>
                <a:gd name="csY1" fmla="*/ 1258 h 290956"/>
                <a:gd name="csX2" fmla="*/ 23954 w 21040"/>
                <a:gd name="csY2" fmla="*/ 267676 h 290956"/>
                <a:gd name="csX3" fmla="*/ 16941 w 21040"/>
                <a:gd name="csY3" fmla="*/ 257160 h 290956"/>
                <a:gd name="csX4" fmla="*/ 13434 w 21040"/>
                <a:gd name="csY4" fmla="*/ 271182 h 290956"/>
                <a:gd name="csX5" fmla="*/ 16941 w 21040"/>
                <a:gd name="csY5" fmla="*/ 278193 h 290956"/>
                <a:gd name="csX6" fmla="*/ 9927 w 21040"/>
                <a:gd name="csY6" fmla="*/ 278193 h 290956"/>
                <a:gd name="csX7" fmla="*/ 6421 w 21040"/>
                <a:gd name="csY7" fmla="*/ 292215 h 290956"/>
                <a:gd name="csX8" fmla="*/ 2914 w 21040"/>
                <a:gd name="csY8" fmla="*/ 292215 h 290956"/>
                <a:gd name="csX9" fmla="*/ 6421 w 21040"/>
                <a:gd name="csY9" fmla="*/ 190555 h 290956"/>
                <a:gd name="csX10" fmla="*/ 9927 w 21040"/>
                <a:gd name="csY10" fmla="*/ 176533 h 290956"/>
                <a:gd name="csX11" fmla="*/ 13434 w 21040"/>
                <a:gd name="csY11" fmla="*/ 120445 h 290956"/>
                <a:gd name="csX12" fmla="*/ 20448 w 21040"/>
                <a:gd name="csY12" fmla="*/ 120445 h 290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1040" h="290956">
                  <a:moveTo>
                    <a:pt x="20448" y="1258"/>
                  </a:moveTo>
                  <a:lnTo>
                    <a:pt x="23954" y="1258"/>
                  </a:lnTo>
                  <a:lnTo>
                    <a:pt x="23954" y="267676"/>
                  </a:lnTo>
                  <a:lnTo>
                    <a:pt x="16941" y="257160"/>
                  </a:lnTo>
                  <a:lnTo>
                    <a:pt x="13434" y="271182"/>
                  </a:lnTo>
                  <a:lnTo>
                    <a:pt x="16941" y="278193"/>
                  </a:lnTo>
                  <a:lnTo>
                    <a:pt x="9927" y="278193"/>
                  </a:lnTo>
                  <a:lnTo>
                    <a:pt x="6421" y="292215"/>
                  </a:lnTo>
                  <a:lnTo>
                    <a:pt x="2914" y="292215"/>
                  </a:lnTo>
                  <a:lnTo>
                    <a:pt x="6421" y="190555"/>
                  </a:lnTo>
                  <a:lnTo>
                    <a:pt x="9927" y="176533"/>
                  </a:lnTo>
                  <a:lnTo>
                    <a:pt x="13434" y="120445"/>
                  </a:lnTo>
                  <a:lnTo>
                    <a:pt x="20448" y="12044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52" name="Freeform 851">
              <a:extLst>
                <a:ext uri="{FF2B5EF4-FFF2-40B4-BE49-F238E27FC236}">
                  <a16:creationId xmlns:a16="http://schemas.microsoft.com/office/drawing/2014/main" id="{27F2FECF-15FF-3096-B3B0-5B45CAD56E78}"/>
                </a:ext>
              </a:extLst>
            </p:cNvPr>
            <p:cNvSpPr/>
            <p:nvPr/>
          </p:nvSpPr>
          <p:spPr>
            <a:xfrm>
              <a:off x="8685982" y="2301971"/>
              <a:ext cx="15556" cy="373234"/>
            </a:xfrm>
            <a:custGeom>
              <a:avLst/>
              <a:gdLst>
                <a:gd name="csX0" fmla="*/ 2911 w 10520"/>
                <a:gd name="csY0" fmla="*/ 1167 h 252396"/>
                <a:gd name="csX1" fmla="*/ 13431 w 10520"/>
                <a:gd name="csY1" fmla="*/ 1167 h 252396"/>
                <a:gd name="csX2" fmla="*/ 13431 w 10520"/>
                <a:gd name="csY2" fmla="*/ 236036 h 252396"/>
                <a:gd name="csX3" fmla="*/ 6418 w 10520"/>
                <a:gd name="csY3" fmla="*/ 253563 h 252396"/>
                <a:gd name="csX4" fmla="*/ 2911 w 10520"/>
                <a:gd name="csY4" fmla="*/ 253563 h 252396"/>
              </a:gdLst>
              <a:ahLst/>
              <a:cxnLst>
                <a:cxn ang="0">
                  <a:pos x="csX0" y="csY0"/>
                </a:cxn>
                <a:cxn ang="0">
                  <a:pos x="csX1" y="csY1"/>
                </a:cxn>
                <a:cxn ang="0">
                  <a:pos x="csX2" y="csY2"/>
                </a:cxn>
                <a:cxn ang="0">
                  <a:pos x="csX3" y="csY3"/>
                </a:cxn>
                <a:cxn ang="0">
                  <a:pos x="csX4" y="csY4"/>
                </a:cxn>
              </a:cxnLst>
              <a:rect l="l" t="t" r="r" b="b"/>
              <a:pathLst>
                <a:path w="10520" h="252396">
                  <a:moveTo>
                    <a:pt x="2911" y="1167"/>
                  </a:moveTo>
                  <a:lnTo>
                    <a:pt x="13431" y="1167"/>
                  </a:lnTo>
                  <a:lnTo>
                    <a:pt x="13431" y="236036"/>
                  </a:lnTo>
                  <a:lnTo>
                    <a:pt x="6418" y="253563"/>
                  </a:lnTo>
                  <a:lnTo>
                    <a:pt x="2911" y="25356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53" name="Freeform 852">
              <a:extLst>
                <a:ext uri="{FF2B5EF4-FFF2-40B4-BE49-F238E27FC236}">
                  <a16:creationId xmlns:a16="http://schemas.microsoft.com/office/drawing/2014/main" id="{D8A7FD52-1657-18EA-FA28-DDA4AD962C54}"/>
                </a:ext>
              </a:extLst>
            </p:cNvPr>
            <p:cNvSpPr/>
            <p:nvPr/>
          </p:nvSpPr>
          <p:spPr>
            <a:xfrm>
              <a:off x="9500127" y="2193110"/>
              <a:ext cx="290395" cy="326580"/>
            </a:xfrm>
            <a:custGeom>
              <a:avLst/>
              <a:gdLst>
                <a:gd name="csX0" fmla="*/ 167932 w 196377"/>
                <a:gd name="csY0" fmla="*/ 1146 h 220846"/>
                <a:gd name="csX1" fmla="*/ 199493 w 196377"/>
                <a:gd name="csY1" fmla="*/ 4652 h 220846"/>
                <a:gd name="csX2" fmla="*/ 199493 w 196377"/>
                <a:gd name="csY2" fmla="*/ 50223 h 220846"/>
                <a:gd name="csX3" fmla="*/ 192479 w 196377"/>
                <a:gd name="csY3" fmla="*/ 57234 h 220846"/>
                <a:gd name="csX4" fmla="*/ 181959 w 196377"/>
                <a:gd name="csY4" fmla="*/ 53729 h 220846"/>
                <a:gd name="csX5" fmla="*/ 178452 w 196377"/>
                <a:gd name="csY5" fmla="*/ 218487 h 220846"/>
                <a:gd name="csX6" fmla="*/ 188972 w 196377"/>
                <a:gd name="csY6" fmla="*/ 221993 h 220846"/>
                <a:gd name="csX7" fmla="*/ 174945 w 196377"/>
                <a:gd name="csY7" fmla="*/ 221993 h 220846"/>
                <a:gd name="csX8" fmla="*/ 174945 w 196377"/>
                <a:gd name="csY8" fmla="*/ 36201 h 220846"/>
                <a:gd name="csX9" fmla="*/ 3115 w 196377"/>
                <a:gd name="csY9" fmla="*/ 36201 h 220846"/>
                <a:gd name="csX10" fmla="*/ 3115 w 196377"/>
                <a:gd name="csY10" fmla="*/ 32696 h 220846"/>
                <a:gd name="csX11" fmla="*/ 174945 w 196377"/>
                <a:gd name="csY11" fmla="*/ 29190 h 220846"/>
                <a:gd name="csX12" fmla="*/ 178452 w 196377"/>
                <a:gd name="csY12" fmla="*/ 18674 h 220846"/>
                <a:gd name="csX13" fmla="*/ 178452 w 196377"/>
                <a:gd name="csY13" fmla="*/ 8157 h 220846"/>
                <a:gd name="csX14" fmla="*/ 167932 w 196377"/>
                <a:gd name="csY14" fmla="*/ 4652 h 220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96377" h="220846">
                  <a:moveTo>
                    <a:pt x="167932" y="1146"/>
                  </a:moveTo>
                  <a:lnTo>
                    <a:pt x="199493" y="4652"/>
                  </a:lnTo>
                  <a:lnTo>
                    <a:pt x="199493" y="50223"/>
                  </a:lnTo>
                  <a:lnTo>
                    <a:pt x="192479" y="57234"/>
                  </a:lnTo>
                  <a:lnTo>
                    <a:pt x="181959" y="53729"/>
                  </a:lnTo>
                  <a:lnTo>
                    <a:pt x="178452" y="218487"/>
                  </a:lnTo>
                  <a:lnTo>
                    <a:pt x="188972" y="221993"/>
                  </a:lnTo>
                  <a:lnTo>
                    <a:pt x="174945" y="221993"/>
                  </a:lnTo>
                  <a:lnTo>
                    <a:pt x="174945" y="36201"/>
                  </a:lnTo>
                  <a:lnTo>
                    <a:pt x="3115" y="36201"/>
                  </a:lnTo>
                  <a:lnTo>
                    <a:pt x="3115" y="32696"/>
                  </a:lnTo>
                  <a:lnTo>
                    <a:pt x="174945" y="29190"/>
                  </a:lnTo>
                  <a:lnTo>
                    <a:pt x="178452" y="18674"/>
                  </a:lnTo>
                  <a:lnTo>
                    <a:pt x="178452" y="8157"/>
                  </a:lnTo>
                  <a:lnTo>
                    <a:pt x="167932" y="4652"/>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54" name="Freeform 853">
              <a:extLst>
                <a:ext uri="{FF2B5EF4-FFF2-40B4-BE49-F238E27FC236}">
                  <a16:creationId xmlns:a16="http://schemas.microsoft.com/office/drawing/2014/main" id="{F54BAC60-9B71-994E-A44E-3668D8FE139D}"/>
                </a:ext>
              </a:extLst>
            </p:cNvPr>
            <p:cNvSpPr/>
            <p:nvPr/>
          </p:nvSpPr>
          <p:spPr>
            <a:xfrm>
              <a:off x="9494942" y="1918369"/>
              <a:ext cx="88155" cy="279926"/>
            </a:xfrm>
            <a:custGeom>
              <a:avLst/>
              <a:gdLst>
                <a:gd name="csX0" fmla="*/ 10082 w 59614"/>
                <a:gd name="csY0" fmla="*/ 1093 h 189297"/>
                <a:gd name="csX1" fmla="*/ 27616 w 59614"/>
                <a:gd name="csY1" fmla="*/ 1093 h 189297"/>
                <a:gd name="csX2" fmla="*/ 45150 w 59614"/>
                <a:gd name="csY2" fmla="*/ 22126 h 189297"/>
                <a:gd name="csX3" fmla="*/ 52163 w 59614"/>
                <a:gd name="csY3" fmla="*/ 36148 h 189297"/>
                <a:gd name="csX4" fmla="*/ 62684 w 59614"/>
                <a:gd name="csY4" fmla="*/ 50170 h 189297"/>
                <a:gd name="csX5" fmla="*/ 48657 w 59614"/>
                <a:gd name="csY5" fmla="*/ 46665 h 189297"/>
                <a:gd name="csX6" fmla="*/ 45150 w 59614"/>
                <a:gd name="csY6" fmla="*/ 60687 h 189297"/>
                <a:gd name="csX7" fmla="*/ 27616 w 59614"/>
                <a:gd name="csY7" fmla="*/ 43159 h 189297"/>
                <a:gd name="csX8" fmla="*/ 20603 w 59614"/>
                <a:gd name="csY8" fmla="*/ 36148 h 189297"/>
                <a:gd name="csX9" fmla="*/ 17096 w 59614"/>
                <a:gd name="csY9" fmla="*/ 190390 h 189297"/>
                <a:gd name="csX10" fmla="*/ 13589 w 59614"/>
                <a:gd name="csY10" fmla="*/ 190390 h 189297"/>
                <a:gd name="csX11" fmla="*/ 10082 w 59614"/>
                <a:gd name="csY11" fmla="*/ 18621 h 189297"/>
                <a:gd name="csX12" fmla="*/ 3069 w 59614"/>
                <a:gd name="csY12" fmla="*/ 18621 h 189297"/>
                <a:gd name="csX13" fmla="*/ 3069 w 59614"/>
                <a:gd name="csY13" fmla="*/ 8104 h 189297"/>
                <a:gd name="csX14" fmla="*/ 13589 w 59614"/>
                <a:gd name="csY14" fmla="*/ 11610 h 189297"/>
                <a:gd name="csX15" fmla="*/ 13589 w 59614"/>
                <a:gd name="csY15" fmla="*/ 22126 h 189297"/>
                <a:gd name="csX16" fmla="*/ 20603 w 59614"/>
                <a:gd name="csY16" fmla="*/ 22126 h 189297"/>
                <a:gd name="csX17" fmla="*/ 17096 w 59614"/>
                <a:gd name="csY17" fmla="*/ 4599 h 189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9614" h="189297">
                  <a:moveTo>
                    <a:pt x="10082" y="1093"/>
                  </a:moveTo>
                  <a:lnTo>
                    <a:pt x="27616" y="1093"/>
                  </a:lnTo>
                  <a:lnTo>
                    <a:pt x="45150" y="22126"/>
                  </a:lnTo>
                  <a:lnTo>
                    <a:pt x="52163" y="36148"/>
                  </a:lnTo>
                  <a:lnTo>
                    <a:pt x="62684" y="50170"/>
                  </a:lnTo>
                  <a:lnTo>
                    <a:pt x="48657" y="46665"/>
                  </a:lnTo>
                  <a:lnTo>
                    <a:pt x="45150" y="60687"/>
                  </a:lnTo>
                  <a:lnTo>
                    <a:pt x="27616" y="43159"/>
                  </a:lnTo>
                  <a:lnTo>
                    <a:pt x="20603" y="36148"/>
                  </a:lnTo>
                  <a:lnTo>
                    <a:pt x="17096" y="190390"/>
                  </a:lnTo>
                  <a:lnTo>
                    <a:pt x="13589" y="190390"/>
                  </a:lnTo>
                  <a:lnTo>
                    <a:pt x="10082" y="18621"/>
                  </a:lnTo>
                  <a:lnTo>
                    <a:pt x="3069" y="18621"/>
                  </a:lnTo>
                  <a:lnTo>
                    <a:pt x="3069" y="8104"/>
                  </a:lnTo>
                  <a:lnTo>
                    <a:pt x="13589" y="11610"/>
                  </a:lnTo>
                  <a:lnTo>
                    <a:pt x="13589" y="22126"/>
                  </a:lnTo>
                  <a:lnTo>
                    <a:pt x="20603" y="22126"/>
                  </a:lnTo>
                  <a:lnTo>
                    <a:pt x="17096" y="459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55" name="Freeform 854">
              <a:extLst>
                <a:ext uri="{FF2B5EF4-FFF2-40B4-BE49-F238E27FC236}">
                  <a16:creationId xmlns:a16="http://schemas.microsoft.com/office/drawing/2014/main" id="{B15E828B-4BD1-7DDE-83F2-444E21B64108}"/>
                </a:ext>
              </a:extLst>
            </p:cNvPr>
            <p:cNvSpPr/>
            <p:nvPr/>
          </p:nvSpPr>
          <p:spPr>
            <a:xfrm>
              <a:off x="9479384" y="1954655"/>
              <a:ext cx="25927" cy="248823"/>
            </a:xfrm>
            <a:custGeom>
              <a:avLst/>
              <a:gdLst>
                <a:gd name="csX0" fmla="*/ 10079 w 17533"/>
                <a:gd name="csY0" fmla="*/ 1100 h 168264"/>
                <a:gd name="csX1" fmla="*/ 20600 w 17533"/>
                <a:gd name="csY1" fmla="*/ 11617 h 168264"/>
                <a:gd name="csX2" fmla="*/ 20600 w 17533"/>
                <a:gd name="csY2" fmla="*/ 43166 h 168264"/>
                <a:gd name="csX3" fmla="*/ 17093 w 17533"/>
                <a:gd name="csY3" fmla="*/ 43166 h 168264"/>
                <a:gd name="csX4" fmla="*/ 13586 w 17533"/>
                <a:gd name="csY4" fmla="*/ 165859 h 168264"/>
                <a:gd name="csX5" fmla="*/ 3066 w 17533"/>
                <a:gd name="csY5" fmla="*/ 169364 h 168264"/>
                <a:gd name="csX6" fmla="*/ 3066 w 17533"/>
                <a:gd name="csY6" fmla="*/ 22133 h 168264"/>
                <a:gd name="csX7" fmla="*/ 10079 w 17533"/>
                <a:gd name="csY7" fmla="*/ 22133 h 1682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533" h="168264">
                  <a:moveTo>
                    <a:pt x="10079" y="1100"/>
                  </a:moveTo>
                  <a:lnTo>
                    <a:pt x="20600" y="11617"/>
                  </a:lnTo>
                  <a:lnTo>
                    <a:pt x="20600" y="43166"/>
                  </a:lnTo>
                  <a:lnTo>
                    <a:pt x="17093" y="43166"/>
                  </a:lnTo>
                  <a:lnTo>
                    <a:pt x="13586" y="165859"/>
                  </a:lnTo>
                  <a:lnTo>
                    <a:pt x="3066" y="169364"/>
                  </a:lnTo>
                  <a:lnTo>
                    <a:pt x="3066" y="22133"/>
                  </a:lnTo>
                  <a:lnTo>
                    <a:pt x="10079" y="2213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856" name="Freeform 855">
              <a:extLst>
                <a:ext uri="{FF2B5EF4-FFF2-40B4-BE49-F238E27FC236}">
                  <a16:creationId xmlns:a16="http://schemas.microsoft.com/office/drawing/2014/main" id="{ACD5B6BC-C2E0-5E56-8665-CA6783BBB02D}"/>
                </a:ext>
              </a:extLst>
            </p:cNvPr>
            <p:cNvSpPr/>
            <p:nvPr/>
          </p:nvSpPr>
          <p:spPr>
            <a:xfrm>
              <a:off x="9048976" y="2514506"/>
              <a:ext cx="451150" cy="31102"/>
            </a:xfrm>
            <a:custGeom>
              <a:avLst/>
              <a:gdLst>
                <a:gd name="csX0" fmla="*/ 297631 w 305086"/>
                <a:gd name="csY0" fmla="*/ 1208 h 21033"/>
                <a:gd name="csX1" fmla="*/ 308152 w 305086"/>
                <a:gd name="csY1" fmla="*/ 1208 h 21033"/>
                <a:gd name="csX2" fmla="*/ 308152 w 305086"/>
                <a:gd name="csY2" fmla="*/ 18736 h 21033"/>
                <a:gd name="csX3" fmla="*/ 304645 w 305086"/>
                <a:gd name="csY3" fmla="*/ 22241 h 21033"/>
                <a:gd name="csX4" fmla="*/ 3065 w 305086"/>
                <a:gd name="csY4" fmla="*/ 22241 h 21033"/>
                <a:gd name="csX5" fmla="*/ 13585 w 305086"/>
                <a:gd name="csY5" fmla="*/ 15230 h 21033"/>
                <a:gd name="csX6" fmla="*/ 129308 w 305086"/>
                <a:gd name="csY6" fmla="*/ 15230 h 21033"/>
                <a:gd name="csX7" fmla="*/ 287111 w 305086"/>
                <a:gd name="csY7" fmla="*/ 18736 h 21033"/>
                <a:gd name="csX8" fmla="*/ 287111 w 305086"/>
                <a:gd name="csY8" fmla="*/ 11725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086" h="21033">
                  <a:moveTo>
                    <a:pt x="297631" y="1208"/>
                  </a:moveTo>
                  <a:lnTo>
                    <a:pt x="308152" y="1208"/>
                  </a:lnTo>
                  <a:lnTo>
                    <a:pt x="308152" y="18736"/>
                  </a:lnTo>
                  <a:lnTo>
                    <a:pt x="304645" y="22241"/>
                  </a:lnTo>
                  <a:lnTo>
                    <a:pt x="3065" y="22241"/>
                  </a:lnTo>
                  <a:lnTo>
                    <a:pt x="13585" y="15230"/>
                  </a:lnTo>
                  <a:lnTo>
                    <a:pt x="129308" y="15230"/>
                  </a:lnTo>
                  <a:lnTo>
                    <a:pt x="287111" y="18736"/>
                  </a:lnTo>
                  <a:lnTo>
                    <a:pt x="287111" y="1172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60" name="Freeform 959">
              <a:extLst>
                <a:ext uri="{FF2B5EF4-FFF2-40B4-BE49-F238E27FC236}">
                  <a16:creationId xmlns:a16="http://schemas.microsoft.com/office/drawing/2014/main" id="{FEBD5049-19B8-06F8-644D-85685A56C951}"/>
                </a:ext>
              </a:extLst>
            </p:cNvPr>
            <p:cNvSpPr/>
            <p:nvPr/>
          </p:nvSpPr>
          <p:spPr>
            <a:xfrm>
              <a:off x="8675609" y="2742593"/>
              <a:ext cx="15556" cy="409520"/>
            </a:xfrm>
            <a:custGeom>
              <a:avLst/>
              <a:gdLst>
                <a:gd name="csX0" fmla="*/ 6417 w 10520"/>
                <a:gd name="csY0" fmla="*/ 1252 h 276934"/>
                <a:gd name="csX1" fmla="*/ 9923 w 10520"/>
                <a:gd name="csY1" fmla="*/ 1252 h 276934"/>
                <a:gd name="csX2" fmla="*/ 13430 w 10520"/>
                <a:gd name="csY2" fmla="*/ 32802 h 276934"/>
                <a:gd name="csX3" fmla="*/ 9923 w 10520"/>
                <a:gd name="csY3" fmla="*/ 211582 h 276934"/>
                <a:gd name="csX4" fmla="*/ 6417 w 10520"/>
                <a:gd name="csY4" fmla="*/ 278187 h 276934"/>
                <a:gd name="csX5" fmla="*/ 2910 w 10520"/>
                <a:gd name="csY5" fmla="*/ 278187 h 276934"/>
                <a:gd name="csX6" fmla="*/ 2910 w 10520"/>
                <a:gd name="csY6" fmla="*/ 18780 h 27693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520" h="276934">
                  <a:moveTo>
                    <a:pt x="6417" y="1252"/>
                  </a:moveTo>
                  <a:lnTo>
                    <a:pt x="9923" y="1252"/>
                  </a:lnTo>
                  <a:lnTo>
                    <a:pt x="13430" y="32802"/>
                  </a:lnTo>
                  <a:lnTo>
                    <a:pt x="9923" y="211582"/>
                  </a:lnTo>
                  <a:lnTo>
                    <a:pt x="6417" y="278187"/>
                  </a:lnTo>
                  <a:lnTo>
                    <a:pt x="2910" y="278187"/>
                  </a:lnTo>
                  <a:lnTo>
                    <a:pt x="2910" y="1878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61" name="Freeform 960">
              <a:extLst>
                <a:ext uri="{FF2B5EF4-FFF2-40B4-BE49-F238E27FC236}">
                  <a16:creationId xmlns:a16="http://schemas.microsoft.com/office/drawing/2014/main" id="{F7CF3F00-3DC4-B8B9-E374-4DF0DA2BD8E9}"/>
                </a:ext>
              </a:extLst>
            </p:cNvPr>
            <p:cNvSpPr/>
            <p:nvPr/>
          </p:nvSpPr>
          <p:spPr>
            <a:xfrm>
              <a:off x="9759408" y="2198295"/>
              <a:ext cx="36300" cy="321396"/>
            </a:xfrm>
            <a:custGeom>
              <a:avLst/>
              <a:gdLst>
                <a:gd name="csX0" fmla="*/ 24164 w 24547"/>
                <a:gd name="csY0" fmla="*/ 1147 h 217341"/>
                <a:gd name="csX1" fmla="*/ 27671 w 24547"/>
                <a:gd name="csY1" fmla="*/ 1147 h 217341"/>
                <a:gd name="csX2" fmla="*/ 27671 w 24547"/>
                <a:gd name="csY2" fmla="*/ 218488 h 217341"/>
                <a:gd name="csX3" fmla="*/ 13644 w 24547"/>
                <a:gd name="csY3" fmla="*/ 214983 h 217341"/>
                <a:gd name="csX4" fmla="*/ 24164 w 24547"/>
                <a:gd name="csY4" fmla="*/ 214983 h 217341"/>
                <a:gd name="csX5" fmla="*/ 20658 w 24547"/>
                <a:gd name="csY5" fmla="*/ 88785 h 217341"/>
                <a:gd name="csX6" fmla="*/ 10137 w 24547"/>
                <a:gd name="csY6" fmla="*/ 92290 h 217341"/>
                <a:gd name="csX7" fmla="*/ 3124 w 24547"/>
                <a:gd name="csY7" fmla="*/ 88785 h 217341"/>
                <a:gd name="csX8" fmla="*/ 3124 w 24547"/>
                <a:gd name="csY8" fmla="*/ 32697 h 217341"/>
                <a:gd name="csX9" fmla="*/ 6631 w 24547"/>
                <a:gd name="csY9" fmla="*/ 32697 h 217341"/>
                <a:gd name="csX10" fmla="*/ 6631 w 24547"/>
                <a:gd name="csY10" fmla="*/ 50224 h 217341"/>
                <a:gd name="csX11" fmla="*/ 20658 w 24547"/>
                <a:gd name="csY11" fmla="*/ 46719 h 217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4547" h="217341">
                  <a:moveTo>
                    <a:pt x="24164" y="1147"/>
                  </a:moveTo>
                  <a:lnTo>
                    <a:pt x="27671" y="1147"/>
                  </a:lnTo>
                  <a:lnTo>
                    <a:pt x="27671" y="218488"/>
                  </a:lnTo>
                  <a:lnTo>
                    <a:pt x="13644" y="214983"/>
                  </a:lnTo>
                  <a:lnTo>
                    <a:pt x="24164" y="214983"/>
                  </a:lnTo>
                  <a:lnTo>
                    <a:pt x="20658" y="88785"/>
                  </a:lnTo>
                  <a:lnTo>
                    <a:pt x="10137" y="92290"/>
                  </a:lnTo>
                  <a:lnTo>
                    <a:pt x="3124" y="88785"/>
                  </a:lnTo>
                  <a:lnTo>
                    <a:pt x="3124" y="32697"/>
                  </a:lnTo>
                  <a:lnTo>
                    <a:pt x="6631" y="32697"/>
                  </a:lnTo>
                  <a:lnTo>
                    <a:pt x="6631" y="50224"/>
                  </a:lnTo>
                  <a:lnTo>
                    <a:pt x="20658" y="4671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62" name="Freeform 961">
              <a:extLst>
                <a:ext uri="{FF2B5EF4-FFF2-40B4-BE49-F238E27FC236}">
                  <a16:creationId xmlns:a16="http://schemas.microsoft.com/office/drawing/2014/main" id="{947185EB-3172-244D-BF09-15758E71573B}"/>
                </a:ext>
              </a:extLst>
            </p:cNvPr>
            <p:cNvSpPr/>
            <p:nvPr/>
          </p:nvSpPr>
          <p:spPr>
            <a:xfrm>
              <a:off x="8893406" y="2898108"/>
              <a:ext cx="357810" cy="25919"/>
            </a:xfrm>
            <a:custGeom>
              <a:avLst/>
              <a:gdLst>
                <a:gd name="csX0" fmla="*/ 2951 w 241965"/>
                <a:gd name="csY0" fmla="*/ 1282 h 17527"/>
                <a:gd name="csX1" fmla="*/ 244916 w 241965"/>
                <a:gd name="csY1" fmla="*/ 1282 h 17527"/>
                <a:gd name="csX2" fmla="*/ 244916 w 241965"/>
                <a:gd name="csY2" fmla="*/ 18810 h 17527"/>
                <a:gd name="csX3" fmla="*/ 241410 w 241965"/>
                <a:gd name="csY3" fmla="*/ 11799 h 17527"/>
                <a:gd name="csX4" fmla="*/ 209849 w 241965"/>
                <a:gd name="csY4" fmla="*/ 8293 h 17527"/>
                <a:gd name="csX5" fmla="*/ 206342 w 241965"/>
                <a:gd name="csY5" fmla="*/ 11799 h 17527"/>
                <a:gd name="csX6" fmla="*/ 66072 w 241965"/>
                <a:gd name="csY6" fmla="*/ 11799 h 17527"/>
                <a:gd name="csX7" fmla="*/ 48539 w 241965"/>
                <a:gd name="csY7" fmla="*/ 8293 h 17527"/>
                <a:gd name="csX8" fmla="*/ 2951 w 241965"/>
                <a:gd name="csY8" fmla="*/ 4788 h 175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1965" h="17527">
                  <a:moveTo>
                    <a:pt x="2951" y="1282"/>
                  </a:moveTo>
                  <a:lnTo>
                    <a:pt x="244916" y="1282"/>
                  </a:lnTo>
                  <a:lnTo>
                    <a:pt x="244916" y="18810"/>
                  </a:lnTo>
                  <a:lnTo>
                    <a:pt x="241410" y="11799"/>
                  </a:lnTo>
                  <a:lnTo>
                    <a:pt x="209849" y="8293"/>
                  </a:lnTo>
                  <a:lnTo>
                    <a:pt x="206342" y="11799"/>
                  </a:lnTo>
                  <a:lnTo>
                    <a:pt x="66072" y="11799"/>
                  </a:lnTo>
                  <a:lnTo>
                    <a:pt x="48539" y="8293"/>
                  </a:lnTo>
                  <a:lnTo>
                    <a:pt x="2951" y="4788"/>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63" name="Freeform 962">
              <a:extLst>
                <a:ext uri="{FF2B5EF4-FFF2-40B4-BE49-F238E27FC236}">
                  <a16:creationId xmlns:a16="http://schemas.microsoft.com/office/drawing/2014/main" id="{AFE3389F-81EC-8A64-E789-353E1C4BB4C3}"/>
                </a:ext>
              </a:extLst>
            </p:cNvPr>
            <p:cNvSpPr/>
            <p:nvPr/>
          </p:nvSpPr>
          <p:spPr>
            <a:xfrm>
              <a:off x="8950450" y="2701124"/>
              <a:ext cx="362995" cy="31102"/>
            </a:xfrm>
            <a:custGeom>
              <a:avLst/>
              <a:gdLst>
                <a:gd name="csX0" fmla="*/ 9977 w 245472"/>
                <a:gd name="csY0" fmla="*/ 1244 h 21033"/>
                <a:gd name="csX1" fmla="*/ 244929 w 245472"/>
                <a:gd name="csY1" fmla="*/ 1244 h 21033"/>
                <a:gd name="csX2" fmla="*/ 248436 w 245472"/>
                <a:gd name="csY2" fmla="*/ 15266 h 21033"/>
                <a:gd name="csX3" fmla="*/ 244929 w 245472"/>
                <a:gd name="csY3" fmla="*/ 22277 h 21033"/>
                <a:gd name="csX4" fmla="*/ 223889 w 245472"/>
                <a:gd name="csY4" fmla="*/ 22277 h 21033"/>
                <a:gd name="csX5" fmla="*/ 234409 w 245472"/>
                <a:gd name="csY5" fmla="*/ 15266 h 21033"/>
                <a:gd name="csX6" fmla="*/ 237916 w 245472"/>
                <a:gd name="csY6" fmla="*/ 4750 h 21033"/>
                <a:gd name="csX7" fmla="*/ 80112 w 245472"/>
                <a:gd name="csY7" fmla="*/ 8255 h 21033"/>
                <a:gd name="csX8" fmla="*/ 80112 w 245472"/>
                <a:gd name="csY8" fmla="*/ 11761 h 21033"/>
                <a:gd name="csX9" fmla="*/ 34525 w 245472"/>
                <a:gd name="csY9" fmla="*/ 15266 h 21033"/>
                <a:gd name="csX10" fmla="*/ 2964 w 245472"/>
                <a:gd name="csY10" fmla="*/ 11761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5472" h="21033">
                  <a:moveTo>
                    <a:pt x="9977" y="1244"/>
                  </a:moveTo>
                  <a:lnTo>
                    <a:pt x="244929" y="1244"/>
                  </a:lnTo>
                  <a:lnTo>
                    <a:pt x="248436" y="15266"/>
                  </a:lnTo>
                  <a:lnTo>
                    <a:pt x="244929" y="22277"/>
                  </a:lnTo>
                  <a:lnTo>
                    <a:pt x="223889" y="22277"/>
                  </a:lnTo>
                  <a:lnTo>
                    <a:pt x="234409" y="15266"/>
                  </a:lnTo>
                  <a:lnTo>
                    <a:pt x="237916" y="4750"/>
                  </a:lnTo>
                  <a:lnTo>
                    <a:pt x="80112" y="8255"/>
                  </a:lnTo>
                  <a:lnTo>
                    <a:pt x="80112" y="11761"/>
                  </a:lnTo>
                  <a:lnTo>
                    <a:pt x="34525" y="15266"/>
                  </a:lnTo>
                  <a:lnTo>
                    <a:pt x="2964" y="1176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64" name="Freeform 963">
              <a:extLst>
                <a:ext uri="{FF2B5EF4-FFF2-40B4-BE49-F238E27FC236}">
                  <a16:creationId xmlns:a16="http://schemas.microsoft.com/office/drawing/2014/main" id="{592A3F18-4D52-5B36-4541-B378CD9DCA71}"/>
                </a:ext>
              </a:extLst>
            </p:cNvPr>
            <p:cNvSpPr/>
            <p:nvPr/>
          </p:nvSpPr>
          <p:spPr>
            <a:xfrm>
              <a:off x="9479384" y="2213845"/>
              <a:ext cx="145196" cy="20735"/>
            </a:xfrm>
            <a:custGeom>
              <a:avLst/>
              <a:gdLst>
                <a:gd name="csX0" fmla="*/ 31126 w 98188"/>
                <a:gd name="csY0" fmla="*/ 1150 h 14022"/>
                <a:gd name="csX1" fmla="*/ 101261 w 98188"/>
                <a:gd name="csY1" fmla="*/ 1150 h 14022"/>
                <a:gd name="csX2" fmla="*/ 101261 w 98188"/>
                <a:gd name="csY2" fmla="*/ 11667 h 14022"/>
                <a:gd name="csX3" fmla="*/ 20606 w 98188"/>
                <a:gd name="csY3" fmla="*/ 15172 h 14022"/>
                <a:gd name="csX4" fmla="*/ 10085 w 98188"/>
                <a:gd name="csY4" fmla="*/ 15172 h 14022"/>
                <a:gd name="csX5" fmla="*/ 3072 w 98188"/>
                <a:gd name="csY5" fmla="*/ 4656 h 14022"/>
              </a:gdLst>
              <a:ahLst/>
              <a:cxnLst>
                <a:cxn ang="0">
                  <a:pos x="csX0" y="csY0"/>
                </a:cxn>
                <a:cxn ang="0">
                  <a:pos x="csX1" y="csY1"/>
                </a:cxn>
                <a:cxn ang="0">
                  <a:pos x="csX2" y="csY2"/>
                </a:cxn>
                <a:cxn ang="0">
                  <a:pos x="csX3" y="csY3"/>
                </a:cxn>
                <a:cxn ang="0">
                  <a:pos x="csX4" y="csY4"/>
                </a:cxn>
                <a:cxn ang="0">
                  <a:pos x="csX5" y="csY5"/>
                </a:cxn>
              </a:cxnLst>
              <a:rect l="l" t="t" r="r" b="b"/>
              <a:pathLst>
                <a:path w="98188" h="14022">
                  <a:moveTo>
                    <a:pt x="31126" y="1150"/>
                  </a:moveTo>
                  <a:lnTo>
                    <a:pt x="101261" y="1150"/>
                  </a:lnTo>
                  <a:lnTo>
                    <a:pt x="101261" y="11667"/>
                  </a:lnTo>
                  <a:lnTo>
                    <a:pt x="20606" y="15172"/>
                  </a:lnTo>
                  <a:lnTo>
                    <a:pt x="10085" y="15172"/>
                  </a:lnTo>
                  <a:lnTo>
                    <a:pt x="3072" y="465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65" name="Freeform 964">
              <a:extLst>
                <a:ext uri="{FF2B5EF4-FFF2-40B4-BE49-F238E27FC236}">
                  <a16:creationId xmlns:a16="http://schemas.microsoft.com/office/drawing/2014/main" id="{8576414C-79D2-C189-8AB9-38F2A86C8FED}"/>
                </a:ext>
              </a:extLst>
            </p:cNvPr>
            <p:cNvSpPr/>
            <p:nvPr/>
          </p:nvSpPr>
          <p:spPr>
            <a:xfrm>
              <a:off x="8872663" y="2701124"/>
              <a:ext cx="72598" cy="36286"/>
            </a:xfrm>
            <a:custGeom>
              <a:avLst/>
              <a:gdLst>
                <a:gd name="csX0" fmla="*/ 2947 w 49094"/>
                <a:gd name="csY0" fmla="*/ 1244 h 24538"/>
                <a:gd name="csX1" fmla="*/ 34508 w 49094"/>
                <a:gd name="csY1" fmla="*/ 4750 h 24538"/>
                <a:gd name="csX2" fmla="*/ 48535 w 49094"/>
                <a:gd name="csY2" fmla="*/ 11761 h 24538"/>
                <a:gd name="csX3" fmla="*/ 41521 w 49094"/>
                <a:gd name="csY3" fmla="*/ 18772 h 24538"/>
                <a:gd name="csX4" fmla="*/ 52041 w 49094"/>
                <a:gd name="csY4" fmla="*/ 25783 h 24538"/>
                <a:gd name="csX5" fmla="*/ 2947 w 49094"/>
                <a:gd name="csY5" fmla="*/ 25783 h 24538"/>
              </a:gdLst>
              <a:ahLst/>
              <a:cxnLst>
                <a:cxn ang="0">
                  <a:pos x="csX0" y="csY0"/>
                </a:cxn>
                <a:cxn ang="0">
                  <a:pos x="csX1" y="csY1"/>
                </a:cxn>
                <a:cxn ang="0">
                  <a:pos x="csX2" y="csY2"/>
                </a:cxn>
                <a:cxn ang="0">
                  <a:pos x="csX3" y="csY3"/>
                </a:cxn>
                <a:cxn ang="0">
                  <a:pos x="csX4" y="csY4"/>
                </a:cxn>
                <a:cxn ang="0">
                  <a:pos x="csX5" y="csY5"/>
                </a:cxn>
              </a:cxnLst>
              <a:rect l="l" t="t" r="r" b="b"/>
              <a:pathLst>
                <a:path w="49094" h="24538">
                  <a:moveTo>
                    <a:pt x="2947" y="1244"/>
                  </a:moveTo>
                  <a:lnTo>
                    <a:pt x="34508" y="4750"/>
                  </a:lnTo>
                  <a:lnTo>
                    <a:pt x="48535" y="11761"/>
                  </a:lnTo>
                  <a:lnTo>
                    <a:pt x="41521" y="18772"/>
                  </a:lnTo>
                  <a:lnTo>
                    <a:pt x="52041" y="25783"/>
                  </a:lnTo>
                  <a:lnTo>
                    <a:pt x="2947" y="2578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66" name="Freeform 965">
              <a:extLst>
                <a:ext uri="{FF2B5EF4-FFF2-40B4-BE49-F238E27FC236}">
                  <a16:creationId xmlns:a16="http://schemas.microsoft.com/office/drawing/2014/main" id="{45E67300-1E76-BE81-8523-7F6FE1F8D188}"/>
                </a:ext>
              </a:extLst>
            </p:cNvPr>
            <p:cNvSpPr/>
            <p:nvPr/>
          </p:nvSpPr>
          <p:spPr>
            <a:xfrm>
              <a:off x="9531241" y="2203477"/>
              <a:ext cx="202239" cy="15551"/>
            </a:xfrm>
            <a:custGeom>
              <a:avLst/>
              <a:gdLst>
                <a:gd name="csX0" fmla="*/ 3074 w 136762"/>
                <a:gd name="csY0" fmla="*/ 1148 h 10516"/>
                <a:gd name="csX1" fmla="*/ 139837 w 136762"/>
                <a:gd name="csY1" fmla="*/ 1148 h 10516"/>
                <a:gd name="csX2" fmla="*/ 139837 w 136762"/>
                <a:gd name="csY2" fmla="*/ 4654 h 10516"/>
                <a:gd name="csX3" fmla="*/ 108276 w 136762"/>
                <a:gd name="csY3" fmla="*/ 8159 h 10516"/>
                <a:gd name="csX4" fmla="*/ 101263 w 136762"/>
                <a:gd name="csY4" fmla="*/ 11665 h 10516"/>
                <a:gd name="csX5" fmla="*/ 10087 w 136762"/>
                <a:gd name="csY5" fmla="*/ 8159 h 10516"/>
              </a:gdLst>
              <a:ahLst/>
              <a:cxnLst>
                <a:cxn ang="0">
                  <a:pos x="csX0" y="csY0"/>
                </a:cxn>
                <a:cxn ang="0">
                  <a:pos x="csX1" y="csY1"/>
                </a:cxn>
                <a:cxn ang="0">
                  <a:pos x="csX2" y="csY2"/>
                </a:cxn>
                <a:cxn ang="0">
                  <a:pos x="csX3" y="csY3"/>
                </a:cxn>
                <a:cxn ang="0">
                  <a:pos x="csX4" y="csY4"/>
                </a:cxn>
                <a:cxn ang="0">
                  <a:pos x="csX5" y="csY5"/>
                </a:cxn>
              </a:cxnLst>
              <a:rect l="l" t="t" r="r" b="b"/>
              <a:pathLst>
                <a:path w="136762" h="10516">
                  <a:moveTo>
                    <a:pt x="3074" y="1148"/>
                  </a:moveTo>
                  <a:lnTo>
                    <a:pt x="139837" y="1148"/>
                  </a:lnTo>
                  <a:lnTo>
                    <a:pt x="139837" y="4654"/>
                  </a:lnTo>
                  <a:lnTo>
                    <a:pt x="108276" y="8159"/>
                  </a:lnTo>
                  <a:lnTo>
                    <a:pt x="101263" y="11665"/>
                  </a:lnTo>
                  <a:lnTo>
                    <a:pt x="10087" y="815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67" name="Freeform 966">
              <a:extLst>
                <a:ext uri="{FF2B5EF4-FFF2-40B4-BE49-F238E27FC236}">
                  <a16:creationId xmlns:a16="http://schemas.microsoft.com/office/drawing/2014/main" id="{004EEB96-BDBC-55BF-474F-52A8F2B48E19}"/>
                </a:ext>
              </a:extLst>
            </p:cNvPr>
            <p:cNvSpPr/>
            <p:nvPr/>
          </p:nvSpPr>
          <p:spPr>
            <a:xfrm>
              <a:off x="9069719" y="2701124"/>
              <a:ext cx="243724" cy="31102"/>
            </a:xfrm>
            <a:custGeom>
              <a:avLst/>
              <a:gdLst>
                <a:gd name="csX0" fmla="*/ 2985 w 164816"/>
                <a:gd name="csY0" fmla="*/ 1244 h 21033"/>
                <a:gd name="csX1" fmla="*/ 164295 w 164816"/>
                <a:gd name="csY1" fmla="*/ 1244 h 21033"/>
                <a:gd name="csX2" fmla="*/ 167802 w 164816"/>
                <a:gd name="csY2" fmla="*/ 15266 h 21033"/>
                <a:gd name="csX3" fmla="*/ 164295 w 164816"/>
                <a:gd name="csY3" fmla="*/ 22277 h 21033"/>
                <a:gd name="csX4" fmla="*/ 143255 w 164816"/>
                <a:gd name="csY4" fmla="*/ 22277 h 21033"/>
                <a:gd name="csX5" fmla="*/ 153775 w 164816"/>
                <a:gd name="csY5" fmla="*/ 15266 h 21033"/>
                <a:gd name="csX6" fmla="*/ 157282 w 164816"/>
                <a:gd name="csY6" fmla="*/ 4750 h 21033"/>
                <a:gd name="csX7" fmla="*/ 2985 w 164816"/>
                <a:gd name="csY7" fmla="*/ 4750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4816" h="21033">
                  <a:moveTo>
                    <a:pt x="2985" y="1244"/>
                  </a:moveTo>
                  <a:lnTo>
                    <a:pt x="164295" y="1244"/>
                  </a:lnTo>
                  <a:lnTo>
                    <a:pt x="167802" y="15266"/>
                  </a:lnTo>
                  <a:lnTo>
                    <a:pt x="164295" y="22277"/>
                  </a:lnTo>
                  <a:lnTo>
                    <a:pt x="143255" y="22277"/>
                  </a:lnTo>
                  <a:lnTo>
                    <a:pt x="153775" y="15266"/>
                  </a:lnTo>
                  <a:lnTo>
                    <a:pt x="157282" y="4750"/>
                  </a:lnTo>
                  <a:lnTo>
                    <a:pt x="2985" y="475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68" name="Freeform 967">
              <a:extLst>
                <a:ext uri="{FF2B5EF4-FFF2-40B4-BE49-F238E27FC236}">
                  <a16:creationId xmlns:a16="http://schemas.microsoft.com/office/drawing/2014/main" id="{926801D4-E08E-9807-B849-BCB640781A9D}"/>
                </a:ext>
              </a:extLst>
            </p:cNvPr>
            <p:cNvSpPr/>
            <p:nvPr/>
          </p:nvSpPr>
          <p:spPr>
            <a:xfrm>
              <a:off x="9329002" y="2317522"/>
              <a:ext cx="103712" cy="36286"/>
            </a:xfrm>
            <a:custGeom>
              <a:avLst/>
              <a:gdLst>
                <a:gd name="csX0" fmla="*/ 69682 w 70134"/>
                <a:gd name="csY0" fmla="*/ 1170 h 24538"/>
                <a:gd name="csX1" fmla="*/ 73189 w 70134"/>
                <a:gd name="csY1" fmla="*/ 1170 h 24538"/>
                <a:gd name="csX2" fmla="*/ 73189 w 70134"/>
                <a:gd name="csY2" fmla="*/ 25709 h 24538"/>
                <a:gd name="csX3" fmla="*/ 41628 w 70134"/>
                <a:gd name="csY3" fmla="*/ 25709 h 24538"/>
                <a:gd name="csX4" fmla="*/ 27601 w 70134"/>
                <a:gd name="csY4" fmla="*/ 22203 h 24538"/>
                <a:gd name="csX5" fmla="*/ 3054 w 70134"/>
                <a:gd name="csY5" fmla="*/ 18698 h 24538"/>
                <a:gd name="csX6" fmla="*/ 6561 w 70134"/>
                <a:gd name="csY6" fmla="*/ 11687 h 24538"/>
                <a:gd name="csX7" fmla="*/ 38121 w 70134"/>
                <a:gd name="csY7" fmla="*/ 15192 h 24538"/>
                <a:gd name="csX8" fmla="*/ 38121 w 70134"/>
                <a:gd name="csY8" fmla="*/ 8181 h 24538"/>
                <a:gd name="csX9" fmla="*/ 66175 w 70134"/>
                <a:gd name="csY9" fmla="*/ 8181 h 245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0134" h="24538">
                  <a:moveTo>
                    <a:pt x="69682" y="1170"/>
                  </a:moveTo>
                  <a:lnTo>
                    <a:pt x="73189" y="1170"/>
                  </a:lnTo>
                  <a:lnTo>
                    <a:pt x="73189" y="25709"/>
                  </a:lnTo>
                  <a:lnTo>
                    <a:pt x="41628" y="25709"/>
                  </a:lnTo>
                  <a:lnTo>
                    <a:pt x="27601" y="22203"/>
                  </a:lnTo>
                  <a:lnTo>
                    <a:pt x="3054" y="18698"/>
                  </a:lnTo>
                  <a:lnTo>
                    <a:pt x="6561" y="11687"/>
                  </a:lnTo>
                  <a:lnTo>
                    <a:pt x="38121" y="15192"/>
                  </a:lnTo>
                  <a:lnTo>
                    <a:pt x="38121" y="8181"/>
                  </a:lnTo>
                  <a:lnTo>
                    <a:pt x="66175" y="818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69" name="Freeform 968">
              <a:extLst>
                <a:ext uri="{FF2B5EF4-FFF2-40B4-BE49-F238E27FC236}">
                  <a16:creationId xmlns:a16="http://schemas.microsoft.com/office/drawing/2014/main" id="{8FFA0DEB-2951-AAD0-E071-9AE836601CDA}"/>
                </a:ext>
              </a:extLst>
            </p:cNvPr>
            <p:cNvSpPr/>
            <p:nvPr/>
          </p:nvSpPr>
          <p:spPr>
            <a:xfrm>
              <a:off x="8675609" y="3136563"/>
              <a:ext cx="46670" cy="93308"/>
            </a:xfrm>
            <a:custGeom>
              <a:avLst/>
              <a:gdLst>
                <a:gd name="csX0" fmla="*/ 16940 w 31560"/>
                <a:gd name="csY0" fmla="*/ 1328 h 63099"/>
                <a:gd name="csX1" fmla="*/ 20447 w 31560"/>
                <a:gd name="csY1" fmla="*/ 1328 h 63099"/>
                <a:gd name="csX2" fmla="*/ 27460 w 31560"/>
                <a:gd name="csY2" fmla="*/ 39889 h 63099"/>
                <a:gd name="csX3" fmla="*/ 34474 w 31560"/>
                <a:gd name="csY3" fmla="*/ 50405 h 63099"/>
                <a:gd name="csX4" fmla="*/ 30967 w 31560"/>
                <a:gd name="csY4" fmla="*/ 60922 h 63099"/>
                <a:gd name="csX5" fmla="*/ 16940 w 31560"/>
                <a:gd name="csY5" fmla="*/ 43394 h 63099"/>
                <a:gd name="csX6" fmla="*/ 23953 w 31560"/>
                <a:gd name="csY6" fmla="*/ 64427 h 63099"/>
                <a:gd name="csX7" fmla="*/ 6420 w 31560"/>
                <a:gd name="csY7" fmla="*/ 60922 h 63099"/>
                <a:gd name="csX8" fmla="*/ 2913 w 31560"/>
                <a:gd name="csY8" fmla="*/ 46900 h 63099"/>
                <a:gd name="csX9" fmla="*/ 13433 w 31560"/>
                <a:gd name="csY9" fmla="*/ 29372 h 63099"/>
                <a:gd name="csX10" fmla="*/ 9926 w 31560"/>
                <a:gd name="csY10" fmla="*/ 18856 h 630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1560" h="63099">
                  <a:moveTo>
                    <a:pt x="16940" y="1328"/>
                  </a:moveTo>
                  <a:lnTo>
                    <a:pt x="20447" y="1328"/>
                  </a:lnTo>
                  <a:lnTo>
                    <a:pt x="27460" y="39889"/>
                  </a:lnTo>
                  <a:lnTo>
                    <a:pt x="34474" y="50405"/>
                  </a:lnTo>
                  <a:lnTo>
                    <a:pt x="30967" y="60922"/>
                  </a:lnTo>
                  <a:lnTo>
                    <a:pt x="16940" y="43394"/>
                  </a:lnTo>
                  <a:lnTo>
                    <a:pt x="23953" y="64427"/>
                  </a:lnTo>
                  <a:lnTo>
                    <a:pt x="6420" y="60922"/>
                  </a:lnTo>
                  <a:lnTo>
                    <a:pt x="2913" y="46900"/>
                  </a:lnTo>
                  <a:lnTo>
                    <a:pt x="13433" y="29372"/>
                  </a:lnTo>
                  <a:lnTo>
                    <a:pt x="9926" y="1885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70" name="Freeform 969">
              <a:extLst>
                <a:ext uri="{FF2B5EF4-FFF2-40B4-BE49-F238E27FC236}">
                  <a16:creationId xmlns:a16="http://schemas.microsoft.com/office/drawing/2014/main" id="{750FB56A-88B0-D734-CB5C-F723B6641B38}"/>
                </a:ext>
              </a:extLst>
            </p:cNvPr>
            <p:cNvSpPr/>
            <p:nvPr/>
          </p:nvSpPr>
          <p:spPr>
            <a:xfrm>
              <a:off x="8872663" y="2509323"/>
              <a:ext cx="62227" cy="36286"/>
            </a:xfrm>
            <a:custGeom>
              <a:avLst/>
              <a:gdLst>
                <a:gd name="csX0" fmla="*/ 2947 w 42080"/>
                <a:gd name="csY0" fmla="*/ 1207 h 24538"/>
                <a:gd name="csX1" fmla="*/ 23987 w 42080"/>
                <a:gd name="csY1" fmla="*/ 1207 h 24538"/>
                <a:gd name="csX2" fmla="*/ 45028 w 42080"/>
                <a:gd name="csY2" fmla="*/ 8218 h 24538"/>
                <a:gd name="csX3" fmla="*/ 45028 w 42080"/>
                <a:gd name="csY3" fmla="*/ 15229 h 24538"/>
                <a:gd name="csX4" fmla="*/ 38014 w 42080"/>
                <a:gd name="csY4" fmla="*/ 22240 h 24538"/>
                <a:gd name="csX5" fmla="*/ 2947 w 42080"/>
                <a:gd name="csY5" fmla="*/ 25746 h 24538"/>
              </a:gdLst>
              <a:ahLst/>
              <a:cxnLst>
                <a:cxn ang="0">
                  <a:pos x="csX0" y="csY0"/>
                </a:cxn>
                <a:cxn ang="0">
                  <a:pos x="csX1" y="csY1"/>
                </a:cxn>
                <a:cxn ang="0">
                  <a:pos x="csX2" y="csY2"/>
                </a:cxn>
                <a:cxn ang="0">
                  <a:pos x="csX3" y="csY3"/>
                </a:cxn>
                <a:cxn ang="0">
                  <a:pos x="csX4" y="csY4"/>
                </a:cxn>
                <a:cxn ang="0">
                  <a:pos x="csX5" y="csY5"/>
                </a:cxn>
              </a:cxnLst>
              <a:rect l="l" t="t" r="r" b="b"/>
              <a:pathLst>
                <a:path w="42080" h="24538">
                  <a:moveTo>
                    <a:pt x="2947" y="1207"/>
                  </a:moveTo>
                  <a:lnTo>
                    <a:pt x="23987" y="1207"/>
                  </a:lnTo>
                  <a:lnTo>
                    <a:pt x="45028" y="8218"/>
                  </a:lnTo>
                  <a:lnTo>
                    <a:pt x="45028" y="15229"/>
                  </a:lnTo>
                  <a:lnTo>
                    <a:pt x="38014" y="22240"/>
                  </a:lnTo>
                  <a:lnTo>
                    <a:pt x="2947" y="2574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71" name="Freeform 970">
              <a:extLst>
                <a:ext uri="{FF2B5EF4-FFF2-40B4-BE49-F238E27FC236}">
                  <a16:creationId xmlns:a16="http://schemas.microsoft.com/office/drawing/2014/main" id="{F4B52B09-EE3C-E5F3-C837-B107736F7F4A}"/>
                </a:ext>
              </a:extLst>
            </p:cNvPr>
            <p:cNvSpPr/>
            <p:nvPr/>
          </p:nvSpPr>
          <p:spPr>
            <a:xfrm>
              <a:off x="9282330" y="2327889"/>
              <a:ext cx="103712" cy="25919"/>
            </a:xfrm>
            <a:custGeom>
              <a:avLst/>
              <a:gdLst>
                <a:gd name="csX0" fmla="*/ 20565 w 70134"/>
                <a:gd name="csY0" fmla="*/ 1172 h 17527"/>
                <a:gd name="csX1" fmla="*/ 69659 w 70134"/>
                <a:gd name="csY1" fmla="*/ 1172 h 17527"/>
                <a:gd name="csX2" fmla="*/ 69659 w 70134"/>
                <a:gd name="csY2" fmla="*/ 8183 h 17527"/>
                <a:gd name="csX3" fmla="*/ 38098 w 70134"/>
                <a:gd name="csY3" fmla="*/ 8183 h 17527"/>
                <a:gd name="csX4" fmla="*/ 34592 w 70134"/>
                <a:gd name="csY4" fmla="*/ 11689 h 17527"/>
                <a:gd name="csX5" fmla="*/ 69659 w 70134"/>
                <a:gd name="csY5" fmla="*/ 11689 h 17527"/>
                <a:gd name="csX6" fmla="*/ 73166 w 70134"/>
                <a:gd name="csY6" fmla="*/ 18700 h 17527"/>
                <a:gd name="csX7" fmla="*/ 45112 w 70134"/>
                <a:gd name="csY7" fmla="*/ 18700 h 17527"/>
                <a:gd name="csX8" fmla="*/ 3031 w 70134"/>
                <a:gd name="csY8" fmla="*/ 11689 h 17527"/>
                <a:gd name="csX9" fmla="*/ 3031 w 70134"/>
                <a:gd name="csY9" fmla="*/ 4678 h 175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0134" h="17527">
                  <a:moveTo>
                    <a:pt x="20565" y="1172"/>
                  </a:moveTo>
                  <a:lnTo>
                    <a:pt x="69659" y="1172"/>
                  </a:lnTo>
                  <a:lnTo>
                    <a:pt x="69659" y="8183"/>
                  </a:lnTo>
                  <a:lnTo>
                    <a:pt x="38098" y="8183"/>
                  </a:lnTo>
                  <a:lnTo>
                    <a:pt x="34592" y="11689"/>
                  </a:lnTo>
                  <a:lnTo>
                    <a:pt x="69659" y="11689"/>
                  </a:lnTo>
                  <a:lnTo>
                    <a:pt x="73166" y="18700"/>
                  </a:lnTo>
                  <a:lnTo>
                    <a:pt x="45112" y="18700"/>
                  </a:lnTo>
                  <a:lnTo>
                    <a:pt x="3031" y="11689"/>
                  </a:lnTo>
                  <a:lnTo>
                    <a:pt x="3031" y="4678"/>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72" name="Freeform 971">
              <a:extLst>
                <a:ext uri="{FF2B5EF4-FFF2-40B4-BE49-F238E27FC236}">
                  <a16:creationId xmlns:a16="http://schemas.microsoft.com/office/drawing/2014/main" id="{2DA8A846-8EFF-6BC5-FC5A-3D6E8F01A09D}"/>
                </a:ext>
              </a:extLst>
            </p:cNvPr>
            <p:cNvSpPr/>
            <p:nvPr/>
          </p:nvSpPr>
          <p:spPr>
            <a:xfrm>
              <a:off x="9551984" y="1949471"/>
              <a:ext cx="41484" cy="82941"/>
            </a:xfrm>
            <a:custGeom>
              <a:avLst/>
              <a:gdLst>
                <a:gd name="csX0" fmla="*/ 3078 w 28053"/>
                <a:gd name="csY0" fmla="*/ 1099 h 56088"/>
                <a:gd name="csX1" fmla="*/ 27625 w 28053"/>
                <a:gd name="csY1" fmla="*/ 22132 h 56088"/>
                <a:gd name="csX2" fmla="*/ 31132 w 28053"/>
                <a:gd name="csY2" fmla="*/ 29143 h 56088"/>
                <a:gd name="csX3" fmla="*/ 24118 w 28053"/>
                <a:gd name="csY3" fmla="*/ 57187 h 56088"/>
                <a:gd name="csX4" fmla="*/ 6585 w 28053"/>
                <a:gd name="csY4" fmla="*/ 43165 h 56088"/>
                <a:gd name="csX5" fmla="*/ 6585 w 28053"/>
                <a:gd name="csY5" fmla="*/ 18627 h 56088"/>
                <a:gd name="csX6" fmla="*/ 17105 w 28053"/>
                <a:gd name="csY6" fmla="*/ 22132 h 56088"/>
                <a:gd name="csX7" fmla="*/ 3078 w 28053"/>
                <a:gd name="csY7" fmla="*/ 8110 h 560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053" h="56088">
                  <a:moveTo>
                    <a:pt x="3078" y="1099"/>
                  </a:moveTo>
                  <a:lnTo>
                    <a:pt x="27625" y="22132"/>
                  </a:lnTo>
                  <a:lnTo>
                    <a:pt x="31132" y="29143"/>
                  </a:lnTo>
                  <a:lnTo>
                    <a:pt x="24118" y="57187"/>
                  </a:lnTo>
                  <a:lnTo>
                    <a:pt x="6585" y="43165"/>
                  </a:lnTo>
                  <a:lnTo>
                    <a:pt x="6585" y="18627"/>
                  </a:lnTo>
                  <a:lnTo>
                    <a:pt x="17105" y="22132"/>
                  </a:lnTo>
                  <a:lnTo>
                    <a:pt x="3078" y="811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73" name="Freeform 972">
              <a:extLst>
                <a:ext uri="{FF2B5EF4-FFF2-40B4-BE49-F238E27FC236}">
                  <a16:creationId xmlns:a16="http://schemas.microsoft.com/office/drawing/2014/main" id="{ABC133B8-2A78-CE22-400D-F8A66BBF3E32}"/>
                </a:ext>
              </a:extLst>
            </p:cNvPr>
            <p:cNvSpPr/>
            <p:nvPr/>
          </p:nvSpPr>
          <p:spPr>
            <a:xfrm>
              <a:off x="8675609" y="2742593"/>
              <a:ext cx="15556" cy="134779"/>
            </a:xfrm>
            <a:custGeom>
              <a:avLst/>
              <a:gdLst>
                <a:gd name="csX0" fmla="*/ 6417 w 10520"/>
                <a:gd name="csY0" fmla="*/ 1252 h 91143"/>
                <a:gd name="csX1" fmla="*/ 9923 w 10520"/>
                <a:gd name="csY1" fmla="*/ 1252 h 91143"/>
                <a:gd name="csX2" fmla="*/ 13430 w 10520"/>
                <a:gd name="csY2" fmla="*/ 32802 h 91143"/>
                <a:gd name="csX3" fmla="*/ 6417 w 10520"/>
                <a:gd name="csY3" fmla="*/ 92395 h 91143"/>
                <a:gd name="csX4" fmla="*/ 2910 w 10520"/>
                <a:gd name="csY4" fmla="*/ 92395 h 91143"/>
                <a:gd name="csX5" fmla="*/ 2910 w 10520"/>
                <a:gd name="csY5" fmla="*/ 18780 h 91143"/>
              </a:gdLst>
              <a:ahLst/>
              <a:cxnLst>
                <a:cxn ang="0">
                  <a:pos x="csX0" y="csY0"/>
                </a:cxn>
                <a:cxn ang="0">
                  <a:pos x="csX1" y="csY1"/>
                </a:cxn>
                <a:cxn ang="0">
                  <a:pos x="csX2" y="csY2"/>
                </a:cxn>
                <a:cxn ang="0">
                  <a:pos x="csX3" y="csY3"/>
                </a:cxn>
                <a:cxn ang="0">
                  <a:pos x="csX4" y="csY4"/>
                </a:cxn>
                <a:cxn ang="0">
                  <a:pos x="csX5" y="csY5"/>
                </a:cxn>
              </a:cxnLst>
              <a:rect l="l" t="t" r="r" b="b"/>
              <a:pathLst>
                <a:path w="10520" h="91143">
                  <a:moveTo>
                    <a:pt x="6417" y="1252"/>
                  </a:moveTo>
                  <a:lnTo>
                    <a:pt x="9923" y="1252"/>
                  </a:lnTo>
                  <a:lnTo>
                    <a:pt x="13430" y="32802"/>
                  </a:lnTo>
                  <a:lnTo>
                    <a:pt x="6417" y="92395"/>
                  </a:lnTo>
                  <a:lnTo>
                    <a:pt x="2910" y="92395"/>
                  </a:lnTo>
                  <a:lnTo>
                    <a:pt x="2910" y="1878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74" name="Freeform 973">
              <a:extLst>
                <a:ext uri="{FF2B5EF4-FFF2-40B4-BE49-F238E27FC236}">
                  <a16:creationId xmlns:a16="http://schemas.microsoft.com/office/drawing/2014/main" id="{1A592AB8-36D2-514B-8D97-03A71C2BCC3C}"/>
                </a:ext>
              </a:extLst>
            </p:cNvPr>
            <p:cNvSpPr/>
            <p:nvPr/>
          </p:nvSpPr>
          <p:spPr>
            <a:xfrm>
              <a:off x="8691165" y="3188401"/>
              <a:ext cx="46670" cy="62206"/>
            </a:xfrm>
            <a:custGeom>
              <a:avLst/>
              <a:gdLst>
                <a:gd name="csX0" fmla="*/ 2912 w 31560"/>
                <a:gd name="csY0" fmla="*/ 1338 h 42066"/>
                <a:gd name="csX1" fmla="*/ 23952 w 31560"/>
                <a:gd name="csY1" fmla="*/ 18866 h 42066"/>
                <a:gd name="csX2" fmla="*/ 34473 w 31560"/>
                <a:gd name="csY2" fmla="*/ 22371 h 42066"/>
                <a:gd name="csX3" fmla="*/ 27459 w 31560"/>
                <a:gd name="csY3" fmla="*/ 32888 h 42066"/>
                <a:gd name="csX4" fmla="*/ 20446 w 31560"/>
                <a:gd name="csY4" fmla="*/ 32888 h 42066"/>
                <a:gd name="csX5" fmla="*/ 9925 w 31560"/>
                <a:gd name="csY5" fmla="*/ 43404 h 42066"/>
                <a:gd name="csX6" fmla="*/ 2912 w 31560"/>
                <a:gd name="csY6" fmla="*/ 29382 h 42066"/>
                <a:gd name="csX7" fmla="*/ 9925 w 31560"/>
                <a:gd name="csY7" fmla="*/ 22371 h 42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1560" h="42066">
                  <a:moveTo>
                    <a:pt x="2912" y="1338"/>
                  </a:moveTo>
                  <a:lnTo>
                    <a:pt x="23952" y="18866"/>
                  </a:lnTo>
                  <a:lnTo>
                    <a:pt x="34473" y="22371"/>
                  </a:lnTo>
                  <a:lnTo>
                    <a:pt x="27459" y="32888"/>
                  </a:lnTo>
                  <a:lnTo>
                    <a:pt x="20446" y="32888"/>
                  </a:lnTo>
                  <a:lnTo>
                    <a:pt x="9925" y="43404"/>
                  </a:lnTo>
                  <a:lnTo>
                    <a:pt x="2912" y="29382"/>
                  </a:lnTo>
                  <a:lnTo>
                    <a:pt x="9925" y="2237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75" name="Freeform 974">
              <a:extLst>
                <a:ext uri="{FF2B5EF4-FFF2-40B4-BE49-F238E27FC236}">
                  <a16:creationId xmlns:a16="http://schemas.microsoft.com/office/drawing/2014/main" id="{091D84F7-A375-1DB9-DF00-7336B02D76F5}"/>
                </a:ext>
              </a:extLst>
            </p:cNvPr>
            <p:cNvSpPr/>
            <p:nvPr/>
          </p:nvSpPr>
          <p:spPr>
            <a:xfrm>
              <a:off x="9199359" y="2903293"/>
              <a:ext cx="51856" cy="31102"/>
            </a:xfrm>
            <a:custGeom>
              <a:avLst/>
              <a:gdLst>
                <a:gd name="csX0" fmla="*/ 3010 w 35067"/>
                <a:gd name="csY0" fmla="*/ 1283 h 21033"/>
                <a:gd name="csX1" fmla="*/ 27557 w 35067"/>
                <a:gd name="csY1" fmla="*/ 4789 h 21033"/>
                <a:gd name="csX2" fmla="*/ 38077 w 35067"/>
                <a:gd name="csY2" fmla="*/ 15305 h 21033"/>
                <a:gd name="csX3" fmla="*/ 38077 w 35067"/>
                <a:gd name="csY3" fmla="*/ 22316 h 21033"/>
                <a:gd name="csX4" fmla="*/ 10023 w 35067"/>
                <a:gd name="csY4" fmla="*/ 22316 h 21033"/>
                <a:gd name="csX5" fmla="*/ 17037 w 35067"/>
                <a:gd name="csY5" fmla="*/ 18811 h 21033"/>
                <a:gd name="csX6" fmla="*/ 17037 w 35067"/>
                <a:gd name="csY6" fmla="*/ 11800 h 21033"/>
                <a:gd name="csX7" fmla="*/ 3010 w 35067"/>
                <a:gd name="csY7" fmla="*/ 8294 h 21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5067" h="21033">
                  <a:moveTo>
                    <a:pt x="3010" y="1283"/>
                  </a:moveTo>
                  <a:lnTo>
                    <a:pt x="27557" y="4789"/>
                  </a:lnTo>
                  <a:lnTo>
                    <a:pt x="38077" y="15305"/>
                  </a:lnTo>
                  <a:lnTo>
                    <a:pt x="38077" y="22316"/>
                  </a:lnTo>
                  <a:lnTo>
                    <a:pt x="10023" y="22316"/>
                  </a:lnTo>
                  <a:lnTo>
                    <a:pt x="17037" y="18811"/>
                  </a:lnTo>
                  <a:lnTo>
                    <a:pt x="17037" y="11800"/>
                  </a:lnTo>
                  <a:lnTo>
                    <a:pt x="3010" y="8294"/>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76" name="Freeform 975">
              <a:extLst>
                <a:ext uri="{FF2B5EF4-FFF2-40B4-BE49-F238E27FC236}">
                  <a16:creationId xmlns:a16="http://schemas.microsoft.com/office/drawing/2014/main" id="{258F6B98-B3C8-A8A7-3404-6F1B95F69B76}"/>
                </a:ext>
              </a:extLst>
            </p:cNvPr>
            <p:cNvSpPr/>
            <p:nvPr/>
          </p:nvSpPr>
          <p:spPr>
            <a:xfrm>
              <a:off x="9479384" y="2219030"/>
              <a:ext cx="119270" cy="15551"/>
            </a:xfrm>
            <a:custGeom>
              <a:avLst/>
              <a:gdLst>
                <a:gd name="csX0" fmla="*/ 3064 w 80655"/>
                <a:gd name="csY0" fmla="*/ 1151 h 10516"/>
                <a:gd name="csX1" fmla="*/ 83719 w 80655"/>
                <a:gd name="csY1" fmla="*/ 1151 h 10516"/>
                <a:gd name="csX2" fmla="*/ 83719 w 80655"/>
                <a:gd name="csY2" fmla="*/ 4657 h 10516"/>
                <a:gd name="csX3" fmla="*/ 20598 w 80655"/>
                <a:gd name="csY3" fmla="*/ 11668 h 10516"/>
                <a:gd name="csX4" fmla="*/ 10077 w 80655"/>
                <a:gd name="csY4" fmla="*/ 11668 h 10516"/>
              </a:gdLst>
              <a:ahLst/>
              <a:cxnLst>
                <a:cxn ang="0">
                  <a:pos x="csX0" y="csY0"/>
                </a:cxn>
                <a:cxn ang="0">
                  <a:pos x="csX1" y="csY1"/>
                </a:cxn>
                <a:cxn ang="0">
                  <a:pos x="csX2" y="csY2"/>
                </a:cxn>
                <a:cxn ang="0">
                  <a:pos x="csX3" y="csY3"/>
                </a:cxn>
                <a:cxn ang="0">
                  <a:pos x="csX4" y="csY4"/>
                </a:cxn>
              </a:cxnLst>
              <a:rect l="l" t="t" r="r" b="b"/>
              <a:pathLst>
                <a:path w="80655" h="10516">
                  <a:moveTo>
                    <a:pt x="3064" y="1151"/>
                  </a:moveTo>
                  <a:lnTo>
                    <a:pt x="83719" y="1151"/>
                  </a:lnTo>
                  <a:lnTo>
                    <a:pt x="83719" y="4657"/>
                  </a:lnTo>
                  <a:lnTo>
                    <a:pt x="20598" y="11668"/>
                  </a:lnTo>
                  <a:lnTo>
                    <a:pt x="10077" y="11668"/>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77" name="Freeform 976">
              <a:extLst>
                <a:ext uri="{FF2B5EF4-FFF2-40B4-BE49-F238E27FC236}">
                  <a16:creationId xmlns:a16="http://schemas.microsoft.com/office/drawing/2014/main" id="{A8D78B52-FC00-DFAB-C45A-D0A344D37C76}"/>
                </a:ext>
              </a:extLst>
            </p:cNvPr>
            <p:cNvSpPr/>
            <p:nvPr/>
          </p:nvSpPr>
          <p:spPr>
            <a:xfrm>
              <a:off x="8706724" y="3224688"/>
              <a:ext cx="51856" cy="31102"/>
            </a:xfrm>
            <a:custGeom>
              <a:avLst/>
              <a:gdLst>
                <a:gd name="csX0" fmla="*/ 20454 w 35067"/>
                <a:gd name="csY0" fmla="*/ 1345 h 21033"/>
                <a:gd name="csX1" fmla="*/ 37987 w 35067"/>
                <a:gd name="csY1" fmla="*/ 4851 h 21033"/>
                <a:gd name="csX2" fmla="*/ 37987 w 35067"/>
                <a:gd name="csY2" fmla="*/ 11862 h 21033"/>
                <a:gd name="csX3" fmla="*/ 23960 w 35067"/>
                <a:gd name="csY3" fmla="*/ 11862 h 21033"/>
                <a:gd name="csX4" fmla="*/ 20454 w 35067"/>
                <a:gd name="csY4" fmla="*/ 22378 h 21033"/>
                <a:gd name="csX5" fmla="*/ 2920 w 35067"/>
                <a:gd name="csY5" fmla="*/ 18873 h 21033"/>
                <a:gd name="csX6" fmla="*/ 9933 w 35067"/>
                <a:gd name="csY6" fmla="*/ 4851 h 210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067" h="21033">
                  <a:moveTo>
                    <a:pt x="20454" y="1345"/>
                  </a:moveTo>
                  <a:lnTo>
                    <a:pt x="37987" y="4851"/>
                  </a:lnTo>
                  <a:lnTo>
                    <a:pt x="37987" y="11862"/>
                  </a:lnTo>
                  <a:lnTo>
                    <a:pt x="23960" y="11862"/>
                  </a:lnTo>
                  <a:lnTo>
                    <a:pt x="20454" y="22378"/>
                  </a:lnTo>
                  <a:lnTo>
                    <a:pt x="2920" y="18873"/>
                  </a:lnTo>
                  <a:lnTo>
                    <a:pt x="9933" y="485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78" name="Freeform 977">
              <a:extLst>
                <a:ext uri="{FF2B5EF4-FFF2-40B4-BE49-F238E27FC236}">
                  <a16:creationId xmlns:a16="http://schemas.microsoft.com/office/drawing/2014/main" id="{10ED538E-E6C4-AA57-94E4-43E857B6B4DB}"/>
                </a:ext>
              </a:extLst>
            </p:cNvPr>
            <p:cNvSpPr/>
            <p:nvPr/>
          </p:nvSpPr>
          <p:spPr>
            <a:xfrm>
              <a:off x="9754225" y="2239765"/>
              <a:ext cx="36300" cy="36286"/>
            </a:xfrm>
            <a:custGeom>
              <a:avLst/>
              <a:gdLst>
                <a:gd name="csX0" fmla="*/ 3117 w 24547"/>
                <a:gd name="csY0" fmla="*/ 1155 h 24538"/>
                <a:gd name="csX1" fmla="*/ 17144 w 24547"/>
                <a:gd name="csY1" fmla="*/ 4661 h 24538"/>
                <a:gd name="csX2" fmla="*/ 27664 w 24547"/>
                <a:gd name="csY2" fmla="*/ 1155 h 24538"/>
                <a:gd name="csX3" fmla="*/ 24157 w 24547"/>
                <a:gd name="csY3" fmla="*/ 25694 h 24538"/>
                <a:gd name="csX4" fmla="*/ 10130 w 24547"/>
                <a:gd name="csY4" fmla="*/ 22188 h 24538"/>
                <a:gd name="csX5" fmla="*/ 10130 w 24547"/>
                <a:gd name="csY5" fmla="*/ 4661 h 24538"/>
              </a:gdLst>
              <a:ahLst/>
              <a:cxnLst>
                <a:cxn ang="0">
                  <a:pos x="csX0" y="csY0"/>
                </a:cxn>
                <a:cxn ang="0">
                  <a:pos x="csX1" y="csY1"/>
                </a:cxn>
                <a:cxn ang="0">
                  <a:pos x="csX2" y="csY2"/>
                </a:cxn>
                <a:cxn ang="0">
                  <a:pos x="csX3" y="csY3"/>
                </a:cxn>
                <a:cxn ang="0">
                  <a:pos x="csX4" y="csY4"/>
                </a:cxn>
                <a:cxn ang="0">
                  <a:pos x="csX5" y="csY5"/>
                </a:cxn>
              </a:cxnLst>
              <a:rect l="l" t="t" r="r" b="b"/>
              <a:pathLst>
                <a:path w="24547" h="24538">
                  <a:moveTo>
                    <a:pt x="3117" y="1155"/>
                  </a:moveTo>
                  <a:lnTo>
                    <a:pt x="17144" y="4661"/>
                  </a:lnTo>
                  <a:lnTo>
                    <a:pt x="27664" y="1155"/>
                  </a:lnTo>
                  <a:lnTo>
                    <a:pt x="24157" y="25694"/>
                  </a:lnTo>
                  <a:lnTo>
                    <a:pt x="10130" y="22188"/>
                  </a:lnTo>
                  <a:lnTo>
                    <a:pt x="10130" y="466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79" name="Freeform 978">
              <a:extLst>
                <a:ext uri="{FF2B5EF4-FFF2-40B4-BE49-F238E27FC236}">
                  <a16:creationId xmlns:a16="http://schemas.microsoft.com/office/drawing/2014/main" id="{E6496F75-E793-EFB3-D029-D0848EA86575}"/>
                </a:ext>
              </a:extLst>
            </p:cNvPr>
            <p:cNvSpPr/>
            <p:nvPr/>
          </p:nvSpPr>
          <p:spPr>
            <a:xfrm>
              <a:off x="9494942" y="1897634"/>
              <a:ext cx="31113" cy="51838"/>
            </a:xfrm>
            <a:custGeom>
              <a:avLst/>
              <a:gdLst>
                <a:gd name="csX0" fmla="*/ 3067 w 21040"/>
                <a:gd name="csY0" fmla="*/ 1089 h 35055"/>
                <a:gd name="csX1" fmla="*/ 17094 w 21040"/>
                <a:gd name="csY1" fmla="*/ 4595 h 35055"/>
                <a:gd name="csX2" fmla="*/ 24107 w 21040"/>
                <a:gd name="csY2" fmla="*/ 15111 h 35055"/>
                <a:gd name="csX3" fmla="*/ 17094 w 21040"/>
                <a:gd name="csY3" fmla="*/ 18617 h 35055"/>
                <a:gd name="csX4" fmla="*/ 20601 w 21040"/>
                <a:gd name="csY4" fmla="*/ 36144 h 35055"/>
                <a:gd name="csX5" fmla="*/ 13587 w 21040"/>
                <a:gd name="csY5" fmla="*/ 36144 h 35055"/>
                <a:gd name="csX6" fmla="*/ 3067 w 21040"/>
                <a:gd name="csY6" fmla="*/ 8100 h 350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1040" h="35055">
                  <a:moveTo>
                    <a:pt x="3067" y="1089"/>
                  </a:moveTo>
                  <a:lnTo>
                    <a:pt x="17094" y="4595"/>
                  </a:lnTo>
                  <a:lnTo>
                    <a:pt x="24107" y="15111"/>
                  </a:lnTo>
                  <a:lnTo>
                    <a:pt x="17094" y="18617"/>
                  </a:lnTo>
                  <a:lnTo>
                    <a:pt x="20601" y="36144"/>
                  </a:lnTo>
                  <a:lnTo>
                    <a:pt x="13587" y="36144"/>
                  </a:lnTo>
                  <a:lnTo>
                    <a:pt x="3067" y="8100"/>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80" name="Freeform 979">
              <a:extLst>
                <a:ext uri="{FF2B5EF4-FFF2-40B4-BE49-F238E27FC236}">
                  <a16:creationId xmlns:a16="http://schemas.microsoft.com/office/drawing/2014/main" id="{6EA10427-EAB2-911F-7A2F-9D929E13829B}"/>
                </a:ext>
              </a:extLst>
            </p:cNvPr>
            <p:cNvSpPr/>
            <p:nvPr/>
          </p:nvSpPr>
          <p:spPr>
            <a:xfrm>
              <a:off x="8872663" y="2898108"/>
              <a:ext cx="46670" cy="36286"/>
            </a:xfrm>
            <a:custGeom>
              <a:avLst/>
              <a:gdLst>
                <a:gd name="csX0" fmla="*/ 2947 w 31560"/>
                <a:gd name="csY0" fmla="*/ 1282 h 24538"/>
                <a:gd name="csX1" fmla="*/ 16974 w 31560"/>
                <a:gd name="csY1" fmla="*/ 4788 h 24538"/>
                <a:gd name="csX2" fmla="*/ 9960 w 31560"/>
                <a:gd name="csY2" fmla="*/ 22315 h 24538"/>
                <a:gd name="csX3" fmla="*/ 34508 w 31560"/>
                <a:gd name="csY3" fmla="*/ 22315 h 24538"/>
                <a:gd name="csX4" fmla="*/ 34508 w 31560"/>
                <a:gd name="csY4" fmla="*/ 25821 h 24538"/>
                <a:gd name="csX5" fmla="*/ 6454 w 31560"/>
                <a:gd name="csY5" fmla="*/ 25821 h 24538"/>
                <a:gd name="csX6" fmla="*/ 2947 w 31560"/>
                <a:gd name="csY6" fmla="*/ 22315 h 245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560" h="24538">
                  <a:moveTo>
                    <a:pt x="2947" y="1282"/>
                  </a:moveTo>
                  <a:lnTo>
                    <a:pt x="16974" y="4788"/>
                  </a:lnTo>
                  <a:lnTo>
                    <a:pt x="9960" y="22315"/>
                  </a:lnTo>
                  <a:lnTo>
                    <a:pt x="34508" y="22315"/>
                  </a:lnTo>
                  <a:lnTo>
                    <a:pt x="34508" y="25821"/>
                  </a:lnTo>
                  <a:lnTo>
                    <a:pt x="6454" y="25821"/>
                  </a:lnTo>
                  <a:lnTo>
                    <a:pt x="2947" y="2231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81" name="Freeform 980">
              <a:extLst>
                <a:ext uri="{FF2B5EF4-FFF2-40B4-BE49-F238E27FC236}">
                  <a16:creationId xmlns:a16="http://schemas.microsoft.com/office/drawing/2014/main" id="{C6B561E9-211E-D052-EBEC-3C45E7BDAD19}"/>
                </a:ext>
              </a:extLst>
            </p:cNvPr>
            <p:cNvSpPr/>
            <p:nvPr/>
          </p:nvSpPr>
          <p:spPr>
            <a:xfrm>
              <a:off x="8675609" y="3152115"/>
              <a:ext cx="20741" cy="51838"/>
            </a:xfrm>
            <a:custGeom>
              <a:avLst/>
              <a:gdLst>
                <a:gd name="csX0" fmla="*/ 6417 w 14026"/>
                <a:gd name="csY0" fmla="*/ 1331 h 35055"/>
                <a:gd name="csX1" fmla="*/ 13430 w 14026"/>
                <a:gd name="csY1" fmla="*/ 15353 h 35055"/>
                <a:gd name="csX2" fmla="*/ 16937 w 14026"/>
                <a:gd name="csY2" fmla="*/ 22364 h 35055"/>
                <a:gd name="csX3" fmla="*/ 9923 w 14026"/>
                <a:gd name="csY3" fmla="*/ 22364 h 35055"/>
                <a:gd name="csX4" fmla="*/ 6417 w 14026"/>
                <a:gd name="csY4" fmla="*/ 36386 h 35055"/>
                <a:gd name="csX5" fmla="*/ 2910 w 14026"/>
                <a:gd name="csY5" fmla="*/ 36386 h 35055"/>
                <a:gd name="csX6" fmla="*/ 2910 w 14026"/>
                <a:gd name="csY6" fmla="*/ 4837 h 3505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4026" h="35055">
                  <a:moveTo>
                    <a:pt x="6417" y="1331"/>
                  </a:moveTo>
                  <a:lnTo>
                    <a:pt x="13430" y="15353"/>
                  </a:lnTo>
                  <a:lnTo>
                    <a:pt x="16937" y="22364"/>
                  </a:lnTo>
                  <a:lnTo>
                    <a:pt x="9923" y="22364"/>
                  </a:lnTo>
                  <a:lnTo>
                    <a:pt x="6417" y="36386"/>
                  </a:lnTo>
                  <a:lnTo>
                    <a:pt x="2910" y="36386"/>
                  </a:lnTo>
                  <a:lnTo>
                    <a:pt x="2910" y="4837"/>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82" name="Freeform 981">
              <a:extLst>
                <a:ext uri="{FF2B5EF4-FFF2-40B4-BE49-F238E27FC236}">
                  <a16:creationId xmlns:a16="http://schemas.microsoft.com/office/drawing/2014/main" id="{A9A92824-139D-C375-6EF3-E19BE382B3B0}"/>
                </a:ext>
              </a:extLst>
            </p:cNvPr>
            <p:cNvSpPr/>
            <p:nvPr/>
          </p:nvSpPr>
          <p:spPr>
            <a:xfrm>
              <a:off x="8877849" y="2706307"/>
              <a:ext cx="31113" cy="25919"/>
            </a:xfrm>
            <a:custGeom>
              <a:avLst/>
              <a:gdLst>
                <a:gd name="csX0" fmla="*/ 2948 w 21040"/>
                <a:gd name="csY0" fmla="*/ 1245 h 17527"/>
                <a:gd name="csX1" fmla="*/ 23988 w 21040"/>
                <a:gd name="csY1" fmla="*/ 8256 h 17527"/>
                <a:gd name="csX2" fmla="*/ 23988 w 21040"/>
                <a:gd name="csY2" fmla="*/ 15267 h 17527"/>
                <a:gd name="csX3" fmla="*/ 2948 w 21040"/>
                <a:gd name="csY3" fmla="*/ 18773 h 17527"/>
              </a:gdLst>
              <a:ahLst/>
              <a:cxnLst>
                <a:cxn ang="0">
                  <a:pos x="csX0" y="csY0"/>
                </a:cxn>
                <a:cxn ang="0">
                  <a:pos x="csX1" y="csY1"/>
                </a:cxn>
                <a:cxn ang="0">
                  <a:pos x="csX2" y="csY2"/>
                </a:cxn>
                <a:cxn ang="0">
                  <a:pos x="csX3" y="csY3"/>
                </a:cxn>
              </a:cxnLst>
              <a:rect l="l" t="t" r="r" b="b"/>
              <a:pathLst>
                <a:path w="21040" h="17527">
                  <a:moveTo>
                    <a:pt x="2948" y="1245"/>
                  </a:moveTo>
                  <a:lnTo>
                    <a:pt x="23988" y="8256"/>
                  </a:lnTo>
                  <a:lnTo>
                    <a:pt x="23988" y="15267"/>
                  </a:lnTo>
                  <a:lnTo>
                    <a:pt x="2948" y="18773"/>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83" name="Freeform 982">
              <a:extLst>
                <a:ext uri="{FF2B5EF4-FFF2-40B4-BE49-F238E27FC236}">
                  <a16:creationId xmlns:a16="http://schemas.microsoft.com/office/drawing/2014/main" id="{DEE3CC62-2638-C4C9-CA22-A7D7324A7592}"/>
                </a:ext>
              </a:extLst>
            </p:cNvPr>
            <p:cNvSpPr/>
            <p:nvPr/>
          </p:nvSpPr>
          <p:spPr>
            <a:xfrm>
              <a:off x="9526055" y="1923551"/>
              <a:ext cx="31113" cy="31102"/>
            </a:xfrm>
            <a:custGeom>
              <a:avLst/>
              <a:gdLst>
                <a:gd name="csX0" fmla="*/ 3073 w 21040"/>
                <a:gd name="csY0" fmla="*/ 1094 h 21033"/>
                <a:gd name="csX1" fmla="*/ 17100 w 21040"/>
                <a:gd name="csY1" fmla="*/ 8105 h 21033"/>
                <a:gd name="csX2" fmla="*/ 24113 w 21040"/>
                <a:gd name="csY2" fmla="*/ 18622 h 21033"/>
                <a:gd name="csX3" fmla="*/ 10086 w 21040"/>
                <a:gd name="csY3" fmla="*/ 22127 h 21033"/>
                <a:gd name="csX4" fmla="*/ 3073 w 21040"/>
                <a:gd name="csY4" fmla="*/ 15116 h 21033"/>
              </a:gdLst>
              <a:ahLst/>
              <a:cxnLst>
                <a:cxn ang="0">
                  <a:pos x="csX0" y="csY0"/>
                </a:cxn>
                <a:cxn ang="0">
                  <a:pos x="csX1" y="csY1"/>
                </a:cxn>
                <a:cxn ang="0">
                  <a:pos x="csX2" y="csY2"/>
                </a:cxn>
                <a:cxn ang="0">
                  <a:pos x="csX3" y="csY3"/>
                </a:cxn>
                <a:cxn ang="0">
                  <a:pos x="csX4" y="csY4"/>
                </a:cxn>
              </a:cxnLst>
              <a:rect l="l" t="t" r="r" b="b"/>
              <a:pathLst>
                <a:path w="21040" h="21033">
                  <a:moveTo>
                    <a:pt x="3073" y="1094"/>
                  </a:moveTo>
                  <a:lnTo>
                    <a:pt x="17100" y="8105"/>
                  </a:lnTo>
                  <a:lnTo>
                    <a:pt x="24113" y="18622"/>
                  </a:lnTo>
                  <a:lnTo>
                    <a:pt x="10086" y="22127"/>
                  </a:lnTo>
                  <a:lnTo>
                    <a:pt x="3073" y="15116"/>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84" name="Freeform 983">
              <a:extLst>
                <a:ext uri="{FF2B5EF4-FFF2-40B4-BE49-F238E27FC236}">
                  <a16:creationId xmlns:a16="http://schemas.microsoft.com/office/drawing/2014/main" id="{BA9EA76E-386C-D096-ECBF-FDC9E5AF7AE5}"/>
                </a:ext>
              </a:extLst>
            </p:cNvPr>
            <p:cNvSpPr/>
            <p:nvPr/>
          </p:nvSpPr>
          <p:spPr>
            <a:xfrm>
              <a:off x="8717094" y="1897634"/>
              <a:ext cx="57042" cy="15551"/>
            </a:xfrm>
            <a:custGeom>
              <a:avLst/>
              <a:gdLst>
                <a:gd name="csX0" fmla="*/ 9932 w 38574"/>
                <a:gd name="csY0" fmla="*/ 1089 h 10516"/>
                <a:gd name="csX1" fmla="*/ 41493 w 38574"/>
                <a:gd name="csY1" fmla="*/ 4595 h 10516"/>
                <a:gd name="csX2" fmla="*/ 30973 w 38574"/>
                <a:gd name="csY2" fmla="*/ 11606 h 10516"/>
                <a:gd name="csX3" fmla="*/ 9932 w 38574"/>
                <a:gd name="csY3" fmla="*/ 11606 h 10516"/>
                <a:gd name="csX4" fmla="*/ 2919 w 38574"/>
                <a:gd name="csY4" fmla="*/ 4595 h 10516"/>
              </a:gdLst>
              <a:ahLst/>
              <a:cxnLst>
                <a:cxn ang="0">
                  <a:pos x="csX0" y="csY0"/>
                </a:cxn>
                <a:cxn ang="0">
                  <a:pos x="csX1" y="csY1"/>
                </a:cxn>
                <a:cxn ang="0">
                  <a:pos x="csX2" y="csY2"/>
                </a:cxn>
                <a:cxn ang="0">
                  <a:pos x="csX3" y="csY3"/>
                </a:cxn>
                <a:cxn ang="0">
                  <a:pos x="csX4" y="csY4"/>
                </a:cxn>
              </a:cxnLst>
              <a:rect l="l" t="t" r="r" b="b"/>
              <a:pathLst>
                <a:path w="38574" h="10516">
                  <a:moveTo>
                    <a:pt x="9932" y="1089"/>
                  </a:moveTo>
                  <a:lnTo>
                    <a:pt x="41493" y="4595"/>
                  </a:lnTo>
                  <a:lnTo>
                    <a:pt x="30973" y="11606"/>
                  </a:lnTo>
                  <a:lnTo>
                    <a:pt x="9932" y="11606"/>
                  </a:lnTo>
                  <a:lnTo>
                    <a:pt x="2919" y="4595"/>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85" name="Freeform 984">
              <a:extLst>
                <a:ext uri="{FF2B5EF4-FFF2-40B4-BE49-F238E27FC236}">
                  <a16:creationId xmlns:a16="http://schemas.microsoft.com/office/drawing/2014/main" id="{CC33F867-3CF5-7350-452E-0049B1531B38}"/>
                </a:ext>
              </a:extLst>
            </p:cNvPr>
            <p:cNvSpPr/>
            <p:nvPr/>
          </p:nvSpPr>
          <p:spPr>
            <a:xfrm>
              <a:off x="9707553" y="2125721"/>
              <a:ext cx="46670" cy="41471"/>
            </a:xfrm>
            <a:custGeom>
              <a:avLst/>
              <a:gdLst>
                <a:gd name="csX0" fmla="*/ 10123 w 31560"/>
                <a:gd name="csY0" fmla="*/ 1133 h 28044"/>
                <a:gd name="csX1" fmla="*/ 34671 w 31560"/>
                <a:gd name="csY1" fmla="*/ 22166 h 28044"/>
                <a:gd name="csX2" fmla="*/ 27657 w 31560"/>
                <a:gd name="csY2" fmla="*/ 29177 h 28044"/>
                <a:gd name="csX3" fmla="*/ 27657 w 31560"/>
                <a:gd name="csY3" fmla="*/ 22166 h 28044"/>
                <a:gd name="csX4" fmla="*/ 13630 w 31560"/>
                <a:gd name="csY4" fmla="*/ 15155 h 28044"/>
                <a:gd name="csX5" fmla="*/ 3110 w 31560"/>
                <a:gd name="csY5" fmla="*/ 4639 h 28044"/>
              </a:gdLst>
              <a:ahLst/>
              <a:cxnLst>
                <a:cxn ang="0">
                  <a:pos x="csX0" y="csY0"/>
                </a:cxn>
                <a:cxn ang="0">
                  <a:pos x="csX1" y="csY1"/>
                </a:cxn>
                <a:cxn ang="0">
                  <a:pos x="csX2" y="csY2"/>
                </a:cxn>
                <a:cxn ang="0">
                  <a:pos x="csX3" y="csY3"/>
                </a:cxn>
                <a:cxn ang="0">
                  <a:pos x="csX4" y="csY4"/>
                </a:cxn>
                <a:cxn ang="0">
                  <a:pos x="csX5" y="csY5"/>
                </a:cxn>
              </a:cxnLst>
              <a:rect l="l" t="t" r="r" b="b"/>
              <a:pathLst>
                <a:path w="31560" h="28044">
                  <a:moveTo>
                    <a:pt x="10123" y="1133"/>
                  </a:moveTo>
                  <a:lnTo>
                    <a:pt x="34671" y="22166"/>
                  </a:lnTo>
                  <a:lnTo>
                    <a:pt x="27657" y="29177"/>
                  </a:lnTo>
                  <a:lnTo>
                    <a:pt x="27657" y="22166"/>
                  </a:lnTo>
                  <a:lnTo>
                    <a:pt x="13630" y="15155"/>
                  </a:lnTo>
                  <a:lnTo>
                    <a:pt x="3110" y="4639"/>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86" name="Freeform 985">
              <a:extLst>
                <a:ext uri="{FF2B5EF4-FFF2-40B4-BE49-F238E27FC236}">
                  <a16:creationId xmlns:a16="http://schemas.microsoft.com/office/drawing/2014/main" id="{3DEE3F3D-2D36-F354-76EE-DCF261A299D7}"/>
                </a:ext>
              </a:extLst>
            </p:cNvPr>
            <p:cNvSpPr/>
            <p:nvPr/>
          </p:nvSpPr>
          <p:spPr>
            <a:xfrm>
              <a:off x="9406786" y="2317522"/>
              <a:ext cx="25927" cy="36286"/>
            </a:xfrm>
            <a:custGeom>
              <a:avLst/>
              <a:gdLst>
                <a:gd name="csX0" fmla="*/ 17081 w 17533"/>
                <a:gd name="csY0" fmla="*/ 1170 h 24538"/>
                <a:gd name="csX1" fmla="*/ 20588 w 17533"/>
                <a:gd name="csY1" fmla="*/ 1170 h 24538"/>
                <a:gd name="csX2" fmla="*/ 20588 w 17533"/>
                <a:gd name="csY2" fmla="*/ 25709 h 24538"/>
                <a:gd name="csX3" fmla="*/ 3054 w 17533"/>
                <a:gd name="csY3" fmla="*/ 25709 h 24538"/>
                <a:gd name="csX4" fmla="*/ 10067 w 17533"/>
                <a:gd name="csY4" fmla="*/ 22203 h 24538"/>
                <a:gd name="csX5" fmla="*/ 6561 w 17533"/>
                <a:gd name="csY5" fmla="*/ 8181 h 24538"/>
                <a:gd name="csX6" fmla="*/ 13574 w 17533"/>
                <a:gd name="csY6" fmla="*/ 8181 h 245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7533" h="24538">
                  <a:moveTo>
                    <a:pt x="17081" y="1170"/>
                  </a:moveTo>
                  <a:lnTo>
                    <a:pt x="20588" y="1170"/>
                  </a:lnTo>
                  <a:lnTo>
                    <a:pt x="20588" y="25709"/>
                  </a:lnTo>
                  <a:lnTo>
                    <a:pt x="3054" y="25709"/>
                  </a:lnTo>
                  <a:lnTo>
                    <a:pt x="10067" y="22203"/>
                  </a:lnTo>
                  <a:lnTo>
                    <a:pt x="6561" y="8181"/>
                  </a:lnTo>
                  <a:lnTo>
                    <a:pt x="13574" y="818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87" name="Freeform 986">
              <a:extLst>
                <a:ext uri="{FF2B5EF4-FFF2-40B4-BE49-F238E27FC236}">
                  <a16:creationId xmlns:a16="http://schemas.microsoft.com/office/drawing/2014/main" id="{D49994DC-236C-2E51-9445-19786039FB27}"/>
                </a:ext>
              </a:extLst>
            </p:cNvPr>
            <p:cNvSpPr/>
            <p:nvPr/>
          </p:nvSpPr>
          <p:spPr>
            <a:xfrm>
              <a:off x="9536428" y="1975390"/>
              <a:ext cx="25927" cy="31102"/>
            </a:xfrm>
            <a:custGeom>
              <a:avLst/>
              <a:gdLst>
                <a:gd name="csX0" fmla="*/ 3075 w 17533"/>
                <a:gd name="csY0" fmla="*/ 1104 h 21033"/>
                <a:gd name="csX1" fmla="*/ 13595 w 17533"/>
                <a:gd name="csY1" fmla="*/ 1104 h 21033"/>
                <a:gd name="csX2" fmla="*/ 13595 w 17533"/>
                <a:gd name="csY2" fmla="*/ 8115 h 21033"/>
                <a:gd name="csX3" fmla="*/ 20609 w 17533"/>
                <a:gd name="csY3" fmla="*/ 8115 h 21033"/>
                <a:gd name="csX4" fmla="*/ 17102 w 17533"/>
                <a:gd name="csY4" fmla="*/ 22137 h 21033"/>
                <a:gd name="csX5" fmla="*/ 3075 w 17533"/>
                <a:gd name="csY5" fmla="*/ 11621 h 21033"/>
              </a:gdLst>
              <a:ahLst/>
              <a:cxnLst>
                <a:cxn ang="0">
                  <a:pos x="csX0" y="csY0"/>
                </a:cxn>
                <a:cxn ang="0">
                  <a:pos x="csX1" y="csY1"/>
                </a:cxn>
                <a:cxn ang="0">
                  <a:pos x="csX2" y="csY2"/>
                </a:cxn>
                <a:cxn ang="0">
                  <a:pos x="csX3" y="csY3"/>
                </a:cxn>
                <a:cxn ang="0">
                  <a:pos x="csX4" y="csY4"/>
                </a:cxn>
                <a:cxn ang="0">
                  <a:pos x="csX5" y="csY5"/>
                </a:cxn>
              </a:cxnLst>
              <a:rect l="l" t="t" r="r" b="b"/>
              <a:pathLst>
                <a:path w="17533" h="21033">
                  <a:moveTo>
                    <a:pt x="3075" y="1104"/>
                  </a:moveTo>
                  <a:lnTo>
                    <a:pt x="13595" y="1104"/>
                  </a:lnTo>
                  <a:lnTo>
                    <a:pt x="13595" y="8115"/>
                  </a:lnTo>
                  <a:lnTo>
                    <a:pt x="20609" y="8115"/>
                  </a:lnTo>
                  <a:lnTo>
                    <a:pt x="17102" y="22137"/>
                  </a:lnTo>
                  <a:lnTo>
                    <a:pt x="3075" y="11621"/>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88" name="Freeform 987">
              <a:extLst>
                <a:ext uri="{FF2B5EF4-FFF2-40B4-BE49-F238E27FC236}">
                  <a16:creationId xmlns:a16="http://schemas.microsoft.com/office/drawing/2014/main" id="{DB1EAF12-C3B7-D4DE-985A-182D10E00A70}"/>
                </a:ext>
              </a:extLst>
            </p:cNvPr>
            <p:cNvSpPr/>
            <p:nvPr/>
          </p:nvSpPr>
          <p:spPr>
            <a:xfrm>
              <a:off x="9277143" y="2706307"/>
              <a:ext cx="36300" cy="25919"/>
            </a:xfrm>
            <a:custGeom>
              <a:avLst/>
              <a:gdLst>
                <a:gd name="csX0" fmla="*/ 17056 w 24547"/>
                <a:gd name="csY0" fmla="*/ 1245 h 17527"/>
                <a:gd name="csX1" fmla="*/ 27576 w 24547"/>
                <a:gd name="csY1" fmla="*/ 1245 h 17527"/>
                <a:gd name="csX2" fmla="*/ 24069 w 24547"/>
                <a:gd name="csY2" fmla="*/ 18773 h 17527"/>
                <a:gd name="csX3" fmla="*/ 3029 w 24547"/>
                <a:gd name="csY3" fmla="*/ 18773 h 17527"/>
                <a:gd name="csX4" fmla="*/ 13549 w 24547"/>
                <a:gd name="csY4" fmla="*/ 11762 h 17527"/>
              </a:gdLst>
              <a:ahLst/>
              <a:cxnLst>
                <a:cxn ang="0">
                  <a:pos x="csX0" y="csY0"/>
                </a:cxn>
                <a:cxn ang="0">
                  <a:pos x="csX1" y="csY1"/>
                </a:cxn>
                <a:cxn ang="0">
                  <a:pos x="csX2" y="csY2"/>
                </a:cxn>
                <a:cxn ang="0">
                  <a:pos x="csX3" y="csY3"/>
                </a:cxn>
                <a:cxn ang="0">
                  <a:pos x="csX4" y="csY4"/>
                </a:cxn>
              </a:cxnLst>
              <a:rect l="l" t="t" r="r" b="b"/>
              <a:pathLst>
                <a:path w="24547" h="17527">
                  <a:moveTo>
                    <a:pt x="17056" y="1245"/>
                  </a:moveTo>
                  <a:lnTo>
                    <a:pt x="27576" y="1245"/>
                  </a:lnTo>
                  <a:lnTo>
                    <a:pt x="24069" y="18773"/>
                  </a:lnTo>
                  <a:lnTo>
                    <a:pt x="3029" y="18773"/>
                  </a:lnTo>
                  <a:lnTo>
                    <a:pt x="13549" y="11762"/>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89" name="TextBox 988">
              <a:extLst>
                <a:ext uri="{FF2B5EF4-FFF2-40B4-BE49-F238E27FC236}">
                  <a16:creationId xmlns:a16="http://schemas.microsoft.com/office/drawing/2014/main" id="{50F3FC7A-166C-3645-13FC-BEE4800262DD}"/>
                </a:ext>
              </a:extLst>
            </p:cNvPr>
            <p:cNvSpPr txBox="1"/>
            <p:nvPr/>
          </p:nvSpPr>
          <p:spPr>
            <a:xfrm>
              <a:off x="8746927" y="2228445"/>
              <a:ext cx="1021481" cy="369332"/>
            </a:xfrm>
            <a:prstGeom prst="rect">
              <a:avLst/>
            </a:prstGeom>
            <a:solidFill>
              <a:schemeClr val="bg1"/>
            </a:solidFill>
          </p:spPr>
          <p:txBody>
            <a:bodyPr wrap="square" rtlCol="0">
              <a:spAutoFit/>
            </a:bodyPr>
            <a:lstStyle/>
            <a:p>
              <a:pPr algn="ctr"/>
              <a:r>
                <a:rPr lang="en-GB" dirty="0"/>
                <a:t> </a:t>
              </a:r>
              <a:endParaRPr lang="en-GB" baseline="-25000" dirty="0"/>
            </a:p>
          </p:txBody>
        </p:sp>
        <p:grpSp>
          <p:nvGrpSpPr>
            <p:cNvPr id="990" name="Group 989">
              <a:extLst>
                <a:ext uri="{FF2B5EF4-FFF2-40B4-BE49-F238E27FC236}">
                  <a16:creationId xmlns:a16="http://schemas.microsoft.com/office/drawing/2014/main" id="{89CE20C7-28CC-C430-E0EE-86CA74610371}"/>
                </a:ext>
              </a:extLst>
            </p:cNvPr>
            <p:cNvGrpSpPr/>
            <p:nvPr/>
          </p:nvGrpSpPr>
          <p:grpSpPr>
            <a:xfrm>
              <a:off x="8702541" y="1835532"/>
              <a:ext cx="914400" cy="1017404"/>
              <a:chOff x="10272464" y="2240357"/>
              <a:chExt cx="914400" cy="1017404"/>
            </a:xfrm>
          </p:grpSpPr>
          <p:pic>
            <p:nvPicPr>
              <p:cNvPr id="994" name="Graphic 993" descr="Cloud outline">
                <a:extLst>
                  <a:ext uri="{FF2B5EF4-FFF2-40B4-BE49-F238E27FC236}">
                    <a16:creationId xmlns:a16="http://schemas.microsoft.com/office/drawing/2014/main" id="{BB653CF1-375A-19CA-9CED-64D9676E53A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72464" y="2240357"/>
                <a:ext cx="914400" cy="914400"/>
              </a:xfrm>
              <a:prstGeom prst="rect">
                <a:avLst/>
              </a:prstGeom>
            </p:spPr>
          </p:pic>
          <p:sp>
            <p:nvSpPr>
              <p:cNvPr id="995" name="TextBox 994">
                <a:extLst>
                  <a:ext uri="{FF2B5EF4-FFF2-40B4-BE49-F238E27FC236}">
                    <a16:creationId xmlns:a16="http://schemas.microsoft.com/office/drawing/2014/main" id="{2037A392-7DB4-59CA-C408-D359D92E5D1A}"/>
                  </a:ext>
                </a:extLst>
              </p:cNvPr>
              <p:cNvSpPr txBox="1"/>
              <p:nvPr/>
            </p:nvSpPr>
            <p:spPr>
              <a:xfrm>
                <a:off x="10416480" y="2888429"/>
                <a:ext cx="648072" cy="369332"/>
              </a:xfrm>
              <a:prstGeom prst="rect">
                <a:avLst/>
              </a:prstGeom>
              <a:solidFill>
                <a:schemeClr val="bg1"/>
              </a:solidFill>
            </p:spPr>
            <p:txBody>
              <a:bodyPr wrap="square" rtlCol="0">
                <a:spAutoFit/>
              </a:bodyPr>
              <a:lstStyle/>
              <a:p>
                <a:pPr algn="ctr"/>
                <a:r>
                  <a:rPr lang="en-GB" dirty="0"/>
                  <a:t> </a:t>
                </a:r>
                <a:endParaRPr lang="en-GB" baseline="-25000" dirty="0"/>
              </a:p>
            </p:txBody>
          </p:sp>
          <p:sp>
            <p:nvSpPr>
              <p:cNvPr id="996" name="TextBox 995">
                <a:extLst>
                  <a:ext uri="{FF2B5EF4-FFF2-40B4-BE49-F238E27FC236}">
                    <a16:creationId xmlns:a16="http://schemas.microsoft.com/office/drawing/2014/main" id="{9A4BF517-DA5F-58B1-79C4-B0323A10F800}"/>
                  </a:ext>
                </a:extLst>
              </p:cNvPr>
              <p:cNvSpPr txBox="1"/>
              <p:nvPr/>
            </p:nvSpPr>
            <p:spPr>
              <a:xfrm>
                <a:off x="10416480" y="2663113"/>
                <a:ext cx="648072" cy="373258"/>
              </a:xfrm>
              <a:prstGeom prst="rect">
                <a:avLst/>
              </a:prstGeom>
              <a:noFill/>
            </p:spPr>
            <p:txBody>
              <a:bodyPr wrap="square" rtlCol="0">
                <a:spAutoFit/>
              </a:bodyPr>
              <a:lstStyle/>
              <a:p>
                <a:pPr algn="ctr"/>
                <a:r>
                  <a:rPr lang="en-GB" sz="1400" b="1" dirty="0">
                    <a:solidFill>
                      <a:srgbClr val="225F9A"/>
                    </a:solidFill>
                  </a:rPr>
                  <a:t>CO</a:t>
                </a:r>
                <a:r>
                  <a:rPr lang="en-GB" sz="1400" b="1" baseline="-25000" dirty="0">
                    <a:solidFill>
                      <a:srgbClr val="225F9A"/>
                    </a:solidFill>
                  </a:rPr>
                  <a:t>2</a:t>
                </a:r>
                <a:endParaRPr lang="en-GB" b="1" baseline="-25000" dirty="0">
                  <a:solidFill>
                    <a:srgbClr val="225F9A"/>
                  </a:solidFill>
                </a:endParaRPr>
              </a:p>
            </p:txBody>
          </p:sp>
        </p:grpSp>
        <p:sp>
          <p:nvSpPr>
            <p:cNvPr id="991" name="Freeform 990">
              <a:extLst>
                <a:ext uri="{FF2B5EF4-FFF2-40B4-BE49-F238E27FC236}">
                  <a16:creationId xmlns:a16="http://schemas.microsoft.com/office/drawing/2014/main" id="{03335AC7-09CB-3404-946B-EBE5A82F7903}"/>
                </a:ext>
              </a:extLst>
            </p:cNvPr>
            <p:cNvSpPr/>
            <p:nvPr/>
          </p:nvSpPr>
          <p:spPr>
            <a:xfrm>
              <a:off x="8839297" y="2897939"/>
              <a:ext cx="383738" cy="41471"/>
            </a:xfrm>
            <a:custGeom>
              <a:avLst/>
              <a:gdLst>
                <a:gd name="csX0" fmla="*/ 6455 w 259499"/>
                <a:gd name="csY0" fmla="*/ 1281 h 28044"/>
                <a:gd name="csX1" fmla="*/ 262447 w 259499"/>
                <a:gd name="csY1" fmla="*/ 1281 h 28044"/>
                <a:gd name="csX2" fmla="*/ 262447 w 259499"/>
                <a:gd name="csY2" fmla="*/ 25820 h 28044"/>
                <a:gd name="csX3" fmla="*/ 258940 w 259499"/>
                <a:gd name="csY3" fmla="*/ 29325 h 28044"/>
                <a:gd name="csX4" fmla="*/ 6455 w 259499"/>
                <a:gd name="csY4" fmla="*/ 29325 h 28044"/>
                <a:gd name="csX5" fmla="*/ 2948 w 259499"/>
                <a:gd name="csY5" fmla="*/ 25820 h 28044"/>
                <a:gd name="csX6" fmla="*/ 2948 w 259499"/>
                <a:gd name="csY6" fmla="*/ 4787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499" h="28044">
                  <a:moveTo>
                    <a:pt x="6455" y="1281"/>
                  </a:moveTo>
                  <a:lnTo>
                    <a:pt x="262447" y="1281"/>
                  </a:lnTo>
                  <a:lnTo>
                    <a:pt x="262447" y="25820"/>
                  </a:lnTo>
                  <a:lnTo>
                    <a:pt x="258940" y="29325"/>
                  </a:lnTo>
                  <a:lnTo>
                    <a:pt x="6455" y="29325"/>
                  </a:lnTo>
                  <a:lnTo>
                    <a:pt x="2948" y="25820"/>
                  </a:lnTo>
                  <a:lnTo>
                    <a:pt x="2948" y="4787"/>
                  </a:lnTo>
                  <a:close/>
                </a:path>
              </a:pathLst>
            </a:custGeom>
            <a:solidFill>
              <a:srgbClr val="225F9A"/>
            </a:solidFill>
            <a:ln w="3506" cap="flat">
              <a:noFill/>
              <a:prstDash val="solid"/>
              <a:miter/>
            </a:ln>
          </p:spPr>
          <p:txBody>
            <a:bodyPr/>
            <a:lstStyle/>
            <a:p>
              <a:endParaRPr lang="en-GB">
                <a:solidFill>
                  <a:srgbClr val="0044AE"/>
                </a:solidFill>
              </a:endParaRPr>
            </a:p>
          </p:txBody>
        </p:sp>
        <p:sp>
          <p:nvSpPr>
            <p:cNvPr id="992" name="Freeform 991">
              <a:extLst>
                <a:ext uri="{FF2B5EF4-FFF2-40B4-BE49-F238E27FC236}">
                  <a16:creationId xmlns:a16="http://schemas.microsoft.com/office/drawing/2014/main" id="{48D54102-19B2-9E21-C60B-47BEB2CD0EC2}"/>
                </a:ext>
              </a:extLst>
            </p:cNvPr>
            <p:cNvSpPr/>
            <p:nvPr/>
          </p:nvSpPr>
          <p:spPr>
            <a:xfrm>
              <a:off x="8839297" y="2767027"/>
              <a:ext cx="383738" cy="41471"/>
            </a:xfrm>
            <a:custGeom>
              <a:avLst/>
              <a:gdLst>
                <a:gd name="csX0" fmla="*/ 6455 w 259499"/>
                <a:gd name="csY0" fmla="*/ 1281 h 28044"/>
                <a:gd name="csX1" fmla="*/ 262447 w 259499"/>
                <a:gd name="csY1" fmla="*/ 1281 h 28044"/>
                <a:gd name="csX2" fmla="*/ 262447 w 259499"/>
                <a:gd name="csY2" fmla="*/ 25820 h 28044"/>
                <a:gd name="csX3" fmla="*/ 258940 w 259499"/>
                <a:gd name="csY3" fmla="*/ 29325 h 28044"/>
                <a:gd name="csX4" fmla="*/ 6455 w 259499"/>
                <a:gd name="csY4" fmla="*/ 29325 h 28044"/>
                <a:gd name="csX5" fmla="*/ 2948 w 259499"/>
                <a:gd name="csY5" fmla="*/ 25820 h 28044"/>
                <a:gd name="csX6" fmla="*/ 2948 w 259499"/>
                <a:gd name="csY6" fmla="*/ 4787 h 2804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9499" h="28044">
                  <a:moveTo>
                    <a:pt x="6455" y="1281"/>
                  </a:moveTo>
                  <a:lnTo>
                    <a:pt x="262447" y="1281"/>
                  </a:lnTo>
                  <a:lnTo>
                    <a:pt x="262447" y="25820"/>
                  </a:lnTo>
                  <a:lnTo>
                    <a:pt x="258940" y="29325"/>
                  </a:lnTo>
                  <a:lnTo>
                    <a:pt x="6455" y="29325"/>
                  </a:lnTo>
                  <a:lnTo>
                    <a:pt x="2948" y="25820"/>
                  </a:lnTo>
                  <a:lnTo>
                    <a:pt x="2948" y="4787"/>
                  </a:lnTo>
                  <a:close/>
                </a:path>
              </a:pathLst>
            </a:custGeom>
            <a:solidFill>
              <a:srgbClr val="225F9A"/>
            </a:solidFill>
            <a:ln w="3506" cap="flat">
              <a:noFill/>
              <a:prstDash val="solid"/>
              <a:miter/>
            </a:ln>
          </p:spPr>
          <p:txBody>
            <a:bodyPr/>
            <a:lstStyle/>
            <a:p>
              <a:endParaRPr lang="en-GB">
                <a:solidFill>
                  <a:srgbClr val="0044AE"/>
                </a:solidFill>
              </a:endParaRPr>
            </a:p>
          </p:txBody>
        </p:sp>
        <p:pic>
          <p:nvPicPr>
            <p:cNvPr id="993" name="Graphic 992" descr="Badge Tick1 with solid fill">
              <a:extLst>
                <a:ext uri="{FF2B5EF4-FFF2-40B4-BE49-F238E27FC236}">
                  <a16:creationId xmlns:a16="http://schemas.microsoft.com/office/drawing/2014/main" id="{81D957FC-218E-7AF9-10C4-589477612B7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296431" y="2529007"/>
              <a:ext cx="827985" cy="827985"/>
            </a:xfrm>
            <a:prstGeom prst="rect">
              <a:avLst/>
            </a:prstGeom>
          </p:spPr>
        </p:pic>
      </p:grpSp>
      <p:sp>
        <p:nvSpPr>
          <p:cNvPr id="997" name="TextBox 996">
            <a:extLst>
              <a:ext uri="{FF2B5EF4-FFF2-40B4-BE49-F238E27FC236}">
                <a16:creationId xmlns:a16="http://schemas.microsoft.com/office/drawing/2014/main" id="{A4840D79-8E57-F39A-45E5-CCC990570BA5}"/>
              </a:ext>
            </a:extLst>
          </p:cNvPr>
          <p:cNvSpPr txBox="1"/>
          <p:nvPr/>
        </p:nvSpPr>
        <p:spPr>
          <a:xfrm>
            <a:off x="9065130" y="5187112"/>
            <a:ext cx="1716674" cy="1569660"/>
          </a:xfrm>
          <a:prstGeom prst="rect">
            <a:avLst/>
          </a:prstGeom>
          <a:noFill/>
        </p:spPr>
        <p:txBody>
          <a:bodyPr wrap="square">
            <a:spAutoFit/>
          </a:bodyPr>
          <a:lstStyle/>
          <a:p>
            <a:pPr algn="r"/>
            <a:r>
              <a:rPr lang="en-GB" sz="1600" dirty="0">
                <a:solidFill>
                  <a:srgbClr val="225F9A"/>
                </a:solidFill>
              </a:rPr>
              <a:t>Transparent Traceable Verifiable</a:t>
            </a:r>
          </a:p>
          <a:p>
            <a:pPr algn="r"/>
            <a:r>
              <a:rPr lang="en-GB" sz="1600" dirty="0">
                <a:solidFill>
                  <a:srgbClr val="225F9A"/>
                </a:solidFill>
              </a:rPr>
              <a:t>Consistent (fair comparison) </a:t>
            </a:r>
          </a:p>
          <a:p>
            <a:pPr algn="r"/>
            <a:r>
              <a:rPr lang="en-GB" sz="1600" b="1" dirty="0">
                <a:solidFill>
                  <a:srgbClr val="225F9A"/>
                </a:solidFill>
              </a:rPr>
              <a:t>LCA reports</a:t>
            </a:r>
          </a:p>
        </p:txBody>
      </p:sp>
      <p:sp>
        <p:nvSpPr>
          <p:cNvPr id="2" name="Title 1">
            <a:extLst>
              <a:ext uri="{FF2B5EF4-FFF2-40B4-BE49-F238E27FC236}">
                <a16:creationId xmlns:a16="http://schemas.microsoft.com/office/drawing/2014/main" id="{24BACD86-C59D-FD0A-F1D3-14230E68CB7F}"/>
              </a:ext>
            </a:extLst>
          </p:cNvPr>
          <p:cNvSpPr txBox="1">
            <a:spLocks/>
          </p:cNvSpPr>
          <p:nvPr/>
        </p:nvSpPr>
        <p:spPr>
          <a:xfrm>
            <a:off x="0" y="-724039"/>
            <a:ext cx="12720736"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dirty="0"/>
              <a:t>LCA requires more than knowing the process</a:t>
            </a:r>
            <a:endParaRPr lang="en-GB" sz="3200" dirty="0"/>
          </a:p>
        </p:txBody>
      </p:sp>
      <p:sp>
        <p:nvSpPr>
          <p:cNvPr id="3" name="Title 1">
            <a:extLst>
              <a:ext uri="{FF2B5EF4-FFF2-40B4-BE49-F238E27FC236}">
                <a16:creationId xmlns:a16="http://schemas.microsoft.com/office/drawing/2014/main" id="{F95FAD8E-205E-D9A9-2747-1966C5FF4D10}"/>
              </a:ext>
            </a:extLst>
          </p:cNvPr>
          <p:cNvSpPr txBox="1">
            <a:spLocks/>
          </p:cNvSpPr>
          <p:nvPr/>
        </p:nvSpPr>
        <p:spPr>
          <a:xfrm>
            <a:off x="11553595" y="6250481"/>
            <a:ext cx="919807" cy="6054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t>4</a:t>
            </a:r>
            <a:endParaRPr lang="en-GB" sz="1600" dirty="0"/>
          </a:p>
        </p:txBody>
      </p:sp>
      <p:sp>
        <p:nvSpPr>
          <p:cNvPr id="838" name="TextBox 837">
            <a:extLst>
              <a:ext uri="{FF2B5EF4-FFF2-40B4-BE49-F238E27FC236}">
                <a16:creationId xmlns:a16="http://schemas.microsoft.com/office/drawing/2014/main" id="{304C178A-D9C3-5B90-A106-400DA446DD9D}"/>
              </a:ext>
            </a:extLst>
          </p:cNvPr>
          <p:cNvSpPr txBox="1"/>
          <p:nvPr/>
        </p:nvSpPr>
        <p:spPr>
          <a:xfrm>
            <a:off x="10609651" y="3520319"/>
            <a:ext cx="492443" cy="707886"/>
          </a:xfrm>
          <a:prstGeom prst="rect">
            <a:avLst/>
          </a:prstGeom>
          <a:noFill/>
        </p:spPr>
        <p:txBody>
          <a:bodyPr wrap="none" rtlCol="0">
            <a:spAutoFit/>
          </a:bodyPr>
          <a:lstStyle/>
          <a:p>
            <a:pPr algn="ctr"/>
            <a:r>
              <a:rPr lang="en-GB" sz="4000" b="1" dirty="0"/>
              <a:t>X</a:t>
            </a:r>
          </a:p>
        </p:txBody>
      </p:sp>
      <p:grpSp>
        <p:nvGrpSpPr>
          <p:cNvPr id="839" name="Group 838">
            <a:extLst>
              <a:ext uri="{FF2B5EF4-FFF2-40B4-BE49-F238E27FC236}">
                <a16:creationId xmlns:a16="http://schemas.microsoft.com/office/drawing/2014/main" id="{9A06B848-1A69-29F5-36F5-1DA2B42528B5}"/>
              </a:ext>
            </a:extLst>
          </p:cNvPr>
          <p:cNvGrpSpPr/>
          <p:nvPr/>
        </p:nvGrpSpPr>
        <p:grpSpPr>
          <a:xfrm>
            <a:off x="9974820" y="2600774"/>
            <a:ext cx="1914638" cy="1804270"/>
            <a:chOff x="9846612" y="949401"/>
            <a:chExt cx="1914638" cy="1804270"/>
          </a:xfrm>
        </p:grpSpPr>
        <p:sp>
          <p:nvSpPr>
            <p:cNvPr id="840" name="Rounded Rectangle 839">
              <a:extLst>
                <a:ext uri="{FF2B5EF4-FFF2-40B4-BE49-F238E27FC236}">
                  <a16:creationId xmlns:a16="http://schemas.microsoft.com/office/drawing/2014/main" id="{EA559CC6-1BB2-BDA8-858E-426E4AFF486F}"/>
                </a:ext>
              </a:extLst>
            </p:cNvPr>
            <p:cNvSpPr/>
            <p:nvPr/>
          </p:nvSpPr>
          <p:spPr>
            <a:xfrm>
              <a:off x="9846612" y="949401"/>
              <a:ext cx="1881881" cy="1804270"/>
            </a:xfrm>
            <a:prstGeom prst="roundRect">
              <a:avLst>
                <a:gd name="adj" fmla="val 3525"/>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41" name="Group 840">
              <a:extLst>
                <a:ext uri="{FF2B5EF4-FFF2-40B4-BE49-F238E27FC236}">
                  <a16:creationId xmlns:a16="http://schemas.microsoft.com/office/drawing/2014/main" id="{B2A8468B-8B39-3ABD-BE18-D646EFC84133}"/>
                </a:ext>
              </a:extLst>
            </p:cNvPr>
            <p:cNvGrpSpPr/>
            <p:nvPr/>
          </p:nvGrpSpPr>
          <p:grpSpPr>
            <a:xfrm>
              <a:off x="10344472" y="980728"/>
              <a:ext cx="1416778" cy="1481967"/>
              <a:chOff x="10344472" y="980728"/>
              <a:chExt cx="1416778" cy="1481967"/>
            </a:xfrm>
          </p:grpSpPr>
          <p:grpSp>
            <p:nvGrpSpPr>
              <p:cNvPr id="842" name="Group 841">
                <a:extLst>
                  <a:ext uri="{FF2B5EF4-FFF2-40B4-BE49-F238E27FC236}">
                    <a16:creationId xmlns:a16="http://schemas.microsoft.com/office/drawing/2014/main" id="{EFC498D8-BA2D-EE1A-8D3E-F17ACBBC0763}"/>
                  </a:ext>
                </a:extLst>
              </p:cNvPr>
              <p:cNvGrpSpPr/>
              <p:nvPr/>
            </p:nvGrpSpPr>
            <p:grpSpPr>
              <a:xfrm>
                <a:off x="10344472" y="980728"/>
                <a:ext cx="914400" cy="1017404"/>
                <a:chOff x="9552384" y="3429000"/>
                <a:chExt cx="914400" cy="1017404"/>
              </a:xfrm>
            </p:grpSpPr>
            <p:pic>
              <p:nvPicPr>
                <p:cNvPr id="844" name="Graphic 843" descr="Cloud outline">
                  <a:extLst>
                    <a:ext uri="{FF2B5EF4-FFF2-40B4-BE49-F238E27FC236}">
                      <a16:creationId xmlns:a16="http://schemas.microsoft.com/office/drawing/2014/main" id="{498D5ABF-8C32-6884-75BF-40328A0FB32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552384" y="3429000"/>
                  <a:ext cx="914400" cy="914400"/>
                </a:xfrm>
                <a:prstGeom prst="rect">
                  <a:avLst/>
                </a:prstGeom>
              </p:spPr>
            </p:pic>
            <p:sp>
              <p:nvSpPr>
                <p:cNvPr id="845" name="TextBox 844">
                  <a:extLst>
                    <a:ext uri="{FF2B5EF4-FFF2-40B4-BE49-F238E27FC236}">
                      <a16:creationId xmlns:a16="http://schemas.microsoft.com/office/drawing/2014/main" id="{0BB77F6D-3A04-5B39-358D-B78D15181744}"/>
                    </a:ext>
                  </a:extLst>
                </p:cNvPr>
                <p:cNvSpPr txBox="1"/>
                <p:nvPr/>
              </p:nvSpPr>
              <p:spPr>
                <a:xfrm>
                  <a:off x="9696400" y="4077072"/>
                  <a:ext cx="648072" cy="369332"/>
                </a:xfrm>
                <a:prstGeom prst="rect">
                  <a:avLst/>
                </a:prstGeom>
                <a:solidFill>
                  <a:schemeClr val="bg1"/>
                </a:solidFill>
              </p:spPr>
              <p:txBody>
                <a:bodyPr wrap="square" rtlCol="0">
                  <a:spAutoFit/>
                </a:bodyPr>
                <a:lstStyle/>
                <a:p>
                  <a:pPr algn="ctr"/>
                  <a:r>
                    <a:rPr lang="en-GB" dirty="0"/>
                    <a:t> </a:t>
                  </a:r>
                  <a:endParaRPr lang="en-GB" baseline="-25000" dirty="0"/>
                </a:p>
              </p:txBody>
            </p:sp>
            <p:sp>
              <p:nvSpPr>
                <p:cNvPr id="846" name="TextBox 845">
                  <a:extLst>
                    <a:ext uri="{FF2B5EF4-FFF2-40B4-BE49-F238E27FC236}">
                      <a16:creationId xmlns:a16="http://schemas.microsoft.com/office/drawing/2014/main" id="{AD736FC3-DC3F-6ACF-04D9-D1B00E3C4B77}"/>
                    </a:ext>
                  </a:extLst>
                </p:cNvPr>
                <p:cNvSpPr txBox="1"/>
                <p:nvPr/>
              </p:nvSpPr>
              <p:spPr>
                <a:xfrm>
                  <a:off x="9696400" y="3851756"/>
                  <a:ext cx="648072" cy="369332"/>
                </a:xfrm>
                <a:prstGeom prst="rect">
                  <a:avLst/>
                </a:prstGeom>
                <a:noFill/>
              </p:spPr>
              <p:txBody>
                <a:bodyPr wrap="square" rtlCol="0">
                  <a:spAutoFit/>
                </a:bodyPr>
                <a:lstStyle/>
                <a:p>
                  <a:pPr algn="ctr"/>
                  <a:r>
                    <a:rPr lang="en-GB" dirty="0"/>
                    <a:t>CO</a:t>
                  </a:r>
                  <a:r>
                    <a:rPr lang="en-GB" baseline="-25000" dirty="0"/>
                    <a:t>2</a:t>
                  </a:r>
                </a:p>
              </p:txBody>
            </p:sp>
          </p:grpSp>
          <p:sp>
            <p:nvSpPr>
              <p:cNvPr id="843" name="TextBox 842">
                <a:extLst>
                  <a:ext uri="{FF2B5EF4-FFF2-40B4-BE49-F238E27FC236}">
                    <a16:creationId xmlns:a16="http://schemas.microsoft.com/office/drawing/2014/main" id="{3A37267F-799C-5AE1-291A-911C25F32678}"/>
                  </a:ext>
                </a:extLst>
              </p:cNvPr>
              <p:cNvSpPr txBox="1"/>
              <p:nvPr/>
            </p:nvSpPr>
            <p:spPr>
              <a:xfrm>
                <a:off x="10877675" y="2154918"/>
                <a:ext cx="883575" cy="307777"/>
              </a:xfrm>
              <a:prstGeom prst="rect">
                <a:avLst/>
              </a:prstGeom>
              <a:noFill/>
            </p:spPr>
            <p:txBody>
              <a:bodyPr wrap="none" rtlCol="0">
                <a:spAutoFit/>
              </a:bodyPr>
              <a:lstStyle/>
              <a:p>
                <a:pPr algn="ctr"/>
                <a:r>
                  <a:rPr lang="en-GB" sz="1400" dirty="0"/>
                  <a:t>kg CO</a:t>
                </a:r>
                <a:r>
                  <a:rPr lang="en-GB" sz="1400" baseline="-25000" dirty="0"/>
                  <a:t>2-eq</a:t>
                </a:r>
              </a:p>
            </p:txBody>
          </p:sp>
        </p:grpSp>
      </p:grpSp>
      <p:sp>
        <p:nvSpPr>
          <p:cNvPr id="847" name="TextBox 846">
            <a:extLst>
              <a:ext uri="{FF2B5EF4-FFF2-40B4-BE49-F238E27FC236}">
                <a16:creationId xmlns:a16="http://schemas.microsoft.com/office/drawing/2014/main" id="{DB072332-D143-7646-3009-EBA37B5E0FA1}"/>
              </a:ext>
            </a:extLst>
          </p:cNvPr>
          <p:cNvSpPr txBox="1"/>
          <p:nvPr/>
        </p:nvSpPr>
        <p:spPr>
          <a:xfrm>
            <a:off x="10616696" y="3521367"/>
            <a:ext cx="450764" cy="707886"/>
          </a:xfrm>
          <a:prstGeom prst="rect">
            <a:avLst/>
          </a:prstGeom>
          <a:noFill/>
        </p:spPr>
        <p:txBody>
          <a:bodyPr wrap="none" rtlCol="0">
            <a:spAutoFit/>
          </a:bodyPr>
          <a:lstStyle/>
          <a:p>
            <a:pPr algn="ctr"/>
            <a:r>
              <a:rPr lang="en-GB" sz="4000" b="1" dirty="0"/>
              <a:t>?</a:t>
            </a:r>
          </a:p>
        </p:txBody>
      </p:sp>
      <p:sp>
        <p:nvSpPr>
          <p:cNvPr id="848" name="Freeform 847">
            <a:extLst>
              <a:ext uri="{FF2B5EF4-FFF2-40B4-BE49-F238E27FC236}">
                <a16:creationId xmlns:a16="http://schemas.microsoft.com/office/drawing/2014/main" id="{17D1DD9D-0EF2-5ED7-29FC-E623B4BF8B82}"/>
              </a:ext>
            </a:extLst>
          </p:cNvPr>
          <p:cNvSpPr/>
          <p:nvPr/>
        </p:nvSpPr>
        <p:spPr>
          <a:xfrm>
            <a:off x="8479088" y="3260750"/>
            <a:ext cx="861013" cy="340033"/>
          </a:xfrm>
          <a:custGeom>
            <a:avLst/>
            <a:gdLst>
              <a:gd name="csX0" fmla="*/ 272707 w 438342"/>
              <a:gd name="csY0" fmla="*/ 535 h 340033"/>
              <a:gd name="csX1" fmla="*/ 286734 w 438342"/>
              <a:gd name="csY1" fmla="*/ 7546 h 340033"/>
              <a:gd name="csX2" fmla="*/ 328815 w 438342"/>
              <a:gd name="csY2" fmla="*/ 49612 h 340033"/>
              <a:gd name="csX3" fmla="*/ 353362 w 438342"/>
              <a:gd name="csY3" fmla="*/ 77656 h 340033"/>
              <a:gd name="csX4" fmla="*/ 441031 w 438342"/>
              <a:gd name="csY4" fmla="*/ 165294 h 340033"/>
              <a:gd name="csX5" fmla="*/ 434017 w 438342"/>
              <a:gd name="csY5" fmla="*/ 179316 h 340033"/>
              <a:gd name="csX6" fmla="*/ 377910 w 438342"/>
              <a:gd name="csY6" fmla="*/ 235404 h 340033"/>
              <a:gd name="csX7" fmla="*/ 353362 w 438342"/>
              <a:gd name="csY7" fmla="*/ 263448 h 340033"/>
              <a:gd name="csX8" fmla="*/ 304268 w 438342"/>
              <a:gd name="csY8" fmla="*/ 312525 h 340033"/>
              <a:gd name="csX9" fmla="*/ 279721 w 438342"/>
              <a:gd name="csY9" fmla="*/ 340569 h 340033"/>
              <a:gd name="csX10" fmla="*/ 272707 w 438342"/>
              <a:gd name="csY10" fmla="*/ 340569 h 340033"/>
              <a:gd name="csX11" fmla="*/ 272707 w 438342"/>
              <a:gd name="csY11" fmla="*/ 235404 h 340033"/>
              <a:gd name="csX12" fmla="*/ 2688 w 438342"/>
              <a:gd name="csY12" fmla="*/ 235404 h 340033"/>
              <a:gd name="csX13" fmla="*/ 2688 w 438342"/>
              <a:gd name="csY13" fmla="*/ 105700 h 340033"/>
              <a:gd name="csX14" fmla="*/ 272707 w 438342"/>
              <a:gd name="csY14" fmla="*/ 105700 h 340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38342" h="340033">
                <a:moveTo>
                  <a:pt x="272707" y="535"/>
                </a:moveTo>
                <a:lnTo>
                  <a:pt x="286734" y="7546"/>
                </a:lnTo>
                <a:lnTo>
                  <a:pt x="328815" y="49612"/>
                </a:lnTo>
                <a:lnTo>
                  <a:pt x="353362" y="77656"/>
                </a:lnTo>
                <a:lnTo>
                  <a:pt x="441031" y="165294"/>
                </a:lnTo>
                <a:lnTo>
                  <a:pt x="434017" y="179316"/>
                </a:lnTo>
                <a:lnTo>
                  <a:pt x="377910" y="235404"/>
                </a:lnTo>
                <a:lnTo>
                  <a:pt x="353362" y="263448"/>
                </a:lnTo>
                <a:lnTo>
                  <a:pt x="304268" y="312525"/>
                </a:lnTo>
                <a:lnTo>
                  <a:pt x="279721" y="340569"/>
                </a:lnTo>
                <a:lnTo>
                  <a:pt x="272707" y="340569"/>
                </a:lnTo>
                <a:lnTo>
                  <a:pt x="272707" y="235404"/>
                </a:lnTo>
                <a:lnTo>
                  <a:pt x="2688" y="235404"/>
                </a:lnTo>
                <a:lnTo>
                  <a:pt x="2688" y="105700"/>
                </a:lnTo>
                <a:lnTo>
                  <a:pt x="272707" y="105700"/>
                </a:lnTo>
                <a:close/>
              </a:path>
            </a:pathLst>
          </a:custGeom>
          <a:solidFill>
            <a:srgbClr val="1C222C"/>
          </a:solidFill>
          <a:ln w="3506" cap="flat">
            <a:noFill/>
            <a:prstDash val="solid"/>
            <a:miter/>
          </a:ln>
        </p:spPr>
        <p:txBody>
          <a:bodyPr/>
          <a:lstStyle/>
          <a:p>
            <a:endParaRPr lang="en-GB"/>
          </a:p>
        </p:txBody>
      </p:sp>
      <p:sp>
        <p:nvSpPr>
          <p:cNvPr id="923" name="Freeform 922">
            <a:extLst>
              <a:ext uri="{FF2B5EF4-FFF2-40B4-BE49-F238E27FC236}">
                <a16:creationId xmlns:a16="http://schemas.microsoft.com/office/drawing/2014/main" id="{B01D3A3F-AABA-7ECD-35B5-84BB784059A1}"/>
              </a:ext>
            </a:extLst>
          </p:cNvPr>
          <p:cNvSpPr/>
          <p:nvPr/>
        </p:nvSpPr>
        <p:spPr>
          <a:xfrm rot="5400000">
            <a:off x="10743401" y="4581433"/>
            <a:ext cx="416840" cy="340033"/>
          </a:xfrm>
          <a:custGeom>
            <a:avLst/>
            <a:gdLst>
              <a:gd name="csX0" fmla="*/ 272707 w 438342"/>
              <a:gd name="csY0" fmla="*/ 535 h 340033"/>
              <a:gd name="csX1" fmla="*/ 286734 w 438342"/>
              <a:gd name="csY1" fmla="*/ 7546 h 340033"/>
              <a:gd name="csX2" fmla="*/ 328815 w 438342"/>
              <a:gd name="csY2" fmla="*/ 49612 h 340033"/>
              <a:gd name="csX3" fmla="*/ 353362 w 438342"/>
              <a:gd name="csY3" fmla="*/ 77656 h 340033"/>
              <a:gd name="csX4" fmla="*/ 441031 w 438342"/>
              <a:gd name="csY4" fmla="*/ 165294 h 340033"/>
              <a:gd name="csX5" fmla="*/ 434017 w 438342"/>
              <a:gd name="csY5" fmla="*/ 179316 h 340033"/>
              <a:gd name="csX6" fmla="*/ 377910 w 438342"/>
              <a:gd name="csY6" fmla="*/ 235404 h 340033"/>
              <a:gd name="csX7" fmla="*/ 353362 w 438342"/>
              <a:gd name="csY7" fmla="*/ 263448 h 340033"/>
              <a:gd name="csX8" fmla="*/ 304268 w 438342"/>
              <a:gd name="csY8" fmla="*/ 312525 h 340033"/>
              <a:gd name="csX9" fmla="*/ 279721 w 438342"/>
              <a:gd name="csY9" fmla="*/ 340569 h 340033"/>
              <a:gd name="csX10" fmla="*/ 272707 w 438342"/>
              <a:gd name="csY10" fmla="*/ 340569 h 340033"/>
              <a:gd name="csX11" fmla="*/ 272707 w 438342"/>
              <a:gd name="csY11" fmla="*/ 235404 h 340033"/>
              <a:gd name="csX12" fmla="*/ 2688 w 438342"/>
              <a:gd name="csY12" fmla="*/ 235404 h 340033"/>
              <a:gd name="csX13" fmla="*/ 2688 w 438342"/>
              <a:gd name="csY13" fmla="*/ 105700 h 340033"/>
              <a:gd name="csX14" fmla="*/ 272707 w 438342"/>
              <a:gd name="csY14" fmla="*/ 105700 h 340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38342" h="340033">
                <a:moveTo>
                  <a:pt x="272707" y="535"/>
                </a:moveTo>
                <a:lnTo>
                  <a:pt x="286734" y="7546"/>
                </a:lnTo>
                <a:lnTo>
                  <a:pt x="328815" y="49612"/>
                </a:lnTo>
                <a:lnTo>
                  <a:pt x="353362" y="77656"/>
                </a:lnTo>
                <a:lnTo>
                  <a:pt x="441031" y="165294"/>
                </a:lnTo>
                <a:lnTo>
                  <a:pt x="434017" y="179316"/>
                </a:lnTo>
                <a:lnTo>
                  <a:pt x="377910" y="235404"/>
                </a:lnTo>
                <a:lnTo>
                  <a:pt x="353362" y="263448"/>
                </a:lnTo>
                <a:lnTo>
                  <a:pt x="304268" y="312525"/>
                </a:lnTo>
                <a:lnTo>
                  <a:pt x="279721" y="340569"/>
                </a:lnTo>
                <a:lnTo>
                  <a:pt x="272707" y="340569"/>
                </a:lnTo>
                <a:lnTo>
                  <a:pt x="272707" y="235404"/>
                </a:lnTo>
                <a:lnTo>
                  <a:pt x="2688" y="235404"/>
                </a:lnTo>
                <a:lnTo>
                  <a:pt x="2688" y="105700"/>
                </a:lnTo>
                <a:lnTo>
                  <a:pt x="272707" y="105700"/>
                </a:lnTo>
                <a:close/>
              </a:path>
            </a:pathLst>
          </a:custGeom>
          <a:solidFill>
            <a:srgbClr val="225F9A"/>
          </a:solidFill>
          <a:ln w="3506" cap="flat">
            <a:noFill/>
            <a:prstDash val="solid"/>
            <a:miter/>
          </a:ln>
        </p:spPr>
        <p:txBody>
          <a:bodyPr/>
          <a:lstStyle/>
          <a:p>
            <a:endParaRPr lang="en-GB"/>
          </a:p>
        </p:txBody>
      </p:sp>
      <p:sp>
        <p:nvSpPr>
          <p:cNvPr id="928" name="Rounded Rectangle 927">
            <a:extLst>
              <a:ext uri="{FF2B5EF4-FFF2-40B4-BE49-F238E27FC236}">
                <a16:creationId xmlns:a16="http://schemas.microsoft.com/office/drawing/2014/main" id="{55605542-697C-0F02-082C-A5E8F45AD024}"/>
              </a:ext>
            </a:extLst>
          </p:cNvPr>
          <p:cNvSpPr/>
          <p:nvPr/>
        </p:nvSpPr>
        <p:spPr>
          <a:xfrm>
            <a:off x="259968" y="4710074"/>
            <a:ext cx="7741860" cy="2031294"/>
          </a:xfrm>
          <a:prstGeom prst="roundRect">
            <a:avLst>
              <a:gd name="adj" fmla="val 3525"/>
            </a:avLst>
          </a:prstGeom>
          <a:solidFill>
            <a:schemeClr val="bg1"/>
          </a:solid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9" name="Rounded Rectangle 928">
            <a:extLst>
              <a:ext uri="{FF2B5EF4-FFF2-40B4-BE49-F238E27FC236}">
                <a16:creationId xmlns:a16="http://schemas.microsoft.com/office/drawing/2014/main" id="{69A10475-3A38-C528-DB6B-909A942663B0}"/>
              </a:ext>
            </a:extLst>
          </p:cNvPr>
          <p:cNvSpPr/>
          <p:nvPr/>
        </p:nvSpPr>
        <p:spPr>
          <a:xfrm>
            <a:off x="554712" y="4854411"/>
            <a:ext cx="1835701" cy="616346"/>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Functional unit</a:t>
            </a:r>
          </a:p>
        </p:txBody>
      </p:sp>
      <p:sp>
        <p:nvSpPr>
          <p:cNvPr id="930" name="Rounded Rectangle 929">
            <a:extLst>
              <a:ext uri="{FF2B5EF4-FFF2-40B4-BE49-F238E27FC236}">
                <a16:creationId xmlns:a16="http://schemas.microsoft.com/office/drawing/2014/main" id="{EAB5FB09-675E-84E2-9964-BB1C9BFA4C45}"/>
              </a:ext>
            </a:extLst>
          </p:cNvPr>
          <p:cNvSpPr/>
          <p:nvPr/>
        </p:nvSpPr>
        <p:spPr>
          <a:xfrm>
            <a:off x="884094" y="6003310"/>
            <a:ext cx="2472008" cy="575099"/>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Assessment standard?</a:t>
            </a:r>
          </a:p>
        </p:txBody>
      </p:sp>
      <p:sp>
        <p:nvSpPr>
          <p:cNvPr id="931" name="Rounded Rectangle 930">
            <a:extLst>
              <a:ext uri="{FF2B5EF4-FFF2-40B4-BE49-F238E27FC236}">
                <a16:creationId xmlns:a16="http://schemas.microsoft.com/office/drawing/2014/main" id="{33B2427D-CA5E-CA92-B9B6-325F72EEB806}"/>
              </a:ext>
            </a:extLst>
          </p:cNvPr>
          <p:cNvSpPr/>
          <p:nvPr/>
        </p:nvSpPr>
        <p:spPr>
          <a:xfrm>
            <a:off x="2707636" y="4945222"/>
            <a:ext cx="2008837" cy="566913"/>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System boundary</a:t>
            </a:r>
          </a:p>
        </p:txBody>
      </p:sp>
      <p:sp>
        <p:nvSpPr>
          <p:cNvPr id="932" name="Rounded Rectangle 931">
            <a:extLst>
              <a:ext uri="{FF2B5EF4-FFF2-40B4-BE49-F238E27FC236}">
                <a16:creationId xmlns:a16="http://schemas.microsoft.com/office/drawing/2014/main" id="{C628B4EA-4838-88A3-97CE-C0E0798E5F68}"/>
              </a:ext>
            </a:extLst>
          </p:cNvPr>
          <p:cNvSpPr/>
          <p:nvPr/>
        </p:nvSpPr>
        <p:spPr>
          <a:xfrm>
            <a:off x="3901825" y="5927105"/>
            <a:ext cx="2511042" cy="566913"/>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Comparison involved?</a:t>
            </a:r>
          </a:p>
        </p:txBody>
      </p:sp>
      <p:sp>
        <p:nvSpPr>
          <p:cNvPr id="933" name="TextBox 932">
            <a:extLst>
              <a:ext uri="{FF2B5EF4-FFF2-40B4-BE49-F238E27FC236}">
                <a16:creationId xmlns:a16="http://schemas.microsoft.com/office/drawing/2014/main" id="{DBDBB08C-5BB2-204F-2274-02E9971FB348}"/>
              </a:ext>
            </a:extLst>
          </p:cNvPr>
          <p:cNvSpPr txBox="1"/>
          <p:nvPr/>
        </p:nvSpPr>
        <p:spPr>
          <a:xfrm>
            <a:off x="7192330" y="5703916"/>
            <a:ext cx="478016" cy="523220"/>
          </a:xfrm>
          <a:prstGeom prst="rect">
            <a:avLst/>
          </a:prstGeom>
          <a:noFill/>
        </p:spPr>
        <p:txBody>
          <a:bodyPr wrap="none" rtlCol="0">
            <a:spAutoFit/>
          </a:bodyPr>
          <a:lstStyle/>
          <a:p>
            <a:r>
              <a:rPr lang="en-GB" sz="2800" dirty="0">
                <a:solidFill>
                  <a:schemeClr val="tx2">
                    <a:lumMod val="75000"/>
                    <a:lumOff val="25000"/>
                  </a:schemeClr>
                </a:solidFill>
              </a:rPr>
              <a:t>…</a:t>
            </a:r>
          </a:p>
        </p:txBody>
      </p:sp>
      <p:sp>
        <p:nvSpPr>
          <p:cNvPr id="934" name="Rounded Rectangle 933">
            <a:extLst>
              <a:ext uri="{FF2B5EF4-FFF2-40B4-BE49-F238E27FC236}">
                <a16:creationId xmlns:a16="http://schemas.microsoft.com/office/drawing/2014/main" id="{7D7F3D54-630D-EC24-7727-F7B85AACDFE2}"/>
              </a:ext>
            </a:extLst>
          </p:cNvPr>
          <p:cNvSpPr/>
          <p:nvPr/>
        </p:nvSpPr>
        <p:spPr>
          <a:xfrm>
            <a:off x="5444747" y="5068206"/>
            <a:ext cx="1951629" cy="616346"/>
          </a:xfrm>
          <a:prstGeom prst="roundRect">
            <a:avLst>
              <a:gd name="adj" fmla="val 50000"/>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dirty="0">
                <a:solidFill>
                  <a:schemeClr val="tx2">
                    <a:lumMod val="75000"/>
                    <a:lumOff val="25000"/>
                  </a:schemeClr>
                </a:solidFill>
              </a:rPr>
              <a:t>Impact coverage</a:t>
            </a:r>
          </a:p>
        </p:txBody>
      </p:sp>
      <p:sp>
        <p:nvSpPr>
          <p:cNvPr id="935" name="Freeform 934">
            <a:extLst>
              <a:ext uri="{FF2B5EF4-FFF2-40B4-BE49-F238E27FC236}">
                <a16:creationId xmlns:a16="http://schemas.microsoft.com/office/drawing/2014/main" id="{DB04D349-713E-B641-670C-EA1192D5F1EB}"/>
              </a:ext>
            </a:extLst>
          </p:cNvPr>
          <p:cNvSpPr/>
          <p:nvPr/>
        </p:nvSpPr>
        <p:spPr>
          <a:xfrm>
            <a:off x="8572871" y="5512135"/>
            <a:ext cx="416840" cy="340033"/>
          </a:xfrm>
          <a:custGeom>
            <a:avLst/>
            <a:gdLst>
              <a:gd name="csX0" fmla="*/ 272707 w 438342"/>
              <a:gd name="csY0" fmla="*/ 535 h 340033"/>
              <a:gd name="csX1" fmla="*/ 286734 w 438342"/>
              <a:gd name="csY1" fmla="*/ 7546 h 340033"/>
              <a:gd name="csX2" fmla="*/ 328815 w 438342"/>
              <a:gd name="csY2" fmla="*/ 49612 h 340033"/>
              <a:gd name="csX3" fmla="*/ 353362 w 438342"/>
              <a:gd name="csY3" fmla="*/ 77656 h 340033"/>
              <a:gd name="csX4" fmla="*/ 441031 w 438342"/>
              <a:gd name="csY4" fmla="*/ 165294 h 340033"/>
              <a:gd name="csX5" fmla="*/ 434017 w 438342"/>
              <a:gd name="csY5" fmla="*/ 179316 h 340033"/>
              <a:gd name="csX6" fmla="*/ 377910 w 438342"/>
              <a:gd name="csY6" fmla="*/ 235404 h 340033"/>
              <a:gd name="csX7" fmla="*/ 353362 w 438342"/>
              <a:gd name="csY7" fmla="*/ 263448 h 340033"/>
              <a:gd name="csX8" fmla="*/ 304268 w 438342"/>
              <a:gd name="csY8" fmla="*/ 312525 h 340033"/>
              <a:gd name="csX9" fmla="*/ 279721 w 438342"/>
              <a:gd name="csY9" fmla="*/ 340569 h 340033"/>
              <a:gd name="csX10" fmla="*/ 272707 w 438342"/>
              <a:gd name="csY10" fmla="*/ 340569 h 340033"/>
              <a:gd name="csX11" fmla="*/ 272707 w 438342"/>
              <a:gd name="csY11" fmla="*/ 235404 h 340033"/>
              <a:gd name="csX12" fmla="*/ 2688 w 438342"/>
              <a:gd name="csY12" fmla="*/ 235404 h 340033"/>
              <a:gd name="csX13" fmla="*/ 2688 w 438342"/>
              <a:gd name="csY13" fmla="*/ 105700 h 340033"/>
              <a:gd name="csX14" fmla="*/ 272707 w 438342"/>
              <a:gd name="csY14" fmla="*/ 105700 h 340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38342" h="340033">
                <a:moveTo>
                  <a:pt x="272707" y="535"/>
                </a:moveTo>
                <a:lnTo>
                  <a:pt x="286734" y="7546"/>
                </a:lnTo>
                <a:lnTo>
                  <a:pt x="328815" y="49612"/>
                </a:lnTo>
                <a:lnTo>
                  <a:pt x="353362" y="77656"/>
                </a:lnTo>
                <a:lnTo>
                  <a:pt x="441031" y="165294"/>
                </a:lnTo>
                <a:lnTo>
                  <a:pt x="434017" y="179316"/>
                </a:lnTo>
                <a:lnTo>
                  <a:pt x="377910" y="235404"/>
                </a:lnTo>
                <a:lnTo>
                  <a:pt x="353362" y="263448"/>
                </a:lnTo>
                <a:lnTo>
                  <a:pt x="304268" y="312525"/>
                </a:lnTo>
                <a:lnTo>
                  <a:pt x="279721" y="340569"/>
                </a:lnTo>
                <a:lnTo>
                  <a:pt x="272707" y="340569"/>
                </a:lnTo>
                <a:lnTo>
                  <a:pt x="272707" y="235404"/>
                </a:lnTo>
                <a:lnTo>
                  <a:pt x="2688" y="235404"/>
                </a:lnTo>
                <a:lnTo>
                  <a:pt x="2688" y="105700"/>
                </a:lnTo>
                <a:lnTo>
                  <a:pt x="272707" y="105700"/>
                </a:lnTo>
                <a:close/>
              </a:path>
            </a:pathLst>
          </a:custGeom>
          <a:solidFill>
            <a:srgbClr val="225F9A"/>
          </a:solidFill>
          <a:ln w="3506" cap="flat">
            <a:noFill/>
            <a:prstDash val="solid"/>
            <a:miter/>
          </a:ln>
        </p:spPr>
        <p:txBody>
          <a:bodyPr/>
          <a:lstStyle/>
          <a:p>
            <a:endParaRPr lang="en-GB"/>
          </a:p>
        </p:txBody>
      </p:sp>
      <p:sp>
        <p:nvSpPr>
          <p:cNvPr id="4" name="Rounded Rectangle 3">
            <a:extLst>
              <a:ext uri="{FF2B5EF4-FFF2-40B4-BE49-F238E27FC236}">
                <a16:creationId xmlns:a16="http://schemas.microsoft.com/office/drawing/2014/main" id="{42015125-FDE5-46F6-1A63-A651A33148C0}"/>
              </a:ext>
            </a:extLst>
          </p:cNvPr>
          <p:cNvSpPr/>
          <p:nvPr/>
        </p:nvSpPr>
        <p:spPr>
          <a:xfrm>
            <a:off x="-240704" y="-459432"/>
            <a:ext cx="14032692" cy="7488832"/>
          </a:xfrm>
          <a:prstGeom prst="roundRect">
            <a:avLst>
              <a:gd name="adj" fmla="val 3525"/>
            </a:avLst>
          </a:prstGeom>
          <a:solidFill>
            <a:schemeClr val="bg1">
              <a:lumMod val="75000"/>
              <a:alpha val="78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ounded Rectangle 6">
            <a:extLst>
              <a:ext uri="{FF2B5EF4-FFF2-40B4-BE49-F238E27FC236}">
                <a16:creationId xmlns:a16="http://schemas.microsoft.com/office/drawing/2014/main" id="{418BD67A-2B46-4915-22C8-2851425B7255}"/>
              </a:ext>
            </a:extLst>
          </p:cNvPr>
          <p:cNvSpPr/>
          <p:nvPr/>
        </p:nvSpPr>
        <p:spPr>
          <a:xfrm>
            <a:off x="192482" y="691923"/>
            <a:ext cx="9495537" cy="3804356"/>
          </a:xfrm>
          <a:prstGeom prst="roundRect">
            <a:avLst>
              <a:gd name="adj" fmla="val 3525"/>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7">
            <a:extLst>
              <a:ext uri="{FF2B5EF4-FFF2-40B4-BE49-F238E27FC236}">
                <a16:creationId xmlns:a16="http://schemas.microsoft.com/office/drawing/2014/main" id="{CAFCE544-E79D-E0F5-2F7E-053D53C99D13}"/>
              </a:ext>
            </a:extLst>
          </p:cNvPr>
          <p:cNvGrpSpPr/>
          <p:nvPr/>
        </p:nvGrpSpPr>
        <p:grpSpPr>
          <a:xfrm>
            <a:off x="4190171" y="2932035"/>
            <a:ext cx="3811657" cy="987934"/>
            <a:chOff x="822038" y="1988840"/>
            <a:chExt cx="3811657" cy="987934"/>
          </a:xfrm>
        </p:grpSpPr>
        <p:pic>
          <p:nvPicPr>
            <p:cNvPr id="9" name="Graphic 8" descr="Microscope outline">
              <a:extLst>
                <a:ext uri="{FF2B5EF4-FFF2-40B4-BE49-F238E27FC236}">
                  <a16:creationId xmlns:a16="http://schemas.microsoft.com/office/drawing/2014/main" id="{2D013E93-5065-ADA0-2D07-7201F5F1181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838327" y="2062374"/>
              <a:ext cx="914400" cy="914400"/>
            </a:xfrm>
            <a:prstGeom prst="rect">
              <a:avLst/>
            </a:prstGeom>
          </p:spPr>
        </p:pic>
        <p:pic>
          <p:nvPicPr>
            <p:cNvPr id="10" name="Graphic 9" descr="Test tubes outline">
              <a:extLst>
                <a:ext uri="{FF2B5EF4-FFF2-40B4-BE49-F238E27FC236}">
                  <a16:creationId xmlns:a16="http://schemas.microsoft.com/office/drawing/2014/main" id="{7C6AAAF4-1171-88C3-0170-9BCFC352C86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827460" y="2060848"/>
              <a:ext cx="914400" cy="914400"/>
            </a:xfrm>
            <a:prstGeom prst="rect">
              <a:avLst/>
            </a:prstGeom>
          </p:spPr>
        </p:pic>
        <p:pic>
          <p:nvPicPr>
            <p:cNvPr id="11" name="Graphic 10" descr="Flask outline">
              <a:extLst>
                <a:ext uri="{FF2B5EF4-FFF2-40B4-BE49-F238E27FC236}">
                  <a16:creationId xmlns:a16="http://schemas.microsoft.com/office/drawing/2014/main" id="{26F316F8-08CB-B264-DCFF-D97A03FF1A8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719295" y="2031388"/>
              <a:ext cx="914400" cy="914400"/>
            </a:xfrm>
            <a:prstGeom prst="rect">
              <a:avLst/>
            </a:prstGeom>
          </p:spPr>
        </p:pic>
        <p:pic>
          <p:nvPicPr>
            <p:cNvPr id="12" name="Graphic 11" descr="Beaker outline">
              <a:extLst>
                <a:ext uri="{FF2B5EF4-FFF2-40B4-BE49-F238E27FC236}">
                  <a16:creationId xmlns:a16="http://schemas.microsoft.com/office/drawing/2014/main" id="{D0778081-D069-0EDD-E0EB-639587B716B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22038" y="1988840"/>
              <a:ext cx="914400" cy="914400"/>
            </a:xfrm>
            <a:prstGeom prst="rect">
              <a:avLst/>
            </a:prstGeom>
          </p:spPr>
        </p:pic>
        <p:cxnSp>
          <p:nvCxnSpPr>
            <p:cNvPr id="13" name="Straight Arrow Connector 12">
              <a:extLst>
                <a:ext uri="{FF2B5EF4-FFF2-40B4-BE49-F238E27FC236}">
                  <a16:creationId xmlns:a16="http://schemas.microsoft.com/office/drawing/2014/main" id="{FB3D6F17-D84A-0085-80B7-50DD7F908004}"/>
                </a:ext>
              </a:extLst>
            </p:cNvPr>
            <p:cNvCxnSpPr/>
            <p:nvPr/>
          </p:nvCxnSpPr>
          <p:spPr>
            <a:xfrm>
              <a:off x="1589732" y="2611730"/>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7B25F7BE-85D5-723D-E9F2-6A5CFDE464BB}"/>
                </a:ext>
              </a:extLst>
            </p:cNvPr>
            <p:cNvCxnSpPr/>
            <p:nvPr/>
          </p:nvCxnSpPr>
          <p:spPr>
            <a:xfrm>
              <a:off x="2762598" y="2590296"/>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13395FC8-7A5E-77EF-6919-950DDD157A42}"/>
                </a:ext>
              </a:extLst>
            </p:cNvPr>
            <p:cNvCxnSpPr/>
            <p:nvPr/>
          </p:nvCxnSpPr>
          <p:spPr>
            <a:xfrm>
              <a:off x="3633863" y="2597777"/>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sp>
        <p:nvSpPr>
          <p:cNvPr id="16" name="Rounded Rectangle 15">
            <a:extLst>
              <a:ext uri="{FF2B5EF4-FFF2-40B4-BE49-F238E27FC236}">
                <a16:creationId xmlns:a16="http://schemas.microsoft.com/office/drawing/2014/main" id="{ED9E18E5-DF9C-8166-A268-FCCBEAB4F274}"/>
              </a:ext>
            </a:extLst>
          </p:cNvPr>
          <p:cNvSpPr/>
          <p:nvPr/>
        </p:nvSpPr>
        <p:spPr>
          <a:xfrm>
            <a:off x="4190171" y="2564904"/>
            <a:ext cx="3811657" cy="1804270"/>
          </a:xfrm>
          <a:prstGeom prst="roundRect">
            <a:avLst>
              <a:gd name="adj" fmla="val 3525"/>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94C82320-65FB-4CDD-66EA-4009E1D14310}"/>
              </a:ext>
            </a:extLst>
          </p:cNvPr>
          <p:cNvSpPr txBox="1"/>
          <p:nvPr/>
        </p:nvSpPr>
        <p:spPr>
          <a:xfrm>
            <a:off x="4886743" y="2207587"/>
            <a:ext cx="2085956" cy="369332"/>
          </a:xfrm>
          <a:prstGeom prst="rect">
            <a:avLst/>
          </a:prstGeom>
          <a:noFill/>
        </p:spPr>
        <p:txBody>
          <a:bodyPr wrap="none" rtlCol="0">
            <a:spAutoFit/>
          </a:bodyPr>
          <a:lstStyle/>
          <a:p>
            <a:pPr algn="ctr"/>
            <a:r>
              <a:rPr lang="en-GB" dirty="0">
                <a:solidFill>
                  <a:srgbClr val="C00000"/>
                </a:solidFill>
              </a:rPr>
              <a:t>Foreground system</a:t>
            </a:r>
          </a:p>
        </p:txBody>
      </p:sp>
      <p:grpSp>
        <p:nvGrpSpPr>
          <p:cNvPr id="18" name="Group 17">
            <a:extLst>
              <a:ext uri="{FF2B5EF4-FFF2-40B4-BE49-F238E27FC236}">
                <a16:creationId xmlns:a16="http://schemas.microsoft.com/office/drawing/2014/main" id="{71C1A733-2BF2-5AC1-13E0-5CA93F8EE8BB}"/>
              </a:ext>
            </a:extLst>
          </p:cNvPr>
          <p:cNvGrpSpPr/>
          <p:nvPr/>
        </p:nvGrpSpPr>
        <p:grpSpPr>
          <a:xfrm>
            <a:off x="364472" y="2731317"/>
            <a:ext cx="641619" cy="413649"/>
            <a:chOff x="542235" y="1296467"/>
            <a:chExt cx="1427605" cy="920371"/>
          </a:xfrm>
        </p:grpSpPr>
        <p:pic>
          <p:nvPicPr>
            <p:cNvPr id="19" name="Graphic 18" descr="Hierarchy outline">
              <a:extLst>
                <a:ext uri="{FF2B5EF4-FFF2-40B4-BE49-F238E27FC236}">
                  <a16:creationId xmlns:a16="http://schemas.microsoft.com/office/drawing/2014/main" id="{A3B03A52-948E-B6C6-2408-542036F51EB4}"/>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1055440" y="1296467"/>
              <a:ext cx="914400" cy="914400"/>
            </a:xfrm>
            <a:prstGeom prst="rect">
              <a:avLst/>
            </a:prstGeom>
          </p:spPr>
        </p:pic>
        <p:pic>
          <p:nvPicPr>
            <p:cNvPr id="20" name="Graphic 19" descr="Hierarchy outline">
              <a:extLst>
                <a:ext uri="{FF2B5EF4-FFF2-40B4-BE49-F238E27FC236}">
                  <a16:creationId xmlns:a16="http://schemas.microsoft.com/office/drawing/2014/main" id="{55B1B0B5-8DFB-2731-B253-1BEDC822F87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542236" y="1302440"/>
              <a:ext cx="914397" cy="914400"/>
            </a:xfrm>
            <a:prstGeom prst="rect">
              <a:avLst/>
            </a:prstGeom>
          </p:spPr>
        </p:pic>
      </p:grpSp>
      <p:grpSp>
        <p:nvGrpSpPr>
          <p:cNvPr id="21" name="Group 20">
            <a:extLst>
              <a:ext uri="{FF2B5EF4-FFF2-40B4-BE49-F238E27FC236}">
                <a16:creationId xmlns:a16="http://schemas.microsoft.com/office/drawing/2014/main" id="{BA8207A1-4BB0-EA91-C561-6EFA8323B18C}"/>
              </a:ext>
            </a:extLst>
          </p:cNvPr>
          <p:cNvGrpSpPr/>
          <p:nvPr/>
        </p:nvGrpSpPr>
        <p:grpSpPr>
          <a:xfrm>
            <a:off x="358850" y="2319530"/>
            <a:ext cx="641619" cy="413649"/>
            <a:chOff x="542235" y="1296467"/>
            <a:chExt cx="1427605" cy="920371"/>
          </a:xfrm>
        </p:grpSpPr>
        <p:pic>
          <p:nvPicPr>
            <p:cNvPr id="22" name="Graphic 21" descr="Hierarchy outline">
              <a:extLst>
                <a:ext uri="{FF2B5EF4-FFF2-40B4-BE49-F238E27FC236}">
                  <a16:creationId xmlns:a16="http://schemas.microsoft.com/office/drawing/2014/main" id="{A43F2C0F-090A-4764-84AF-EED61799B9A6}"/>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1055440" y="1296467"/>
              <a:ext cx="914400" cy="914400"/>
            </a:xfrm>
            <a:prstGeom prst="rect">
              <a:avLst/>
            </a:prstGeom>
          </p:spPr>
        </p:pic>
        <p:pic>
          <p:nvPicPr>
            <p:cNvPr id="25" name="Graphic 24" descr="Hierarchy outline">
              <a:extLst>
                <a:ext uri="{FF2B5EF4-FFF2-40B4-BE49-F238E27FC236}">
                  <a16:creationId xmlns:a16="http://schemas.microsoft.com/office/drawing/2014/main" id="{41A0E42E-2AEE-DB08-129E-BB4DB7DA79B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542236" y="1302440"/>
              <a:ext cx="914397" cy="914400"/>
            </a:xfrm>
            <a:prstGeom prst="rect">
              <a:avLst/>
            </a:prstGeom>
          </p:spPr>
        </p:pic>
      </p:grpSp>
      <p:pic>
        <p:nvPicPr>
          <p:cNvPr id="26" name="Graphic 25" descr="Hierarchy outline">
            <a:extLst>
              <a:ext uri="{FF2B5EF4-FFF2-40B4-BE49-F238E27FC236}">
                <a16:creationId xmlns:a16="http://schemas.microsoft.com/office/drawing/2014/main" id="{20A11CD4-567A-A3A8-F87B-6B9F26BF2EA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5400000">
            <a:off x="681007" y="1104578"/>
            <a:ext cx="605035" cy="605035"/>
          </a:xfrm>
          <a:prstGeom prst="rect">
            <a:avLst/>
          </a:prstGeom>
        </p:spPr>
      </p:pic>
      <p:pic>
        <p:nvPicPr>
          <p:cNvPr id="27" name="Graphic 26" descr="Hierarchy outline">
            <a:extLst>
              <a:ext uri="{FF2B5EF4-FFF2-40B4-BE49-F238E27FC236}">
                <a16:creationId xmlns:a16="http://schemas.microsoft.com/office/drawing/2014/main" id="{417F8454-A2B2-FC4A-B10C-6EBD5B60808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5400000">
            <a:off x="341433" y="1108530"/>
            <a:ext cx="605033" cy="605035"/>
          </a:xfrm>
          <a:prstGeom prst="rect">
            <a:avLst/>
          </a:prstGeom>
        </p:spPr>
      </p:pic>
      <p:sp>
        <p:nvSpPr>
          <p:cNvPr id="29" name="Rounded Rectangle 28">
            <a:extLst>
              <a:ext uri="{FF2B5EF4-FFF2-40B4-BE49-F238E27FC236}">
                <a16:creationId xmlns:a16="http://schemas.microsoft.com/office/drawing/2014/main" id="{83A7D8EB-8E84-C2A4-5C53-641FB444F32D}"/>
              </a:ext>
            </a:extLst>
          </p:cNvPr>
          <p:cNvSpPr/>
          <p:nvPr/>
        </p:nvSpPr>
        <p:spPr>
          <a:xfrm>
            <a:off x="259968" y="1052942"/>
            <a:ext cx="3452943" cy="3310294"/>
          </a:xfrm>
          <a:prstGeom prst="roundRect">
            <a:avLst>
              <a:gd name="adj" fmla="val 3525"/>
            </a:avLst>
          </a:prstGeom>
          <a:noFill/>
          <a:ln w="28575">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extBox 29">
            <a:extLst>
              <a:ext uri="{FF2B5EF4-FFF2-40B4-BE49-F238E27FC236}">
                <a16:creationId xmlns:a16="http://schemas.microsoft.com/office/drawing/2014/main" id="{7BC7A617-88C3-3AA4-3AF5-BD05197287D8}"/>
              </a:ext>
            </a:extLst>
          </p:cNvPr>
          <p:cNvSpPr txBox="1"/>
          <p:nvPr/>
        </p:nvSpPr>
        <p:spPr>
          <a:xfrm>
            <a:off x="792455" y="668364"/>
            <a:ext cx="2138791" cy="369332"/>
          </a:xfrm>
          <a:prstGeom prst="rect">
            <a:avLst/>
          </a:prstGeom>
          <a:noFill/>
        </p:spPr>
        <p:txBody>
          <a:bodyPr wrap="none" rtlCol="0">
            <a:spAutoFit/>
          </a:bodyPr>
          <a:lstStyle/>
          <a:p>
            <a:r>
              <a:rPr lang="en-GB" dirty="0">
                <a:solidFill>
                  <a:schemeClr val="bg1">
                    <a:lumMod val="50000"/>
                  </a:schemeClr>
                </a:solidFill>
              </a:rPr>
              <a:t>Background system</a:t>
            </a:r>
          </a:p>
        </p:txBody>
      </p:sp>
      <p:sp>
        <p:nvSpPr>
          <p:cNvPr id="31" name="TextBox 30">
            <a:extLst>
              <a:ext uri="{FF2B5EF4-FFF2-40B4-BE49-F238E27FC236}">
                <a16:creationId xmlns:a16="http://schemas.microsoft.com/office/drawing/2014/main" id="{79B15352-5CF2-1581-06CF-B0EA5AAA635A}"/>
              </a:ext>
            </a:extLst>
          </p:cNvPr>
          <p:cNvSpPr txBox="1"/>
          <p:nvPr/>
        </p:nvSpPr>
        <p:spPr>
          <a:xfrm>
            <a:off x="2490274" y="1287811"/>
            <a:ext cx="1093503" cy="261610"/>
          </a:xfrm>
          <a:prstGeom prst="rect">
            <a:avLst/>
          </a:prstGeom>
          <a:noFill/>
        </p:spPr>
        <p:txBody>
          <a:bodyPr wrap="square" rtlCol="0">
            <a:spAutoFit/>
          </a:bodyPr>
          <a:lstStyle/>
          <a:p>
            <a:r>
              <a:rPr lang="en-GB" sz="1100" dirty="0"/>
              <a:t>Raw materials</a:t>
            </a:r>
          </a:p>
        </p:txBody>
      </p:sp>
      <p:sp>
        <p:nvSpPr>
          <p:cNvPr id="32" name="Rounded Rectangle 31">
            <a:extLst>
              <a:ext uri="{FF2B5EF4-FFF2-40B4-BE49-F238E27FC236}">
                <a16:creationId xmlns:a16="http://schemas.microsoft.com/office/drawing/2014/main" id="{D35ED2E8-484A-9EB1-643E-111689424017}"/>
              </a:ext>
            </a:extLst>
          </p:cNvPr>
          <p:cNvSpPr/>
          <p:nvPr/>
        </p:nvSpPr>
        <p:spPr>
          <a:xfrm>
            <a:off x="2107324" y="1832617"/>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a:extLst>
              <a:ext uri="{FF2B5EF4-FFF2-40B4-BE49-F238E27FC236}">
                <a16:creationId xmlns:a16="http://schemas.microsoft.com/office/drawing/2014/main" id="{EE3CCA63-53FD-285F-72BB-571BB8D7ECB7}"/>
              </a:ext>
            </a:extLst>
          </p:cNvPr>
          <p:cNvSpPr txBox="1"/>
          <p:nvPr/>
        </p:nvSpPr>
        <p:spPr>
          <a:xfrm>
            <a:off x="2501830" y="1894614"/>
            <a:ext cx="843501" cy="261610"/>
          </a:xfrm>
          <a:prstGeom prst="rect">
            <a:avLst/>
          </a:prstGeom>
          <a:noFill/>
        </p:spPr>
        <p:txBody>
          <a:bodyPr wrap="none" rtlCol="0">
            <a:spAutoFit/>
          </a:bodyPr>
          <a:lstStyle/>
          <a:p>
            <a:r>
              <a:rPr lang="en-GB" sz="1100" dirty="0"/>
              <a:t>Chemicals</a:t>
            </a:r>
          </a:p>
        </p:txBody>
      </p:sp>
      <p:sp>
        <p:nvSpPr>
          <p:cNvPr id="34" name="Rounded Rectangle 33">
            <a:extLst>
              <a:ext uri="{FF2B5EF4-FFF2-40B4-BE49-F238E27FC236}">
                <a16:creationId xmlns:a16="http://schemas.microsoft.com/office/drawing/2014/main" id="{32BF38B8-767D-FD16-1477-B54107CFEDA3}"/>
              </a:ext>
            </a:extLst>
          </p:cNvPr>
          <p:cNvSpPr/>
          <p:nvPr/>
        </p:nvSpPr>
        <p:spPr>
          <a:xfrm>
            <a:off x="2107324" y="2526354"/>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a:extLst>
              <a:ext uri="{FF2B5EF4-FFF2-40B4-BE49-F238E27FC236}">
                <a16:creationId xmlns:a16="http://schemas.microsoft.com/office/drawing/2014/main" id="{C924CF8B-8B35-5591-65E3-93952D8C1955}"/>
              </a:ext>
            </a:extLst>
          </p:cNvPr>
          <p:cNvSpPr txBox="1"/>
          <p:nvPr/>
        </p:nvSpPr>
        <p:spPr>
          <a:xfrm>
            <a:off x="2501830" y="2588351"/>
            <a:ext cx="788999" cy="261610"/>
          </a:xfrm>
          <a:prstGeom prst="rect">
            <a:avLst/>
          </a:prstGeom>
          <a:noFill/>
        </p:spPr>
        <p:txBody>
          <a:bodyPr wrap="none" rtlCol="0">
            <a:spAutoFit/>
          </a:bodyPr>
          <a:lstStyle/>
          <a:p>
            <a:r>
              <a:rPr lang="en-GB" sz="1100" dirty="0"/>
              <a:t>Electricity</a:t>
            </a:r>
          </a:p>
        </p:txBody>
      </p:sp>
      <p:sp>
        <p:nvSpPr>
          <p:cNvPr id="36" name="Rounded Rectangle 35">
            <a:extLst>
              <a:ext uri="{FF2B5EF4-FFF2-40B4-BE49-F238E27FC236}">
                <a16:creationId xmlns:a16="http://schemas.microsoft.com/office/drawing/2014/main" id="{2B12AD99-6D6F-6628-B290-E931D996F507}"/>
              </a:ext>
            </a:extLst>
          </p:cNvPr>
          <p:cNvSpPr/>
          <p:nvPr/>
        </p:nvSpPr>
        <p:spPr>
          <a:xfrm>
            <a:off x="2107324" y="3218195"/>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a:extLst>
              <a:ext uri="{FF2B5EF4-FFF2-40B4-BE49-F238E27FC236}">
                <a16:creationId xmlns:a16="http://schemas.microsoft.com/office/drawing/2014/main" id="{F076C48E-3041-4630-A71E-768574CEFA20}"/>
              </a:ext>
            </a:extLst>
          </p:cNvPr>
          <p:cNvSpPr txBox="1"/>
          <p:nvPr/>
        </p:nvSpPr>
        <p:spPr>
          <a:xfrm>
            <a:off x="2501830" y="3280192"/>
            <a:ext cx="551754" cy="261610"/>
          </a:xfrm>
          <a:prstGeom prst="rect">
            <a:avLst/>
          </a:prstGeom>
          <a:noFill/>
        </p:spPr>
        <p:txBody>
          <a:bodyPr wrap="none" rtlCol="0">
            <a:spAutoFit/>
          </a:bodyPr>
          <a:lstStyle/>
          <a:p>
            <a:r>
              <a:rPr lang="en-GB" sz="1100" dirty="0"/>
              <a:t>Water</a:t>
            </a:r>
          </a:p>
        </p:txBody>
      </p:sp>
      <p:sp>
        <p:nvSpPr>
          <p:cNvPr id="38" name="Rounded Rectangle 37">
            <a:extLst>
              <a:ext uri="{FF2B5EF4-FFF2-40B4-BE49-F238E27FC236}">
                <a16:creationId xmlns:a16="http://schemas.microsoft.com/office/drawing/2014/main" id="{30282B0C-300B-BDC4-6199-4B96DF576E81}"/>
              </a:ext>
            </a:extLst>
          </p:cNvPr>
          <p:cNvSpPr/>
          <p:nvPr/>
        </p:nvSpPr>
        <p:spPr>
          <a:xfrm>
            <a:off x="2108955" y="3816750"/>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extBox 39">
            <a:extLst>
              <a:ext uri="{FF2B5EF4-FFF2-40B4-BE49-F238E27FC236}">
                <a16:creationId xmlns:a16="http://schemas.microsoft.com/office/drawing/2014/main" id="{E25CDEDE-2AE2-2866-ABE6-FA4C56B55482}"/>
              </a:ext>
            </a:extLst>
          </p:cNvPr>
          <p:cNvSpPr txBox="1"/>
          <p:nvPr/>
        </p:nvSpPr>
        <p:spPr>
          <a:xfrm>
            <a:off x="2503981" y="3797760"/>
            <a:ext cx="856505" cy="430887"/>
          </a:xfrm>
          <a:prstGeom prst="rect">
            <a:avLst/>
          </a:prstGeom>
          <a:noFill/>
        </p:spPr>
        <p:txBody>
          <a:bodyPr wrap="square" rtlCol="0">
            <a:spAutoFit/>
          </a:bodyPr>
          <a:lstStyle/>
          <a:p>
            <a:r>
              <a:rPr lang="en-GB" sz="1100" dirty="0"/>
              <a:t>Waste treatment</a:t>
            </a:r>
          </a:p>
        </p:txBody>
      </p:sp>
      <p:grpSp>
        <p:nvGrpSpPr>
          <p:cNvPr id="41" name="Group 40">
            <a:extLst>
              <a:ext uri="{FF2B5EF4-FFF2-40B4-BE49-F238E27FC236}">
                <a16:creationId xmlns:a16="http://schemas.microsoft.com/office/drawing/2014/main" id="{339DBA86-2C94-5DAC-839C-0CFEB4D68ED2}"/>
              </a:ext>
            </a:extLst>
          </p:cNvPr>
          <p:cNvGrpSpPr/>
          <p:nvPr/>
        </p:nvGrpSpPr>
        <p:grpSpPr>
          <a:xfrm>
            <a:off x="343833" y="1715562"/>
            <a:ext cx="944610" cy="608986"/>
            <a:chOff x="542235" y="1296467"/>
            <a:chExt cx="1427605" cy="920371"/>
          </a:xfrm>
        </p:grpSpPr>
        <p:pic>
          <p:nvPicPr>
            <p:cNvPr id="42" name="Graphic 41" descr="Hierarchy outline">
              <a:extLst>
                <a:ext uri="{FF2B5EF4-FFF2-40B4-BE49-F238E27FC236}">
                  <a16:creationId xmlns:a16="http://schemas.microsoft.com/office/drawing/2014/main" id="{7F2850A9-0B3F-3A6B-6402-B429F2E7277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5400000">
              <a:off x="1055440" y="1296467"/>
              <a:ext cx="914400" cy="914400"/>
            </a:xfrm>
            <a:prstGeom prst="rect">
              <a:avLst/>
            </a:prstGeom>
          </p:spPr>
        </p:pic>
        <p:pic>
          <p:nvPicPr>
            <p:cNvPr id="43" name="Graphic 42" descr="Hierarchy outline">
              <a:extLst>
                <a:ext uri="{FF2B5EF4-FFF2-40B4-BE49-F238E27FC236}">
                  <a16:creationId xmlns:a16="http://schemas.microsoft.com/office/drawing/2014/main" id="{AF6946EE-835D-A5A4-17A2-A64B3FCA098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5400000">
              <a:off x="542236" y="1302440"/>
              <a:ext cx="914397" cy="914400"/>
            </a:xfrm>
            <a:prstGeom prst="rect">
              <a:avLst/>
            </a:prstGeom>
          </p:spPr>
        </p:pic>
      </p:grpSp>
      <p:grpSp>
        <p:nvGrpSpPr>
          <p:cNvPr id="44" name="Group 43">
            <a:extLst>
              <a:ext uri="{FF2B5EF4-FFF2-40B4-BE49-F238E27FC236}">
                <a16:creationId xmlns:a16="http://schemas.microsoft.com/office/drawing/2014/main" id="{0C5E4987-4DDF-E3EE-3B46-9D7C9EDBE4A7}"/>
              </a:ext>
            </a:extLst>
          </p:cNvPr>
          <p:cNvGrpSpPr/>
          <p:nvPr/>
        </p:nvGrpSpPr>
        <p:grpSpPr>
          <a:xfrm>
            <a:off x="315446" y="3133292"/>
            <a:ext cx="944610" cy="608986"/>
            <a:chOff x="542235" y="1296467"/>
            <a:chExt cx="1427605" cy="920371"/>
          </a:xfrm>
        </p:grpSpPr>
        <p:pic>
          <p:nvPicPr>
            <p:cNvPr id="45" name="Graphic 44" descr="Hierarchy outline">
              <a:extLst>
                <a:ext uri="{FF2B5EF4-FFF2-40B4-BE49-F238E27FC236}">
                  <a16:creationId xmlns:a16="http://schemas.microsoft.com/office/drawing/2014/main" id="{A70E2B20-A793-EE81-8D40-D284C4013C6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5400000">
              <a:off x="1055440" y="1296467"/>
              <a:ext cx="914400" cy="914400"/>
            </a:xfrm>
            <a:prstGeom prst="rect">
              <a:avLst/>
            </a:prstGeom>
          </p:spPr>
        </p:pic>
        <p:pic>
          <p:nvPicPr>
            <p:cNvPr id="46" name="Graphic 45" descr="Hierarchy outline">
              <a:extLst>
                <a:ext uri="{FF2B5EF4-FFF2-40B4-BE49-F238E27FC236}">
                  <a16:creationId xmlns:a16="http://schemas.microsoft.com/office/drawing/2014/main" id="{012C6953-56EF-06EF-27DD-1044471EFCDD}"/>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5400000">
              <a:off x="542236" y="1302440"/>
              <a:ext cx="914397" cy="914400"/>
            </a:xfrm>
            <a:prstGeom prst="rect">
              <a:avLst/>
            </a:prstGeom>
          </p:spPr>
        </p:pic>
      </p:grpSp>
      <p:grpSp>
        <p:nvGrpSpPr>
          <p:cNvPr id="47" name="Group 46">
            <a:extLst>
              <a:ext uri="{FF2B5EF4-FFF2-40B4-BE49-F238E27FC236}">
                <a16:creationId xmlns:a16="http://schemas.microsoft.com/office/drawing/2014/main" id="{4E25B71B-1F16-BEB8-2155-A334A67B7464}"/>
              </a:ext>
            </a:extLst>
          </p:cNvPr>
          <p:cNvGrpSpPr/>
          <p:nvPr/>
        </p:nvGrpSpPr>
        <p:grpSpPr>
          <a:xfrm>
            <a:off x="314081" y="3731786"/>
            <a:ext cx="944610" cy="608986"/>
            <a:chOff x="542235" y="1296467"/>
            <a:chExt cx="1427605" cy="920371"/>
          </a:xfrm>
        </p:grpSpPr>
        <p:pic>
          <p:nvPicPr>
            <p:cNvPr id="48" name="Graphic 47" descr="Hierarchy outline">
              <a:extLst>
                <a:ext uri="{FF2B5EF4-FFF2-40B4-BE49-F238E27FC236}">
                  <a16:creationId xmlns:a16="http://schemas.microsoft.com/office/drawing/2014/main" id="{AEA84D23-F57F-88A6-C762-12996FB72659}"/>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5400000">
              <a:off x="1055440" y="1296467"/>
              <a:ext cx="914400" cy="914400"/>
            </a:xfrm>
            <a:prstGeom prst="rect">
              <a:avLst/>
            </a:prstGeom>
          </p:spPr>
        </p:pic>
        <p:pic>
          <p:nvPicPr>
            <p:cNvPr id="49" name="Graphic 48" descr="Hierarchy outline">
              <a:extLst>
                <a:ext uri="{FF2B5EF4-FFF2-40B4-BE49-F238E27FC236}">
                  <a16:creationId xmlns:a16="http://schemas.microsoft.com/office/drawing/2014/main" id="{9EFDF471-7E3D-D121-06D3-24271EA99FB3}"/>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5400000">
              <a:off x="542236" y="1302440"/>
              <a:ext cx="914397" cy="914400"/>
            </a:xfrm>
            <a:prstGeom prst="rect">
              <a:avLst/>
            </a:prstGeom>
          </p:spPr>
        </p:pic>
      </p:grpSp>
      <p:cxnSp>
        <p:nvCxnSpPr>
          <p:cNvPr id="51" name="Straight Arrow Connector 50">
            <a:extLst>
              <a:ext uri="{FF2B5EF4-FFF2-40B4-BE49-F238E27FC236}">
                <a16:creationId xmlns:a16="http://schemas.microsoft.com/office/drawing/2014/main" id="{F781A842-B3AB-C3B8-6799-706C96DD3D31}"/>
              </a:ext>
            </a:extLst>
          </p:cNvPr>
          <p:cNvCxnSpPr/>
          <p:nvPr/>
        </p:nvCxnSpPr>
        <p:spPr>
          <a:xfrm>
            <a:off x="1258691" y="1418616"/>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183CF839-B68F-CD21-CFA7-6039008A9C4E}"/>
              </a:ext>
            </a:extLst>
          </p:cNvPr>
          <p:cNvCxnSpPr/>
          <p:nvPr/>
        </p:nvCxnSpPr>
        <p:spPr>
          <a:xfrm>
            <a:off x="1266277" y="2017872"/>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DF5C7DFF-DCAD-10FD-F355-0CF8EDD93BFA}"/>
              </a:ext>
            </a:extLst>
          </p:cNvPr>
          <p:cNvCxnSpPr/>
          <p:nvPr/>
        </p:nvCxnSpPr>
        <p:spPr>
          <a:xfrm>
            <a:off x="1245925" y="3442751"/>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4" name="Straight Arrow Connector 53">
            <a:extLst>
              <a:ext uri="{FF2B5EF4-FFF2-40B4-BE49-F238E27FC236}">
                <a16:creationId xmlns:a16="http://schemas.microsoft.com/office/drawing/2014/main" id="{0D3158BE-A352-FD78-2CE2-D509654F2194}"/>
              </a:ext>
            </a:extLst>
          </p:cNvPr>
          <p:cNvCxnSpPr/>
          <p:nvPr/>
        </p:nvCxnSpPr>
        <p:spPr>
          <a:xfrm>
            <a:off x="1245925" y="4005676"/>
            <a:ext cx="740910" cy="0"/>
          </a:xfrm>
          <a:prstGeom prst="straightConnector1">
            <a:avLst/>
          </a:prstGeom>
          <a:ln w="28575">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55" name="Rounded Rectangle 54">
            <a:extLst>
              <a:ext uri="{FF2B5EF4-FFF2-40B4-BE49-F238E27FC236}">
                <a16:creationId xmlns:a16="http://schemas.microsoft.com/office/drawing/2014/main" id="{E56F9FB5-DDFE-1824-2D24-1BFB8D8F6621}"/>
              </a:ext>
            </a:extLst>
          </p:cNvPr>
          <p:cNvSpPr/>
          <p:nvPr/>
        </p:nvSpPr>
        <p:spPr>
          <a:xfrm>
            <a:off x="2095768" y="1225814"/>
            <a:ext cx="1396207" cy="396122"/>
          </a:xfrm>
          <a:prstGeom prst="roundRect">
            <a:avLst>
              <a:gd name="adj" fmla="val 3525"/>
            </a:avLst>
          </a:prstGeom>
          <a:noFill/>
          <a:ln w="127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6" name="Graphic 55" descr="Electric Tower outline">
            <a:extLst>
              <a:ext uri="{FF2B5EF4-FFF2-40B4-BE49-F238E27FC236}">
                <a16:creationId xmlns:a16="http://schemas.microsoft.com/office/drawing/2014/main" id="{78869819-452F-67D9-6232-8B1F088A230E}"/>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163837" y="2570422"/>
            <a:ext cx="326437" cy="326437"/>
          </a:xfrm>
          <a:prstGeom prst="rect">
            <a:avLst/>
          </a:prstGeom>
        </p:spPr>
      </p:pic>
      <p:pic>
        <p:nvPicPr>
          <p:cNvPr id="57" name="Graphic 56" descr="Water outline">
            <a:extLst>
              <a:ext uri="{FF2B5EF4-FFF2-40B4-BE49-F238E27FC236}">
                <a16:creationId xmlns:a16="http://schemas.microsoft.com/office/drawing/2014/main" id="{E9831CA9-629D-B707-03F4-A9E96F2515D9}"/>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2114969" y="3225174"/>
            <a:ext cx="375305" cy="375305"/>
          </a:xfrm>
          <a:prstGeom prst="rect">
            <a:avLst/>
          </a:prstGeom>
        </p:spPr>
      </p:pic>
      <p:pic>
        <p:nvPicPr>
          <p:cNvPr id="58" name="Graphic 57" descr="Raw Materials outline">
            <a:extLst>
              <a:ext uri="{FF2B5EF4-FFF2-40B4-BE49-F238E27FC236}">
                <a16:creationId xmlns:a16="http://schemas.microsoft.com/office/drawing/2014/main" id="{8610F246-0D7A-18F0-C35B-A35FD0D7B545}"/>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2129241" y="1241640"/>
            <a:ext cx="361033" cy="361033"/>
          </a:xfrm>
          <a:prstGeom prst="rect">
            <a:avLst/>
          </a:prstGeom>
        </p:spPr>
      </p:pic>
      <p:pic>
        <p:nvPicPr>
          <p:cNvPr id="59" name="Graphic 58" descr="Chemicals outline">
            <a:extLst>
              <a:ext uri="{FF2B5EF4-FFF2-40B4-BE49-F238E27FC236}">
                <a16:creationId xmlns:a16="http://schemas.microsoft.com/office/drawing/2014/main" id="{942ADB40-A1E9-CF1F-AC73-81AC258DDA27}"/>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2134330" y="1837189"/>
            <a:ext cx="398469" cy="398469"/>
          </a:xfrm>
          <a:prstGeom prst="rect">
            <a:avLst/>
          </a:prstGeom>
        </p:spPr>
      </p:pic>
      <p:pic>
        <p:nvPicPr>
          <p:cNvPr id="60" name="Graphic 59" descr="Garbage outline">
            <a:extLst>
              <a:ext uri="{FF2B5EF4-FFF2-40B4-BE49-F238E27FC236}">
                <a16:creationId xmlns:a16="http://schemas.microsoft.com/office/drawing/2014/main" id="{972FE150-8B6B-104D-5C24-6F756C339847}"/>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2100250" y="3823669"/>
            <a:ext cx="400244" cy="400244"/>
          </a:xfrm>
          <a:prstGeom prst="rect">
            <a:avLst/>
          </a:prstGeom>
        </p:spPr>
      </p:pic>
      <p:cxnSp>
        <p:nvCxnSpPr>
          <p:cNvPr id="61" name="Elbow Connector 60">
            <a:extLst>
              <a:ext uri="{FF2B5EF4-FFF2-40B4-BE49-F238E27FC236}">
                <a16:creationId xmlns:a16="http://schemas.microsoft.com/office/drawing/2014/main" id="{ED90AF5D-6A4F-24B6-7977-496A27E83A92}"/>
              </a:ext>
            </a:extLst>
          </p:cNvPr>
          <p:cNvCxnSpPr>
            <a:cxnSpLocks/>
            <a:stCxn id="55" idx="3"/>
            <a:endCxn id="16" idx="1"/>
          </p:cNvCxnSpPr>
          <p:nvPr/>
        </p:nvCxnSpPr>
        <p:spPr>
          <a:xfrm>
            <a:off x="3491975" y="1423875"/>
            <a:ext cx="698196" cy="2043164"/>
          </a:xfrm>
          <a:prstGeom prst="bentConnector3">
            <a:avLst>
              <a:gd name="adj1" fmla="val 50000"/>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62" name="Elbow Connector 61">
            <a:extLst>
              <a:ext uri="{FF2B5EF4-FFF2-40B4-BE49-F238E27FC236}">
                <a16:creationId xmlns:a16="http://schemas.microsoft.com/office/drawing/2014/main" id="{6CEAAC14-45F0-8CC2-9410-70920811D827}"/>
              </a:ext>
            </a:extLst>
          </p:cNvPr>
          <p:cNvCxnSpPr>
            <a:cxnSpLocks/>
            <a:stCxn id="33" idx="3"/>
            <a:endCxn id="12" idx="0"/>
          </p:cNvCxnSpPr>
          <p:nvPr/>
        </p:nvCxnSpPr>
        <p:spPr>
          <a:xfrm>
            <a:off x="3345331" y="2025419"/>
            <a:ext cx="1302040" cy="906616"/>
          </a:xfrm>
          <a:prstGeom prst="bentConnector2">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63" name="Elbow Connector 62">
            <a:extLst>
              <a:ext uri="{FF2B5EF4-FFF2-40B4-BE49-F238E27FC236}">
                <a16:creationId xmlns:a16="http://schemas.microsoft.com/office/drawing/2014/main" id="{FAF7BCA1-21F4-AFE0-F3E3-C8BAE1EC6EAB}"/>
              </a:ext>
            </a:extLst>
          </p:cNvPr>
          <p:cNvCxnSpPr>
            <a:cxnSpLocks/>
            <a:stCxn id="34" idx="3"/>
            <a:endCxn id="10" idx="0"/>
          </p:cNvCxnSpPr>
          <p:nvPr/>
        </p:nvCxnSpPr>
        <p:spPr>
          <a:xfrm>
            <a:off x="3503531" y="2724415"/>
            <a:ext cx="2149262" cy="279628"/>
          </a:xfrm>
          <a:prstGeom prst="bentConnector2">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922" name="Elbow Connector 921">
            <a:extLst>
              <a:ext uri="{FF2B5EF4-FFF2-40B4-BE49-F238E27FC236}">
                <a16:creationId xmlns:a16="http://schemas.microsoft.com/office/drawing/2014/main" id="{9A4DE1D2-8462-8364-BE12-F50199171B02}"/>
              </a:ext>
            </a:extLst>
          </p:cNvPr>
          <p:cNvCxnSpPr>
            <a:cxnSpLocks/>
            <a:stCxn id="36" idx="3"/>
            <a:endCxn id="9" idx="2"/>
          </p:cNvCxnSpPr>
          <p:nvPr/>
        </p:nvCxnSpPr>
        <p:spPr>
          <a:xfrm>
            <a:off x="3503531" y="3416256"/>
            <a:ext cx="3160129" cy="503713"/>
          </a:xfrm>
          <a:prstGeom prst="bentConnector4">
            <a:avLst>
              <a:gd name="adj1" fmla="val 9262"/>
              <a:gd name="adj2" fmla="val 145383"/>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924" name="Elbow Connector 923">
            <a:extLst>
              <a:ext uri="{FF2B5EF4-FFF2-40B4-BE49-F238E27FC236}">
                <a16:creationId xmlns:a16="http://schemas.microsoft.com/office/drawing/2014/main" id="{660F6B0C-D8E1-44DA-432A-F31976A5DB0A}"/>
              </a:ext>
            </a:extLst>
          </p:cNvPr>
          <p:cNvCxnSpPr>
            <a:cxnSpLocks/>
            <a:stCxn id="38" idx="3"/>
            <a:endCxn id="10" idx="2"/>
          </p:cNvCxnSpPr>
          <p:nvPr/>
        </p:nvCxnSpPr>
        <p:spPr>
          <a:xfrm flipV="1">
            <a:off x="3505162" y="3918443"/>
            <a:ext cx="2147631" cy="96368"/>
          </a:xfrm>
          <a:prstGeom prst="bentConnector2">
            <a:avLst/>
          </a:prstGeom>
          <a:ln>
            <a:solidFill>
              <a:schemeClr val="bg1">
                <a:lumMod val="50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927" name="Rounded Rectangle 926">
            <a:extLst>
              <a:ext uri="{FF2B5EF4-FFF2-40B4-BE49-F238E27FC236}">
                <a16:creationId xmlns:a16="http://schemas.microsoft.com/office/drawing/2014/main" id="{88032E07-0A8C-46BE-CA23-9E49CBFA6148}"/>
              </a:ext>
            </a:extLst>
          </p:cNvPr>
          <p:cNvSpPr/>
          <p:nvPr/>
        </p:nvSpPr>
        <p:spPr>
          <a:xfrm>
            <a:off x="4151302" y="947674"/>
            <a:ext cx="2660480" cy="907295"/>
          </a:xfrm>
          <a:prstGeom prst="roundRect">
            <a:avLst>
              <a:gd name="adj" fmla="val 50000"/>
            </a:avLst>
          </a:pr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lumMod val="50000"/>
                  </a:schemeClr>
                </a:solidFill>
              </a:rPr>
              <a:t>How to properly connect foreground to background?</a:t>
            </a:r>
          </a:p>
        </p:txBody>
      </p:sp>
      <p:sp>
        <p:nvSpPr>
          <p:cNvPr id="936" name="Rounded Rectangle 935">
            <a:extLst>
              <a:ext uri="{FF2B5EF4-FFF2-40B4-BE49-F238E27FC236}">
                <a16:creationId xmlns:a16="http://schemas.microsoft.com/office/drawing/2014/main" id="{BDE3CF96-A494-0AB3-39B4-1F554D62D61F}"/>
              </a:ext>
            </a:extLst>
          </p:cNvPr>
          <p:cNvSpPr/>
          <p:nvPr/>
        </p:nvSpPr>
        <p:spPr>
          <a:xfrm>
            <a:off x="7213520" y="1674513"/>
            <a:ext cx="2194336" cy="664329"/>
          </a:xfrm>
          <a:prstGeom prst="roundRect">
            <a:avLst>
              <a:gd name="adj" fmla="val 50000"/>
            </a:avLst>
          </a:pr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lumMod val="50000"/>
                  </a:schemeClr>
                </a:solidFill>
              </a:rPr>
              <a:t>How to model electricity?</a:t>
            </a:r>
          </a:p>
        </p:txBody>
      </p:sp>
      <p:pic>
        <p:nvPicPr>
          <p:cNvPr id="937" name="Graphic 936" descr="Question Mark with solid fill">
            <a:extLst>
              <a:ext uri="{FF2B5EF4-FFF2-40B4-BE49-F238E27FC236}">
                <a16:creationId xmlns:a16="http://schemas.microsoft.com/office/drawing/2014/main" id="{CF6FEA30-0124-D726-811C-23FDFF542149}"/>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3684428" y="795213"/>
            <a:ext cx="914400" cy="914400"/>
          </a:xfrm>
          <a:prstGeom prst="rect">
            <a:avLst/>
          </a:prstGeom>
        </p:spPr>
      </p:pic>
      <p:pic>
        <p:nvPicPr>
          <p:cNvPr id="938" name="Graphic 937" descr="Question Mark with solid fill">
            <a:extLst>
              <a:ext uri="{FF2B5EF4-FFF2-40B4-BE49-F238E27FC236}">
                <a16:creationId xmlns:a16="http://schemas.microsoft.com/office/drawing/2014/main" id="{753E4327-B3BE-7930-B4F6-E9B06A77D0B4}"/>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6735130" y="1499498"/>
            <a:ext cx="914400" cy="914400"/>
          </a:xfrm>
          <a:prstGeom prst="rect">
            <a:avLst/>
          </a:prstGeom>
        </p:spPr>
      </p:pic>
      <p:sp>
        <p:nvSpPr>
          <p:cNvPr id="939" name="TextBox 938">
            <a:extLst>
              <a:ext uri="{FF2B5EF4-FFF2-40B4-BE49-F238E27FC236}">
                <a16:creationId xmlns:a16="http://schemas.microsoft.com/office/drawing/2014/main" id="{A6D325D9-8796-49E6-BC35-F48F0FA41D96}"/>
              </a:ext>
            </a:extLst>
          </p:cNvPr>
          <p:cNvSpPr txBox="1"/>
          <p:nvPr/>
        </p:nvSpPr>
        <p:spPr>
          <a:xfrm>
            <a:off x="983432" y="2367601"/>
            <a:ext cx="1010213" cy="261610"/>
          </a:xfrm>
          <a:prstGeom prst="rect">
            <a:avLst/>
          </a:prstGeom>
          <a:noFill/>
        </p:spPr>
        <p:txBody>
          <a:bodyPr wrap="none" rtlCol="0">
            <a:spAutoFit/>
          </a:bodyPr>
          <a:lstStyle/>
          <a:p>
            <a:r>
              <a:rPr lang="en-GB" sz="1100" dirty="0">
                <a:solidFill>
                  <a:schemeClr val="bg1">
                    <a:lumMod val="50000"/>
                  </a:schemeClr>
                </a:solidFill>
              </a:rPr>
              <a:t>Market based</a:t>
            </a:r>
          </a:p>
        </p:txBody>
      </p:sp>
      <p:sp>
        <p:nvSpPr>
          <p:cNvPr id="940" name="TextBox 939">
            <a:extLst>
              <a:ext uri="{FF2B5EF4-FFF2-40B4-BE49-F238E27FC236}">
                <a16:creationId xmlns:a16="http://schemas.microsoft.com/office/drawing/2014/main" id="{FEF72921-19DA-4486-2C08-CA647C765015}"/>
              </a:ext>
            </a:extLst>
          </p:cNvPr>
          <p:cNvSpPr txBox="1"/>
          <p:nvPr/>
        </p:nvSpPr>
        <p:spPr>
          <a:xfrm>
            <a:off x="1013137" y="2809648"/>
            <a:ext cx="1122423" cy="261610"/>
          </a:xfrm>
          <a:prstGeom prst="rect">
            <a:avLst/>
          </a:prstGeom>
          <a:noFill/>
        </p:spPr>
        <p:txBody>
          <a:bodyPr wrap="none" rtlCol="0">
            <a:spAutoFit/>
          </a:bodyPr>
          <a:lstStyle/>
          <a:p>
            <a:r>
              <a:rPr lang="en-GB" sz="1100" dirty="0">
                <a:solidFill>
                  <a:schemeClr val="bg1">
                    <a:lumMod val="50000"/>
                  </a:schemeClr>
                </a:solidFill>
              </a:rPr>
              <a:t>Location based</a:t>
            </a:r>
          </a:p>
        </p:txBody>
      </p:sp>
      <p:sp>
        <p:nvSpPr>
          <p:cNvPr id="941" name="TextBox 940">
            <a:extLst>
              <a:ext uri="{FF2B5EF4-FFF2-40B4-BE49-F238E27FC236}">
                <a16:creationId xmlns:a16="http://schemas.microsoft.com/office/drawing/2014/main" id="{44F6FF4C-114A-352A-DA1D-9FF2AB1DE5A1}"/>
              </a:ext>
            </a:extLst>
          </p:cNvPr>
          <p:cNvSpPr txBox="1"/>
          <p:nvPr/>
        </p:nvSpPr>
        <p:spPr>
          <a:xfrm>
            <a:off x="8105344" y="791332"/>
            <a:ext cx="478016" cy="523220"/>
          </a:xfrm>
          <a:prstGeom prst="rect">
            <a:avLst/>
          </a:prstGeom>
          <a:noFill/>
        </p:spPr>
        <p:txBody>
          <a:bodyPr wrap="none" rtlCol="0">
            <a:spAutoFit/>
          </a:bodyPr>
          <a:lstStyle/>
          <a:p>
            <a:r>
              <a:rPr lang="en-GB" sz="2800" dirty="0">
                <a:solidFill>
                  <a:schemeClr val="bg1">
                    <a:lumMod val="50000"/>
                  </a:schemeClr>
                </a:solidFill>
              </a:rPr>
              <a:t>…</a:t>
            </a:r>
          </a:p>
        </p:txBody>
      </p:sp>
      <p:sp>
        <p:nvSpPr>
          <p:cNvPr id="942" name="Freeform 941">
            <a:extLst>
              <a:ext uri="{FF2B5EF4-FFF2-40B4-BE49-F238E27FC236}">
                <a16:creationId xmlns:a16="http://schemas.microsoft.com/office/drawing/2014/main" id="{3183B7DE-C4BF-3AB1-DAC3-9E4177FCFD17}"/>
              </a:ext>
            </a:extLst>
          </p:cNvPr>
          <p:cNvSpPr/>
          <p:nvPr/>
        </p:nvSpPr>
        <p:spPr>
          <a:xfrm>
            <a:off x="8631488" y="3413150"/>
            <a:ext cx="861013" cy="340033"/>
          </a:xfrm>
          <a:custGeom>
            <a:avLst/>
            <a:gdLst>
              <a:gd name="csX0" fmla="*/ 272707 w 438342"/>
              <a:gd name="csY0" fmla="*/ 535 h 340033"/>
              <a:gd name="csX1" fmla="*/ 286734 w 438342"/>
              <a:gd name="csY1" fmla="*/ 7546 h 340033"/>
              <a:gd name="csX2" fmla="*/ 328815 w 438342"/>
              <a:gd name="csY2" fmla="*/ 49612 h 340033"/>
              <a:gd name="csX3" fmla="*/ 353362 w 438342"/>
              <a:gd name="csY3" fmla="*/ 77656 h 340033"/>
              <a:gd name="csX4" fmla="*/ 441031 w 438342"/>
              <a:gd name="csY4" fmla="*/ 165294 h 340033"/>
              <a:gd name="csX5" fmla="*/ 434017 w 438342"/>
              <a:gd name="csY5" fmla="*/ 179316 h 340033"/>
              <a:gd name="csX6" fmla="*/ 377910 w 438342"/>
              <a:gd name="csY6" fmla="*/ 235404 h 340033"/>
              <a:gd name="csX7" fmla="*/ 353362 w 438342"/>
              <a:gd name="csY7" fmla="*/ 263448 h 340033"/>
              <a:gd name="csX8" fmla="*/ 304268 w 438342"/>
              <a:gd name="csY8" fmla="*/ 312525 h 340033"/>
              <a:gd name="csX9" fmla="*/ 279721 w 438342"/>
              <a:gd name="csY9" fmla="*/ 340569 h 340033"/>
              <a:gd name="csX10" fmla="*/ 272707 w 438342"/>
              <a:gd name="csY10" fmla="*/ 340569 h 340033"/>
              <a:gd name="csX11" fmla="*/ 272707 w 438342"/>
              <a:gd name="csY11" fmla="*/ 235404 h 340033"/>
              <a:gd name="csX12" fmla="*/ 2688 w 438342"/>
              <a:gd name="csY12" fmla="*/ 235404 h 340033"/>
              <a:gd name="csX13" fmla="*/ 2688 w 438342"/>
              <a:gd name="csY13" fmla="*/ 105700 h 340033"/>
              <a:gd name="csX14" fmla="*/ 272707 w 438342"/>
              <a:gd name="csY14" fmla="*/ 105700 h 340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38342" h="340033">
                <a:moveTo>
                  <a:pt x="272707" y="535"/>
                </a:moveTo>
                <a:lnTo>
                  <a:pt x="286734" y="7546"/>
                </a:lnTo>
                <a:lnTo>
                  <a:pt x="328815" y="49612"/>
                </a:lnTo>
                <a:lnTo>
                  <a:pt x="353362" y="77656"/>
                </a:lnTo>
                <a:lnTo>
                  <a:pt x="441031" y="165294"/>
                </a:lnTo>
                <a:lnTo>
                  <a:pt x="434017" y="179316"/>
                </a:lnTo>
                <a:lnTo>
                  <a:pt x="377910" y="235404"/>
                </a:lnTo>
                <a:lnTo>
                  <a:pt x="353362" y="263448"/>
                </a:lnTo>
                <a:lnTo>
                  <a:pt x="304268" y="312525"/>
                </a:lnTo>
                <a:lnTo>
                  <a:pt x="279721" y="340569"/>
                </a:lnTo>
                <a:lnTo>
                  <a:pt x="272707" y="340569"/>
                </a:lnTo>
                <a:lnTo>
                  <a:pt x="272707" y="235404"/>
                </a:lnTo>
                <a:lnTo>
                  <a:pt x="2688" y="235404"/>
                </a:lnTo>
                <a:lnTo>
                  <a:pt x="2688" y="105700"/>
                </a:lnTo>
                <a:lnTo>
                  <a:pt x="272707" y="105700"/>
                </a:lnTo>
                <a:close/>
              </a:path>
            </a:pathLst>
          </a:custGeom>
          <a:solidFill>
            <a:srgbClr val="1C222C">
              <a:alpha val="23820"/>
            </a:srgbClr>
          </a:solidFill>
          <a:ln w="3506" cap="flat">
            <a:noFill/>
            <a:prstDash val="solid"/>
            <a:miter/>
          </a:ln>
        </p:spPr>
        <p:txBody>
          <a:bodyPr/>
          <a:lstStyle/>
          <a:p>
            <a:endParaRPr lang="en-GB"/>
          </a:p>
        </p:txBody>
      </p:sp>
      <p:sp>
        <p:nvSpPr>
          <p:cNvPr id="943" name="Rounded Rectangle 942">
            <a:extLst>
              <a:ext uri="{FF2B5EF4-FFF2-40B4-BE49-F238E27FC236}">
                <a16:creationId xmlns:a16="http://schemas.microsoft.com/office/drawing/2014/main" id="{84EC8717-EFAA-E02C-E975-5CC3210C1FA5}"/>
              </a:ext>
            </a:extLst>
          </p:cNvPr>
          <p:cNvSpPr/>
          <p:nvPr/>
        </p:nvSpPr>
        <p:spPr>
          <a:xfrm>
            <a:off x="157847" y="691923"/>
            <a:ext cx="9495537" cy="3804356"/>
          </a:xfrm>
          <a:prstGeom prst="round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bg1"/>
                </a:solidFill>
                <a:latin typeface="+mj-lt"/>
              </a:rPr>
              <a:t>Tool #2: web-based inventory tool</a:t>
            </a:r>
          </a:p>
        </p:txBody>
      </p:sp>
      <p:pic>
        <p:nvPicPr>
          <p:cNvPr id="5" name="Graphic 4" descr="Question Mark with solid fill">
            <a:extLst>
              <a:ext uri="{FF2B5EF4-FFF2-40B4-BE49-F238E27FC236}">
                <a16:creationId xmlns:a16="http://schemas.microsoft.com/office/drawing/2014/main" id="{321D9DBC-B944-AB1D-9B24-21678A29671D}"/>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60123" y="4657091"/>
            <a:ext cx="914400" cy="914400"/>
          </a:xfrm>
          <a:prstGeom prst="rect">
            <a:avLst/>
          </a:prstGeom>
        </p:spPr>
      </p:pic>
      <p:pic>
        <p:nvPicPr>
          <p:cNvPr id="6" name="Graphic 5" descr="Question Mark with solid fill">
            <a:extLst>
              <a:ext uri="{FF2B5EF4-FFF2-40B4-BE49-F238E27FC236}">
                <a16:creationId xmlns:a16="http://schemas.microsoft.com/office/drawing/2014/main" id="{0F83035E-74B5-1EF4-078E-BCA18D3A77F1}"/>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2181337" y="4705384"/>
            <a:ext cx="914400" cy="914400"/>
          </a:xfrm>
          <a:prstGeom prst="rect">
            <a:avLst/>
          </a:prstGeom>
        </p:spPr>
      </p:pic>
      <p:pic>
        <p:nvPicPr>
          <p:cNvPr id="23" name="Graphic 22" descr="Question Mark with solid fill">
            <a:extLst>
              <a:ext uri="{FF2B5EF4-FFF2-40B4-BE49-F238E27FC236}">
                <a16:creationId xmlns:a16="http://schemas.microsoft.com/office/drawing/2014/main" id="{4A08DCAF-7CD7-D308-46E2-57749A0BFD67}"/>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4983923" y="4764941"/>
            <a:ext cx="914400" cy="914400"/>
          </a:xfrm>
          <a:prstGeom prst="rect">
            <a:avLst/>
          </a:prstGeom>
        </p:spPr>
      </p:pic>
      <p:pic>
        <p:nvPicPr>
          <p:cNvPr id="24" name="Graphic 23" descr="Question Mark with solid fill">
            <a:extLst>
              <a:ext uri="{FF2B5EF4-FFF2-40B4-BE49-F238E27FC236}">
                <a16:creationId xmlns:a16="http://schemas.microsoft.com/office/drawing/2014/main" id="{FB952A37-2C10-1EEC-69B0-15BC9E8CE0FB}"/>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426894" y="5697315"/>
            <a:ext cx="914400" cy="914400"/>
          </a:xfrm>
          <a:prstGeom prst="rect">
            <a:avLst/>
          </a:prstGeom>
        </p:spPr>
      </p:pic>
      <p:pic>
        <p:nvPicPr>
          <p:cNvPr id="28" name="Graphic 27" descr="Question Mark with solid fill">
            <a:extLst>
              <a:ext uri="{FF2B5EF4-FFF2-40B4-BE49-F238E27FC236}">
                <a16:creationId xmlns:a16="http://schemas.microsoft.com/office/drawing/2014/main" id="{07828A72-D079-F005-4A3E-FF2A862DB656}"/>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3356102" y="5725721"/>
            <a:ext cx="914400" cy="914400"/>
          </a:xfrm>
          <a:prstGeom prst="rect">
            <a:avLst/>
          </a:prstGeom>
        </p:spPr>
      </p:pic>
    </p:spTree>
    <p:extLst>
      <p:ext uri="{BB962C8B-B14F-4D97-AF65-F5344CB8AC3E}">
        <p14:creationId xmlns:p14="http://schemas.microsoft.com/office/powerpoint/2010/main" val="3982713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BAC3B4F-AC38-0ED3-C66D-FCBEFADB5E43}"/>
              </a:ext>
            </a:extLst>
          </p:cNvPr>
          <p:cNvPicPr>
            <a:picLocks noChangeAspect="1"/>
          </p:cNvPicPr>
          <p:nvPr/>
        </p:nvPicPr>
        <p:blipFill>
          <a:blip r:embed="rId4"/>
          <a:stretch>
            <a:fillRect/>
          </a:stretch>
        </p:blipFill>
        <p:spPr>
          <a:xfrm>
            <a:off x="11077996" y="318961"/>
            <a:ext cx="757953" cy="757953"/>
          </a:xfrm>
          <a:prstGeom prst="rect">
            <a:avLst/>
          </a:prstGeom>
        </p:spPr>
      </p:pic>
      <p:pic>
        <p:nvPicPr>
          <p:cNvPr id="3" name="RSE - Inventory tool_V2">
            <a:hlinkClick r:id="" action="ppaction://media"/>
            <a:extLst>
              <a:ext uri="{FF2B5EF4-FFF2-40B4-BE49-F238E27FC236}">
                <a16:creationId xmlns:a16="http://schemas.microsoft.com/office/drawing/2014/main" id="{74EFBEDC-2258-A232-EBE5-926F1F97DD3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1189269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69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EEC01-573C-159D-86BA-7BCD9314E4B1}"/>
            </a:ext>
          </a:extLst>
        </p:cNvPr>
        <p:cNvGrpSpPr/>
        <p:nvPr/>
      </p:nvGrpSpPr>
      <p:grpSpPr>
        <a:xfrm>
          <a:off x="0" y="0"/>
          <a:ext cx="0" cy="0"/>
          <a:chOff x="0" y="0"/>
          <a:chExt cx="0" cy="0"/>
        </a:xfrm>
      </p:grpSpPr>
      <p:cxnSp>
        <p:nvCxnSpPr>
          <p:cNvPr id="13131" name="Straight Connector 13130">
            <a:extLst>
              <a:ext uri="{FF2B5EF4-FFF2-40B4-BE49-F238E27FC236}">
                <a16:creationId xmlns:a16="http://schemas.microsoft.com/office/drawing/2014/main" id="{F65A2833-53A3-FE01-A34E-7074FDC9496C}"/>
              </a:ext>
            </a:extLst>
          </p:cNvPr>
          <p:cNvCxnSpPr>
            <a:cxnSpLocks/>
          </p:cNvCxnSpPr>
          <p:nvPr/>
        </p:nvCxnSpPr>
        <p:spPr>
          <a:xfrm>
            <a:off x="254519" y="5229200"/>
            <a:ext cx="11682962" cy="0"/>
          </a:xfrm>
          <a:prstGeom prst="line">
            <a:avLst/>
          </a:prstGeom>
          <a:ln w="28575">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34" name="Explosion 1 33">
            <a:extLst>
              <a:ext uri="{FF2B5EF4-FFF2-40B4-BE49-F238E27FC236}">
                <a16:creationId xmlns:a16="http://schemas.microsoft.com/office/drawing/2014/main" id="{ECA44E88-BDD9-E21C-E361-EE7DE153CBDC}"/>
              </a:ext>
            </a:extLst>
          </p:cNvPr>
          <p:cNvSpPr/>
          <p:nvPr/>
        </p:nvSpPr>
        <p:spPr>
          <a:xfrm>
            <a:off x="7742460" y="4176740"/>
            <a:ext cx="5352876" cy="2924666"/>
          </a:xfrm>
          <a:prstGeom prst="irregularSeal1">
            <a:avLst/>
          </a:prstGeom>
          <a:solidFill>
            <a:schemeClr val="tx2">
              <a:lumMod val="10000"/>
              <a:lumOff val="90000"/>
            </a:schemeClr>
          </a:solidFill>
          <a:ln>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473" name="Group 12472">
            <a:extLst>
              <a:ext uri="{FF2B5EF4-FFF2-40B4-BE49-F238E27FC236}">
                <a16:creationId xmlns:a16="http://schemas.microsoft.com/office/drawing/2014/main" id="{187F4740-D539-C852-56A1-0004B1E097D0}"/>
              </a:ext>
            </a:extLst>
          </p:cNvPr>
          <p:cNvGrpSpPr/>
          <p:nvPr/>
        </p:nvGrpSpPr>
        <p:grpSpPr>
          <a:xfrm>
            <a:off x="5266130" y="5467948"/>
            <a:ext cx="853204" cy="638313"/>
            <a:chOff x="3375999" y="3461537"/>
            <a:chExt cx="535822" cy="400868"/>
          </a:xfrm>
        </p:grpSpPr>
        <p:sp>
          <p:nvSpPr>
            <p:cNvPr id="12" name="Freeform 11">
              <a:extLst>
                <a:ext uri="{FF2B5EF4-FFF2-40B4-BE49-F238E27FC236}">
                  <a16:creationId xmlns:a16="http://schemas.microsoft.com/office/drawing/2014/main" id="{A23D70A0-0C9C-DF53-C1B1-86F685436B90}"/>
                </a:ext>
              </a:extLst>
            </p:cNvPr>
            <p:cNvSpPr/>
            <p:nvPr/>
          </p:nvSpPr>
          <p:spPr>
            <a:xfrm>
              <a:off x="3375999" y="3461537"/>
              <a:ext cx="535679" cy="400868"/>
            </a:xfrm>
            <a:custGeom>
              <a:avLst/>
              <a:gdLst>
                <a:gd name="csX0" fmla="*/ 67161 w 535679"/>
                <a:gd name="csY0" fmla="*/ 3017 h 400868"/>
                <a:gd name="csX1" fmla="*/ 72628 w 535679"/>
                <a:gd name="csY1" fmla="*/ 3000 h 400868"/>
                <a:gd name="csX2" fmla="*/ 87595 w 535679"/>
                <a:gd name="csY2" fmla="*/ 3004 h 400868"/>
                <a:gd name="csX3" fmla="*/ 103758 w 535679"/>
                <a:gd name="csY3" fmla="*/ 2990 h 400868"/>
                <a:gd name="csX4" fmla="*/ 135401 w 535679"/>
                <a:gd name="csY4" fmla="*/ 2988 h 400868"/>
                <a:gd name="csX5" fmla="*/ 161123 w 535679"/>
                <a:gd name="csY5" fmla="*/ 2993 h 400868"/>
                <a:gd name="csX6" fmla="*/ 164822 w 535679"/>
                <a:gd name="csY6" fmla="*/ 2991 h 400868"/>
                <a:gd name="csX7" fmla="*/ 172263 w 535679"/>
                <a:gd name="csY7" fmla="*/ 2988 h 400868"/>
                <a:gd name="csX8" fmla="*/ 242019 w 535679"/>
                <a:gd name="csY8" fmla="*/ 3008 h 400868"/>
                <a:gd name="csX9" fmla="*/ 301850 w 535679"/>
                <a:gd name="csY9" fmla="*/ 3005 h 400868"/>
                <a:gd name="csX10" fmla="*/ 371353 w 535679"/>
                <a:gd name="csY10" fmla="*/ 2990 h 400868"/>
                <a:gd name="csX11" fmla="*/ 378767 w 535679"/>
                <a:gd name="csY11" fmla="*/ 2993 h 400868"/>
                <a:gd name="csX12" fmla="*/ 382452 w 535679"/>
                <a:gd name="csY12" fmla="*/ 2994 h 400868"/>
                <a:gd name="csX13" fmla="*/ 408136 w 535679"/>
                <a:gd name="csY13" fmla="*/ 2984 h 400868"/>
                <a:gd name="csX14" fmla="*/ 439446 w 535679"/>
                <a:gd name="csY14" fmla="*/ 2996 h 400868"/>
                <a:gd name="csX15" fmla="*/ 455415 w 535679"/>
                <a:gd name="csY15" fmla="*/ 2997 h 400868"/>
                <a:gd name="csX16" fmla="*/ 470045 w 535679"/>
                <a:gd name="csY16" fmla="*/ 3011 h 400868"/>
                <a:gd name="csX17" fmla="*/ 475326 w 535679"/>
                <a:gd name="csY17" fmla="*/ 3004 h 400868"/>
                <a:gd name="csX18" fmla="*/ 502451 w 535679"/>
                <a:gd name="csY18" fmla="*/ 6946 h 400868"/>
                <a:gd name="csX19" fmla="*/ 505574 w 535679"/>
                <a:gd name="csY19" fmla="*/ 8035 h 400868"/>
                <a:gd name="csX20" fmla="*/ 516397 w 535679"/>
                <a:gd name="csY20" fmla="*/ 13919 h 400868"/>
                <a:gd name="csX21" fmla="*/ 516397 w 535679"/>
                <a:gd name="csY21" fmla="*/ 16243 h 400868"/>
                <a:gd name="csX22" fmla="*/ 518358 w 535679"/>
                <a:gd name="csY22" fmla="*/ 17115 h 400868"/>
                <a:gd name="csX23" fmla="*/ 532667 w 535679"/>
                <a:gd name="csY23" fmla="*/ 32513 h 400868"/>
                <a:gd name="csX24" fmla="*/ 533802 w 535679"/>
                <a:gd name="csY24" fmla="*/ 34384 h 400868"/>
                <a:gd name="csX25" fmla="*/ 538177 w 535679"/>
                <a:gd name="csY25" fmla="*/ 54159 h 400868"/>
                <a:gd name="csX26" fmla="*/ 538278 w 535679"/>
                <a:gd name="csY26" fmla="*/ 58174 h 400868"/>
                <a:gd name="csX27" fmla="*/ 538477 w 535679"/>
                <a:gd name="csY27" fmla="*/ 73188 h 400868"/>
                <a:gd name="csX28" fmla="*/ 538503 w 535679"/>
                <a:gd name="csY28" fmla="*/ 76290 h 400868"/>
                <a:gd name="csX29" fmla="*/ 538634 w 535679"/>
                <a:gd name="csY29" fmla="*/ 131450 h 400868"/>
                <a:gd name="csX30" fmla="*/ 538635 w 535679"/>
                <a:gd name="csY30" fmla="*/ 154204 h 400868"/>
                <a:gd name="csX31" fmla="*/ 538628 w 535679"/>
                <a:gd name="csY31" fmla="*/ 194766 h 400868"/>
                <a:gd name="csX32" fmla="*/ 538629 w 535679"/>
                <a:gd name="csY32" fmla="*/ 231436 h 400868"/>
                <a:gd name="csX33" fmla="*/ 538634 w 535679"/>
                <a:gd name="csY33" fmla="*/ 274262 h 400868"/>
                <a:gd name="csX34" fmla="*/ 538636 w 535679"/>
                <a:gd name="csY34" fmla="*/ 296846 h 400868"/>
                <a:gd name="csX35" fmla="*/ 538630 w 535679"/>
                <a:gd name="csY35" fmla="*/ 318043 h 400868"/>
                <a:gd name="csX36" fmla="*/ 538632 w 535679"/>
                <a:gd name="csY36" fmla="*/ 325787 h 400868"/>
                <a:gd name="csX37" fmla="*/ 532667 w 535679"/>
                <a:gd name="csY37" fmla="*/ 374182 h 400868"/>
                <a:gd name="csX38" fmla="*/ 531019 w 535679"/>
                <a:gd name="csY38" fmla="*/ 377024 h 400868"/>
                <a:gd name="csX39" fmla="*/ 496079 w 535679"/>
                <a:gd name="csY39" fmla="*/ 402500 h 400868"/>
                <a:gd name="csX40" fmla="*/ 473651 w 535679"/>
                <a:gd name="csY40" fmla="*/ 403686 h 400868"/>
                <a:gd name="csX41" fmla="*/ 468183 w 535679"/>
                <a:gd name="csY41" fmla="*/ 403705 h 400868"/>
                <a:gd name="csX42" fmla="*/ 453259 w 535679"/>
                <a:gd name="csY42" fmla="*/ 403709 h 400868"/>
                <a:gd name="csX43" fmla="*/ 437125 w 535679"/>
                <a:gd name="csY43" fmla="*/ 403730 h 400868"/>
                <a:gd name="csX44" fmla="*/ 405556 w 535679"/>
                <a:gd name="csY44" fmla="*/ 403745 h 400868"/>
                <a:gd name="csX45" fmla="*/ 379890 w 535679"/>
                <a:gd name="csY45" fmla="*/ 403748 h 400868"/>
                <a:gd name="csX46" fmla="*/ 376195 w 535679"/>
                <a:gd name="csY46" fmla="*/ 403750 h 400868"/>
                <a:gd name="csX47" fmla="*/ 368762 w 535679"/>
                <a:gd name="csY47" fmla="*/ 403756 h 400868"/>
                <a:gd name="csX48" fmla="*/ 299126 w 535679"/>
                <a:gd name="csY48" fmla="*/ 403752 h 400868"/>
                <a:gd name="csX49" fmla="*/ 235469 w 535679"/>
                <a:gd name="csY49" fmla="*/ 403783 h 400868"/>
                <a:gd name="csX50" fmla="*/ 170041 w 535679"/>
                <a:gd name="csY50" fmla="*/ 403815 h 400868"/>
                <a:gd name="csX51" fmla="*/ 133334 w 535679"/>
                <a:gd name="csY51" fmla="*/ 403834 h 400868"/>
                <a:gd name="csX52" fmla="*/ 102090 w 535679"/>
                <a:gd name="csY52" fmla="*/ 403832 h 400868"/>
                <a:gd name="csX53" fmla="*/ 86161 w 535679"/>
                <a:gd name="csY53" fmla="*/ 403837 h 400868"/>
                <a:gd name="csX54" fmla="*/ 71557 w 535679"/>
                <a:gd name="csY54" fmla="*/ 403825 h 400868"/>
                <a:gd name="csX55" fmla="*/ 66297 w 535679"/>
                <a:gd name="csY55" fmla="*/ 403836 h 400868"/>
                <a:gd name="csX56" fmla="*/ 17984 w 535679"/>
                <a:gd name="csY56" fmla="*/ 386458 h 400868"/>
                <a:gd name="csX57" fmla="*/ 3287 w 535679"/>
                <a:gd name="csY57" fmla="*/ 348006 h 400868"/>
                <a:gd name="csX58" fmla="*/ 3260 w 535679"/>
                <a:gd name="csY58" fmla="*/ 344066 h 400868"/>
                <a:gd name="csX59" fmla="*/ 3254 w 535679"/>
                <a:gd name="csY59" fmla="*/ 331070 h 400868"/>
                <a:gd name="csX60" fmla="*/ 3218 w 535679"/>
                <a:gd name="csY60" fmla="*/ 321721 h 400868"/>
                <a:gd name="csX61" fmla="*/ 3190 w 535679"/>
                <a:gd name="csY61" fmla="*/ 299009 h 400868"/>
                <a:gd name="csX62" fmla="*/ 3180 w 535679"/>
                <a:gd name="csY62" fmla="*/ 280538 h 400868"/>
                <a:gd name="csX63" fmla="*/ 3176 w 535679"/>
                <a:gd name="csY63" fmla="*/ 277877 h 400868"/>
                <a:gd name="csX64" fmla="*/ 3167 w 535679"/>
                <a:gd name="csY64" fmla="*/ 272524 h 400868"/>
                <a:gd name="csX65" fmla="*/ 3161 w 535679"/>
                <a:gd name="csY65" fmla="*/ 222387 h 400868"/>
                <a:gd name="csX66" fmla="*/ 3103 w 535679"/>
                <a:gd name="csY66" fmla="*/ 176583 h 400868"/>
                <a:gd name="csX67" fmla="*/ 3047 w 535679"/>
                <a:gd name="csY67" fmla="*/ 129479 h 400868"/>
                <a:gd name="csX68" fmla="*/ 3013 w 535679"/>
                <a:gd name="csY68" fmla="*/ 103063 h 400868"/>
                <a:gd name="csX69" fmla="*/ 3010 w 535679"/>
                <a:gd name="csY69" fmla="*/ 80575 h 400868"/>
                <a:gd name="csX70" fmla="*/ 2999 w 535679"/>
                <a:gd name="csY70" fmla="*/ 69117 h 400868"/>
                <a:gd name="csX71" fmla="*/ 10865 w 535679"/>
                <a:gd name="csY71" fmla="*/ 29026 h 400868"/>
                <a:gd name="csX72" fmla="*/ 13548 w 535679"/>
                <a:gd name="csY72" fmla="*/ 25327 h 400868"/>
                <a:gd name="csX73" fmla="*/ 38757 w 535679"/>
                <a:gd name="csY73" fmla="*/ 6946 h 400868"/>
                <a:gd name="csX74" fmla="*/ 40882 w 535679"/>
                <a:gd name="csY74" fmla="*/ 5986 h 400868"/>
                <a:gd name="csX75" fmla="*/ 67161 w 535679"/>
                <a:gd name="csY75" fmla="*/ 3017 h 4008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Lst>
              <a:rect l="l" t="t" r="r" b="b"/>
              <a:pathLst>
                <a:path w="535679" h="400868">
                  <a:moveTo>
                    <a:pt x="67161" y="3017"/>
                  </a:moveTo>
                  <a:cubicBezTo>
                    <a:pt x="68983" y="3013"/>
                    <a:pt x="70806" y="3007"/>
                    <a:pt x="72628" y="3000"/>
                  </a:cubicBezTo>
                  <a:cubicBezTo>
                    <a:pt x="77617" y="2986"/>
                    <a:pt x="82606" y="2993"/>
                    <a:pt x="87595" y="3004"/>
                  </a:cubicBezTo>
                  <a:cubicBezTo>
                    <a:pt x="92983" y="3012"/>
                    <a:pt x="98371" y="2999"/>
                    <a:pt x="103758" y="2990"/>
                  </a:cubicBezTo>
                  <a:cubicBezTo>
                    <a:pt x="114306" y="2974"/>
                    <a:pt x="124854" y="2978"/>
                    <a:pt x="135401" y="2988"/>
                  </a:cubicBezTo>
                  <a:cubicBezTo>
                    <a:pt x="143975" y="2996"/>
                    <a:pt x="152549" y="2997"/>
                    <a:pt x="161123" y="2993"/>
                  </a:cubicBezTo>
                  <a:cubicBezTo>
                    <a:pt x="162344" y="2992"/>
                    <a:pt x="163565" y="2992"/>
                    <a:pt x="164822" y="2991"/>
                  </a:cubicBezTo>
                  <a:cubicBezTo>
                    <a:pt x="167303" y="2990"/>
                    <a:pt x="169783" y="2989"/>
                    <a:pt x="172263" y="2988"/>
                  </a:cubicBezTo>
                  <a:cubicBezTo>
                    <a:pt x="195515" y="2978"/>
                    <a:pt x="218767" y="2989"/>
                    <a:pt x="242019" y="3008"/>
                  </a:cubicBezTo>
                  <a:cubicBezTo>
                    <a:pt x="261963" y="3024"/>
                    <a:pt x="281906" y="3021"/>
                    <a:pt x="301850" y="3005"/>
                  </a:cubicBezTo>
                  <a:cubicBezTo>
                    <a:pt x="325018" y="2986"/>
                    <a:pt x="348185" y="2979"/>
                    <a:pt x="371353" y="2990"/>
                  </a:cubicBezTo>
                  <a:cubicBezTo>
                    <a:pt x="373824" y="2991"/>
                    <a:pt x="376296" y="2992"/>
                    <a:pt x="378767" y="2993"/>
                  </a:cubicBezTo>
                  <a:cubicBezTo>
                    <a:pt x="379983" y="2993"/>
                    <a:pt x="381199" y="2994"/>
                    <a:pt x="382452" y="2994"/>
                  </a:cubicBezTo>
                  <a:cubicBezTo>
                    <a:pt x="391013" y="2997"/>
                    <a:pt x="399574" y="2992"/>
                    <a:pt x="408136" y="2984"/>
                  </a:cubicBezTo>
                  <a:cubicBezTo>
                    <a:pt x="418572" y="2974"/>
                    <a:pt x="429009" y="2977"/>
                    <a:pt x="439446" y="2996"/>
                  </a:cubicBezTo>
                  <a:cubicBezTo>
                    <a:pt x="444769" y="3005"/>
                    <a:pt x="450092" y="3008"/>
                    <a:pt x="455415" y="2997"/>
                  </a:cubicBezTo>
                  <a:cubicBezTo>
                    <a:pt x="460292" y="2986"/>
                    <a:pt x="465168" y="2992"/>
                    <a:pt x="470045" y="3011"/>
                  </a:cubicBezTo>
                  <a:cubicBezTo>
                    <a:pt x="471805" y="3015"/>
                    <a:pt x="473566" y="3013"/>
                    <a:pt x="475326" y="3004"/>
                  </a:cubicBezTo>
                  <a:cubicBezTo>
                    <a:pt x="484887" y="2962"/>
                    <a:pt x="493442" y="3468"/>
                    <a:pt x="502451" y="6946"/>
                  </a:cubicBezTo>
                  <a:cubicBezTo>
                    <a:pt x="503482" y="7305"/>
                    <a:pt x="504512" y="7665"/>
                    <a:pt x="505574" y="8035"/>
                  </a:cubicBezTo>
                  <a:cubicBezTo>
                    <a:pt x="509331" y="9761"/>
                    <a:pt x="512834" y="11823"/>
                    <a:pt x="516397" y="13919"/>
                  </a:cubicBezTo>
                  <a:cubicBezTo>
                    <a:pt x="516397" y="14686"/>
                    <a:pt x="516397" y="15453"/>
                    <a:pt x="516397" y="16243"/>
                  </a:cubicBezTo>
                  <a:cubicBezTo>
                    <a:pt x="517044" y="16531"/>
                    <a:pt x="517691" y="16818"/>
                    <a:pt x="518358" y="17115"/>
                  </a:cubicBezTo>
                  <a:cubicBezTo>
                    <a:pt x="525331" y="20884"/>
                    <a:pt x="528945" y="25714"/>
                    <a:pt x="532667" y="32513"/>
                  </a:cubicBezTo>
                  <a:cubicBezTo>
                    <a:pt x="533041" y="33130"/>
                    <a:pt x="533416" y="33748"/>
                    <a:pt x="533802" y="34384"/>
                  </a:cubicBezTo>
                  <a:cubicBezTo>
                    <a:pt x="537537" y="41000"/>
                    <a:pt x="538077" y="46650"/>
                    <a:pt x="538177" y="54159"/>
                  </a:cubicBezTo>
                  <a:cubicBezTo>
                    <a:pt x="538211" y="55484"/>
                    <a:pt x="538244" y="56809"/>
                    <a:pt x="538278" y="58174"/>
                  </a:cubicBezTo>
                  <a:cubicBezTo>
                    <a:pt x="538383" y="63179"/>
                    <a:pt x="538438" y="68182"/>
                    <a:pt x="538477" y="73188"/>
                  </a:cubicBezTo>
                  <a:cubicBezTo>
                    <a:pt x="538486" y="74212"/>
                    <a:pt x="538494" y="75235"/>
                    <a:pt x="538503" y="76290"/>
                  </a:cubicBezTo>
                  <a:cubicBezTo>
                    <a:pt x="538642" y="94677"/>
                    <a:pt x="538643" y="113063"/>
                    <a:pt x="538634" y="131450"/>
                  </a:cubicBezTo>
                  <a:cubicBezTo>
                    <a:pt x="538631" y="139035"/>
                    <a:pt x="538633" y="146619"/>
                    <a:pt x="538635" y="154204"/>
                  </a:cubicBezTo>
                  <a:cubicBezTo>
                    <a:pt x="538638" y="167725"/>
                    <a:pt x="538634" y="181245"/>
                    <a:pt x="538628" y="194766"/>
                  </a:cubicBezTo>
                  <a:cubicBezTo>
                    <a:pt x="538623" y="206989"/>
                    <a:pt x="538624" y="219213"/>
                    <a:pt x="538629" y="231436"/>
                  </a:cubicBezTo>
                  <a:cubicBezTo>
                    <a:pt x="538635" y="245711"/>
                    <a:pt x="538638" y="259986"/>
                    <a:pt x="538634" y="274262"/>
                  </a:cubicBezTo>
                  <a:cubicBezTo>
                    <a:pt x="538632" y="281790"/>
                    <a:pt x="538632" y="289318"/>
                    <a:pt x="538636" y="296846"/>
                  </a:cubicBezTo>
                  <a:cubicBezTo>
                    <a:pt x="538639" y="303912"/>
                    <a:pt x="538637" y="310977"/>
                    <a:pt x="538630" y="318043"/>
                  </a:cubicBezTo>
                  <a:cubicBezTo>
                    <a:pt x="538629" y="320624"/>
                    <a:pt x="538629" y="323206"/>
                    <a:pt x="538632" y="325787"/>
                  </a:cubicBezTo>
                  <a:cubicBezTo>
                    <a:pt x="538667" y="364934"/>
                    <a:pt x="538667" y="364934"/>
                    <a:pt x="532667" y="374182"/>
                  </a:cubicBezTo>
                  <a:cubicBezTo>
                    <a:pt x="532123" y="375120"/>
                    <a:pt x="531579" y="376058"/>
                    <a:pt x="531019" y="377024"/>
                  </a:cubicBezTo>
                  <a:cubicBezTo>
                    <a:pt x="522876" y="390174"/>
                    <a:pt x="511039" y="398894"/>
                    <a:pt x="496079" y="402500"/>
                  </a:cubicBezTo>
                  <a:cubicBezTo>
                    <a:pt x="488638" y="403839"/>
                    <a:pt x="481183" y="403719"/>
                    <a:pt x="473651" y="403686"/>
                  </a:cubicBezTo>
                  <a:cubicBezTo>
                    <a:pt x="471828" y="403691"/>
                    <a:pt x="470005" y="403698"/>
                    <a:pt x="468183" y="403705"/>
                  </a:cubicBezTo>
                  <a:cubicBezTo>
                    <a:pt x="463208" y="403722"/>
                    <a:pt x="458234" y="403717"/>
                    <a:pt x="453259" y="403709"/>
                  </a:cubicBezTo>
                  <a:cubicBezTo>
                    <a:pt x="447881" y="403703"/>
                    <a:pt x="442503" y="403718"/>
                    <a:pt x="437125" y="403730"/>
                  </a:cubicBezTo>
                  <a:cubicBezTo>
                    <a:pt x="426602" y="403750"/>
                    <a:pt x="416079" y="403751"/>
                    <a:pt x="405556" y="403745"/>
                  </a:cubicBezTo>
                  <a:cubicBezTo>
                    <a:pt x="397001" y="403740"/>
                    <a:pt x="388445" y="403742"/>
                    <a:pt x="379890" y="403748"/>
                  </a:cubicBezTo>
                  <a:cubicBezTo>
                    <a:pt x="378671" y="403749"/>
                    <a:pt x="377451" y="403749"/>
                    <a:pt x="376195" y="403750"/>
                  </a:cubicBezTo>
                  <a:cubicBezTo>
                    <a:pt x="373717" y="403752"/>
                    <a:pt x="371240" y="403754"/>
                    <a:pt x="368762" y="403756"/>
                  </a:cubicBezTo>
                  <a:cubicBezTo>
                    <a:pt x="345550" y="403772"/>
                    <a:pt x="322338" y="403765"/>
                    <a:pt x="299126" y="403752"/>
                  </a:cubicBezTo>
                  <a:cubicBezTo>
                    <a:pt x="277907" y="403740"/>
                    <a:pt x="256688" y="403755"/>
                    <a:pt x="235469" y="403783"/>
                  </a:cubicBezTo>
                  <a:cubicBezTo>
                    <a:pt x="213660" y="403812"/>
                    <a:pt x="191851" y="403823"/>
                    <a:pt x="170041" y="403815"/>
                  </a:cubicBezTo>
                  <a:cubicBezTo>
                    <a:pt x="157805" y="403811"/>
                    <a:pt x="145570" y="403814"/>
                    <a:pt x="133334" y="403834"/>
                  </a:cubicBezTo>
                  <a:cubicBezTo>
                    <a:pt x="122919" y="403851"/>
                    <a:pt x="112505" y="403852"/>
                    <a:pt x="102090" y="403832"/>
                  </a:cubicBezTo>
                  <a:cubicBezTo>
                    <a:pt x="96780" y="403822"/>
                    <a:pt x="91471" y="403819"/>
                    <a:pt x="86161" y="403837"/>
                  </a:cubicBezTo>
                  <a:cubicBezTo>
                    <a:pt x="81293" y="403853"/>
                    <a:pt x="76425" y="403847"/>
                    <a:pt x="71557" y="403825"/>
                  </a:cubicBezTo>
                  <a:cubicBezTo>
                    <a:pt x="69804" y="403821"/>
                    <a:pt x="68051" y="403824"/>
                    <a:pt x="66297" y="403836"/>
                  </a:cubicBezTo>
                  <a:cubicBezTo>
                    <a:pt x="47616" y="403957"/>
                    <a:pt x="31820" y="399519"/>
                    <a:pt x="17984" y="386458"/>
                  </a:cubicBezTo>
                  <a:cubicBezTo>
                    <a:pt x="7724" y="375439"/>
                    <a:pt x="3177" y="362928"/>
                    <a:pt x="3287" y="348006"/>
                  </a:cubicBezTo>
                  <a:cubicBezTo>
                    <a:pt x="3278" y="346706"/>
                    <a:pt x="3269" y="345406"/>
                    <a:pt x="3260" y="344066"/>
                  </a:cubicBezTo>
                  <a:cubicBezTo>
                    <a:pt x="3236" y="339734"/>
                    <a:pt x="3245" y="335402"/>
                    <a:pt x="3254" y="331070"/>
                  </a:cubicBezTo>
                  <a:cubicBezTo>
                    <a:pt x="3244" y="327954"/>
                    <a:pt x="3232" y="324838"/>
                    <a:pt x="3218" y="321721"/>
                  </a:cubicBezTo>
                  <a:cubicBezTo>
                    <a:pt x="3189" y="314151"/>
                    <a:pt x="3184" y="306580"/>
                    <a:pt x="3190" y="299009"/>
                  </a:cubicBezTo>
                  <a:cubicBezTo>
                    <a:pt x="3194" y="292852"/>
                    <a:pt x="3190" y="286695"/>
                    <a:pt x="3180" y="280538"/>
                  </a:cubicBezTo>
                  <a:cubicBezTo>
                    <a:pt x="3179" y="279660"/>
                    <a:pt x="3177" y="278781"/>
                    <a:pt x="3176" y="277877"/>
                  </a:cubicBezTo>
                  <a:cubicBezTo>
                    <a:pt x="3173" y="276092"/>
                    <a:pt x="3170" y="274308"/>
                    <a:pt x="3167" y="272524"/>
                  </a:cubicBezTo>
                  <a:cubicBezTo>
                    <a:pt x="3142" y="255812"/>
                    <a:pt x="3147" y="239099"/>
                    <a:pt x="3161" y="222387"/>
                  </a:cubicBezTo>
                  <a:cubicBezTo>
                    <a:pt x="3173" y="207119"/>
                    <a:pt x="3147" y="191851"/>
                    <a:pt x="3103" y="176583"/>
                  </a:cubicBezTo>
                  <a:cubicBezTo>
                    <a:pt x="3058" y="160882"/>
                    <a:pt x="3039" y="145180"/>
                    <a:pt x="3047" y="129479"/>
                  </a:cubicBezTo>
                  <a:cubicBezTo>
                    <a:pt x="3052" y="120673"/>
                    <a:pt x="3046" y="111868"/>
                    <a:pt x="3013" y="103063"/>
                  </a:cubicBezTo>
                  <a:cubicBezTo>
                    <a:pt x="2985" y="95567"/>
                    <a:pt x="2982" y="88071"/>
                    <a:pt x="3010" y="80575"/>
                  </a:cubicBezTo>
                  <a:cubicBezTo>
                    <a:pt x="3024" y="76755"/>
                    <a:pt x="3023" y="72936"/>
                    <a:pt x="2999" y="69117"/>
                  </a:cubicBezTo>
                  <a:cubicBezTo>
                    <a:pt x="2826" y="39712"/>
                    <a:pt x="2826" y="39712"/>
                    <a:pt x="10865" y="29026"/>
                  </a:cubicBezTo>
                  <a:cubicBezTo>
                    <a:pt x="11751" y="27806"/>
                    <a:pt x="12636" y="26585"/>
                    <a:pt x="13548" y="25327"/>
                  </a:cubicBezTo>
                  <a:cubicBezTo>
                    <a:pt x="21213" y="17212"/>
                    <a:pt x="28571" y="11495"/>
                    <a:pt x="38757" y="6946"/>
                  </a:cubicBezTo>
                  <a:cubicBezTo>
                    <a:pt x="39458" y="6629"/>
                    <a:pt x="40159" y="6312"/>
                    <a:pt x="40882" y="5986"/>
                  </a:cubicBezTo>
                  <a:cubicBezTo>
                    <a:pt x="49436" y="2644"/>
                    <a:pt x="58129" y="2973"/>
                    <a:pt x="67161" y="3017"/>
                  </a:cubicBezTo>
                  <a:close/>
                </a:path>
              </a:pathLst>
            </a:custGeom>
            <a:solidFill>
              <a:srgbClr val="FBFBFB"/>
            </a:solidFill>
            <a:ln w="1162" cap="flat">
              <a:noFill/>
              <a:prstDash val="solid"/>
              <a:miter/>
            </a:ln>
          </p:spPr>
          <p:txBody>
            <a:bodyPr/>
            <a:lstStyle/>
            <a:p>
              <a:endParaRPr lang="en-GB"/>
            </a:p>
          </p:txBody>
        </p:sp>
        <p:sp>
          <p:nvSpPr>
            <p:cNvPr id="17" name="Freeform 16">
              <a:extLst>
                <a:ext uri="{FF2B5EF4-FFF2-40B4-BE49-F238E27FC236}">
                  <a16:creationId xmlns:a16="http://schemas.microsoft.com/office/drawing/2014/main" id="{69658CEB-2DE4-54DF-2376-00164FFC6D94}"/>
                </a:ext>
              </a:extLst>
            </p:cNvPr>
            <p:cNvSpPr/>
            <p:nvPr/>
          </p:nvSpPr>
          <p:spPr>
            <a:xfrm>
              <a:off x="3375999" y="3461537"/>
              <a:ext cx="535679" cy="400868"/>
            </a:xfrm>
            <a:custGeom>
              <a:avLst/>
              <a:gdLst>
                <a:gd name="csX0" fmla="*/ 67161 w 535679"/>
                <a:gd name="csY0" fmla="*/ 3017 h 400868"/>
                <a:gd name="csX1" fmla="*/ 72628 w 535679"/>
                <a:gd name="csY1" fmla="*/ 3000 h 400868"/>
                <a:gd name="csX2" fmla="*/ 87595 w 535679"/>
                <a:gd name="csY2" fmla="*/ 3004 h 400868"/>
                <a:gd name="csX3" fmla="*/ 103758 w 535679"/>
                <a:gd name="csY3" fmla="*/ 2990 h 400868"/>
                <a:gd name="csX4" fmla="*/ 135401 w 535679"/>
                <a:gd name="csY4" fmla="*/ 2988 h 400868"/>
                <a:gd name="csX5" fmla="*/ 161123 w 535679"/>
                <a:gd name="csY5" fmla="*/ 2993 h 400868"/>
                <a:gd name="csX6" fmla="*/ 164822 w 535679"/>
                <a:gd name="csY6" fmla="*/ 2991 h 400868"/>
                <a:gd name="csX7" fmla="*/ 172263 w 535679"/>
                <a:gd name="csY7" fmla="*/ 2988 h 400868"/>
                <a:gd name="csX8" fmla="*/ 242019 w 535679"/>
                <a:gd name="csY8" fmla="*/ 3008 h 400868"/>
                <a:gd name="csX9" fmla="*/ 301850 w 535679"/>
                <a:gd name="csY9" fmla="*/ 3005 h 400868"/>
                <a:gd name="csX10" fmla="*/ 371353 w 535679"/>
                <a:gd name="csY10" fmla="*/ 2990 h 400868"/>
                <a:gd name="csX11" fmla="*/ 378767 w 535679"/>
                <a:gd name="csY11" fmla="*/ 2993 h 400868"/>
                <a:gd name="csX12" fmla="*/ 382452 w 535679"/>
                <a:gd name="csY12" fmla="*/ 2994 h 400868"/>
                <a:gd name="csX13" fmla="*/ 408136 w 535679"/>
                <a:gd name="csY13" fmla="*/ 2984 h 400868"/>
                <a:gd name="csX14" fmla="*/ 439446 w 535679"/>
                <a:gd name="csY14" fmla="*/ 2996 h 400868"/>
                <a:gd name="csX15" fmla="*/ 455415 w 535679"/>
                <a:gd name="csY15" fmla="*/ 2997 h 400868"/>
                <a:gd name="csX16" fmla="*/ 470045 w 535679"/>
                <a:gd name="csY16" fmla="*/ 3011 h 400868"/>
                <a:gd name="csX17" fmla="*/ 475326 w 535679"/>
                <a:gd name="csY17" fmla="*/ 3004 h 400868"/>
                <a:gd name="csX18" fmla="*/ 502451 w 535679"/>
                <a:gd name="csY18" fmla="*/ 6946 h 400868"/>
                <a:gd name="csX19" fmla="*/ 505574 w 535679"/>
                <a:gd name="csY19" fmla="*/ 8035 h 400868"/>
                <a:gd name="csX20" fmla="*/ 516397 w 535679"/>
                <a:gd name="csY20" fmla="*/ 13919 h 400868"/>
                <a:gd name="csX21" fmla="*/ 516397 w 535679"/>
                <a:gd name="csY21" fmla="*/ 16243 h 400868"/>
                <a:gd name="csX22" fmla="*/ 518358 w 535679"/>
                <a:gd name="csY22" fmla="*/ 17115 h 400868"/>
                <a:gd name="csX23" fmla="*/ 532667 w 535679"/>
                <a:gd name="csY23" fmla="*/ 32513 h 400868"/>
                <a:gd name="csX24" fmla="*/ 533802 w 535679"/>
                <a:gd name="csY24" fmla="*/ 34384 h 400868"/>
                <a:gd name="csX25" fmla="*/ 538177 w 535679"/>
                <a:gd name="csY25" fmla="*/ 54159 h 400868"/>
                <a:gd name="csX26" fmla="*/ 538278 w 535679"/>
                <a:gd name="csY26" fmla="*/ 58174 h 400868"/>
                <a:gd name="csX27" fmla="*/ 538477 w 535679"/>
                <a:gd name="csY27" fmla="*/ 73188 h 400868"/>
                <a:gd name="csX28" fmla="*/ 538503 w 535679"/>
                <a:gd name="csY28" fmla="*/ 76290 h 400868"/>
                <a:gd name="csX29" fmla="*/ 538634 w 535679"/>
                <a:gd name="csY29" fmla="*/ 131450 h 400868"/>
                <a:gd name="csX30" fmla="*/ 538635 w 535679"/>
                <a:gd name="csY30" fmla="*/ 154204 h 400868"/>
                <a:gd name="csX31" fmla="*/ 538628 w 535679"/>
                <a:gd name="csY31" fmla="*/ 194766 h 400868"/>
                <a:gd name="csX32" fmla="*/ 538629 w 535679"/>
                <a:gd name="csY32" fmla="*/ 231436 h 400868"/>
                <a:gd name="csX33" fmla="*/ 538634 w 535679"/>
                <a:gd name="csY33" fmla="*/ 274262 h 400868"/>
                <a:gd name="csX34" fmla="*/ 538636 w 535679"/>
                <a:gd name="csY34" fmla="*/ 296846 h 400868"/>
                <a:gd name="csX35" fmla="*/ 538630 w 535679"/>
                <a:gd name="csY35" fmla="*/ 318043 h 400868"/>
                <a:gd name="csX36" fmla="*/ 538632 w 535679"/>
                <a:gd name="csY36" fmla="*/ 325787 h 400868"/>
                <a:gd name="csX37" fmla="*/ 532667 w 535679"/>
                <a:gd name="csY37" fmla="*/ 374182 h 400868"/>
                <a:gd name="csX38" fmla="*/ 531019 w 535679"/>
                <a:gd name="csY38" fmla="*/ 377024 h 400868"/>
                <a:gd name="csX39" fmla="*/ 496079 w 535679"/>
                <a:gd name="csY39" fmla="*/ 402500 h 400868"/>
                <a:gd name="csX40" fmla="*/ 473651 w 535679"/>
                <a:gd name="csY40" fmla="*/ 403686 h 400868"/>
                <a:gd name="csX41" fmla="*/ 468183 w 535679"/>
                <a:gd name="csY41" fmla="*/ 403705 h 400868"/>
                <a:gd name="csX42" fmla="*/ 453259 w 535679"/>
                <a:gd name="csY42" fmla="*/ 403709 h 400868"/>
                <a:gd name="csX43" fmla="*/ 437125 w 535679"/>
                <a:gd name="csY43" fmla="*/ 403730 h 400868"/>
                <a:gd name="csX44" fmla="*/ 405556 w 535679"/>
                <a:gd name="csY44" fmla="*/ 403745 h 400868"/>
                <a:gd name="csX45" fmla="*/ 379890 w 535679"/>
                <a:gd name="csY45" fmla="*/ 403748 h 400868"/>
                <a:gd name="csX46" fmla="*/ 376195 w 535679"/>
                <a:gd name="csY46" fmla="*/ 403750 h 400868"/>
                <a:gd name="csX47" fmla="*/ 368762 w 535679"/>
                <a:gd name="csY47" fmla="*/ 403756 h 400868"/>
                <a:gd name="csX48" fmla="*/ 299126 w 535679"/>
                <a:gd name="csY48" fmla="*/ 403752 h 400868"/>
                <a:gd name="csX49" fmla="*/ 235469 w 535679"/>
                <a:gd name="csY49" fmla="*/ 403783 h 400868"/>
                <a:gd name="csX50" fmla="*/ 170041 w 535679"/>
                <a:gd name="csY50" fmla="*/ 403815 h 400868"/>
                <a:gd name="csX51" fmla="*/ 133334 w 535679"/>
                <a:gd name="csY51" fmla="*/ 403834 h 400868"/>
                <a:gd name="csX52" fmla="*/ 102090 w 535679"/>
                <a:gd name="csY52" fmla="*/ 403832 h 400868"/>
                <a:gd name="csX53" fmla="*/ 86161 w 535679"/>
                <a:gd name="csY53" fmla="*/ 403837 h 400868"/>
                <a:gd name="csX54" fmla="*/ 71557 w 535679"/>
                <a:gd name="csY54" fmla="*/ 403825 h 400868"/>
                <a:gd name="csX55" fmla="*/ 66297 w 535679"/>
                <a:gd name="csY55" fmla="*/ 403836 h 400868"/>
                <a:gd name="csX56" fmla="*/ 17984 w 535679"/>
                <a:gd name="csY56" fmla="*/ 386458 h 400868"/>
                <a:gd name="csX57" fmla="*/ 3287 w 535679"/>
                <a:gd name="csY57" fmla="*/ 348006 h 400868"/>
                <a:gd name="csX58" fmla="*/ 3260 w 535679"/>
                <a:gd name="csY58" fmla="*/ 344066 h 400868"/>
                <a:gd name="csX59" fmla="*/ 3254 w 535679"/>
                <a:gd name="csY59" fmla="*/ 331070 h 400868"/>
                <a:gd name="csX60" fmla="*/ 3218 w 535679"/>
                <a:gd name="csY60" fmla="*/ 321721 h 400868"/>
                <a:gd name="csX61" fmla="*/ 3190 w 535679"/>
                <a:gd name="csY61" fmla="*/ 299009 h 400868"/>
                <a:gd name="csX62" fmla="*/ 3180 w 535679"/>
                <a:gd name="csY62" fmla="*/ 280538 h 400868"/>
                <a:gd name="csX63" fmla="*/ 3176 w 535679"/>
                <a:gd name="csY63" fmla="*/ 277877 h 400868"/>
                <a:gd name="csX64" fmla="*/ 3167 w 535679"/>
                <a:gd name="csY64" fmla="*/ 272524 h 400868"/>
                <a:gd name="csX65" fmla="*/ 3161 w 535679"/>
                <a:gd name="csY65" fmla="*/ 222387 h 400868"/>
                <a:gd name="csX66" fmla="*/ 3103 w 535679"/>
                <a:gd name="csY66" fmla="*/ 176583 h 400868"/>
                <a:gd name="csX67" fmla="*/ 3047 w 535679"/>
                <a:gd name="csY67" fmla="*/ 129479 h 400868"/>
                <a:gd name="csX68" fmla="*/ 3013 w 535679"/>
                <a:gd name="csY68" fmla="*/ 103063 h 400868"/>
                <a:gd name="csX69" fmla="*/ 3010 w 535679"/>
                <a:gd name="csY69" fmla="*/ 80575 h 400868"/>
                <a:gd name="csX70" fmla="*/ 2999 w 535679"/>
                <a:gd name="csY70" fmla="*/ 69117 h 400868"/>
                <a:gd name="csX71" fmla="*/ 10865 w 535679"/>
                <a:gd name="csY71" fmla="*/ 29026 h 400868"/>
                <a:gd name="csX72" fmla="*/ 13548 w 535679"/>
                <a:gd name="csY72" fmla="*/ 25327 h 400868"/>
                <a:gd name="csX73" fmla="*/ 38757 w 535679"/>
                <a:gd name="csY73" fmla="*/ 6946 h 400868"/>
                <a:gd name="csX74" fmla="*/ 40882 w 535679"/>
                <a:gd name="csY74" fmla="*/ 5986 h 400868"/>
                <a:gd name="csX75" fmla="*/ 67161 w 535679"/>
                <a:gd name="csY75" fmla="*/ 3017 h 400868"/>
                <a:gd name="csX76" fmla="*/ 21325 w 535679"/>
                <a:gd name="csY76" fmla="*/ 111538 h 400868"/>
                <a:gd name="csX77" fmla="*/ 21169 w 535679"/>
                <a:gd name="csY77" fmla="*/ 120829 h 400868"/>
                <a:gd name="csX78" fmla="*/ 21161 w 535679"/>
                <a:gd name="csY78" fmla="*/ 123815 h 400868"/>
                <a:gd name="csX79" fmla="*/ 21156 w 535679"/>
                <a:gd name="csY79" fmla="*/ 133801 h 400868"/>
                <a:gd name="csX80" fmla="*/ 21144 w 535679"/>
                <a:gd name="csY80" fmla="*/ 140929 h 400868"/>
                <a:gd name="csX81" fmla="*/ 21130 w 535679"/>
                <a:gd name="csY81" fmla="*/ 160358 h 400868"/>
                <a:gd name="csX82" fmla="*/ 21121 w 535679"/>
                <a:gd name="csY82" fmla="*/ 176567 h 400868"/>
                <a:gd name="csX83" fmla="*/ 21109 w 535679"/>
                <a:gd name="csY83" fmla="*/ 214824 h 400868"/>
                <a:gd name="csX84" fmla="*/ 21079 w 535679"/>
                <a:gd name="csY84" fmla="*/ 254284 h 400868"/>
                <a:gd name="csX85" fmla="*/ 21059 w 535679"/>
                <a:gd name="csY85" fmla="*/ 288144 h 400868"/>
                <a:gd name="csX86" fmla="*/ 21043 w 535679"/>
                <a:gd name="csY86" fmla="*/ 308374 h 400868"/>
                <a:gd name="csX87" fmla="*/ 21041 w 535679"/>
                <a:gd name="csY87" fmla="*/ 327421 h 400868"/>
                <a:gd name="csX88" fmla="*/ 21032 w 535679"/>
                <a:gd name="csY88" fmla="*/ 334401 h 400868"/>
                <a:gd name="csX89" fmla="*/ 21037 w 535679"/>
                <a:gd name="csY89" fmla="*/ 343955 h 400868"/>
                <a:gd name="csX90" fmla="*/ 21019 w 535679"/>
                <a:gd name="csY90" fmla="*/ 346724 h 400868"/>
                <a:gd name="csX91" fmla="*/ 23649 w 535679"/>
                <a:gd name="csY91" fmla="*/ 364885 h 400868"/>
                <a:gd name="csX92" fmla="*/ 28298 w 535679"/>
                <a:gd name="csY92" fmla="*/ 368372 h 400868"/>
                <a:gd name="csX93" fmla="*/ 31784 w 535679"/>
                <a:gd name="csY93" fmla="*/ 374182 h 400868"/>
                <a:gd name="csX94" fmla="*/ 46815 w 535679"/>
                <a:gd name="csY94" fmla="*/ 385134 h 400868"/>
                <a:gd name="csX95" fmla="*/ 68580 w 535679"/>
                <a:gd name="csY95" fmla="*/ 386278 h 400868"/>
                <a:gd name="csX96" fmla="*/ 74088 w 535679"/>
                <a:gd name="csY96" fmla="*/ 386304 h 400868"/>
                <a:gd name="csX97" fmla="*/ 89153 w 535679"/>
                <a:gd name="csY97" fmla="*/ 386328 h 400868"/>
                <a:gd name="csX98" fmla="*/ 105428 w 535679"/>
                <a:gd name="csY98" fmla="*/ 386370 h 400868"/>
                <a:gd name="csX99" fmla="*/ 140976 w 535679"/>
                <a:gd name="csY99" fmla="*/ 386425 h 400868"/>
                <a:gd name="csX100" fmla="*/ 163184 w 535679"/>
                <a:gd name="csY100" fmla="*/ 386451 h 400868"/>
                <a:gd name="csX101" fmla="*/ 224712 w 535679"/>
                <a:gd name="csY101" fmla="*/ 386512 h 400868"/>
                <a:gd name="csX102" fmla="*/ 228685 w 535679"/>
                <a:gd name="csY102" fmla="*/ 386512 h 400868"/>
                <a:gd name="csX103" fmla="*/ 236658 w 535679"/>
                <a:gd name="csY103" fmla="*/ 386513 h 400868"/>
                <a:gd name="csX104" fmla="*/ 240656 w 535679"/>
                <a:gd name="csY104" fmla="*/ 386514 h 400868"/>
                <a:gd name="csX105" fmla="*/ 244659 w 535679"/>
                <a:gd name="csY105" fmla="*/ 386514 h 400868"/>
                <a:gd name="csX106" fmla="*/ 308893 w 535679"/>
                <a:gd name="csY106" fmla="*/ 386620 h 400868"/>
                <a:gd name="csX107" fmla="*/ 374892 w 535679"/>
                <a:gd name="csY107" fmla="*/ 386711 h 400868"/>
                <a:gd name="csX108" fmla="*/ 411928 w 535679"/>
                <a:gd name="csY108" fmla="*/ 386770 h 400868"/>
                <a:gd name="csX109" fmla="*/ 443456 w 535679"/>
                <a:gd name="csY109" fmla="*/ 386795 h 400868"/>
                <a:gd name="csX110" fmla="*/ 459532 w 535679"/>
                <a:gd name="csY110" fmla="*/ 386820 h 400868"/>
                <a:gd name="csX111" fmla="*/ 474268 w 535679"/>
                <a:gd name="csY111" fmla="*/ 386814 h 400868"/>
                <a:gd name="csX112" fmla="*/ 479580 w 535679"/>
                <a:gd name="csY112" fmla="*/ 386840 h 400868"/>
                <a:gd name="csX113" fmla="*/ 514145 w 535679"/>
                <a:gd name="csY113" fmla="*/ 373383 h 400868"/>
                <a:gd name="csX114" fmla="*/ 517559 w 535679"/>
                <a:gd name="csY114" fmla="*/ 369534 h 400868"/>
                <a:gd name="csX115" fmla="*/ 519377 w 535679"/>
                <a:gd name="csY115" fmla="*/ 367723 h 400868"/>
                <a:gd name="csX116" fmla="*/ 521472 w 535679"/>
                <a:gd name="csY116" fmla="*/ 354716 h 400868"/>
                <a:gd name="csX117" fmla="*/ 521484 w 535679"/>
                <a:gd name="csY117" fmla="*/ 351572 h 400868"/>
                <a:gd name="csX118" fmla="*/ 521460 w 535679"/>
                <a:gd name="csY118" fmla="*/ 341120 h 400868"/>
                <a:gd name="csX119" fmla="*/ 521467 w 535679"/>
                <a:gd name="csY119" fmla="*/ 333635 h 400868"/>
                <a:gd name="csX120" fmla="*/ 521437 w 535679"/>
                <a:gd name="csY120" fmla="*/ 313294 h 400868"/>
                <a:gd name="csX121" fmla="*/ 521420 w 535679"/>
                <a:gd name="csY121" fmla="*/ 292041 h 400868"/>
                <a:gd name="csX122" fmla="*/ 521372 w 535679"/>
                <a:gd name="csY122" fmla="*/ 256357 h 400868"/>
                <a:gd name="csX123" fmla="*/ 521321 w 535679"/>
                <a:gd name="csY123" fmla="*/ 210490 h 400868"/>
                <a:gd name="csX124" fmla="*/ 521286 w 535679"/>
                <a:gd name="csY124" fmla="*/ 171128 h 400868"/>
                <a:gd name="csX125" fmla="*/ 521275 w 535679"/>
                <a:gd name="csY125" fmla="*/ 158438 h 400868"/>
                <a:gd name="csX126" fmla="*/ 521241 w 535679"/>
                <a:gd name="csY126" fmla="*/ 138541 h 400868"/>
                <a:gd name="csX127" fmla="*/ 521231 w 535679"/>
                <a:gd name="csY127" fmla="*/ 131217 h 400868"/>
                <a:gd name="csX128" fmla="*/ 521209 w 535679"/>
                <a:gd name="csY128" fmla="*/ 121265 h 400868"/>
                <a:gd name="csX129" fmla="*/ 521212 w 535679"/>
                <a:gd name="csY129" fmla="*/ 118298 h 400868"/>
                <a:gd name="csX130" fmla="*/ 519883 w 535679"/>
                <a:gd name="csY130" fmla="*/ 110376 h 400868"/>
                <a:gd name="csX131" fmla="*/ 511975 w 535679"/>
                <a:gd name="csY131" fmla="*/ 110230 h 400868"/>
                <a:gd name="csX132" fmla="*/ 509428 w 535679"/>
                <a:gd name="csY132" fmla="*/ 110225 h 400868"/>
                <a:gd name="csX133" fmla="*/ 500868 w 535679"/>
                <a:gd name="csY133" fmla="*/ 110229 h 400868"/>
                <a:gd name="csX134" fmla="*/ 494713 w 535679"/>
                <a:gd name="csY134" fmla="*/ 110223 h 400868"/>
                <a:gd name="csX135" fmla="*/ 477714 w 535679"/>
                <a:gd name="csY135" fmla="*/ 110224 h 400868"/>
                <a:gd name="csX136" fmla="*/ 459414 w 535679"/>
                <a:gd name="csY136" fmla="*/ 110220 h 400868"/>
                <a:gd name="csX137" fmla="*/ 423532 w 535679"/>
                <a:gd name="csY137" fmla="*/ 110219 h 400868"/>
                <a:gd name="csX138" fmla="*/ 394384 w 535679"/>
                <a:gd name="csY138" fmla="*/ 110221 h 400868"/>
                <a:gd name="csX139" fmla="*/ 390202 w 535679"/>
                <a:gd name="csY139" fmla="*/ 110220 h 400868"/>
                <a:gd name="csX140" fmla="*/ 381793 w 535679"/>
                <a:gd name="csY140" fmla="*/ 110219 h 400868"/>
                <a:gd name="csX141" fmla="*/ 302844 w 535679"/>
                <a:gd name="csY141" fmla="*/ 110226 h 400868"/>
                <a:gd name="csX142" fmla="*/ 235021 w 535679"/>
                <a:gd name="csY142" fmla="*/ 110225 h 400868"/>
                <a:gd name="csX143" fmla="*/ 156365 w 535679"/>
                <a:gd name="csY143" fmla="*/ 110220 h 400868"/>
                <a:gd name="csX144" fmla="*/ 147986 w 535679"/>
                <a:gd name="csY144" fmla="*/ 110221 h 400868"/>
                <a:gd name="csX145" fmla="*/ 143822 w 535679"/>
                <a:gd name="csY145" fmla="*/ 110221 h 400868"/>
                <a:gd name="csX146" fmla="*/ 114690 w 535679"/>
                <a:gd name="csY146" fmla="*/ 110218 h 400868"/>
                <a:gd name="csX147" fmla="*/ 79215 w 535679"/>
                <a:gd name="csY147" fmla="*/ 110222 h 400868"/>
                <a:gd name="csX148" fmla="*/ 61096 w 535679"/>
                <a:gd name="csY148" fmla="*/ 110222 h 400868"/>
                <a:gd name="csX149" fmla="*/ 44537 w 535679"/>
                <a:gd name="csY149" fmla="*/ 110227 h 400868"/>
                <a:gd name="csX150" fmla="*/ 38520 w 535679"/>
                <a:gd name="csY150" fmla="*/ 110225 h 400868"/>
                <a:gd name="csX151" fmla="*/ 30395 w 535679"/>
                <a:gd name="csY151" fmla="*/ 110230 h 400868"/>
                <a:gd name="csX152" fmla="*/ 25819 w 535679"/>
                <a:gd name="csY152" fmla="*/ 110231 h 400868"/>
                <a:gd name="csX153" fmla="*/ 21325 w 535679"/>
                <a:gd name="csY153" fmla="*/ 111538 h 4008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Lst>
              <a:rect l="l" t="t" r="r" b="b"/>
              <a:pathLst>
                <a:path w="535679" h="400868">
                  <a:moveTo>
                    <a:pt x="67161" y="3017"/>
                  </a:moveTo>
                  <a:cubicBezTo>
                    <a:pt x="68983" y="3013"/>
                    <a:pt x="70806" y="3007"/>
                    <a:pt x="72628" y="3000"/>
                  </a:cubicBezTo>
                  <a:cubicBezTo>
                    <a:pt x="77617" y="2986"/>
                    <a:pt x="82606" y="2993"/>
                    <a:pt x="87595" y="3004"/>
                  </a:cubicBezTo>
                  <a:cubicBezTo>
                    <a:pt x="92983" y="3012"/>
                    <a:pt x="98371" y="2999"/>
                    <a:pt x="103758" y="2990"/>
                  </a:cubicBezTo>
                  <a:cubicBezTo>
                    <a:pt x="114306" y="2974"/>
                    <a:pt x="124854" y="2978"/>
                    <a:pt x="135401" y="2988"/>
                  </a:cubicBezTo>
                  <a:cubicBezTo>
                    <a:pt x="143975" y="2996"/>
                    <a:pt x="152549" y="2997"/>
                    <a:pt x="161123" y="2993"/>
                  </a:cubicBezTo>
                  <a:cubicBezTo>
                    <a:pt x="162344" y="2992"/>
                    <a:pt x="163565" y="2992"/>
                    <a:pt x="164822" y="2991"/>
                  </a:cubicBezTo>
                  <a:cubicBezTo>
                    <a:pt x="167303" y="2990"/>
                    <a:pt x="169783" y="2989"/>
                    <a:pt x="172263" y="2988"/>
                  </a:cubicBezTo>
                  <a:cubicBezTo>
                    <a:pt x="195515" y="2978"/>
                    <a:pt x="218767" y="2989"/>
                    <a:pt x="242019" y="3008"/>
                  </a:cubicBezTo>
                  <a:cubicBezTo>
                    <a:pt x="261963" y="3024"/>
                    <a:pt x="281906" y="3021"/>
                    <a:pt x="301850" y="3005"/>
                  </a:cubicBezTo>
                  <a:cubicBezTo>
                    <a:pt x="325018" y="2986"/>
                    <a:pt x="348185" y="2979"/>
                    <a:pt x="371353" y="2990"/>
                  </a:cubicBezTo>
                  <a:cubicBezTo>
                    <a:pt x="373824" y="2991"/>
                    <a:pt x="376296" y="2992"/>
                    <a:pt x="378767" y="2993"/>
                  </a:cubicBezTo>
                  <a:cubicBezTo>
                    <a:pt x="379983" y="2993"/>
                    <a:pt x="381199" y="2994"/>
                    <a:pt x="382452" y="2994"/>
                  </a:cubicBezTo>
                  <a:cubicBezTo>
                    <a:pt x="391013" y="2997"/>
                    <a:pt x="399574" y="2992"/>
                    <a:pt x="408136" y="2984"/>
                  </a:cubicBezTo>
                  <a:cubicBezTo>
                    <a:pt x="418572" y="2974"/>
                    <a:pt x="429009" y="2977"/>
                    <a:pt x="439446" y="2996"/>
                  </a:cubicBezTo>
                  <a:cubicBezTo>
                    <a:pt x="444769" y="3005"/>
                    <a:pt x="450092" y="3008"/>
                    <a:pt x="455415" y="2997"/>
                  </a:cubicBezTo>
                  <a:cubicBezTo>
                    <a:pt x="460292" y="2986"/>
                    <a:pt x="465168" y="2992"/>
                    <a:pt x="470045" y="3011"/>
                  </a:cubicBezTo>
                  <a:cubicBezTo>
                    <a:pt x="471805" y="3015"/>
                    <a:pt x="473566" y="3013"/>
                    <a:pt x="475326" y="3004"/>
                  </a:cubicBezTo>
                  <a:cubicBezTo>
                    <a:pt x="484887" y="2962"/>
                    <a:pt x="493442" y="3468"/>
                    <a:pt x="502451" y="6946"/>
                  </a:cubicBezTo>
                  <a:cubicBezTo>
                    <a:pt x="503482" y="7305"/>
                    <a:pt x="504512" y="7665"/>
                    <a:pt x="505574" y="8035"/>
                  </a:cubicBezTo>
                  <a:cubicBezTo>
                    <a:pt x="509331" y="9761"/>
                    <a:pt x="512834" y="11823"/>
                    <a:pt x="516397" y="13919"/>
                  </a:cubicBezTo>
                  <a:cubicBezTo>
                    <a:pt x="516397" y="14686"/>
                    <a:pt x="516397" y="15453"/>
                    <a:pt x="516397" y="16243"/>
                  </a:cubicBezTo>
                  <a:cubicBezTo>
                    <a:pt x="517044" y="16531"/>
                    <a:pt x="517691" y="16818"/>
                    <a:pt x="518358" y="17115"/>
                  </a:cubicBezTo>
                  <a:cubicBezTo>
                    <a:pt x="525331" y="20884"/>
                    <a:pt x="528945" y="25714"/>
                    <a:pt x="532667" y="32513"/>
                  </a:cubicBezTo>
                  <a:cubicBezTo>
                    <a:pt x="533041" y="33130"/>
                    <a:pt x="533416" y="33748"/>
                    <a:pt x="533802" y="34384"/>
                  </a:cubicBezTo>
                  <a:cubicBezTo>
                    <a:pt x="537537" y="41000"/>
                    <a:pt x="538077" y="46650"/>
                    <a:pt x="538177" y="54159"/>
                  </a:cubicBezTo>
                  <a:cubicBezTo>
                    <a:pt x="538211" y="55484"/>
                    <a:pt x="538244" y="56809"/>
                    <a:pt x="538278" y="58174"/>
                  </a:cubicBezTo>
                  <a:cubicBezTo>
                    <a:pt x="538383" y="63179"/>
                    <a:pt x="538438" y="68182"/>
                    <a:pt x="538477" y="73188"/>
                  </a:cubicBezTo>
                  <a:cubicBezTo>
                    <a:pt x="538486" y="74212"/>
                    <a:pt x="538494" y="75235"/>
                    <a:pt x="538503" y="76290"/>
                  </a:cubicBezTo>
                  <a:cubicBezTo>
                    <a:pt x="538642" y="94677"/>
                    <a:pt x="538643" y="113063"/>
                    <a:pt x="538634" y="131450"/>
                  </a:cubicBezTo>
                  <a:cubicBezTo>
                    <a:pt x="538631" y="139035"/>
                    <a:pt x="538633" y="146619"/>
                    <a:pt x="538635" y="154204"/>
                  </a:cubicBezTo>
                  <a:cubicBezTo>
                    <a:pt x="538638" y="167725"/>
                    <a:pt x="538634" y="181245"/>
                    <a:pt x="538628" y="194766"/>
                  </a:cubicBezTo>
                  <a:cubicBezTo>
                    <a:pt x="538623" y="206989"/>
                    <a:pt x="538624" y="219213"/>
                    <a:pt x="538629" y="231436"/>
                  </a:cubicBezTo>
                  <a:cubicBezTo>
                    <a:pt x="538635" y="245711"/>
                    <a:pt x="538638" y="259986"/>
                    <a:pt x="538634" y="274262"/>
                  </a:cubicBezTo>
                  <a:cubicBezTo>
                    <a:pt x="538632" y="281790"/>
                    <a:pt x="538632" y="289318"/>
                    <a:pt x="538636" y="296846"/>
                  </a:cubicBezTo>
                  <a:cubicBezTo>
                    <a:pt x="538639" y="303912"/>
                    <a:pt x="538637" y="310977"/>
                    <a:pt x="538630" y="318043"/>
                  </a:cubicBezTo>
                  <a:cubicBezTo>
                    <a:pt x="538629" y="320624"/>
                    <a:pt x="538629" y="323206"/>
                    <a:pt x="538632" y="325787"/>
                  </a:cubicBezTo>
                  <a:cubicBezTo>
                    <a:pt x="538667" y="364934"/>
                    <a:pt x="538667" y="364934"/>
                    <a:pt x="532667" y="374182"/>
                  </a:cubicBezTo>
                  <a:cubicBezTo>
                    <a:pt x="532123" y="375120"/>
                    <a:pt x="531579" y="376058"/>
                    <a:pt x="531019" y="377024"/>
                  </a:cubicBezTo>
                  <a:cubicBezTo>
                    <a:pt x="522876" y="390174"/>
                    <a:pt x="511039" y="398894"/>
                    <a:pt x="496079" y="402500"/>
                  </a:cubicBezTo>
                  <a:cubicBezTo>
                    <a:pt x="488638" y="403839"/>
                    <a:pt x="481183" y="403719"/>
                    <a:pt x="473651" y="403686"/>
                  </a:cubicBezTo>
                  <a:cubicBezTo>
                    <a:pt x="471828" y="403691"/>
                    <a:pt x="470005" y="403698"/>
                    <a:pt x="468183" y="403705"/>
                  </a:cubicBezTo>
                  <a:cubicBezTo>
                    <a:pt x="463208" y="403722"/>
                    <a:pt x="458234" y="403717"/>
                    <a:pt x="453259" y="403709"/>
                  </a:cubicBezTo>
                  <a:cubicBezTo>
                    <a:pt x="447881" y="403703"/>
                    <a:pt x="442503" y="403718"/>
                    <a:pt x="437125" y="403730"/>
                  </a:cubicBezTo>
                  <a:cubicBezTo>
                    <a:pt x="426602" y="403750"/>
                    <a:pt x="416079" y="403751"/>
                    <a:pt x="405556" y="403745"/>
                  </a:cubicBezTo>
                  <a:cubicBezTo>
                    <a:pt x="397001" y="403740"/>
                    <a:pt x="388445" y="403742"/>
                    <a:pt x="379890" y="403748"/>
                  </a:cubicBezTo>
                  <a:cubicBezTo>
                    <a:pt x="378671" y="403749"/>
                    <a:pt x="377451" y="403749"/>
                    <a:pt x="376195" y="403750"/>
                  </a:cubicBezTo>
                  <a:cubicBezTo>
                    <a:pt x="373717" y="403752"/>
                    <a:pt x="371240" y="403754"/>
                    <a:pt x="368762" y="403756"/>
                  </a:cubicBezTo>
                  <a:cubicBezTo>
                    <a:pt x="345550" y="403772"/>
                    <a:pt x="322338" y="403765"/>
                    <a:pt x="299126" y="403752"/>
                  </a:cubicBezTo>
                  <a:cubicBezTo>
                    <a:pt x="277907" y="403740"/>
                    <a:pt x="256688" y="403755"/>
                    <a:pt x="235469" y="403783"/>
                  </a:cubicBezTo>
                  <a:cubicBezTo>
                    <a:pt x="213660" y="403812"/>
                    <a:pt x="191851" y="403823"/>
                    <a:pt x="170041" y="403815"/>
                  </a:cubicBezTo>
                  <a:cubicBezTo>
                    <a:pt x="157805" y="403811"/>
                    <a:pt x="145570" y="403814"/>
                    <a:pt x="133334" y="403834"/>
                  </a:cubicBezTo>
                  <a:cubicBezTo>
                    <a:pt x="122919" y="403851"/>
                    <a:pt x="112505" y="403852"/>
                    <a:pt x="102090" y="403832"/>
                  </a:cubicBezTo>
                  <a:cubicBezTo>
                    <a:pt x="96780" y="403822"/>
                    <a:pt x="91471" y="403819"/>
                    <a:pt x="86161" y="403837"/>
                  </a:cubicBezTo>
                  <a:cubicBezTo>
                    <a:pt x="81293" y="403853"/>
                    <a:pt x="76425" y="403847"/>
                    <a:pt x="71557" y="403825"/>
                  </a:cubicBezTo>
                  <a:cubicBezTo>
                    <a:pt x="69804" y="403821"/>
                    <a:pt x="68051" y="403824"/>
                    <a:pt x="66297" y="403836"/>
                  </a:cubicBezTo>
                  <a:cubicBezTo>
                    <a:pt x="47616" y="403957"/>
                    <a:pt x="31820" y="399519"/>
                    <a:pt x="17984" y="386458"/>
                  </a:cubicBezTo>
                  <a:cubicBezTo>
                    <a:pt x="7724" y="375439"/>
                    <a:pt x="3177" y="362928"/>
                    <a:pt x="3287" y="348006"/>
                  </a:cubicBezTo>
                  <a:cubicBezTo>
                    <a:pt x="3278" y="346706"/>
                    <a:pt x="3269" y="345406"/>
                    <a:pt x="3260" y="344066"/>
                  </a:cubicBezTo>
                  <a:cubicBezTo>
                    <a:pt x="3236" y="339734"/>
                    <a:pt x="3245" y="335402"/>
                    <a:pt x="3254" y="331070"/>
                  </a:cubicBezTo>
                  <a:cubicBezTo>
                    <a:pt x="3244" y="327954"/>
                    <a:pt x="3232" y="324838"/>
                    <a:pt x="3218" y="321721"/>
                  </a:cubicBezTo>
                  <a:cubicBezTo>
                    <a:pt x="3189" y="314151"/>
                    <a:pt x="3184" y="306580"/>
                    <a:pt x="3190" y="299009"/>
                  </a:cubicBezTo>
                  <a:cubicBezTo>
                    <a:pt x="3194" y="292852"/>
                    <a:pt x="3190" y="286695"/>
                    <a:pt x="3180" y="280538"/>
                  </a:cubicBezTo>
                  <a:cubicBezTo>
                    <a:pt x="3179" y="279660"/>
                    <a:pt x="3177" y="278781"/>
                    <a:pt x="3176" y="277877"/>
                  </a:cubicBezTo>
                  <a:cubicBezTo>
                    <a:pt x="3173" y="276092"/>
                    <a:pt x="3170" y="274308"/>
                    <a:pt x="3167" y="272524"/>
                  </a:cubicBezTo>
                  <a:cubicBezTo>
                    <a:pt x="3142" y="255812"/>
                    <a:pt x="3147" y="239099"/>
                    <a:pt x="3161" y="222387"/>
                  </a:cubicBezTo>
                  <a:cubicBezTo>
                    <a:pt x="3173" y="207119"/>
                    <a:pt x="3147" y="191851"/>
                    <a:pt x="3103" y="176583"/>
                  </a:cubicBezTo>
                  <a:cubicBezTo>
                    <a:pt x="3058" y="160882"/>
                    <a:pt x="3039" y="145180"/>
                    <a:pt x="3047" y="129479"/>
                  </a:cubicBezTo>
                  <a:cubicBezTo>
                    <a:pt x="3052" y="120673"/>
                    <a:pt x="3046" y="111868"/>
                    <a:pt x="3013" y="103063"/>
                  </a:cubicBezTo>
                  <a:cubicBezTo>
                    <a:pt x="2985" y="95567"/>
                    <a:pt x="2982" y="88071"/>
                    <a:pt x="3010" y="80575"/>
                  </a:cubicBezTo>
                  <a:cubicBezTo>
                    <a:pt x="3024" y="76755"/>
                    <a:pt x="3023" y="72936"/>
                    <a:pt x="2999" y="69117"/>
                  </a:cubicBezTo>
                  <a:cubicBezTo>
                    <a:pt x="2826" y="39712"/>
                    <a:pt x="2826" y="39712"/>
                    <a:pt x="10865" y="29026"/>
                  </a:cubicBezTo>
                  <a:cubicBezTo>
                    <a:pt x="11751" y="27806"/>
                    <a:pt x="12636" y="26585"/>
                    <a:pt x="13548" y="25327"/>
                  </a:cubicBezTo>
                  <a:cubicBezTo>
                    <a:pt x="21213" y="17212"/>
                    <a:pt x="28571" y="11495"/>
                    <a:pt x="38757" y="6946"/>
                  </a:cubicBezTo>
                  <a:cubicBezTo>
                    <a:pt x="39458" y="6629"/>
                    <a:pt x="40159" y="6312"/>
                    <a:pt x="40882" y="5986"/>
                  </a:cubicBezTo>
                  <a:cubicBezTo>
                    <a:pt x="49436" y="2644"/>
                    <a:pt x="58129" y="2973"/>
                    <a:pt x="67161" y="3017"/>
                  </a:cubicBezTo>
                  <a:close/>
                  <a:moveTo>
                    <a:pt x="21325" y="111538"/>
                  </a:moveTo>
                  <a:cubicBezTo>
                    <a:pt x="21206" y="114645"/>
                    <a:pt x="21163" y="117722"/>
                    <a:pt x="21169" y="120829"/>
                  </a:cubicBezTo>
                  <a:cubicBezTo>
                    <a:pt x="21167" y="121814"/>
                    <a:pt x="21164" y="122800"/>
                    <a:pt x="21161" y="123815"/>
                  </a:cubicBezTo>
                  <a:cubicBezTo>
                    <a:pt x="21154" y="127144"/>
                    <a:pt x="21155" y="130472"/>
                    <a:pt x="21156" y="133801"/>
                  </a:cubicBezTo>
                  <a:cubicBezTo>
                    <a:pt x="21152" y="136177"/>
                    <a:pt x="21148" y="138553"/>
                    <a:pt x="21144" y="140929"/>
                  </a:cubicBezTo>
                  <a:cubicBezTo>
                    <a:pt x="21134" y="147405"/>
                    <a:pt x="21131" y="153882"/>
                    <a:pt x="21130" y="160358"/>
                  </a:cubicBezTo>
                  <a:cubicBezTo>
                    <a:pt x="21129" y="165761"/>
                    <a:pt x="21125" y="171164"/>
                    <a:pt x="21121" y="176567"/>
                  </a:cubicBezTo>
                  <a:cubicBezTo>
                    <a:pt x="21111" y="189320"/>
                    <a:pt x="21108" y="202072"/>
                    <a:pt x="21109" y="214824"/>
                  </a:cubicBezTo>
                  <a:cubicBezTo>
                    <a:pt x="21110" y="227977"/>
                    <a:pt x="21098" y="241131"/>
                    <a:pt x="21079" y="254284"/>
                  </a:cubicBezTo>
                  <a:cubicBezTo>
                    <a:pt x="21064" y="265571"/>
                    <a:pt x="21058" y="276857"/>
                    <a:pt x="21059" y="288144"/>
                  </a:cubicBezTo>
                  <a:cubicBezTo>
                    <a:pt x="21059" y="294888"/>
                    <a:pt x="21056" y="301631"/>
                    <a:pt x="21043" y="308374"/>
                  </a:cubicBezTo>
                  <a:cubicBezTo>
                    <a:pt x="21032" y="314723"/>
                    <a:pt x="21032" y="321072"/>
                    <a:pt x="21041" y="327421"/>
                  </a:cubicBezTo>
                  <a:cubicBezTo>
                    <a:pt x="21042" y="329748"/>
                    <a:pt x="21039" y="332074"/>
                    <a:pt x="21032" y="334401"/>
                  </a:cubicBezTo>
                  <a:cubicBezTo>
                    <a:pt x="21023" y="337586"/>
                    <a:pt x="21028" y="340770"/>
                    <a:pt x="21037" y="343955"/>
                  </a:cubicBezTo>
                  <a:cubicBezTo>
                    <a:pt x="21031" y="344869"/>
                    <a:pt x="21025" y="345783"/>
                    <a:pt x="21019" y="346724"/>
                  </a:cubicBezTo>
                  <a:cubicBezTo>
                    <a:pt x="21057" y="352917"/>
                    <a:pt x="21649" y="358986"/>
                    <a:pt x="23649" y="364885"/>
                  </a:cubicBezTo>
                  <a:cubicBezTo>
                    <a:pt x="25815" y="366970"/>
                    <a:pt x="25815" y="366970"/>
                    <a:pt x="28298" y="368372"/>
                  </a:cubicBezTo>
                  <a:cubicBezTo>
                    <a:pt x="29475" y="370299"/>
                    <a:pt x="30635" y="372238"/>
                    <a:pt x="31784" y="374182"/>
                  </a:cubicBezTo>
                  <a:cubicBezTo>
                    <a:pt x="35896" y="380426"/>
                    <a:pt x="39636" y="383170"/>
                    <a:pt x="46815" y="385134"/>
                  </a:cubicBezTo>
                  <a:cubicBezTo>
                    <a:pt x="54009" y="386486"/>
                    <a:pt x="61288" y="386299"/>
                    <a:pt x="68580" y="386278"/>
                  </a:cubicBezTo>
                  <a:cubicBezTo>
                    <a:pt x="70416" y="386285"/>
                    <a:pt x="72252" y="386294"/>
                    <a:pt x="74088" y="386304"/>
                  </a:cubicBezTo>
                  <a:cubicBezTo>
                    <a:pt x="79109" y="386328"/>
                    <a:pt x="84131" y="386330"/>
                    <a:pt x="89153" y="386328"/>
                  </a:cubicBezTo>
                  <a:cubicBezTo>
                    <a:pt x="94578" y="386329"/>
                    <a:pt x="100003" y="386351"/>
                    <a:pt x="105428" y="386370"/>
                  </a:cubicBezTo>
                  <a:cubicBezTo>
                    <a:pt x="117277" y="386407"/>
                    <a:pt x="129126" y="386419"/>
                    <a:pt x="140976" y="386425"/>
                  </a:cubicBezTo>
                  <a:cubicBezTo>
                    <a:pt x="148379" y="386430"/>
                    <a:pt x="155781" y="386440"/>
                    <a:pt x="163184" y="386451"/>
                  </a:cubicBezTo>
                  <a:cubicBezTo>
                    <a:pt x="183693" y="386483"/>
                    <a:pt x="204202" y="386509"/>
                    <a:pt x="224712" y="386512"/>
                  </a:cubicBezTo>
                  <a:cubicBezTo>
                    <a:pt x="226678" y="386512"/>
                    <a:pt x="226678" y="386512"/>
                    <a:pt x="228685" y="386512"/>
                  </a:cubicBezTo>
                  <a:cubicBezTo>
                    <a:pt x="231343" y="386513"/>
                    <a:pt x="234000" y="386513"/>
                    <a:pt x="236658" y="386513"/>
                  </a:cubicBezTo>
                  <a:cubicBezTo>
                    <a:pt x="238637" y="386513"/>
                    <a:pt x="238637" y="386513"/>
                    <a:pt x="240656" y="386514"/>
                  </a:cubicBezTo>
                  <a:cubicBezTo>
                    <a:pt x="241977" y="386514"/>
                    <a:pt x="243298" y="386514"/>
                    <a:pt x="244659" y="386514"/>
                  </a:cubicBezTo>
                  <a:cubicBezTo>
                    <a:pt x="266070" y="386518"/>
                    <a:pt x="287482" y="386560"/>
                    <a:pt x="308893" y="386620"/>
                  </a:cubicBezTo>
                  <a:cubicBezTo>
                    <a:pt x="330893" y="386681"/>
                    <a:pt x="352892" y="386712"/>
                    <a:pt x="374892" y="386711"/>
                  </a:cubicBezTo>
                  <a:cubicBezTo>
                    <a:pt x="387238" y="386711"/>
                    <a:pt x="399583" y="386724"/>
                    <a:pt x="411928" y="386770"/>
                  </a:cubicBezTo>
                  <a:cubicBezTo>
                    <a:pt x="422438" y="386810"/>
                    <a:pt x="432947" y="386821"/>
                    <a:pt x="443456" y="386795"/>
                  </a:cubicBezTo>
                  <a:cubicBezTo>
                    <a:pt x="448815" y="386783"/>
                    <a:pt x="454174" y="386784"/>
                    <a:pt x="459532" y="386820"/>
                  </a:cubicBezTo>
                  <a:cubicBezTo>
                    <a:pt x="464445" y="386854"/>
                    <a:pt x="469356" y="386849"/>
                    <a:pt x="474268" y="386814"/>
                  </a:cubicBezTo>
                  <a:cubicBezTo>
                    <a:pt x="476039" y="386809"/>
                    <a:pt x="477809" y="386816"/>
                    <a:pt x="479580" y="386840"/>
                  </a:cubicBezTo>
                  <a:cubicBezTo>
                    <a:pt x="493807" y="387014"/>
                    <a:pt x="503751" y="383302"/>
                    <a:pt x="514145" y="373383"/>
                  </a:cubicBezTo>
                  <a:cubicBezTo>
                    <a:pt x="515318" y="372132"/>
                    <a:pt x="516458" y="370849"/>
                    <a:pt x="517559" y="369534"/>
                  </a:cubicBezTo>
                  <a:cubicBezTo>
                    <a:pt x="518159" y="368936"/>
                    <a:pt x="518759" y="368339"/>
                    <a:pt x="519377" y="367723"/>
                  </a:cubicBezTo>
                  <a:cubicBezTo>
                    <a:pt x="521837" y="363539"/>
                    <a:pt x="521518" y="359434"/>
                    <a:pt x="521472" y="354716"/>
                  </a:cubicBezTo>
                  <a:cubicBezTo>
                    <a:pt x="521476" y="353678"/>
                    <a:pt x="521480" y="352641"/>
                    <a:pt x="521484" y="351572"/>
                  </a:cubicBezTo>
                  <a:cubicBezTo>
                    <a:pt x="521492" y="348087"/>
                    <a:pt x="521476" y="344604"/>
                    <a:pt x="521460" y="341120"/>
                  </a:cubicBezTo>
                  <a:cubicBezTo>
                    <a:pt x="521461" y="338625"/>
                    <a:pt x="521463" y="336130"/>
                    <a:pt x="521467" y="333635"/>
                  </a:cubicBezTo>
                  <a:cubicBezTo>
                    <a:pt x="521473" y="326855"/>
                    <a:pt x="521457" y="320075"/>
                    <a:pt x="521437" y="313294"/>
                  </a:cubicBezTo>
                  <a:cubicBezTo>
                    <a:pt x="521420" y="306210"/>
                    <a:pt x="521421" y="299125"/>
                    <a:pt x="521420" y="292041"/>
                  </a:cubicBezTo>
                  <a:cubicBezTo>
                    <a:pt x="521416" y="280146"/>
                    <a:pt x="521398" y="268252"/>
                    <a:pt x="521372" y="256357"/>
                  </a:cubicBezTo>
                  <a:cubicBezTo>
                    <a:pt x="521339" y="241068"/>
                    <a:pt x="521327" y="225779"/>
                    <a:pt x="521321" y="210490"/>
                  </a:cubicBezTo>
                  <a:cubicBezTo>
                    <a:pt x="521317" y="197369"/>
                    <a:pt x="521302" y="184248"/>
                    <a:pt x="521286" y="171128"/>
                  </a:cubicBezTo>
                  <a:cubicBezTo>
                    <a:pt x="521281" y="166898"/>
                    <a:pt x="521278" y="162668"/>
                    <a:pt x="521275" y="158438"/>
                  </a:cubicBezTo>
                  <a:cubicBezTo>
                    <a:pt x="521269" y="151806"/>
                    <a:pt x="521257" y="145174"/>
                    <a:pt x="521241" y="138541"/>
                  </a:cubicBezTo>
                  <a:cubicBezTo>
                    <a:pt x="521235" y="136100"/>
                    <a:pt x="521232" y="133659"/>
                    <a:pt x="521231" y="131217"/>
                  </a:cubicBezTo>
                  <a:cubicBezTo>
                    <a:pt x="521229" y="127900"/>
                    <a:pt x="521220" y="124582"/>
                    <a:pt x="521209" y="121265"/>
                  </a:cubicBezTo>
                  <a:cubicBezTo>
                    <a:pt x="521210" y="120286"/>
                    <a:pt x="521211" y="119307"/>
                    <a:pt x="521212" y="118298"/>
                  </a:cubicBezTo>
                  <a:cubicBezTo>
                    <a:pt x="521603" y="113985"/>
                    <a:pt x="521603" y="113985"/>
                    <a:pt x="519883" y="110376"/>
                  </a:cubicBezTo>
                  <a:cubicBezTo>
                    <a:pt x="517249" y="110261"/>
                    <a:pt x="514612" y="110230"/>
                    <a:pt x="511975" y="110230"/>
                  </a:cubicBezTo>
                  <a:cubicBezTo>
                    <a:pt x="511135" y="110228"/>
                    <a:pt x="510294" y="110227"/>
                    <a:pt x="509428" y="110225"/>
                  </a:cubicBezTo>
                  <a:cubicBezTo>
                    <a:pt x="506574" y="110221"/>
                    <a:pt x="503721" y="110225"/>
                    <a:pt x="500868" y="110229"/>
                  </a:cubicBezTo>
                  <a:cubicBezTo>
                    <a:pt x="498816" y="110227"/>
                    <a:pt x="496765" y="110226"/>
                    <a:pt x="494713" y="110223"/>
                  </a:cubicBezTo>
                  <a:cubicBezTo>
                    <a:pt x="489046" y="110218"/>
                    <a:pt x="483380" y="110221"/>
                    <a:pt x="477714" y="110224"/>
                  </a:cubicBezTo>
                  <a:cubicBezTo>
                    <a:pt x="471614" y="110227"/>
                    <a:pt x="465514" y="110223"/>
                    <a:pt x="459414" y="110220"/>
                  </a:cubicBezTo>
                  <a:cubicBezTo>
                    <a:pt x="447453" y="110215"/>
                    <a:pt x="435493" y="110216"/>
                    <a:pt x="423532" y="110219"/>
                  </a:cubicBezTo>
                  <a:cubicBezTo>
                    <a:pt x="413816" y="110222"/>
                    <a:pt x="404100" y="110222"/>
                    <a:pt x="394384" y="110221"/>
                  </a:cubicBezTo>
                  <a:cubicBezTo>
                    <a:pt x="393004" y="110221"/>
                    <a:pt x="391624" y="110220"/>
                    <a:pt x="390202" y="110220"/>
                  </a:cubicBezTo>
                  <a:cubicBezTo>
                    <a:pt x="387399" y="110220"/>
                    <a:pt x="384596" y="110220"/>
                    <a:pt x="381793" y="110219"/>
                  </a:cubicBezTo>
                  <a:cubicBezTo>
                    <a:pt x="355477" y="110216"/>
                    <a:pt x="329160" y="110220"/>
                    <a:pt x="302844" y="110226"/>
                  </a:cubicBezTo>
                  <a:cubicBezTo>
                    <a:pt x="280236" y="110231"/>
                    <a:pt x="257629" y="110230"/>
                    <a:pt x="235021" y="110225"/>
                  </a:cubicBezTo>
                  <a:cubicBezTo>
                    <a:pt x="208803" y="110219"/>
                    <a:pt x="182584" y="110216"/>
                    <a:pt x="156365" y="110220"/>
                  </a:cubicBezTo>
                  <a:cubicBezTo>
                    <a:pt x="153572" y="110220"/>
                    <a:pt x="150779" y="110220"/>
                    <a:pt x="147986" y="110221"/>
                  </a:cubicBezTo>
                  <a:cubicBezTo>
                    <a:pt x="146612" y="110221"/>
                    <a:pt x="145238" y="110221"/>
                    <a:pt x="143822" y="110221"/>
                  </a:cubicBezTo>
                  <a:cubicBezTo>
                    <a:pt x="134111" y="110222"/>
                    <a:pt x="124400" y="110221"/>
                    <a:pt x="114690" y="110218"/>
                  </a:cubicBezTo>
                  <a:cubicBezTo>
                    <a:pt x="102865" y="110215"/>
                    <a:pt x="91040" y="110216"/>
                    <a:pt x="79215" y="110222"/>
                  </a:cubicBezTo>
                  <a:cubicBezTo>
                    <a:pt x="73175" y="110225"/>
                    <a:pt x="67136" y="110226"/>
                    <a:pt x="61096" y="110222"/>
                  </a:cubicBezTo>
                  <a:cubicBezTo>
                    <a:pt x="55576" y="110219"/>
                    <a:pt x="50057" y="110221"/>
                    <a:pt x="44537" y="110227"/>
                  </a:cubicBezTo>
                  <a:cubicBezTo>
                    <a:pt x="42531" y="110228"/>
                    <a:pt x="40526" y="110227"/>
                    <a:pt x="38520" y="110225"/>
                  </a:cubicBezTo>
                  <a:cubicBezTo>
                    <a:pt x="35811" y="110221"/>
                    <a:pt x="33103" y="110225"/>
                    <a:pt x="30395" y="110230"/>
                  </a:cubicBezTo>
                  <a:cubicBezTo>
                    <a:pt x="28885" y="110230"/>
                    <a:pt x="27375" y="110230"/>
                    <a:pt x="25819" y="110231"/>
                  </a:cubicBezTo>
                  <a:cubicBezTo>
                    <a:pt x="22606" y="109995"/>
                    <a:pt x="22606" y="109995"/>
                    <a:pt x="21325" y="111538"/>
                  </a:cubicBezTo>
                  <a:close/>
                </a:path>
              </a:pathLst>
            </a:custGeom>
            <a:solidFill>
              <a:srgbClr val="191C1F"/>
            </a:solidFill>
            <a:ln w="1162" cap="flat">
              <a:noFill/>
              <a:prstDash val="solid"/>
              <a:miter/>
            </a:ln>
          </p:spPr>
          <p:txBody>
            <a:bodyPr/>
            <a:lstStyle/>
            <a:p>
              <a:endParaRPr lang="en-GB"/>
            </a:p>
          </p:txBody>
        </p:sp>
        <p:sp>
          <p:nvSpPr>
            <p:cNvPr id="21" name="Freeform 20">
              <a:extLst>
                <a:ext uri="{FF2B5EF4-FFF2-40B4-BE49-F238E27FC236}">
                  <a16:creationId xmlns:a16="http://schemas.microsoft.com/office/drawing/2014/main" id="{84064AEF-B5A3-7ED8-3770-D02C0D5EC0D8}"/>
                </a:ext>
              </a:extLst>
            </p:cNvPr>
            <p:cNvSpPr/>
            <p:nvPr/>
          </p:nvSpPr>
          <p:spPr>
            <a:xfrm>
              <a:off x="3484931" y="3617439"/>
              <a:ext cx="314740" cy="165809"/>
            </a:xfrm>
            <a:custGeom>
              <a:avLst/>
              <a:gdLst>
                <a:gd name="csX0" fmla="*/ 22082 w 314740"/>
                <a:gd name="csY0" fmla="*/ 3129 h 165809"/>
                <a:gd name="csX1" fmla="*/ 25132 w 314740"/>
                <a:gd name="csY1" fmla="*/ 3113 h 165809"/>
                <a:gd name="csX2" fmla="*/ 28465 w 314740"/>
                <a:gd name="csY2" fmla="*/ 3131 h 165809"/>
                <a:gd name="csX3" fmla="*/ 32020 w 314740"/>
                <a:gd name="csY3" fmla="*/ 3122 h 165809"/>
                <a:gd name="csX4" fmla="*/ 43844 w 314740"/>
                <a:gd name="csY4" fmla="*/ 3136 h 165809"/>
                <a:gd name="csX5" fmla="*/ 52308 w 314740"/>
                <a:gd name="csY5" fmla="*/ 3129 h 165809"/>
                <a:gd name="csX6" fmla="*/ 72930 w 314740"/>
                <a:gd name="csY6" fmla="*/ 3141 h 165809"/>
                <a:gd name="csX7" fmla="*/ 96940 w 314740"/>
                <a:gd name="csY7" fmla="*/ 3152 h 165809"/>
                <a:gd name="csX8" fmla="*/ 139776 w 314740"/>
                <a:gd name="csY8" fmla="*/ 3179 h 165809"/>
                <a:gd name="csX9" fmla="*/ 181353 w 314740"/>
                <a:gd name="csY9" fmla="*/ 3203 h 165809"/>
                <a:gd name="csX10" fmla="*/ 183940 w 314740"/>
                <a:gd name="csY10" fmla="*/ 3203 h 165809"/>
                <a:gd name="csX11" fmla="*/ 186522 w 314740"/>
                <a:gd name="csY11" fmla="*/ 3203 h 165809"/>
                <a:gd name="csX12" fmla="*/ 233839 w 314740"/>
                <a:gd name="csY12" fmla="*/ 3219 h 165809"/>
                <a:gd name="csX13" fmla="*/ 250579 w 314740"/>
                <a:gd name="csY13" fmla="*/ 3224 h 165809"/>
                <a:gd name="csX14" fmla="*/ 273106 w 314740"/>
                <a:gd name="csY14" fmla="*/ 3244 h 165809"/>
                <a:gd name="csX15" fmla="*/ 281387 w 314740"/>
                <a:gd name="csY15" fmla="*/ 3248 h 165809"/>
                <a:gd name="csX16" fmla="*/ 292664 w 314740"/>
                <a:gd name="csY16" fmla="*/ 3263 h 165809"/>
                <a:gd name="csX17" fmla="*/ 295998 w 314740"/>
                <a:gd name="csY17" fmla="*/ 3257 h 165809"/>
                <a:gd name="csX18" fmla="*/ 299047 w 314740"/>
                <a:gd name="csY18" fmla="*/ 3269 h 165809"/>
                <a:gd name="csX19" fmla="*/ 301677 w 314740"/>
                <a:gd name="csY19" fmla="*/ 3271 h 165809"/>
                <a:gd name="csX20" fmla="*/ 310676 w 314740"/>
                <a:gd name="csY20" fmla="*/ 6646 h 165809"/>
                <a:gd name="csX21" fmla="*/ 312442 w 314740"/>
                <a:gd name="csY21" fmla="*/ 9156 h 165809"/>
                <a:gd name="csX22" fmla="*/ 314235 w 314740"/>
                <a:gd name="csY22" fmla="*/ 11658 h 165809"/>
                <a:gd name="csX23" fmla="*/ 317059 w 314740"/>
                <a:gd name="csY23" fmla="*/ 21765 h 165809"/>
                <a:gd name="csX24" fmla="*/ 317095 w 314740"/>
                <a:gd name="csY24" fmla="*/ 25324 h 165809"/>
                <a:gd name="csX25" fmla="*/ 317115 w 314740"/>
                <a:gd name="csY25" fmla="*/ 29245 h 165809"/>
                <a:gd name="csX26" fmla="*/ 317150 w 314740"/>
                <a:gd name="csY26" fmla="*/ 33363 h 165809"/>
                <a:gd name="csX27" fmla="*/ 317231 w 314740"/>
                <a:gd name="csY27" fmla="*/ 46903 h 165809"/>
                <a:gd name="csX28" fmla="*/ 317243 w 314740"/>
                <a:gd name="csY28" fmla="*/ 49231 h 165809"/>
                <a:gd name="csX29" fmla="*/ 317329 w 314740"/>
                <a:gd name="csY29" fmla="*/ 70974 h 165809"/>
                <a:gd name="csX30" fmla="*/ 317484 w 314740"/>
                <a:gd name="csY30" fmla="*/ 98768 h 165809"/>
                <a:gd name="csX31" fmla="*/ 317576 w 314740"/>
                <a:gd name="csY31" fmla="*/ 118319 h 165809"/>
                <a:gd name="csX32" fmla="*/ 317645 w 314740"/>
                <a:gd name="csY32" fmla="*/ 129990 h 165809"/>
                <a:gd name="csX33" fmla="*/ 317683 w 314740"/>
                <a:gd name="csY33" fmla="*/ 143026 h 165809"/>
                <a:gd name="csX34" fmla="*/ 317753 w 314740"/>
                <a:gd name="csY34" fmla="*/ 146911 h 165809"/>
                <a:gd name="csX35" fmla="*/ 311964 w 314740"/>
                <a:gd name="csY35" fmla="*/ 163321 h 165809"/>
                <a:gd name="csX36" fmla="*/ 309900 w 314740"/>
                <a:gd name="csY36" fmla="*/ 164956 h 165809"/>
                <a:gd name="csX37" fmla="*/ 307474 w 314740"/>
                <a:gd name="csY37" fmla="*/ 166885 h 165809"/>
                <a:gd name="csX38" fmla="*/ 292620 w 314740"/>
                <a:gd name="csY38" fmla="*/ 168885 h 165809"/>
                <a:gd name="csX39" fmla="*/ 289094 w 314740"/>
                <a:gd name="csY39" fmla="*/ 168901 h 165809"/>
                <a:gd name="csX40" fmla="*/ 277385 w 314740"/>
                <a:gd name="csY40" fmla="*/ 168893 h 165809"/>
                <a:gd name="csX41" fmla="*/ 268995 w 314740"/>
                <a:gd name="csY41" fmla="*/ 168912 h 165809"/>
                <a:gd name="csX42" fmla="*/ 248565 w 314740"/>
                <a:gd name="csY42" fmla="*/ 168914 h 165809"/>
                <a:gd name="csX43" fmla="*/ 231962 w 314740"/>
                <a:gd name="csY43" fmla="*/ 168909 h 165809"/>
                <a:gd name="csX44" fmla="*/ 229575 w 314740"/>
                <a:gd name="csY44" fmla="*/ 168910 h 165809"/>
                <a:gd name="csX45" fmla="*/ 224774 w 314740"/>
                <a:gd name="csY45" fmla="*/ 168914 h 165809"/>
                <a:gd name="csX46" fmla="*/ 179757 w 314740"/>
                <a:gd name="csY46" fmla="*/ 168894 h 165809"/>
                <a:gd name="csX47" fmla="*/ 141131 w 314740"/>
                <a:gd name="csY47" fmla="*/ 168897 h 165809"/>
                <a:gd name="csX48" fmla="*/ 96275 w 314740"/>
                <a:gd name="csY48" fmla="*/ 168912 h 165809"/>
                <a:gd name="csX49" fmla="*/ 91492 w 314740"/>
                <a:gd name="csY49" fmla="*/ 168909 h 165809"/>
                <a:gd name="csX50" fmla="*/ 89115 w 314740"/>
                <a:gd name="csY50" fmla="*/ 168907 h 165809"/>
                <a:gd name="csX51" fmla="*/ 72531 w 314740"/>
                <a:gd name="csY51" fmla="*/ 168917 h 165809"/>
                <a:gd name="csX52" fmla="*/ 50211 w 314740"/>
                <a:gd name="csY52" fmla="*/ 168900 h 165809"/>
                <a:gd name="csX53" fmla="*/ 42010 w 314740"/>
                <a:gd name="csY53" fmla="*/ 168905 h 165809"/>
                <a:gd name="csX54" fmla="*/ 30833 w 314740"/>
                <a:gd name="csY54" fmla="*/ 168885 h 165809"/>
                <a:gd name="csX55" fmla="*/ 27540 w 314740"/>
                <a:gd name="csY55" fmla="*/ 168909 h 165809"/>
                <a:gd name="csX56" fmla="*/ 13554 w 314740"/>
                <a:gd name="csY56" fmla="*/ 164956 h 165809"/>
                <a:gd name="csX57" fmla="*/ 10994 w 314740"/>
                <a:gd name="csY57" fmla="*/ 163325 h 165809"/>
                <a:gd name="csX58" fmla="*/ 3399 w 314740"/>
                <a:gd name="csY58" fmla="*/ 153824 h 165809"/>
                <a:gd name="csX59" fmla="*/ 3072 w 314740"/>
                <a:gd name="csY59" fmla="*/ 142905 h 165809"/>
                <a:gd name="csX60" fmla="*/ 3028 w 314740"/>
                <a:gd name="csY60" fmla="*/ 138716 h 165809"/>
                <a:gd name="csX61" fmla="*/ 3046 w 314740"/>
                <a:gd name="csY61" fmla="*/ 127399 h 165809"/>
                <a:gd name="csX62" fmla="*/ 3044 w 314740"/>
                <a:gd name="csY62" fmla="*/ 115522 h 165809"/>
                <a:gd name="csX63" fmla="*/ 3108 w 314740"/>
                <a:gd name="csY63" fmla="*/ 95582 h 165809"/>
                <a:gd name="csX64" fmla="*/ 3119 w 314740"/>
                <a:gd name="csY64" fmla="*/ 72571 h 165809"/>
                <a:gd name="csX65" fmla="*/ 3123 w 314740"/>
                <a:gd name="csY65" fmla="*/ 50380 h 165809"/>
                <a:gd name="csX66" fmla="*/ 3112 w 314740"/>
                <a:gd name="csY66" fmla="*/ 40961 h 165809"/>
                <a:gd name="csX67" fmla="*/ 3186 w 314740"/>
                <a:gd name="csY67" fmla="*/ 27794 h 165809"/>
                <a:gd name="csX68" fmla="*/ 3141 w 314740"/>
                <a:gd name="csY68" fmla="*/ 23871 h 165809"/>
                <a:gd name="csX69" fmla="*/ 8101 w 314740"/>
                <a:gd name="csY69" fmla="*/ 9085 h 165809"/>
                <a:gd name="csX70" fmla="*/ 22082 w 314740"/>
                <a:gd name="csY70" fmla="*/ 3129 h 1658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Lst>
              <a:rect l="l" t="t" r="r" b="b"/>
              <a:pathLst>
                <a:path w="314740" h="165809">
                  <a:moveTo>
                    <a:pt x="22082" y="3129"/>
                  </a:moveTo>
                  <a:cubicBezTo>
                    <a:pt x="23088" y="3124"/>
                    <a:pt x="24095" y="3118"/>
                    <a:pt x="25132" y="3113"/>
                  </a:cubicBezTo>
                  <a:cubicBezTo>
                    <a:pt x="26782" y="3122"/>
                    <a:pt x="26782" y="3122"/>
                    <a:pt x="28465" y="3131"/>
                  </a:cubicBezTo>
                  <a:cubicBezTo>
                    <a:pt x="30225" y="3127"/>
                    <a:pt x="30225" y="3127"/>
                    <a:pt x="32020" y="3122"/>
                  </a:cubicBezTo>
                  <a:cubicBezTo>
                    <a:pt x="35961" y="3116"/>
                    <a:pt x="39903" y="3126"/>
                    <a:pt x="43844" y="3136"/>
                  </a:cubicBezTo>
                  <a:cubicBezTo>
                    <a:pt x="46666" y="3135"/>
                    <a:pt x="49487" y="3132"/>
                    <a:pt x="52308" y="3129"/>
                  </a:cubicBezTo>
                  <a:cubicBezTo>
                    <a:pt x="59182" y="3124"/>
                    <a:pt x="66056" y="3130"/>
                    <a:pt x="72930" y="3141"/>
                  </a:cubicBezTo>
                  <a:cubicBezTo>
                    <a:pt x="80934" y="3153"/>
                    <a:pt x="88937" y="3153"/>
                    <a:pt x="96940" y="3152"/>
                  </a:cubicBezTo>
                  <a:cubicBezTo>
                    <a:pt x="111219" y="3151"/>
                    <a:pt x="125497" y="3162"/>
                    <a:pt x="139776" y="3179"/>
                  </a:cubicBezTo>
                  <a:cubicBezTo>
                    <a:pt x="153635" y="3195"/>
                    <a:pt x="167494" y="3204"/>
                    <a:pt x="181353" y="3203"/>
                  </a:cubicBezTo>
                  <a:cubicBezTo>
                    <a:pt x="182207" y="3203"/>
                    <a:pt x="183060" y="3203"/>
                    <a:pt x="183940" y="3203"/>
                  </a:cubicBezTo>
                  <a:cubicBezTo>
                    <a:pt x="184792" y="3203"/>
                    <a:pt x="185644" y="3203"/>
                    <a:pt x="186522" y="3203"/>
                  </a:cubicBezTo>
                  <a:cubicBezTo>
                    <a:pt x="202294" y="3202"/>
                    <a:pt x="218066" y="3209"/>
                    <a:pt x="233839" y="3219"/>
                  </a:cubicBezTo>
                  <a:cubicBezTo>
                    <a:pt x="239419" y="3223"/>
                    <a:pt x="244999" y="3224"/>
                    <a:pt x="250579" y="3224"/>
                  </a:cubicBezTo>
                  <a:cubicBezTo>
                    <a:pt x="258088" y="3225"/>
                    <a:pt x="265597" y="3233"/>
                    <a:pt x="273106" y="3244"/>
                  </a:cubicBezTo>
                  <a:cubicBezTo>
                    <a:pt x="275866" y="3248"/>
                    <a:pt x="278627" y="3249"/>
                    <a:pt x="281387" y="3248"/>
                  </a:cubicBezTo>
                  <a:cubicBezTo>
                    <a:pt x="285146" y="3248"/>
                    <a:pt x="288905" y="3254"/>
                    <a:pt x="292664" y="3263"/>
                  </a:cubicBezTo>
                  <a:cubicBezTo>
                    <a:pt x="293764" y="3261"/>
                    <a:pt x="294864" y="3259"/>
                    <a:pt x="295998" y="3257"/>
                  </a:cubicBezTo>
                  <a:cubicBezTo>
                    <a:pt x="297004" y="3261"/>
                    <a:pt x="298010" y="3265"/>
                    <a:pt x="299047" y="3269"/>
                  </a:cubicBezTo>
                  <a:cubicBezTo>
                    <a:pt x="300349" y="3270"/>
                    <a:pt x="300349" y="3270"/>
                    <a:pt x="301677" y="3271"/>
                  </a:cubicBezTo>
                  <a:cubicBezTo>
                    <a:pt x="305539" y="3507"/>
                    <a:pt x="307979" y="3772"/>
                    <a:pt x="310676" y="6646"/>
                  </a:cubicBezTo>
                  <a:cubicBezTo>
                    <a:pt x="311259" y="7474"/>
                    <a:pt x="311842" y="8303"/>
                    <a:pt x="312442" y="9156"/>
                  </a:cubicBezTo>
                  <a:cubicBezTo>
                    <a:pt x="313034" y="9982"/>
                    <a:pt x="313625" y="10807"/>
                    <a:pt x="314235" y="11658"/>
                  </a:cubicBezTo>
                  <a:cubicBezTo>
                    <a:pt x="316654" y="15297"/>
                    <a:pt x="317025" y="17421"/>
                    <a:pt x="317059" y="21765"/>
                  </a:cubicBezTo>
                  <a:cubicBezTo>
                    <a:pt x="317071" y="22940"/>
                    <a:pt x="317083" y="24114"/>
                    <a:pt x="317095" y="25324"/>
                  </a:cubicBezTo>
                  <a:cubicBezTo>
                    <a:pt x="317102" y="26618"/>
                    <a:pt x="317108" y="27912"/>
                    <a:pt x="317115" y="29245"/>
                  </a:cubicBezTo>
                  <a:cubicBezTo>
                    <a:pt x="317127" y="30604"/>
                    <a:pt x="317138" y="31963"/>
                    <a:pt x="317150" y="33363"/>
                  </a:cubicBezTo>
                  <a:cubicBezTo>
                    <a:pt x="317185" y="37876"/>
                    <a:pt x="317210" y="42390"/>
                    <a:pt x="317231" y="46903"/>
                  </a:cubicBezTo>
                  <a:cubicBezTo>
                    <a:pt x="317235" y="47671"/>
                    <a:pt x="317239" y="48440"/>
                    <a:pt x="317243" y="49231"/>
                  </a:cubicBezTo>
                  <a:cubicBezTo>
                    <a:pt x="317279" y="56479"/>
                    <a:pt x="317310" y="63727"/>
                    <a:pt x="317329" y="70974"/>
                  </a:cubicBezTo>
                  <a:cubicBezTo>
                    <a:pt x="317355" y="80239"/>
                    <a:pt x="317404" y="89503"/>
                    <a:pt x="317484" y="98768"/>
                  </a:cubicBezTo>
                  <a:cubicBezTo>
                    <a:pt x="317539" y="105285"/>
                    <a:pt x="317568" y="111802"/>
                    <a:pt x="317576" y="118319"/>
                  </a:cubicBezTo>
                  <a:cubicBezTo>
                    <a:pt x="317582" y="122210"/>
                    <a:pt x="317603" y="126099"/>
                    <a:pt x="317645" y="129990"/>
                  </a:cubicBezTo>
                  <a:cubicBezTo>
                    <a:pt x="317691" y="134336"/>
                    <a:pt x="317692" y="138680"/>
                    <a:pt x="317683" y="143026"/>
                  </a:cubicBezTo>
                  <a:cubicBezTo>
                    <a:pt x="317706" y="144308"/>
                    <a:pt x="317729" y="145590"/>
                    <a:pt x="317753" y="146911"/>
                  </a:cubicBezTo>
                  <a:cubicBezTo>
                    <a:pt x="317686" y="153963"/>
                    <a:pt x="316953" y="158178"/>
                    <a:pt x="311964" y="163321"/>
                  </a:cubicBezTo>
                  <a:cubicBezTo>
                    <a:pt x="311283" y="163860"/>
                    <a:pt x="310602" y="164400"/>
                    <a:pt x="309900" y="164956"/>
                  </a:cubicBezTo>
                  <a:cubicBezTo>
                    <a:pt x="309099" y="165593"/>
                    <a:pt x="308299" y="166229"/>
                    <a:pt x="307474" y="166885"/>
                  </a:cubicBezTo>
                  <a:cubicBezTo>
                    <a:pt x="302529" y="169160"/>
                    <a:pt x="298002" y="168923"/>
                    <a:pt x="292620" y="168885"/>
                  </a:cubicBezTo>
                  <a:cubicBezTo>
                    <a:pt x="291457" y="168890"/>
                    <a:pt x="290293" y="168896"/>
                    <a:pt x="289094" y="168901"/>
                  </a:cubicBezTo>
                  <a:cubicBezTo>
                    <a:pt x="285191" y="168915"/>
                    <a:pt x="281288" y="168904"/>
                    <a:pt x="277385" y="168893"/>
                  </a:cubicBezTo>
                  <a:cubicBezTo>
                    <a:pt x="274588" y="168898"/>
                    <a:pt x="271792" y="168904"/>
                    <a:pt x="268995" y="168912"/>
                  </a:cubicBezTo>
                  <a:cubicBezTo>
                    <a:pt x="262185" y="168926"/>
                    <a:pt x="255375" y="168924"/>
                    <a:pt x="248565" y="168914"/>
                  </a:cubicBezTo>
                  <a:cubicBezTo>
                    <a:pt x="243031" y="168906"/>
                    <a:pt x="237496" y="168905"/>
                    <a:pt x="231962" y="168909"/>
                  </a:cubicBezTo>
                  <a:cubicBezTo>
                    <a:pt x="231174" y="168909"/>
                    <a:pt x="230386" y="168910"/>
                    <a:pt x="229575" y="168910"/>
                  </a:cubicBezTo>
                  <a:cubicBezTo>
                    <a:pt x="227974" y="168912"/>
                    <a:pt x="226374" y="168913"/>
                    <a:pt x="224774" y="168914"/>
                  </a:cubicBezTo>
                  <a:cubicBezTo>
                    <a:pt x="209768" y="168924"/>
                    <a:pt x="194762" y="168912"/>
                    <a:pt x="179757" y="168894"/>
                  </a:cubicBezTo>
                  <a:cubicBezTo>
                    <a:pt x="166882" y="168878"/>
                    <a:pt x="154006" y="168881"/>
                    <a:pt x="141131" y="168897"/>
                  </a:cubicBezTo>
                  <a:cubicBezTo>
                    <a:pt x="126179" y="168915"/>
                    <a:pt x="111227" y="168923"/>
                    <a:pt x="96275" y="168912"/>
                  </a:cubicBezTo>
                  <a:cubicBezTo>
                    <a:pt x="94681" y="168911"/>
                    <a:pt x="93086" y="168910"/>
                    <a:pt x="91492" y="168909"/>
                  </a:cubicBezTo>
                  <a:cubicBezTo>
                    <a:pt x="90708" y="168908"/>
                    <a:pt x="89923" y="168908"/>
                    <a:pt x="89115" y="168907"/>
                  </a:cubicBezTo>
                  <a:cubicBezTo>
                    <a:pt x="83587" y="168904"/>
                    <a:pt x="78059" y="168909"/>
                    <a:pt x="72531" y="168917"/>
                  </a:cubicBezTo>
                  <a:cubicBezTo>
                    <a:pt x="65091" y="168928"/>
                    <a:pt x="57651" y="168921"/>
                    <a:pt x="50211" y="168900"/>
                  </a:cubicBezTo>
                  <a:cubicBezTo>
                    <a:pt x="47477" y="168896"/>
                    <a:pt x="44743" y="168897"/>
                    <a:pt x="42010" y="168905"/>
                  </a:cubicBezTo>
                  <a:cubicBezTo>
                    <a:pt x="38284" y="168914"/>
                    <a:pt x="34559" y="168902"/>
                    <a:pt x="30833" y="168885"/>
                  </a:cubicBezTo>
                  <a:cubicBezTo>
                    <a:pt x="29203" y="168897"/>
                    <a:pt x="29203" y="168897"/>
                    <a:pt x="27540" y="168909"/>
                  </a:cubicBezTo>
                  <a:cubicBezTo>
                    <a:pt x="21853" y="168857"/>
                    <a:pt x="18209" y="168552"/>
                    <a:pt x="13554" y="164956"/>
                  </a:cubicBezTo>
                  <a:cubicBezTo>
                    <a:pt x="12709" y="164418"/>
                    <a:pt x="11865" y="163880"/>
                    <a:pt x="10994" y="163325"/>
                  </a:cubicBezTo>
                  <a:cubicBezTo>
                    <a:pt x="7289" y="160544"/>
                    <a:pt x="4700" y="158369"/>
                    <a:pt x="3399" y="153824"/>
                  </a:cubicBezTo>
                  <a:cubicBezTo>
                    <a:pt x="3054" y="150155"/>
                    <a:pt x="3013" y="146589"/>
                    <a:pt x="3072" y="142905"/>
                  </a:cubicBezTo>
                  <a:cubicBezTo>
                    <a:pt x="3058" y="141522"/>
                    <a:pt x="3043" y="140140"/>
                    <a:pt x="3028" y="138716"/>
                  </a:cubicBezTo>
                  <a:cubicBezTo>
                    <a:pt x="3000" y="134943"/>
                    <a:pt x="3012" y="131172"/>
                    <a:pt x="3046" y="127399"/>
                  </a:cubicBezTo>
                  <a:cubicBezTo>
                    <a:pt x="3074" y="123440"/>
                    <a:pt x="3056" y="119481"/>
                    <a:pt x="3044" y="115522"/>
                  </a:cubicBezTo>
                  <a:cubicBezTo>
                    <a:pt x="3033" y="108875"/>
                    <a:pt x="3059" y="102229"/>
                    <a:pt x="3108" y="95582"/>
                  </a:cubicBezTo>
                  <a:cubicBezTo>
                    <a:pt x="3165" y="87911"/>
                    <a:pt x="3159" y="80242"/>
                    <a:pt x="3119" y="72571"/>
                  </a:cubicBezTo>
                  <a:cubicBezTo>
                    <a:pt x="3083" y="65174"/>
                    <a:pt x="3093" y="57778"/>
                    <a:pt x="3123" y="50380"/>
                  </a:cubicBezTo>
                  <a:cubicBezTo>
                    <a:pt x="3135" y="47240"/>
                    <a:pt x="3130" y="44101"/>
                    <a:pt x="3112" y="40961"/>
                  </a:cubicBezTo>
                  <a:cubicBezTo>
                    <a:pt x="3097" y="36571"/>
                    <a:pt x="3134" y="32184"/>
                    <a:pt x="3186" y="27794"/>
                  </a:cubicBezTo>
                  <a:cubicBezTo>
                    <a:pt x="3171" y="26499"/>
                    <a:pt x="3156" y="25204"/>
                    <a:pt x="3141" y="23871"/>
                  </a:cubicBezTo>
                  <a:cubicBezTo>
                    <a:pt x="3270" y="17606"/>
                    <a:pt x="3650" y="13710"/>
                    <a:pt x="8101" y="9085"/>
                  </a:cubicBezTo>
                  <a:cubicBezTo>
                    <a:pt x="12440" y="5304"/>
                    <a:pt x="16258" y="3127"/>
                    <a:pt x="22082" y="3129"/>
                  </a:cubicBezTo>
                  <a:close/>
                </a:path>
              </a:pathLst>
            </a:custGeom>
            <a:solidFill>
              <a:srgbClr val="FCFCFC"/>
            </a:solidFill>
            <a:ln w="1162" cap="flat">
              <a:noFill/>
              <a:prstDash val="solid"/>
              <a:miter/>
            </a:ln>
          </p:spPr>
          <p:txBody>
            <a:bodyPr/>
            <a:lstStyle/>
            <a:p>
              <a:endParaRPr lang="en-GB"/>
            </a:p>
          </p:txBody>
        </p:sp>
        <p:sp>
          <p:nvSpPr>
            <p:cNvPr id="26" name="Freeform 25">
              <a:extLst>
                <a:ext uri="{FF2B5EF4-FFF2-40B4-BE49-F238E27FC236}">
                  <a16:creationId xmlns:a16="http://schemas.microsoft.com/office/drawing/2014/main" id="{2E9C54A1-C076-F464-55F8-CC77B7F7789A}"/>
                </a:ext>
              </a:extLst>
            </p:cNvPr>
            <p:cNvSpPr/>
            <p:nvPr/>
          </p:nvSpPr>
          <p:spPr>
            <a:xfrm>
              <a:off x="3395238" y="3478566"/>
              <a:ext cx="498081" cy="75408"/>
            </a:xfrm>
            <a:custGeom>
              <a:avLst/>
              <a:gdLst>
                <a:gd name="csX0" fmla="*/ 35878 w 498081"/>
                <a:gd name="csY0" fmla="*/ 3715 h 75408"/>
                <a:gd name="csX1" fmla="*/ 38153 w 498081"/>
                <a:gd name="csY1" fmla="*/ 3704 h 75408"/>
                <a:gd name="csX2" fmla="*/ 45792 w 498081"/>
                <a:gd name="csY2" fmla="*/ 3691 h 75408"/>
                <a:gd name="csX3" fmla="*/ 51288 w 498081"/>
                <a:gd name="csY3" fmla="*/ 3673 h 75408"/>
                <a:gd name="csX4" fmla="*/ 66463 w 498081"/>
                <a:gd name="csY4" fmla="*/ 3640 h 75408"/>
                <a:gd name="csX5" fmla="*/ 79463 w 498081"/>
                <a:gd name="csY5" fmla="*/ 3609 h 75408"/>
                <a:gd name="csX6" fmla="*/ 122313 w 498081"/>
                <a:gd name="csY6" fmla="*/ 3524 h 75408"/>
                <a:gd name="csX7" fmla="*/ 133470 w 498081"/>
                <a:gd name="csY7" fmla="*/ 3507 h 75408"/>
                <a:gd name="csX8" fmla="*/ 202734 w 498081"/>
                <a:gd name="csY8" fmla="*/ 3421 h 75408"/>
                <a:gd name="csX9" fmla="*/ 218790 w 498081"/>
                <a:gd name="csY9" fmla="*/ 3407 h 75408"/>
                <a:gd name="csX10" fmla="*/ 222821 w 498081"/>
                <a:gd name="csY10" fmla="*/ 3403 h 75408"/>
                <a:gd name="csX11" fmla="*/ 287429 w 498081"/>
                <a:gd name="csY11" fmla="*/ 3276 h 75408"/>
                <a:gd name="csX12" fmla="*/ 353743 w 498081"/>
                <a:gd name="csY12" fmla="*/ 3174 h 75408"/>
                <a:gd name="csX13" fmla="*/ 390982 w 498081"/>
                <a:gd name="csY13" fmla="*/ 3105 h 75408"/>
                <a:gd name="csX14" fmla="*/ 422709 w 498081"/>
                <a:gd name="csY14" fmla="*/ 3063 h 75408"/>
                <a:gd name="csX15" fmla="*/ 438890 w 498081"/>
                <a:gd name="csY15" fmla="*/ 3030 h 75408"/>
                <a:gd name="csX16" fmla="*/ 453724 w 498081"/>
                <a:gd name="csY16" fmla="*/ 3025 h 75408"/>
                <a:gd name="csX17" fmla="*/ 459072 w 498081"/>
                <a:gd name="csY17" fmla="*/ 3000 h 75408"/>
                <a:gd name="csX18" fmla="*/ 493734 w 498081"/>
                <a:gd name="csY18" fmla="*/ 14845 h 75408"/>
                <a:gd name="csX19" fmla="*/ 501029 w 498081"/>
                <a:gd name="csY19" fmla="*/ 35838 h 75408"/>
                <a:gd name="csX20" fmla="*/ 500974 w 498081"/>
                <a:gd name="csY20" fmla="*/ 39100 h 75408"/>
                <a:gd name="csX21" fmla="*/ 500960 w 498081"/>
                <a:gd name="csY21" fmla="*/ 42505 h 75408"/>
                <a:gd name="csX22" fmla="*/ 500852 w 498081"/>
                <a:gd name="csY22" fmla="*/ 53196 h 75408"/>
                <a:gd name="csX23" fmla="*/ 500804 w 498081"/>
                <a:gd name="csY23" fmla="*/ 60475 h 75408"/>
                <a:gd name="csX24" fmla="*/ 500634 w 498081"/>
                <a:gd name="csY24" fmla="*/ 78254 h 75408"/>
                <a:gd name="csX25" fmla="*/ 311041 w 498081"/>
                <a:gd name="csY25" fmla="*/ 78314 h 75408"/>
                <a:gd name="csX26" fmla="*/ 288684 w 498081"/>
                <a:gd name="csY26" fmla="*/ 78318 h 75408"/>
                <a:gd name="csX27" fmla="*/ 284188 w 498081"/>
                <a:gd name="csY27" fmla="*/ 78319 h 75408"/>
                <a:gd name="csX28" fmla="*/ 212012 w 498081"/>
                <a:gd name="csY28" fmla="*/ 78344 h 75408"/>
                <a:gd name="csX29" fmla="*/ 138012 w 498081"/>
                <a:gd name="csY29" fmla="*/ 78364 h 75408"/>
                <a:gd name="csX30" fmla="*/ 92311 w 498081"/>
                <a:gd name="csY30" fmla="*/ 78380 h 75408"/>
                <a:gd name="csX31" fmla="*/ 61018 w 498081"/>
                <a:gd name="csY31" fmla="*/ 78386 h 75408"/>
                <a:gd name="csX32" fmla="*/ 42935 w 498081"/>
                <a:gd name="csY32" fmla="*/ 78393 h 75408"/>
                <a:gd name="csX33" fmla="*/ 26408 w 498081"/>
                <a:gd name="csY33" fmla="*/ 78395 h 75408"/>
                <a:gd name="csX34" fmla="*/ 20402 w 498081"/>
                <a:gd name="csY34" fmla="*/ 78399 h 75408"/>
                <a:gd name="csX35" fmla="*/ 12293 w 498081"/>
                <a:gd name="csY35" fmla="*/ 78397 h 75408"/>
                <a:gd name="csX36" fmla="*/ 7726 w 498081"/>
                <a:gd name="csY36" fmla="*/ 78399 h 75408"/>
                <a:gd name="csX37" fmla="*/ 3238 w 498081"/>
                <a:gd name="csY37" fmla="*/ 77092 h 75408"/>
                <a:gd name="csX38" fmla="*/ 3022 w 498081"/>
                <a:gd name="csY38" fmla="*/ 62570 h 75408"/>
                <a:gd name="csX39" fmla="*/ 2977 w 498081"/>
                <a:gd name="csY39" fmla="*/ 55347 h 75408"/>
                <a:gd name="csX40" fmla="*/ 10633 w 498081"/>
                <a:gd name="csY40" fmla="*/ 16166 h 75408"/>
                <a:gd name="csX41" fmla="*/ 12535 w 498081"/>
                <a:gd name="csY41" fmla="*/ 14337 h 75408"/>
                <a:gd name="csX42" fmla="*/ 14255 w 498081"/>
                <a:gd name="csY42" fmla="*/ 12616 h 75408"/>
                <a:gd name="csX43" fmla="*/ 27643 w 498081"/>
                <a:gd name="csY43" fmla="*/ 5039 h 75408"/>
                <a:gd name="csX44" fmla="*/ 35878 w 498081"/>
                <a:gd name="csY44" fmla="*/ 3715 h 754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498081" h="75408">
                  <a:moveTo>
                    <a:pt x="35878" y="3715"/>
                  </a:moveTo>
                  <a:cubicBezTo>
                    <a:pt x="36629" y="3711"/>
                    <a:pt x="37379" y="3708"/>
                    <a:pt x="38153" y="3704"/>
                  </a:cubicBezTo>
                  <a:cubicBezTo>
                    <a:pt x="40699" y="3694"/>
                    <a:pt x="43246" y="3692"/>
                    <a:pt x="45792" y="3691"/>
                  </a:cubicBezTo>
                  <a:cubicBezTo>
                    <a:pt x="47624" y="3685"/>
                    <a:pt x="49456" y="3679"/>
                    <a:pt x="51288" y="3673"/>
                  </a:cubicBezTo>
                  <a:cubicBezTo>
                    <a:pt x="56346" y="3656"/>
                    <a:pt x="61405" y="3648"/>
                    <a:pt x="66463" y="3640"/>
                  </a:cubicBezTo>
                  <a:cubicBezTo>
                    <a:pt x="70797" y="3633"/>
                    <a:pt x="75130" y="3621"/>
                    <a:pt x="79463" y="3609"/>
                  </a:cubicBezTo>
                  <a:cubicBezTo>
                    <a:pt x="93746" y="3571"/>
                    <a:pt x="108029" y="3546"/>
                    <a:pt x="122313" y="3524"/>
                  </a:cubicBezTo>
                  <a:cubicBezTo>
                    <a:pt x="126032" y="3519"/>
                    <a:pt x="129751" y="3513"/>
                    <a:pt x="133470" y="3507"/>
                  </a:cubicBezTo>
                  <a:cubicBezTo>
                    <a:pt x="156558" y="3471"/>
                    <a:pt x="179646" y="3440"/>
                    <a:pt x="202734" y="3421"/>
                  </a:cubicBezTo>
                  <a:cubicBezTo>
                    <a:pt x="208086" y="3416"/>
                    <a:pt x="213438" y="3411"/>
                    <a:pt x="218790" y="3407"/>
                  </a:cubicBezTo>
                  <a:cubicBezTo>
                    <a:pt x="220120" y="3405"/>
                    <a:pt x="221451" y="3404"/>
                    <a:pt x="222821" y="3403"/>
                  </a:cubicBezTo>
                  <a:cubicBezTo>
                    <a:pt x="244357" y="3383"/>
                    <a:pt x="265893" y="3336"/>
                    <a:pt x="287429" y="3276"/>
                  </a:cubicBezTo>
                  <a:cubicBezTo>
                    <a:pt x="309534" y="3216"/>
                    <a:pt x="331638" y="3182"/>
                    <a:pt x="353743" y="3174"/>
                  </a:cubicBezTo>
                  <a:cubicBezTo>
                    <a:pt x="366156" y="3169"/>
                    <a:pt x="378569" y="3151"/>
                    <a:pt x="390982" y="3105"/>
                  </a:cubicBezTo>
                  <a:cubicBezTo>
                    <a:pt x="401558" y="3065"/>
                    <a:pt x="412133" y="3048"/>
                    <a:pt x="422709" y="3063"/>
                  </a:cubicBezTo>
                  <a:cubicBezTo>
                    <a:pt x="428103" y="3070"/>
                    <a:pt x="433496" y="3066"/>
                    <a:pt x="438890" y="3030"/>
                  </a:cubicBezTo>
                  <a:cubicBezTo>
                    <a:pt x="443835" y="2999"/>
                    <a:pt x="448779" y="2999"/>
                    <a:pt x="453724" y="3025"/>
                  </a:cubicBezTo>
                  <a:cubicBezTo>
                    <a:pt x="455507" y="3029"/>
                    <a:pt x="457289" y="3021"/>
                    <a:pt x="459072" y="3000"/>
                  </a:cubicBezTo>
                  <a:cubicBezTo>
                    <a:pt x="472712" y="2848"/>
                    <a:pt x="483379" y="5531"/>
                    <a:pt x="493734" y="14845"/>
                  </a:cubicBezTo>
                  <a:cubicBezTo>
                    <a:pt x="499700" y="20902"/>
                    <a:pt x="501031" y="27664"/>
                    <a:pt x="501029" y="35838"/>
                  </a:cubicBezTo>
                  <a:cubicBezTo>
                    <a:pt x="501011" y="36915"/>
                    <a:pt x="500993" y="37991"/>
                    <a:pt x="500974" y="39100"/>
                  </a:cubicBezTo>
                  <a:cubicBezTo>
                    <a:pt x="500970" y="40224"/>
                    <a:pt x="500965" y="41347"/>
                    <a:pt x="500960" y="42505"/>
                  </a:cubicBezTo>
                  <a:cubicBezTo>
                    <a:pt x="500940" y="46069"/>
                    <a:pt x="500896" y="49632"/>
                    <a:pt x="500852" y="53196"/>
                  </a:cubicBezTo>
                  <a:cubicBezTo>
                    <a:pt x="500834" y="55622"/>
                    <a:pt x="500818" y="58048"/>
                    <a:pt x="500804" y="60475"/>
                  </a:cubicBezTo>
                  <a:cubicBezTo>
                    <a:pt x="500766" y="66402"/>
                    <a:pt x="500706" y="72328"/>
                    <a:pt x="500634" y="78254"/>
                  </a:cubicBezTo>
                  <a:cubicBezTo>
                    <a:pt x="437436" y="78281"/>
                    <a:pt x="374239" y="78301"/>
                    <a:pt x="311041" y="78314"/>
                  </a:cubicBezTo>
                  <a:cubicBezTo>
                    <a:pt x="303589" y="78315"/>
                    <a:pt x="296136" y="78317"/>
                    <a:pt x="288684" y="78318"/>
                  </a:cubicBezTo>
                  <a:cubicBezTo>
                    <a:pt x="286458" y="78319"/>
                    <a:pt x="286458" y="78319"/>
                    <a:pt x="284188" y="78319"/>
                  </a:cubicBezTo>
                  <a:cubicBezTo>
                    <a:pt x="260129" y="78324"/>
                    <a:pt x="236070" y="78333"/>
                    <a:pt x="212012" y="78344"/>
                  </a:cubicBezTo>
                  <a:cubicBezTo>
                    <a:pt x="187345" y="78355"/>
                    <a:pt x="162679" y="78361"/>
                    <a:pt x="138012" y="78364"/>
                  </a:cubicBezTo>
                  <a:cubicBezTo>
                    <a:pt x="122779" y="78365"/>
                    <a:pt x="107545" y="78370"/>
                    <a:pt x="92311" y="78380"/>
                  </a:cubicBezTo>
                  <a:cubicBezTo>
                    <a:pt x="81880" y="78386"/>
                    <a:pt x="71449" y="78388"/>
                    <a:pt x="61018" y="78386"/>
                  </a:cubicBezTo>
                  <a:cubicBezTo>
                    <a:pt x="54990" y="78385"/>
                    <a:pt x="48962" y="78387"/>
                    <a:pt x="42935" y="78393"/>
                  </a:cubicBezTo>
                  <a:cubicBezTo>
                    <a:pt x="37426" y="78398"/>
                    <a:pt x="31917" y="78399"/>
                    <a:pt x="26408" y="78395"/>
                  </a:cubicBezTo>
                  <a:cubicBezTo>
                    <a:pt x="24406" y="78394"/>
                    <a:pt x="22404" y="78396"/>
                    <a:pt x="20402" y="78399"/>
                  </a:cubicBezTo>
                  <a:cubicBezTo>
                    <a:pt x="17699" y="78404"/>
                    <a:pt x="14996" y="78402"/>
                    <a:pt x="12293" y="78397"/>
                  </a:cubicBezTo>
                  <a:cubicBezTo>
                    <a:pt x="10786" y="78398"/>
                    <a:pt x="9279" y="78398"/>
                    <a:pt x="7726" y="78399"/>
                  </a:cubicBezTo>
                  <a:cubicBezTo>
                    <a:pt x="4400" y="78254"/>
                    <a:pt x="4400" y="78254"/>
                    <a:pt x="3238" y="77092"/>
                  </a:cubicBezTo>
                  <a:cubicBezTo>
                    <a:pt x="2979" y="72256"/>
                    <a:pt x="3022" y="67412"/>
                    <a:pt x="3022" y="62570"/>
                  </a:cubicBezTo>
                  <a:cubicBezTo>
                    <a:pt x="3020" y="60162"/>
                    <a:pt x="2999" y="57755"/>
                    <a:pt x="2977" y="55347"/>
                  </a:cubicBezTo>
                  <a:cubicBezTo>
                    <a:pt x="2842" y="24862"/>
                    <a:pt x="2842" y="24862"/>
                    <a:pt x="10633" y="16166"/>
                  </a:cubicBezTo>
                  <a:cubicBezTo>
                    <a:pt x="11574" y="15260"/>
                    <a:pt x="11574" y="15260"/>
                    <a:pt x="12535" y="14337"/>
                  </a:cubicBezTo>
                  <a:cubicBezTo>
                    <a:pt x="13102" y="13769"/>
                    <a:pt x="13670" y="13201"/>
                    <a:pt x="14255" y="12616"/>
                  </a:cubicBezTo>
                  <a:cubicBezTo>
                    <a:pt x="18337" y="8885"/>
                    <a:pt x="22580" y="7025"/>
                    <a:pt x="27643" y="5039"/>
                  </a:cubicBezTo>
                  <a:cubicBezTo>
                    <a:pt x="29754" y="2928"/>
                    <a:pt x="33039" y="3722"/>
                    <a:pt x="35878" y="3715"/>
                  </a:cubicBezTo>
                  <a:close/>
                </a:path>
              </a:pathLst>
            </a:custGeom>
            <a:solidFill>
              <a:srgbClr val="F9F9FA"/>
            </a:solidFill>
            <a:ln w="1162" cap="flat">
              <a:noFill/>
              <a:prstDash val="solid"/>
              <a:miter/>
            </a:ln>
          </p:spPr>
          <p:txBody>
            <a:bodyPr/>
            <a:lstStyle/>
            <a:p>
              <a:endParaRPr lang="en-GB"/>
            </a:p>
          </p:txBody>
        </p:sp>
        <p:sp>
          <p:nvSpPr>
            <p:cNvPr id="72" name="Freeform 71">
              <a:extLst>
                <a:ext uri="{FF2B5EF4-FFF2-40B4-BE49-F238E27FC236}">
                  <a16:creationId xmlns:a16="http://schemas.microsoft.com/office/drawing/2014/main" id="{74921D6C-8745-3FA8-D3BE-A41BF88829F2}"/>
                </a:ext>
              </a:extLst>
            </p:cNvPr>
            <p:cNvSpPr/>
            <p:nvPr/>
          </p:nvSpPr>
          <p:spPr>
            <a:xfrm>
              <a:off x="3382585" y="3470860"/>
              <a:ext cx="522279" cy="384261"/>
            </a:xfrm>
            <a:custGeom>
              <a:avLst/>
              <a:gdLst>
                <a:gd name="csX0" fmla="*/ 57462 w 522279"/>
                <a:gd name="csY0" fmla="*/ 3006 h 384261"/>
                <a:gd name="csX1" fmla="*/ 62966 w 522279"/>
                <a:gd name="csY1" fmla="*/ 2992 h 384261"/>
                <a:gd name="csX2" fmla="*/ 78003 w 522279"/>
                <a:gd name="csY2" fmla="*/ 3003 h 384261"/>
                <a:gd name="csX3" fmla="*/ 94254 w 522279"/>
                <a:gd name="csY3" fmla="*/ 2996 h 384261"/>
                <a:gd name="csX4" fmla="*/ 126054 w 522279"/>
                <a:gd name="csY4" fmla="*/ 3006 h 384261"/>
                <a:gd name="csX5" fmla="*/ 163100 w 522279"/>
                <a:gd name="csY5" fmla="*/ 3018 h 384261"/>
                <a:gd name="csX6" fmla="*/ 229202 w 522279"/>
                <a:gd name="csY6" fmla="*/ 3051 h 384261"/>
                <a:gd name="csX7" fmla="*/ 293322 w 522279"/>
                <a:gd name="csY7" fmla="*/ 3074 h 384261"/>
                <a:gd name="csX8" fmla="*/ 363181 w 522279"/>
                <a:gd name="csY8" fmla="*/ 3081 h 384261"/>
                <a:gd name="csX9" fmla="*/ 370631 w 522279"/>
                <a:gd name="csY9" fmla="*/ 3085 h 384261"/>
                <a:gd name="csX10" fmla="*/ 374334 w 522279"/>
                <a:gd name="csY10" fmla="*/ 3087 h 384261"/>
                <a:gd name="csX11" fmla="*/ 400148 w 522279"/>
                <a:gd name="csY11" fmla="*/ 3089 h 384261"/>
                <a:gd name="csX12" fmla="*/ 431608 w 522279"/>
                <a:gd name="csY12" fmla="*/ 3109 h 384261"/>
                <a:gd name="csX13" fmla="*/ 447654 w 522279"/>
                <a:gd name="csY13" fmla="*/ 3117 h 384261"/>
                <a:gd name="csX14" fmla="*/ 462351 w 522279"/>
                <a:gd name="csY14" fmla="*/ 3133 h 384261"/>
                <a:gd name="csX15" fmla="*/ 467660 w 522279"/>
                <a:gd name="csY15" fmla="*/ 3131 h 384261"/>
                <a:gd name="csX16" fmla="*/ 493538 w 522279"/>
                <a:gd name="csY16" fmla="*/ 5766 h 384261"/>
                <a:gd name="csX17" fmla="*/ 493538 w 522279"/>
                <a:gd name="csY17" fmla="*/ 9252 h 384261"/>
                <a:gd name="csX18" fmla="*/ 39141 w 522279"/>
                <a:gd name="csY18" fmla="*/ 9252 h 384261"/>
                <a:gd name="csX19" fmla="*/ 39141 w 522279"/>
                <a:gd name="csY19" fmla="*/ 11576 h 384261"/>
                <a:gd name="csX20" fmla="*/ 37098 w 522279"/>
                <a:gd name="csY20" fmla="*/ 11921 h 384261"/>
                <a:gd name="csX21" fmla="*/ 18586 w 522279"/>
                <a:gd name="csY21" fmla="*/ 22399 h 384261"/>
                <a:gd name="csX22" fmla="*/ 11107 w 522279"/>
                <a:gd name="csY22" fmla="*/ 46209 h 384261"/>
                <a:gd name="csX23" fmla="*/ 11100 w 522279"/>
                <a:gd name="csY23" fmla="*/ 49532 h 384261"/>
                <a:gd name="csX24" fmla="*/ 11110 w 522279"/>
                <a:gd name="csY24" fmla="*/ 53153 h 384261"/>
                <a:gd name="csX25" fmla="*/ 11107 w 522279"/>
                <a:gd name="csY25" fmla="*/ 57022 h 384261"/>
                <a:gd name="csX26" fmla="*/ 11118 w 522279"/>
                <a:gd name="csY26" fmla="*/ 69880 h 384261"/>
                <a:gd name="csX27" fmla="*/ 11117 w 522279"/>
                <a:gd name="csY27" fmla="*/ 79088 h 384261"/>
                <a:gd name="csX28" fmla="*/ 11127 w 522279"/>
                <a:gd name="csY28" fmla="*/ 98924 h 384261"/>
                <a:gd name="csX29" fmla="*/ 11141 w 522279"/>
                <a:gd name="csY29" fmla="*/ 127604 h 384261"/>
                <a:gd name="csX30" fmla="*/ 11162 w 522279"/>
                <a:gd name="csY30" fmla="*/ 174136 h 384261"/>
                <a:gd name="csX31" fmla="*/ 11186 w 522279"/>
                <a:gd name="csY31" fmla="*/ 219335 h 384261"/>
                <a:gd name="csX32" fmla="*/ 11187 w 522279"/>
                <a:gd name="csY32" fmla="*/ 222150 h 384261"/>
                <a:gd name="csX33" fmla="*/ 11191 w 522279"/>
                <a:gd name="csY33" fmla="*/ 236128 h 384261"/>
                <a:gd name="csX34" fmla="*/ 11250 w 522279"/>
                <a:gd name="csY34" fmla="*/ 352084 h 384261"/>
                <a:gd name="csX35" fmla="*/ 14736 w 522279"/>
                <a:gd name="csY35" fmla="*/ 353246 h 384261"/>
                <a:gd name="csX36" fmla="*/ 15898 w 522279"/>
                <a:gd name="csY36" fmla="*/ 360219 h 384261"/>
                <a:gd name="csX37" fmla="*/ 19385 w 522279"/>
                <a:gd name="csY37" fmla="*/ 361381 h 384261"/>
                <a:gd name="csX38" fmla="*/ 22726 w 522279"/>
                <a:gd name="csY38" fmla="*/ 365230 h 384261"/>
                <a:gd name="csX39" fmla="*/ 40303 w 522279"/>
                <a:gd name="csY39" fmla="*/ 377651 h 384261"/>
                <a:gd name="csX40" fmla="*/ 40303 w 522279"/>
                <a:gd name="csY40" fmla="*/ 379975 h 384261"/>
                <a:gd name="csX41" fmla="*/ 487728 w 522279"/>
                <a:gd name="csY41" fmla="*/ 379975 h 384261"/>
                <a:gd name="csX42" fmla="*/ 487728 w 522279"/>
                <a:gd name="csY42" fmla="*/ 377651 h 384261"/>
                <a:gd name="csX43" fmla="*/ 490492 w 522279"/>
                <a:gd name="csY43" fmla="*/ 376411 h 384261"/>
                <a:gd name="csX44" fmla="*/ 511261 w 522279"/>
                <a:gd name="csY44" fmla="*/ 359710 h 384261"/>
                <a:gd name="csX45" fmla="*/ 512133 w 522279"/>
                <a:gd name="csY45" fmla="*/ 356732 h 384261"/>
                <a:gd name="csX46" fmla="*/ 514021 w 522279"/>
                <a:gd name="csY46" fmla="*/ 351720 h 384261"/>
                <a:gd name="csX47" fmla="*/ 515619 w 522279"/>
                <a:gd name="csY47" fmla="*/ 347435 h 384261"/>
                <a:gd name="csX48" fmla="*/ 517943 w 522279"/>
                <a:gd name="csY48" fmla="*/ 347435 h 384261"/>
                <a:gd name="csX49" fmla="*/ 517943 w 522279"/>
                <a:gd name="csY49" fmla="*/ 98737 h 384261"/>
                <a:gd name="csX50" fmla="*/ 506248 w 522279"/>
                <a:gd name="csY50" fmla="*/ 97417 h 384261"/>
                <a:gd name="csX51" fmla="*/ 503687 w 522279"/>
                <a:gd name="csY51" fmla="*/ 97408 h 384261"/>
                <a:gd name="csX52" fmla="*/ 495126 w 522279"/>
                <a:gd name="csY52" fmla="*/ 97399 h 384261"/>
                <a:gd name="csX53" fmla="*/ 488953 w 522279"/>
                <a:gd name="csY53" fmla="*/ 97384 h 384261"/>
                <a:gd name="csX54" fmla="*/ 471937 w 522279"/>
                <a:gd name="csY54" fmla="*/ 97359 h 384261"/>
                <a:gd name="csX55" fmla="*/ 453606 w 522279"/>
                <a:gd name="csY55" fmla="*/ 97325 h 384261"/>
                <a:gd name="csX56" fmla="*/ 421828 w 522279"/>
                <a:gd name="csY56" fmla="*/ 97272 h 384261"/>
                <a:gd name="csX57" fmla="*/ 375875 w 522279"/>
                <a:gd name="csY57" fmla="*/ 97191 h 384261"/>
                <a:gd name="csX58" fmla="*/ 301314 w 522279"/>
                <a:gd name="csY58" fmla="*/ 97054 h 384261"/>
                <a:gd name="csX59" fmla="*/ 296804 w 522279"/>
                <a:gd name="csY59" fmla="*/ 97047 h 384261"/>
                <a:gd name="csX60" fmla="*/ 260568 w 522279"/>
                <a:gd name="csY60" fmla="*/ 96986 h 384261"/>
                <a:gd name="csX61" fmla="*/ 228889 w 522279"/>
                <a:gd name="csY61" fmla="*/ 96933 h 384261"/>
                <a:gd name="csX62" fmla="*/ 224383 w 522279"/>
                <a:gd name="csY62" fmla="*/ 96925 h 384261"/>
                <a:gd name="csX63" fmla="*/ 150104 w 522279"/>
                <a:gd name="csY63" fmla="*/ 96787 h 384261"/>
                <a:gd name="csX64" fmla="*/ 104244 w 522279"/>
                <a:gd name="csY64" fmla="*/ 96709 h 384261"/>
                <a:gd name="csX65" fmla="*/ 72845 w 522279"/>
                <a:gd name="csY65" fmla="*/ 96654 h 384261"/>
                <a:gd name="csX66" fmla="*/ 54705 w 522279"/>
                <a:gd name="csY66" fmla="*/ 96625 h 384261"/>
                <a:gd name="csX67" fmla="*/ 38123 w 522279"/>
                <a:gd name="csY67" fmla="*/ 96595 h 384261"/>
                <a:gd name="csX68" fmla="*/ 32100 w 522279"/>
                <a:gd name="csY68" fmla="*/ 96588 h 384261"/>
                <a:gd name="csX69" fmla="*/ 23961 w 522279"/>
                <a:gd name="csY69" fmla="*/ 96570 h 384261"/>
                <a:gd name="csX70" fmla="*/ 19380 w 522279"/>
                <a:gd name="csY70" fmla="*/ 96563 h 384261"/>
                <a:gd name="csX71" fmla="*/ 13574 w 522279"/>
                <a:gd name="csY71" fmla="*/ 95250 h 384261"/>
                <a:gd name="csX72" fmla="*/ 14736 w 522279"/>
                <a:gd name="csY72" fmla="*/ 91764 h 384261"/>
                <a:gd name="csX73" fmla="*/ 17954 w 522279"/>
                <a:gd name="csY73" fmla="*/ 91758 h 384261"/>
                <a:gd name="csX74" fmla="*/ 206550 w 522279"/>
                <a:gd name="csY74" fmla="*/ 91379 h 384261"/>
                <a:gd name="csX75" fmla="*/ 229169 w 522279"/>
                <a:gd name="csY75" fmla="*/ 91331 h 384261"/>
                <a:gd name="csX76" fmla="*/ 233718 w 522279"/>
                <a:gd name="csY76" fmla="*/ 91322 h 384261"/>
                <a:gd name="csX77" fmla="*/ 306739 w 522279"/>
                <a:gd name="csY77" fmla="*/ 91177 h 384261"/>
                <a:gd name="csX78" fmla="*/ 381605 w 522279"/>
                <a:gd name="csY78" fmla="*/ 91024 h 384261"/>
                <a:gd name="csX79" fmla="*/ 427842 w 522279"/>
                <a:gd name="csY79" fmla="*/ 90933 h 384261"/>
                <a:gd name="csX80" fmla="*/ 459501 w 522279"/>
                <a:gd name="csY80" fmla="*/ 90866 h 384261"/>
                <a:gd name="csX81" fmla="*/ 477797 w 522279"/>
                <a:gd name="csY81" fmla="*/ 90830 h 384261"/>
                <a:gd name="csX82" fmla="*/ 494517 w 522279"/>
                <a:gd name="csY82" fmla="*/ 90794 h 384261"/>
                <a:gd name="csX83" fmla="*/ 500593 w 522279"/>
                <a:gd name="csY83" fmla="*/ 90784 h 384261"/>
                <a:gd name="csX84" fmla="*/ 508798 w 522279"/>
                <a:gd name="csY84" fmla="*/ 90763 h 384261"/>
                <a:gd name="csX85" fmla="*/ 513418 w 522279"/>
                <a:gd name="csY85" fmla="*/ 90754 h 384261"/>
                <a:gd name="csX86" fmla="*/ 517943 w 522279"/>
                <a:gd name="csY86" fmla="*/ 89440 h 384261"/>
                <a:gd name="csX87" fmla="*/ 518311 w 522279"/>
                <a:gd name="csY87" fmla="*/ 78903 h 384261"/>
                <a:gd name="csX88" fmla="*/ 518384 w 522279"/>
                <a:gd name="csY88" fmla="*/ 75703 h 384261"/>
                <a:gd name="csX89" fmla="*/ 518597 w 522279"/>
                <a:gd name="csY89" fmla="*/ 65543 h 384261"/>
                <a:gd name="csX90" fmla="*/ 518749 w 522279"/>
                <a:gd name="csY90" fmla="*/ 58672 h 384261"/>
                <a:gd name="csX91" fmla="*/ 519105 w 522279"/>
                <a:gd name="csY91" fmla="*/ 41792 h 384261"/>
                <a:gd name="csX92" fmla="*/ 521616 w 522279"/>
                <a:gd name="csY92" fmla="*/ 54117 h 384261"/>
                <a:gd name="csX93" fmla="*/ 521596 w 522279"/>
                <a:gd name="csY93" fmla="*/ 56444 h 384261"/>
                <a:gd name="csX94" fmla="*/ 521539 w 522279"/>
                <a:gd name="csY94" fmla="*/ 61458 h 384261"/>
                <a:gd name="csX95" fmla="*/ 521434 w 522279"/>
                <a:gd name="csY95" fmla="*/ 75058 h 384261"/>
                <a:gd name="csX96" fmla="*/ 521420 w 522279"/>
                <a:gd name="csY96" fmla="*/ 77965 h 384261"/>
                <a:gd name="csX97" fmla="*/ 522011 w 522279"/>
                <a:gd name="csY97" fmla="*/ 113481 h 384261"/>
                <a:gd name="csX98" fmla="*/ 522096 w 522279"/>
                <a:gd name="csY98" fmla="*/ 116718 h 384261"/>
                <a:gd name="csX99" fmla="*/ 522592 w 522279"/>
                <a:gd name="csY99" fmla="*/ 134763 h 384261"/>
                <a:gd name="csX100" fmla="*/ 523754 w 522279"/>
                <a:gd name="csY100" fmla="*/ 134763 h 384261"/>
                <a:gd name="csX101" fmla="*/ 525072 w 522279"/>
                <a:gd name="csY101" fmla="*/ 152650 h 384261"/>
                <a:gd name="csX102" fmla="*/ 525080 w 522279"/>
                <a:gd name="csY102" fmla="*/ 155110 h 384261"/>
                <a:gd name="csX103" fmla="*/ 525085 w 522279"/>
                <a:gd name="csY103" fmla="*/ 163188 h 384261"/>
                <a:gd name="csX104" fmla="*/ 525097 w 522279"/>
                <a:gd name="csY104" fmla="*/ 169015 h 384261"/>
                <a:gd name="csX105" fmla="*/ 525111 w 522279"/>
                <a:gd name="csY105" fmla="*/ 184792 h 384261"/>
                <a:gd name="csX106" fmla="*/ 525117 w 522279"/>
                <a:gd name="csY106" fmla="*/ 194672 h 384261"/>
                <a:gd name="csX107" fmla="*/ 525132 w 522279"/>
                <a:gd name="csY107" fmla="*/ 229206 h 384261"/>
                <a:gd name="csX108" fmla="*/ 525161 w 522279"/>
                <a:gd name="csY108" fmla="*/ 261284 h 384261"/>
                <a:gd name="csX109" fmla="*/ 525182 w 522279"/>
                <a:gd name="csY109" fmla="*/ 288910 h 384261"/>
                <a:gd name="csX110" fmla="*/ 525197 w 522279"/>
                <a:gd name="csY110" fmla="*/ 305371 h 384261"/>
                <a:gd name="csX111" fmla="*/ 525200 w 522279"/>
                <a:gd name="csY111" fmla="*/ 320879 h 384261"/>
                <a:gd name="csX112" fmla="*/ 525209 w 522279"/>
                <a:gd name="csY112" fmla="*/ 326529 h 384261"/>
                <a:gd name="csX113" fmla="*/ 522592 w 522279"/>
                <a:gd name="csY113" fmla="*/ 361381 h 384261"/>
                <a:gd name="csX114" fmla="*/ 517943 w 522279"/>
                <a:gd name="csY114" fmla="*/ 363705 h 384261"/>
                <a:gd name="csX115" fmla="*/ 517943 w 522279"/>
                <a:gd name="csY115" fmla="*/ 369516 h 384261"/>
                <a:gd name="csX116" fmla="*/ 514457 w 522279"/>
                <a:gd name="csY116" fmla="*/ 370678 h 384261"/>
                <a:gd name="csX117" fmla="*/ 513585 w 522279"/>
                <a:gd name="csY117" fmla="*/ 372784 h 384261"/>
                <a:gd name="csX118" fmla="*/ 490052 w 522279"/>
                <a:gd name="csY118" fmla="*/ 385786 h 384261"/>
                <a:gd name="csX119" fmla="*/ 475319 w 522279"/>
                <a:gd name="csY119" fmla="*/ 387097 h 384261"/>
                <a:gd name="csX120" fmla="*/ 473034 w 522279"/>
                <a:gd name="csY120" fmla="*/ 387103 h 384261"/>
                <a:gd name="csX121" fmla="*/ 465462 w 522279"/>
                <a:gd name="csY121" fmla="*/ 387103 h 384261"/>
                <a:gd name="csX122" fmla="*/ 459975 w 522279"/>
                <a:gd name="csY122" fmla="*/ 387111 h 384261"/>
                <a:gd name="csX123" fmla="*/ 444904 w 522279"/>
                <a:gd name="csY123" fmla="*/ 387117 h 384261"/>
                <a:gd name="csX124" fmla="*/ 428649 w 522279"/>
                <a:gd name="csY124" fmla="*/ 387128 h 384261"/>
                <a:gd name="csX125" fmla="*/ 396808 w 522279"/>
                <a:gd name="csY125" fmla="*/ 387142 h 384261"/>
                <a:gd name="csX126" fmla="*/ 370938 w 522279"/>
                <a:gd name="csY126" fmla="*/ 387149 h 384261"/>
                <a:gd name="csX127" fmla="*/ 297626 w 522279"/>
                <a:gd name="csY127" fmla="*/ 387163 h 384261"/>
                <a:gd name="csX128" fmla="*/ 293634 w 522279"/>
                <a:gd name="csY128" fmla="*/ 387163 h 384261"/>
                <a:gd name="csX129" fmla="*/ 289637 w 522279"/>
                <a:gd name="csY129" fmla="*/ 387163 h 384261"/>
                <a:gd name="csX130" fmla="*/ 225451 w 522279"/>
                <a:gd name="csY130" fmla="*/ 387190 h 384261"/>
                <a:gd name="csX131" fmla="*/ 159578 w 522279"/>
                <a:gd name="csY131" fmla="*/ 387214 h 384261"/>
                <a:gd name="csX132" fmla="*/ 122582 w 522279"/>
                <a:gd name="csY132" fmla="*/ 387229 h 384261"/>
                <a:gd name="csX133" fmla="*/ 91096 w 522279"/>
                <a:gd name="csY133" fmla="*/ 387234 h 384261"/>
                <a:gd name="csX134" fmla="*/ 75024 w 522279"/>
                <a:gd name="csY134" fmla="*/ 387241 h 384261"/>
                <a:gd name="csX135" fmla="*/ 60323 w 522279"/>
                <a:gd name="csY135" fmla="*/ 387238 h 384261"/>
                <a:gd name="csX136" fmla="*/ 54993 w 522279"/>
                <a:gd name="csY136" fmla="*/ 387245 h 384261"/>
                <a:gd name="csX137" fmla="*/ 47771 w 522279"/>
                <a:gd name="csY137" fmla="*/ 387237 h 384261"/>
                <a:gd name="csX138" fmla="*/ 43712 w 522279"/>
                <a:gd name="csY138" fmla="*/ 387238 h 384261"/>
                <a:gd name="csX139" fmla="*/ 34129 w 522279"/>
                <a:gd name="csY139" fmla="*/ 382953 h 384261"/>
                <a:gd name="csX140" fmla="*/ 26171 w 522279"/>
                <a:gd name="csY140" fmla="*/ 378590 h 384261"/>
                <a:gd name="csX141" fmla="*/ 13574 w 522279"/>
                <a:gd name="csY141" fmla="*/ 367191 h 384261"/>
                <a:gd name="csX142" fmla="*/ 12412 w 522279"/>
                <a:gd name="csY142" fmla="*/ 362543 h 384261"/>
                <a:gd name="csX143" fmla="*/ 10088 w 522279"/>
                <a:gd name="csY143" fmla="*/ 362543 h 384261"/>
                <a:gd name="csX144" fmla="*/ 9112 w 522279"/>
                <a:gd name="csY144" fmla="*/ 359533 h 384261"/>
                <a:gd name="csX145" fmla="*/ 7836 w 522279"/>
                <a:gd name="csY145" fmla="*/ 355643 h 384261"/>
                <a:gd name="csX146" fmla="*/ 6569 w 522279"/>
                <a:gd name="csY146" fmla="*/ 351761 h 384261"/>
                <a:gd name="csX147" fmla="*/ 4277 w 522279"/>
                <a:gd name="csY147" fmla="*/ 347435 h 384261"/>
                <a:gd name="csX148" fmla="*/ 2967 w 522279"/>
                <a:gd name="csY148" fmla="*/ 326955 h 384261"/>
                <a:gd name="csX149" fmla="*/ 2962 w 522279"/>
                <a:gd name="csY149" fmla="*/ 323228 h 384261"/>
                <a:gd name="csX150" fmla="*/ 2964 w 522279"/>
                <a:gd name="csY150" fmla="*/ 310890 h 384261"/>
                <a:gd name="csX151" fmla="*/ 2958 w 522279"/>
                <a:gd name="csY151" fmla="*/ 302035 h 384261"/>
                <a:gd name="csX152" fmla="*/ 2958 w 522279"/>
                <a:gd name="csY152" fmla="*/ 280501 h 384261"/>
                <a:gd name="csX153" fmla="*/ 2959 w 522279"/>
                <a:gd name="csY153" fmla="*/ 263006 h 384261"/>
                <a:gd name="csX154" fmla="*/ 2959 w 522279"/>
                <a:gd name="csY154" fmla="*/ 260490 h 384261"/>
                <a:gd name="csX155" fmla="*/ 2958 w 522279"/>
                <a:gd name="csY155" fmla="*/ 255429 h 384261"/>
                <a:gd name="csX156" fmla="*/ 2964 w 522279"/>
                <a:gd name="csY156" fmla="*/ 208010 h 384261"/>
                <a:gd name="csX157" fmla="*/ 2963 w 522279"/>
                <a:gd name="csY157" fmla="*/ 167298 h 384261"/>
                <a:gd name="csX158" fmla="*/ 2958 w 522279"/>
                <a:gd name="csY158" fmla="*/ 120020 h 384261"/>
                <a:gd name="csX159" fmla="*/ 2959 w 522279"/>
                <a:gd name="csY159" fmla="*/ 114984 h 384261"/>
                <a:gd name="csX160" fmla="*/ 2960 w 522279"/>
                <a:gd name="csY160" fmla="*/ 112481 h 384261"/>
                <a:gd name="csX161" fmla="*/ 2956 w 522279"/>
                <a:gd name="csY161" fmla="*/ 94992 h 384261"/>
                <a:gd name="csX162" fmla="*/ 2962 w 522279"/>
                <a:gd name="csY162" fmla="*/ 71484 h 384261"/>
                <a:gd name="csX163" fmla="*/ 2961 w 522279"/>
                <a:gd name="csY163" fmla="*/ 62835 h 384261"/>
                <a:gd name="csX164" fmla="*/ 2967 w 522279"/>
                <a:gd name="csY164" fmla="*/ 51075 h 384261"/>
                <a:gd name="csX165" fmla="*/ 2959 w 522279"/>
                <a:gd name="csY165" fmla="*/ 47577 h 384261"/>
                <a:gd name="csX166" fmla="*/ 2969 w 522279"/>
                <a:gd name="csY166" fmla="*/ 44413 h 384261"/>
                <a:gd name="csX167" fmla="*/ 2969 w 522279"/>
                <a:gd name="csY167" fmla="*/ 41669 h 384261"/>
                <a:gd name="csX168" fmla="*/ 4277 w 522279"/>
                <a:gd name="csY168" fmla="*/ 37143 h 384261"/>
                <a:gd name="csX169" fmla="*/ 6601 w 522279"/>
                <a:gd name="csY169" fmla="*/ 37143 h 384261"/>
                <a:gd name="csX170" fmla="*/ 7087 w 522279"/>
                <a:gd name="csY170" fmla="*/ 35100 h 384261"/>
                <a:gd name="csX171" fmla="*/ 26358 w 522279"/>
                <a:gd name="csY171" fmla="*/ 6928 h 384261"/>
                <a:gd name="csX172" fmla="*/ 57462 w 522279"/>
                <a:gd name="csY172" fmla="*/ 3006 h 3842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Lst>
              <a:rect l="l" t="t" r="r" b="b"/>
              <a:pathLst>
                <a:path w="522279" h="384261">
                  <a:moveTo>
                    <a:pt x="57462" y="3006"/>
                  </a:moveTo>
                  <a:cubicBezTo>
                    <a:pt x="59296" y="3003"/>
                    <a:pt x="61131" y="2998"/>
                    <a:pt x="62966" y="2992"/>
                  </a:cubicBezTo>
                  <a:cubicBezTo>
                    <a:pt x="67978" y="2980"/>
                    <a:pt x="72991" y="2989"/>
                    <a:pt x="78003" y="3003"/>
                  </a:cubicBezTo>
                  <a:cubicBezTo>
                    <a:pt x="83420" y="3013"/>
                    <a:pt x="88837" y="3003"/>
                    <a:pt x="94254" y="2996"/>
                  </a:cubicBezTo>
                  <a:cubicBezTo>
                    <a:pt x="104854" y="2985"/>
                    <a:pt x="115454" y="2992"/>
                    <a:pt x="126054" y="3006"/>
                  </a:cubicBezTo>
                  <a:cubicBezTo>
                    <a:pt x="138402" y="3022"/>
                    <a:pt x="150751" y="3020"/>
                    <a:pt x="163100" y="3018"/>
                  </a:cubicBezTo>
                  <a:cubicBezTo>
                    <a:pt x="185134" y="3014"/>
                    <a:pt x="207168" y="3028"/>
                    <a:pt x="229202" y="3051"/>
                  </a:cubicBezTo>
                  <a:cubicBezTo>
                    <a:pt x="250575" y="3073"/>
                    <a:pt x="271948" y="3081"/>
                    <a:pt x="293322" y="3074"/>
                  </a:cubicBezTo>
                  <a:cubicBezTo>
                    <a:pt x="316608" y="3067"/>
                    <a:pt x="339894" y="3068"/>
                    <a:pt x="363181" y="3081"/>
                  </a:cubicBezTo>
                  <a:cubicBezTo>
                    <a:pt x="365664" y="3082"/>
                    <a:pt x="368148" y="3084"/>
                    <a:pt x="370631" y="3085"/>
                  </a:cubicBezTo>
                  <a:cubicBezTo>
                    <a:pt x="372464" y="3086"/>
                    <a:pt x="372464" y="3086"/>
                    <a:pt x="374334" y="3087"/>
                  </a:cubicBezTo>
                  <a:cubicBezTo>
                    <a:pt x="382939" y="3092"/>
                    <a:pt x="391544" y="3091"/>
                    <a:pt x="400148" y="3089"/>
                  </a:cubicBezTo>
                  <a:cubicBezTo>
                    <a:pt x="410635" y="3086"/>
                    <a:pt x="421121" y="3093"/>
                    <a:pt x="431608" y="3109"/>
                  </a:cubicBezTo>
                  <a:cubicBezTo>
                    <a:pt x="436957" y="3118"/>
                    <a:pt x="442306" y="3123"/>
                    <a:pt x="447654" y="3117"/>
                  </a:cubicBezTo>
                  <a:cubicBezTo>
                    <a:pt x="452553" y="3112"/>
                    <a:pt x="457452" y="3119"/>
                    <a:pt x="462351" y="3133"/>
                  </a:cubicBezTo>
                  <a:cubicBezTo>
                    <a:pt x="464120" y="3136"/>
                    <a:pt x="465890" y="3136"/>
                    <a:pt x="467660" y="3131"/>
                  </a:cubicBezTo>
                  <a:cubicBezTo>
                    <a:pt x="476577" y="3109"/>
                    <a:pt x="484894" y="3357"/>
                    <a:pt x="493538" y="5766"/>
                  </a:cubicBezTo>
                  <a:cubicBezTo>
                    <a:pt x="493538" y="6916"/>
                    <a:pt x="493538" y="8067"/>
                    <a:pt x="493538" y="9252"/>
                  </a:cubicBezTo>
                  <a:cubicBezTo>
                    <a:pt x="343587" y="9252"/>
                    <a:pt x="193636" y="9252"/>
                    <a:pt x="39141" y="9252"/>
                  </a:cubicBezTo>
                  <a:cubicBezTo>
                    <a:pt x="39141" y="10019"/>
                    <a:pt x="39141" y="10786"/>
                    <a:pt x="39141" y="11576"/>
                  </a:cubicBezTo>
                  <a:cubicBezTo>
                    <a:pt x="38130" y="11747"/>
                    <a:pt x="38130" y="11747"/>
                    <a:pt x="37098" y="11921"/>
                  </a:cubicBezTo>
                  <a:cubicBezTo>
                    <a:pt x="29191" y="13435"/>
                    <a:pt x="23564" y="15810"/>
                    <a:pt x="18586" y="22399"/>
                  </a:cubicBezTo>
                  <a:cubicBezTo>
                    <a:pt x="13673" y="29775"/>
                    <a:pt x="11103" y="37307"/>
                    <a:pt x="11107" y="46209"/>
                  </a:cubicBezTo>
                  <a:cubicBezTo>
                    <a:pt x="11104" y="47305"/>
                    <a:pt x="11102" y="48402"/>
                    <a:pt x="11100" y="49532"/>
                  </a:cubicBezTo>
                  <a:cubicBezTo>
                    <a:pt x="11103" y="50726"/>
                    <a:pt x="11107" y="51921"/>
                    <a:pt x="11110" y="53153"/>
                  </a:cubicBezTo>
                  <a:cubicBezTo>
                    <a:pt x="11109" y="55068"/>
                    <a:pt x="11109" y="55068"/>
                    <a:pt x="11107" y="57022"/>
                  </a:cubicBezTo>
                  <a:cubicBezTo>
                    <a:pt x="11105" y="61308"/>
                    <a:pt x="11112" y="65594"/>
                    <a:pt x="11118" y="69880"/>
                  </a:cubicBezTo>
                  <a:cubicBezTo>
                    <a:pt x="11118" y="72949"/>
                    <a:pt x="11118" y="76019"/>
                    <a:pt x="11117" y="79088"/>
                  </a:cubicBezTo>
                  <a:cubicBezTo>
                    <a:pt x="11117" y="85700"/>
                    <a:pt x="11120" y="92312"/>
                    <a:pt x="11127" y="98924"/>
                  </a:cubicBezTo>
                  <a:cubicBezTo>
                    <a:pt x="11136" y="108484"/>
                    <a:pt x="11139" y="118044"/>
                    <a:pt x="11141" y="127604"/>
                  </a:cubicBezTo>
                  <a:cubicBezTo>
                    <a:pt x="11143" y="143114"/>
                    <a:pt x="11151" y="158625"/>
                    <a:pt x="11162" y="174136"/>
                  </a:cubicBezTo>
                  <a:cubicBezTo>
                    <a:pt x="11173" y="189202"/>
                    <a:pt x="11181" y="204269"/>
                    <a:pt x="11186" y="219335"/>
                  </a:cubicBezTo>
                  <a:cubicBezTo>
                    <a:pt x="11186" y="220264"/>
                    <a:pt x="11187" y="221193"/>
                    <a:pt x="11187" y="222150"/>
                  </a:cubicBezTo>
                  <a:cubicBezTo>
                    <a:pt x="11188" y="226809"/>
                    <a:pt x="11190" y="231469"/>
                    <a:pt x="11191" y="236128"/>
                  </a:cubicBezTo>
                  <a:cubicBezTo>
                    <a:pt x="11203" y="274780"/>
                    <a:pt x="11224" y="313432"/>
                    <a:pt x="11250" y="352084"/>
                  </a:cubicBezTo>
                  <a:cubicBezTo>
                    <a:pt x="12400" y="352467"/>
                    <a:pt x="13551" y="352851"/>
                    <a:pt x="14736" y="353246"/>
                  </a:cubicBezTo>
                  <a:cubicBezTo>
                    <a:pt x="15120" y="355547"/>
                    <a:pt x="15503" y="357848"/>
                    <a:pt x="15898" y="360219"/>
                  </a:cubicBezTo>
                  <a:cubicBezTo>
                    <a:pt x="17049" y="360602"/>
                    <a:pt x="18199" y="360986"/>
                    <a:pt x="19385" y="361381"/>
                  </a:cubicBezTo>
                  <a:cubicBezTo>
                    <a:pt x="21046" y="363110"/>
                    <a:pt x="21046" y="363110"/>
                    <a:pt x="22726" y="365230"/>
                  </a:cubicBezTo>
                  <a:cubicBezTo>
                    <a:pt x="27871" y="371412"/>
                    <a:pt x="32884" y="374741"/>
                    <a:pt x="40303" y="377651"/>
                  </a:cubicBezTo>
                  <a:cubicBezTo>
                    <a:pt x="40303" y="378418"/>
                    <a:pt x="40303" y="379185"/>
                    <a:pt x="40303" y="379975"/>
                  </a:cubicBezTo>
                  <a:cubicBezTo>
                    <a:pt x="187953" y="379975"/>
                    <a:pt x="335603" y="379975"/>
                    <a:pt x="487728" y="379975"/>
                  </a:cubicBezTo>
                  <a:cubicBezTo>
                    <a:pt x="487728" y="379208"/>
                    <a:pt x="487728" y="378441"/>
                    <a:pt x="487728" y="377651"/>
                  </a:cubicBezTo>
                  <a:cubicBezTo>
                    <a:pt x="489096" y="377037"/>
                    <a:pt x="489096" y="377037"/>
                    <a:pt x="490492" y="376411"/>
                  </a:cubicBezTo>
                  <a:cubicBezTo>
                    <a:pt x="499061" y="372384"/>
                    <a:pt x="506800" y="368410"/>
                    <a:pt x="511261" y="359710"/>
                  </a:cubicBezTo>
                  <a:cubicBezTo>
                    <a:pt x="511549" y="358727"/>
                    <a:pt x="511836" y="357745"/>
                    <a:pt x="512133" y="356732"/>
                  </a:cubicBezTo>
                  <a:cubicBezTo>
                    <a:pt x="512753" y="355058"/>
                    <a:pt x="513383" y="353388"/>
                    <a:pt x="514021" y="351720"/>
                  </a:cubicBezTo>
                  <a:cubicBezTo>
                    <a:pt x="514812" y="349599"/>
                    <a:pt x="514812" y="349599"/>
                    <a:pt x="515619" y="347435"/>
                  </a:cubicBezTo>
                  <a:cubicBezTo>
                    <a:pt x="516386" y="347435"/>
                    <a:pt x="517153" y="347435"/>
                    <a:pt x="517943" y="347435"/>
                  </a:cubicBezTo>
                  <a:cubicBezTo>
                    <a:pt x="517943" y="265365"/>
                    <a:pt x="517943" y="183294"/>
                    <a:pt x="517943" y="98737"/>
                  </a:cubicBezTo>
                  <a:cubicBezTo>
                    <a:pt x="513834" y="97367"/>
                    <a:pt x="510588" y="97424"/>
                    <a:pt x="506248" y="97417"/>
                  </a:cubicBezTo>
                  <a:cubicBezTo>
                    <a:pt x="505403" y="97414"/>
                    <a:pt x="504558" y="97411"/>
                    <a:pt x="503687" y="97408"/>
                  </a:cubicBezTo>
                  <a:cubicBezTo>
                    <a:pt x="500834" y="97399"/>
                    <a:pt x="497980" y="97399"/>
                    <a:pt x="495126" y="97399"/>
                  </a:cubicBezTo>
                  <a:cubicBezTo>
                    <a:pt x="493068" y="97394"/>
                    <a:pt x="491010" y="97389"/>
                    <a:pt x="488953" y="97384"/>
                  </a:cubicBezTo>
                  <a:cubicBezTo>
                    <a:pt x="483281" y="97370"/>
                    <a:pt x="477609" y="97364"/>
                    <a:pt x="471937" y="97359"/>
                  </a:cubicBezTo>
                  <a:cubicBezTo>
                    <a:pt x="465827" y="97352"/>
                    <a:pt x="459716" y="97338"/>
                    <a:pt x="453606" y="97325"/>
                  </a:cubicBezTo>
                  <a:cubicBezTo>
                    <a:pt x="443014" y="97304"/>
                    <a:pt x="432421" y="97287"/>
                    <a:pt x="421828" y="97272"/>
                  </a:cubicBezTo>
                  <a:cubicBezTo>
                    <a:pt x="406511" y="97251"/>
                    <a:pt x="391193" y="97222"/>
                    <a:pt x="375875" y="97191"/>
                  </a:cubicBezTo>
                  <a:cubicBezTo>
                    <a:pt x="351021" y="97142"/>
                    <a:pt x="326168" y="97096"/>
                    <a:pt x="301314" y="97054"/>
                  </a:cubicBezTo>
                  <a:cubicBezTo>
                    <a:pt x="299826" y="97052"/>
                    <a:pt x="298338" y="97049"/>
                    <a:pt x="296804" y="97047"/>
                  </a:cubicBezTo>
                  <a:cubicBezTo>
                    <a:pt x="284726" y="97026"/>
                    <a:pt x="272647" y="97006"/>
                    <a:pt x="260568" y="96986"/>
                  </a:cubicBezTo>
                  <a:cubicBezTo>
                    <a:pt x="250009" y="96968"/>
                    <a:pt x="239449" y="96951"/>
                    <a:pt x="228889" y="96933"/>
                  </a:cubicBezTo>
                  <a:cubicBezTo>
                    <a:pt x="227402" y="96930"/>
                    <a:pt x="225915" y="96928"/>
                    <a:pt x="224383" y="96925"/>
                  </a:cubicBezTo>
                  <a:cubicBezTo>
                    <a:pt x="199624" y="96883"/>
                    <a:pt x="174864" y="96837"/>
                    <a:pt x="150104" y="96787"/>
                  </a:cubicBezTo>
                  <a:cubicBezTo>
                    <a:pt x="134817" y="96757"/>
                    <a:pt x="119531" y="96730"/>
                    <a:pt x="104244" y="96709"/>
                  </a:cubicBezTo>
                  <a:cubicBezTo>
                    <a:pt x="93778" y="96695"/>
                    <a:pt x="83311" y="96676"/>
                    <a:pt x="72845" y="96654"/>
                  </a:cubicBezTo>
                  <a:cubicBezTo>
                    <a:pt x="66798" y="96641"/>
                    <a:pt x="60752" y="96631"/>
                    <a:pt x="54705" y="96625"/>
                  </a:cubicBezTo>
                  <a:cubicBezTo>
                    <a:pt x="49177" y="96620"/>
                    <a:pt x="43650" y="96610"/>
                    <a:pt x="38123" y="96595"/>
                  </a:cubicBezTo>
                  <a:cubicBezTo>
                    <a:pt x="36115" y="96591"/>
                    <a:pt x="34108" y="96588"/>
                    <a:pt x="32100" y="96588"/>
                  </a:cubicBezTo>
                  <a:cubicBezTo>
                    <a:pt x="29387" y="96588"/>
                    <a:pt x="26674" y="96580"/>
                    <a:pt x="23961" y="96570"/>
                  </a:cubicBezTo>
                  <a:cubicBezTo>
                    <a:pt x="22449" y="96568"/>
                    <a:pt x="20937" y="96566"/>
                    <a:pt x="19380" y="96563"/>
                  </a:cubicBezTo>
                  <a:cubicBezTo>
                    <a:pt x="15898" y="96413"/>
                    <a:pt x="15898" y="96413"/>
                    <a:pt x="13574" y="95250"/>
                  </a:cubicBezTo>
                  <a:cubicBezTo>
                    <a:pt x="13958" y="94100"/>
                    <a:pt x="14341" y="92949"/>
                    <a:pt x="14736" y="91764"/>
                  </a:cubicBezTo>
                  <a:cubicBezTo>
                    <a:pt x="16329" y="91761"/>
                    <a:pt x="16329" y="91761"/>
                    <a:pt x="17954" y="91758"/>
                  </a:cubicBezTo>
                  <a:cubicBezTo>
                    <a:pt x="80819" y="91638"/>
                    <a:pt x="143684" y="91513"/>
                    <a:pt x="206550" y="91379"/>
                  </a:cubicBezTo>
                  <a:cubicBezTo>
                    <a:pt x="214089" y="91363"/>
                    <a:pt x="221629" y="91347"/>
                    <a:pt x="229169" y="91331"/>
                  </a:cubicBezTo>
                  <a:cubicBezTo>
                    <a:pt x="231421" y="91327"/>
                    <a:pt x="231421" y="91327"/>
                    <a:pt x="233718" y="91322"/>
                  </a:cubicBezTo>
                  <a:cubicBezTo>
                    <a:pt x="258058" y="91270"/>
                    <a:pt x="282399" y="91223"/>
                    <a:pt x="306739" y="91177"/>
                  </a:cubicBezTo>
                  <a:cubicBezTo>
                    <a:pt x="331694" y="91131"/>
                    <a:pt x="356650" y="91079"/>
                    <a:pt x="381605" y="91024"/>
                  </a:cubicBezTo>
                  <a:cubicBezTo>
                    <a:pt x="397017" y="90990"/>
                    <a:pt x="412430" y="90959"/>
                    <a:pt x="427842" y="90933"/>
                  </a:cubicBezTo>
                  <a:cubicBezTo>
                    <a:pt x="438395" y="90914"/>
                    <a:pt x="448948" y="90892"/>
                    <a:pt x="459501" y="90866"/>
                  </a:cubicBezTo>
                  <a:cubicBezTo>
                    <a:pt x="465600" y="90851"/>
                    <a:pt x="471698" y="90838"/>
                    <a:pt x="477797" y="90830"/>
                  </a:cubicBezTo>
                  <a:cubicBezTo>
                    <a:pt x="483370" y="90823"/>
                    <a:pt x="488943" y="90810"/>
                    <a:pt x="494517" y="90794"/>
                  </a:cubicBezTo>
                  <a:cubicBezTo>
                    <a:pt x="496542" y="90788"/>
                    <a:pt x="498568" y="90785"/>
                    <a:pt x="500593" y="90784"/>
                  </a:cubicBezTo>
                  <a:cubicBezTo>
                    <a:pt x="503328" y="90782"/>
                    <a:pt x="506063" y="90774"/>
                    <a:pt x="508798" y="90763"/>
                  </a:cubicBezTo>
                  <a:cubicBezTo>
                    <a:pt x="510322" y="90760"/>
                    <a:pt x="511847" y="90757"/>
                    <a:pt x="513418" y="90754"/>
                  </a:cubicBezTo>
                  <a:cubicBezTo>
                    <a:pt x="516658" y="90986"/>
                    <a:pt x="516658" y="90986"/>
                    <a:pt x="517943" y="89440"/>
                  </a:cubicBezTo>
                  <a:cubicBezTo>
                    <a:pt x="518130" y="85921"/>
                    <a:pt x="518245" y="82425"/>
                    <a:pt x="518311" y="78903"/>
                  </a:cubicBezTo>
                  <a:cubicBezTo>
                    <a:pt x="518347" y="77319"/>
                    <a:pt x="518347" y="77319"/>
                    <a:pt x="518384" y="75703"/>
                  </a:cubicBezTo>
                  <a:cubicBezTo>
                    <a:pt x="518460" y="72317"/>
                    <a:pt x="518529" y="68930"/>
                    <a:pt x="518597" y="65543"/>
                  </a:cubicBezTo>
                  <a:cubicBezTo>
                    <a:pt x="518647" y="63253"/>
                    <a:pt x="518698" y="60963"/>
                    <a:pt x="518749" y="58672"/>
                  </a:cubicBezTo>
                  <a:cubicBezTo>
                    <a:pt x="518874" y="53046"/>
                    <a:pt x="518991" y="47419"/>
                    <a:pt x="519105" y="41792"/>
                  </a:cubicBezTo>
                  <a:cubicBezTo>
                    <a:pt x="521695" y="45944"/>
                    <a:pt x="521685" y="49283"/>
                    <a:pt x="521616" y="54117"/>
                  </a:cubicBezTo>
                  <a:cubicBezTo>
                    <a:pt x="521609" y="54885"/>
                    <a:pt x="521603" y="55653"/>
                    <a:pt x="521596" y="56444"/>
                  </a:cubicBezTo>
                  <a:cubicBezTo>
                    <a:pt x="521582" y="58115"/>
                    <a:pt x="521562" y="59787"/>
                    <a:pt x="521539" y="61458"/>
                  </a:cubicBezTo>
                  <a:cubicBezTo>
                    <a:pt x="521476" y="65992"/>
                    <a:pt x="521454" y="70525"/>
                    <a:pt x="521434" y="75058"/>
                  </a:cubicBezTo>
                  <a:cubicBezTo>
                    <a:pt x="521430" y="76017"/>
                    <a:pt x="521425" y="76977"/>
                    <a:pt x="521420" y="77965"/>
                  </a:cubicBezTo>
                  <a:cubicBezTo>
                    <a:pt x="521388" y="89808"/>
                    <a:pt x="521696" y="101643"/>
                    <a:pt x="522011" y="113481"/>
                  </a:cubicBezTo>
                  <a:cubicBezTo>
                    <a:pt x="522039" y="114549"/>
                    <a:pt x="522067" y="115617"/>
                    <a:pt x="522096" y="116718"/>
                  </a:cubicBezTo>
                  <a:cubicBezTo>
                    <a:pt x="522254" y="122733"/>
                    <a:pt x="522420" y="128748"/>
                    <a:pt x="522592" y="134763"/>
                  </a:cubicBezTo>
                  <a:cubicBezTo>
                    <a:pt x="522975" y="134763"/>
                    <a:pt x="523359" y="134763"/>
                    <a:pt x="523754" y="134763"/>
                  </a:cubicBezTo>
                  <a:cubicBezTo>
                    <a:pt x="524590" y="140778"/>
                    <a:pt x="525063" y="146564"/>
                    <a:pt x="525072" y="152650"/>
                  </a:cubicBezTo>
                  <a:cubicBezTo>
                    <a:pt x="525074" y="153461"/>
                    <a:pt x="525077" y="154273"/>
                    <a:pt x="525080" y="155110"/>
                  </a:cubicBezTo>
                  <a:cubicBezTo>
                    <a:pt x="525087" y="157803"/>
                    <a:pt x="525086" y="160495"/>
                    <a:pt x="525085" y="163188"/>
                  </a:cubicBezTo>
                  <a:cubicBezTo>
                    <a:pt x="525088" y="165131"/>
                    <a:pt x="525092" y="167073"/>
                    <a:pt x="525097" y="169015"/>
                  </a:cubicBezTo>
                  <a:cubicBezTo>
                    <a:pt x="525107" y="174274"/>
                    <a:pt x="525110" y="179533"/>
                    <a:pt x="525111" y="184792"/>
                  </a:cubicBezTo>
                  <a:cubicBezTo>
                    <a:pt x="525111" y="188085"/>
                    <a:pt x="525114" y="191379"/>
                    <a:pt x="525117" y="194672"/>
                  </a:cubicBezTo>
                  <a:cubicBezTo>
                    <a:pt x="525128" y="206183"/>
                    <a:pt x="525132" y="217694"/>
                    <a:pt x="525132" y="229206"/>
                  </a:cubicBezTo>
                  <a:cubicBezTo>
                    <a:pt x="525131" y="239898"/>
                    <a:pt x="525143" y="250591"/>
                    <a:pt x="525161" y="261284"/>
                  </a:cubicBezTo>
                  <a:cubicBezTo>
                    <a:pt x="525177" y="270493"/>
                    <a:pt x="525183" y="279701"/>
                    <a:pt x="525182" y="288910"/>
                  </a:cubicBezTo>
                  <a:cubicBezTo>
                    <a:pt x="525182" y="294397"/>
                    <a:pt x="525185" y="299884"/>
                    <a:pt x="525197" y="305371"/>
                  </a:cubicBezTo>
                  <a:cubicBezTo>
                    <a:pt x="525209" y="310540"/>
                    <a:pt x="525209" y="315709"/>
                    <a:pt x="525200" y="320879"/>
                  </a:cubicBezTo>
                  <a:cubicBezTo>
                    <a:pt x="525199" y="322762"/>
                    <a:pt x="525202" y="324646"/>
                    <a:pt x="525209" y="326529"/>
                  </a:cubicBezTo>
                  <a:cubicBezTo>
                    <a:pt x="525298" y="351917"/>
                    <a:pt x="525298" y="351917"/>
                    <a:pt x="522592" y="361381"/>
                  </a:cubicBezTo>
                  <a:cubicBezTo>
                    <a:pt x="520178" y="363018"/>
                    <a:pt x="520178" y="363018"/>
                    <a:pt x="517943" y="363705"/>
                  </a:cubicBezTo>
                  <a:cubicBezTo>
                    <a:pt x="517943" y="365623"/>
                    <a:pt x="517943" y="367540"/>
                    <a:pt x="517943" y="369516"/>
                  </a:cubicBezTo>
                  <a:cubicBezTo>
                    <a:pt x="516793" y="369899"/>
                    <a:pt x="515642" y="370283"/>
                    <a:pt x="514457" y="370678"/>
                  </a:cubicBezTo>
                  <a:cubicBezTo>
                    <a:pt x="514169" y="371373"/>
                    <a:pt x="513882" y="372068"/>
                    <a:pt x="513585" y="372784"/>
                  </a:cubicBezTo>
                  <a:cubicBezTo>
                    <a:pt x="509530" y="379880"/>
                    <a:pt x="497372" y="383191"/>
                    <a:pt x="490052" y="385786"/>
                  </a:cubicBezTo>
                  <a:cubicBezTo>
                    <a:pt x="485085" y="386786"/>
                    <a:pt x="480380" y="387094"/>
                    <a:pt x="475319" y="387097"/>
                  </a:cubicBezTo>
                  <a:cubicBezTo>
                    <a:pt x="474188" y="387100"/>
                    <a:pt x="474188" y="387100"/>
                    <a:pt x="473034" y="387103"/>
                  </a:cubicBezTo>
                  <a:cubicBezTo>
                    <a:pt x="470510" y="387109"/>
                    <a:pt x="467986" y="387106"/>
                    <a:pt x="465462" y="387103"/>
                  </a:cubicBezTo>
                  <a:cubicBezTo>
                    <a:pt x="463633" y="387105"/>
                    <a:pt x="461804" y="387108"/>
                    <a:pt x="459975" y="387111"/>
                  </a:cubicBezTo>
                  <a:cubicBezTo>
                    <a:pt x="454952" y="387118"/>
                    <a:pt x="449928" y="387118"/>
                    <a:pt x="444904" y="387117"/>
                  </a:cubicBezTo>
                  <a:cubicBezTo>
                    <a:pt x="439486" y="387117"/>
                    <a:pt x="434067" y="387123"/>
                    <a:pt x="428649" y="387128"/>
                  </a:cubicBezTo>
                  <a:cubicBezTo>
                    <a:pt x="418035" y="387138"/>
                    <a:pt x="407422" y="387141"/>
                    <a:pt x="396808" y="387142"/>
                  </a:cubicBezTo>
                  <a:cubicBezTo>
                    <a:pt x="388185" y="387142"/>
                    <a:pt x="379562" y="387145"/>
                    <a:pt x="370938" y="387149"/>
                  </a:cubicBezTo>
                  <a:cubicBezTo>
                    <a:pt x="346501" y="387159"/>
                    <a:pt x="322064" y="387164"/>
                    <a:pt x="297626" y="387163"/>
                  </a:cubicBezTo>
                  <a:cubicBezTo>
                    <a:pt x="296309" y="387163"/>
                    <a:pt x="294992" y="387163"/>
                    <a:pt x="293634" y="387163"/>
                  </a:cubicBezTo>
                  <a:cubicBezTo>
                    <a:pt x="292315" y="387163"/>
                    <a:pt x="290996" y="387163"/>
                    <a:pt x="289637" y="387163"/>
                  </a:cubicBezTo>
                  <a:cubicBezTo>
                    <a:pt x="268242" y="387163"/>
                    <a:pt x="246846" y="387174"/>
                    <a:pt x="225451" y="387190"/>
                  </a:cubicBezTo>
                  <a:cubicBezTo>
                    <a:pt x="203493" y="387207"/>
                    <a:pt x="181536" y="387215"/>
                    <a:pt x="159578" y="387214"/>
                  </a:cubicBezTo>
                  <a:cubicBezTo>
                    <a:pt x="147246" y="387213"/>
                    <a:pt x="134914" y="387217"/>
                    <a:pt x="122582" y="387229"/>
                  </a:cubicBezTo>
                  <a:cubicBezTo>
                    <a:pt x="112087" y="387240"/>
                    <a:pt x="101591" y="387242"/>
                    <a:pt x="91096" y="387234"/>
                  </a:cubicBezTo>
                  <a:cubicBezTo>
                    <a:pt x="85739" y="387230"/>
                    <a:pt x="80381" y="387230"/>
                    <a:pt x="75024" y="387241"/>
                  </a:cubicBezTo>
                  <a:cubicBezTo>
                    <a:pt x="70123" y="387250"/>
                    <a:pt x="65223" y="387248"/>
                    <a:pt x="60323" y="387238"/>
                  </a:cubicBezTo>
                  <a:cubicBezTo>
                    <a:pt x="58546" y="387236"/>
                    <a:pt x="56770" y="387238"/>
                    <a:pt x="54993" y="387245"/>
                  </a:cubicBezTo>
                  <a:cubicBezTo>
                    <a:pt x="52585" y="387253"/>
                    <a:pt x="50178" y="387247"/>
                    <a:pt x="47771" y="387237"/>
                  </a:cubicBezTo>
                  <a:cubicBezTo>
                    <a:pt x="46431" y="387237"/>
                    <a:pt x="45092" y="387238"/>
                    <a:pt x="43712" y="387238"/>
                  </a:cubicBezTo>
                  <a:cubicBezTo>
                    <a:pt x="39583" y="386886"/>
                    <a:pt x="36938" y="386029"/>
                    <a:pt x="34129" y="382953"/>
                  </a:cubicBezTo>
                  <a:cubicBezTo>
                    <a:pt x="31743" y="380743"/>
                    <a:pt x="29153" y="379807"/>
                    <a:pt x="26171" y="378590"/>
                  </a:cubicBezTo>
                  <a:cubicBezTo>
                    <a:pt x="20275" y="375999"/>
                    <a:pt x="16349" y="373034"/>
                    <a:pt x="13574" y="367191"/>
                  </a:cubicBezTo>
                  <a:cubicBezTo>
                    <a:pt x="12775" y="364504"/>
                    <a:pt x="12775" y="364504"/>
                    <a:pt x="12412" y="362543"/>
                  </a:cubicBezTo>
                  <a:cubicBezTo>
                    <a:pt x="11645" y="362543"/>
                    <a:pt x="10878" y="362543"/>
                    <a:pt x="10088" y="362543"/>
                  </a:cubicBezTo>
                  <a:cubicBezTo>
                    <a:pt x="9766" y="361550"/>
                    <a:pt x="9443" y="360556"/>
                    <a:pt x="9112" y="359533"/>
                  </a:cubicBezTo>
                  <a:cubicBezTo>
                    <a:pt x="8691" y="358249"/>
                    <a:pt x="8270" y="356965"/>
                    <a:pt x="7836" y="355643"/>
                  </a:cubicBezTo>
                  <a:cubicBezTo>
                    <a:pt x="7418" y="354362"/>
                    <a:pt x="7000" y="353081"/>
                    <a:pt x="6569" y="351761"/>
                  </a:cubicBezTo>
                  <a:cubicBezTo>
                    <a:pt x="5743" y="348735"/>
                    <a:pt x="5743" y="348735"/>
                    <a:pt x="4277" y="347435"/>
                  </a:cubicBezTo>
                  <a:cubicBezTo>
                    <a:pt x="2970" y="340605"/>
                    <a:pt x="2951" y="333891"/>
                    <a:pt x="2967" y="326955"/>
                  </a:cubicBezTo>
                  <a:cubicBezTo>
                    <a:pt x="2965" y="325725"/>
                    <a:pt x="2964" y="324495"/>
                    <a:pt x="2962" y="323228"/>
                  </a:cubicBezTo>
                  <a:cubicBezTo>
                    <a:pt x="2957" y="319115"/>
                    <a:pt x="2961" y="315003"/>
                    <a:pt x="2964" y="310890"/>
                  </a:cubicBezTo>
                  <a:cubicBezTo>
                    <a:pt x="2963" y="307938"/>
                    <a:pt x="2961" y="304987"/>
                    <a:pt x="2958" y="302035"/>
                  </a:cubicBezTo>
                  <a:cubicBezTo>
                    <a:pt x="2953" y="294857"/>
                    <a:pt x="2954" y="287679"/>
                    <a:pt x="2958" y="280501"/>
                  </a:cubicBezTo>
                  <a:cubicBezTo>
                    <a:pt x="2960" y="274669"/>
                    <a:pt x="2961" y="268838"/>
                    <a:pt x="2959" y="263006"/>
                  </a:cubicBezTo>
                  <a:cubicBezTo>
                    <a:pt x="2959" y="262176"/>
                    <a:pt x="2959" y="261346"/>
                    <a:pt x="2959" y="260490"/>
                  </a:cubicBezTo>
                  <a:cubicBezTo>
                    <a:pt x="2958" y="258803"/>
                    <a:pt x="2958" y="257116"/>
                    <a:pt x="2958" y="255429"/>
                  </a:cubicBezTo>
                  <a:cubicBezTo>
                    <a:pt x="2954" y="239623"/>
                    <a:pt x="2958" y="223817"/>
                    <a:pt x="2964" y="208010"/>
                  </a:cubicBezTo>
                  <a:cubicBezTo>
                    <a:pt x="2970" y="194440"/>
                    <a:pt x="2969" y="180869"/>
                    <a:pt x="2963" y="167298"/>
                  </a:cubicBezTo>
                  <a:cubicBezTo>
                    <a:pt x="2957" y="151539"/>
                    <a:pt x="2955" y="135780"/>
                    <a:pt x="2958" y="120020"/>
                  </a:cubicBezTo>
                  <a:cubicBezTo>
                    <a:pt x="2959" y="118341"/>
                    <a:pt x="2959" y="116663"/>
                    <a:pt x="2959" y="114984"/>
                  </a:cubicBezTo>
                  <a:cubicBezTo>
                    <a:pt x="2959" y="114158"/>
                    <a:pt x="2960" y="113332"/>
                    <a:pt x="2960" y="112481"/>
                  </a:cubicBezTo>
                  <a:cubicBezTo>
                    <a:pt x="2961" y="106651"/>
                    <a:pt x="2959" y="100822"/>
                    <a:pt x="2956" y="94992"/>
                  </a:cubicBezTo>
                  <a:cubicBezTo>
                    <a:pt x="2953" y="87156"/>
                    <a:pt x="2955" y="79320"/>
                    <a:pt x="2962" y="71484"/>
                  </a:cubicBezTo>
                  <a:cubicBezTo>
                    <a:pt x="2964" y="68601"/>
                    <a:pt x="2963" y="65718"/>
                    <a:pt x="2961" y="62835"/>
                  </a:cubicBezTo>
                  <a:cubicBezTo>
                    <a:pt x="2957" y="58915"/>
                    <a:pt x="2961" y="54995"/>
                    <a:pt x="2967" y="51075"/>
                  </a:cubicBezTo>
                  <a:cubicBezTo>
                    <a:pt x="2965" y="49921"/>
                    <a:pt x="2962" y="48767"/>
                    <a:pt x="2959" y="47577"/>
                  </a:cubicBezTo>
                  <a:cubicBezTo>
                    <a:pt x="2962" y="46533"/>
                    <a:pt x="2965" y="45489"/>
                    <a:pt x="2969" y="44413"/>
                  </a:cubicBezTo>
                  <a:cubicBezTo>
                    <a:pt x="2969" y="43508"/>
                    <a:pt x="2969" y="42602"/>
                    <a:pt x="2969" y="41669"/>
                  </a:cubicBezTo>
                  <a:cubicBezTo>
                    <a:pt x="3115" y="39468"/>
                    <a:pt x="3115" y="39468"/>
                    <a:pt x="4277" y="37143"/>
                  </a:cubicBezTo>
                  <a:cubicBezTo>
                    <a:pt x="5044" y="37143"/>
                    <a:pt x="5811" y="37143"/>
                    <a:pt x="6601" y="37143"/>
                  </a:cubicBezTo>
                  <a:cubicBezTo>
                    <a:pt x="6762" y="36469"/>
                    <a:pt x="6922" y="35795"/>
                    <a:pt x="7087" y="35100"/>
                  </a:cubicBezTo>
                  <a:cubicBezTo>
                    <a:pt x="10111" y="23450"/>
                    <a:pt x="15979" y="13479"/>
                    <a:pt x="26358" y="6928"/>
                  </a:cubicBezTo>
                  <a:cubicBezTo>
                    <a:pt x="36533" y="3011"/>
                    <a:pt x="46729" y="2950"/>
                    <a:pt x="57462" y="3006"/>
                  </a:cubicBezTo>
                  <a:close/>
                </a:path>
              </a:pathLst>
            </a:custGeom>
            <a:solidFill>
              <a:srgbClr val="0D0E10"/>
            </a:solidFill>
            <a:ln w="1162" cap="flat">
              <a:noFill/>
              <a:prstDash val="solid"/>
              <a:miter/>
            </a:ln>
          </p:spPr>
          <p:txBody>
            <a:bodyPr/>
            <a:lstStyle/>
            <a:p>
              <a:endParaRPr lang="en-GB"/>
            </a:p>
          </p:txBody>
        </p:sp>
        <p:sp>
          <p:nvSpPr>
            <p:cNvPr id="91" name="Freeform 90">
              <a:extLst>
                <a:ext uri="{FF2B5EF4-FFF2-40B4-BE49-F238E27FC236}">
                  <a16:creationId xmlns:a16="http://schemas.microsoft.com/office/drawing/2014/main" id="{E718051D-DC44-99B2-4F70-5CD30BCB5087}"/>
                </a:ext>
              </a:extLst>
            </p:cNvPr>
            <p:cNvSpPr/>
            <p:nvPr/>
          </p:nvSpPr>
          <p:spPr>
            <a:xfrm>
              <a:off x="3484931" y="3617439"/>
              <a:ext cx="314740" cy="165809"/>
            </a:xfrm>
            <a:custGeom>
              <a:avLst/>
              <a:gdLst>
                <a:gd name="csX0" fmla="*/ 22082 w 314740"/>
                <a:gd name="csY0" fmla="*/ 3129 h 165809"/>
                <a:gd name="csX1" fmla="*/ 25132 w 314740"/>
                <a:gd name="csY1" fmla="*/ 3113 h 165809"/>
                <a:gd name="csX2" fmla="*/ 28465 w 314740"/>
                <a:gd name="csY2" fmla="*/ 3131 h 165809"/>
                <a:gd name="csX3" fmla="*/ 32020 w 314740"/>
                <a:gd name="csY3" fmla="*/ 3122 h 165809"/>
                <a:gd name="csX4" fmla="*/ 43844 w 314740"/>
                <a:gd name="csY4" fmla="*/ 3136 h 165809"/>
                <a:gd name="csX5" fmla="*/ 52308 w 314740"/>
                <a:gd name="csY5" fmla="*/ 3129 h 165809"/>
                <a:gd name="csX6" fmla="*/ 72930 w 314740"/>
                <a:gd name="csY6" fmla="*/ 3141 h 165809"/>
                <a:gd name="csX7" fmla="*/ 96940 w 314740"/>
                <a:gd name="csY7" fmla="*/ 3152 h 165809"/>
                <a:gd name="csX8" fmla="*/ 139776 w 314740"/>
                <a:gd name="csY8" fmla="*/ 3179 h 165809"/>
                <a:gd name="csX9" fmla="*/ 181353 w 314740"/>
                <a:gd name="csY9" fmla="*/ 3203 h 165809"/>
                <a:gd name="csX10" fmla="*/ 183940 w 314740"/>
                <a:gd name="csY10" fmla="*/ 3203 h 165809"/>
                <a:gd name="csX11" fmla="*/ 186522 w 314740"/>
                <a:gd name="csY11" fmla="*/ 3203 h 165809"/>
                <a:gd name="csX12" fmla="*/ 233839 w 314740"/>
                <a:gd name="csY12" fmla="*/ 3219 h 165809"/>
                <a:gd name="csX13" fmla="*/ 250579 w 314740"/>
                <a:gd name="csY13" fmla="*/ 3224 h 165809"/>
                <a:gd name="csX14" fmla="*/ 273106 w 314740"/>
                <a:gd name="csY14" fmla="*/ 3244 h 165809"/>
                <a:gd name="csX15" fmla="*/ 281387 w 314740"/>
                <a:gd name="csY15" fmla="*/ 3248 h 165809"/>
                <a:gd name="csX16" fmla="*/ 292664 w 314740"/>
                <a:gd name="csY16" fmla="*/ 3263 h 165809"/>
                <a:gd name="csX17" fmla="*/ 295998 w 314740"/>
                <a:gd name="csY17" fmla="*/ 3257 h 165809"/>
                <a:gd name="csX18" fmla="*/ 299047 w 314740"/>
                <a:gd name="csY18" fmla="*/ 3269 h 165809"/>
                <a:gd name="csX19" fmla="*/ 301677 w 314740"/>
                <a:gd name="csY19" fmla="*/ 3271 h 165809"/>
                <a:gd name="csX20" fmla="*/ 310676 w 314740"/>
                <a:gd name="csY20" fmla="*/ 6646 h 165809"/>
                <a:gd name="csX21" fmla="*/ 312442 w 314740"/>
                <a:gd name="csY21" fmla="*/ 9156 h 165809"/>
                <a:gd name="csX22" fmla="*/ 314235 w 314740"/>
                <a:gd name="csY22" fmla="*/ 11658 h 165809"/>
                <a:gd name="csX23" fmla="*/ 317059 w 314740"/>
                <a:gd name="csY23" fmla="*/ 21765 h 165809"/>
                <a:gd name="csX24" fmla="*/ 317095 w 314740"/>
                <a:gd name="csY24" fmla="*/ 25324 h 165809"/>
                <a:gd name="csX25" fmla="*/ 317115 w 314740"/>
                <a:gd name="csY25" fmla="*/ 29245 h 165809"/>
                <a:gd name="csX26" fmla="*/ 317150 w 314740"/>
                <a:gd name="csY26" fmla="*/ 33363 h 165809"/>
                <a:gd name="csX27" fmla="*/ 317231 w 314740"/>
                <a:gd name="csY27" fmla="*/ 46903 h 165809"/>
                <a:gd name="csX28" fmla="*/ 317243 w 314740"/>
                <a:gd name="csY28" fmla="*/ 49231 h 165809"/>
                <a:gd name="csX29" fmla="*/ 317329 w 314740"/>
                <a:gd name="csY29" fmla="*/ 70974 h 165809"/>
                <a:gd name="csX30" fmla="*/ 317484 w 314740"/>
                <a:gd name="csY30" fmla="*/ 98768 h 165809"/>
                <a:gd name="csX31" fmla="*/ 317576 w 314740"/>
                <a:gd name="csY31" fmla="*/ 118319 h 165809"/>
                <a:gd name="csX32" fmla="*/ 317645 w 314740"/>
                <a:gd name="csY32" fmla="*/ 129990 h 165809"/>
                <a:gd name="csX33" fmla="*/ 317683 w 314740"/>
                <a:gd name="csY33" fmla="*/ 143026 h 165809"/>
                <a:gd name="csX34" fmla="*/ 317753 w 314740"/>
                <a:gd name="csY34" fmla="*/ 146911 h 165809"/>
                <a:gd name="csX35" fmla="*/ 311964 w 314740"/>
                <a:gd name="csY35" fmla="*/ 163321 h 165809"/>
                <a:gd name="csX36" fmla="*/ 309900 w 314740"/>
                <a:gd name="csY36" fmla="*/ 164956 h 165809"/>
                <a:gd name="csX37" fmla="*/ 307474 w 314740"/>
                <a:gd name="csY37" fmla="*/ 166885 h 165809"/>
                <a:gd name="csX38" fmla="*/ 292620 w 314740"/>
                <a:gd name="csY38" fmla="*/ 168885 h 165809"/>
                <a:gd name="csX39" fmla="*/ 289094 w 314740"/>
                <a:gd name="csY39" fmla="*/ 168901 h 165809"/>
                <a:gd name="csX40" fmla="*/ 277385 w 314740"/>
                <a:gd name="csY40" fmla="*/ 168893 h 165809"/>
                <a:gd name="csX41" fmla="*/ 268995 w 314740"/>
                <a:gd name="csY41" fmla="*/ 168912 h 165809"/>
                <a:gd name="csX42" fmla="*/ 248565 w 314740"/>
                <a:gd name="csY42" fmla="*/ 168914 h 165809"/>
                <a:gd name="csX43" fmla="*/ 231962 w 314740"/>
                <a:gd name="csY43" fmla="*/ 168909 h 165809"/>
                <a:gd name="csX44" fmla="*/ 229575 w 314740"/>
                <a:gd name="csY44" fmla="*/ 168910 h 165809"/>
                <a:gd name="csX45" fmla="*/ 224774 w 314740"/>
                <a:gd name="csY45" fmla="*/ 168914 h 165809"/>
                <a:gd name="csX46" fmla="*/ 179757 w 314740"/>
                <a:gd name="csY46" fmla="*/ 168894 h 165809"/>
                <a:gd name="csX47" fmla="*/ 141131 w 314740"/>
                <a:gd name="csY47" fmla="*/ 168897 h 165809"/>
                <a:gd name="csX48" fmla="*/ 96275 w 314740"/>
                <a:gd name="csY48" fmla="*/ 168912 h 165809"/>
                <a:gd name="csX49" fmla="*/ 91492 w 314740"/>
                <a:gd name="csY49" fmla="*/ 168909 h 165809"/>
                <a:gd name="csX50" fmla="*/ 89115 w 314740"/>
                <a:gd name="csY50" fmla="*/ 168907 h 165809"/>
                <a:gd name="csX51" fmla="*/ 72531 w 314740"/>
                <a:gd name="csY51" fmla="*/ 168917 h 165809"/>
                <a:gd name="csX52" fmla="*/ 50211 w 314740"/>
                <a:gd name="csY52" fmla="*/ 168900 h 165809"/>
                <a:gd name="csX53" fmla="*/ 42010 w 314740"/>
                <a:gd name="csY53" fmla="*/ 168905 h 165809"/>
                <a:gd name="csX54" fmla="*/ 30833 w 314740"/>
                <a:gd name="csY54" fmla="*/ 168885 h 165809"/>
                <a:gd name="csX55" fmla="*/ 27540 w 314740"/>
                <a:gd name="csY55" fmla="*/ 168909 h 165809"/>
                <a:gd name="csX56" fmla="*/ 13554 w 314740"/>
                <a:gd name="csY56" fmla="*/ 164956 h 165809"/>
                <a:gd name="csX57" fmla="*/ 10994 w 314740"/>
                <a:gd name="csY57" fmla="*/ 163325 h 165809"/>
                <a:gd name="csX58" fmla="*/ 3399 w 314740"/>
                <a:gd name="csY58" fmla="*/ 153824 h 165809"/>
                <a:gd name="csX59" fmla="*/ 3072 w 314740"/>
                <a:gd name="csY59" fmla="*/ 142905 h 165809"/>
                <a:gd name="csX60" fmla="*/ 3028 w 314740"/>
                <a:gd name="csY60" fmla="*/ 138716 h 165809"/>
                <a:gd name="csX61" fmla="*/ 3046 w 314740"/>
                <a:gd name="csY61" fmla="*/ 127399 h 165809"/>
                <a:gd name="csX62" fmla="*/ 3044 w 314740"/>
                <a:gd name="csY62" fmla="*/ 115522 h 165809"/>
                <a:gd name="csX63" fmla="*/ 3108 w 314740"/>
                <a:gd name="csY63" fmla="*/ 95582 h 165809"/>
                <a:gd name="csX64" fmla="*/ 3119 w 314740"/>
                <a:gd name="csY64" fmla="*/ 72571 h 165809"/>
                <a:gd name="csX65" fmla="*/ 3123 w 314740"/>
                <a:gd name="csY65" fmla="*/ 50380 h 165809"/>
                <a:gd name="csX66" fmla="*/ 3112 w 314740"/>
                <a:gd name="csY66" fmla="*/ 40961 h 165809"/>
                <a:gd name="csX67" fmla="*/ 3186 w 314740"/>
                <a:gd name="csY67" fmla="*/ 27794 h 165809"/>
                <a:gd name="csX68" fmla="*/ 3141 w 314740"/>
                <a:gd name="csY68" fmla="*/ 23871 h 165809"/>
                <a:gd name="csX69" fmla="*/ 8101 w 314740"/>
                <a:gd name="csY69" fmla="*/ 9085 h 165809"/>
                <a:gd name="csX70" fmla="*/ 22082 w 314740"/>
                <a:gd name="csY70" fmla="*/ 3129 h 165809"/>
                <a:gd name="csX71" fmla="*/ 17040 w 314740"/>
                <a:gd name="csY71" fmla="*/ 18526 h 165809"/>
                <a:gd name="csX72" fmla="*/ 16621 w 314740"/>
                <a:gd name="csY72" fmla="*/ 24107 h 165809"/>
                <a:gd name="csX73" fmla="*/ 16606 w 314740"/>
                <a:gd name="csY73" fmla="*/ 27589 h 165809"/>
                <a:gd name="csX74" fmla="*/ 16644 w 314740"/>
                <a:gd name="csY74" fmla="*/ 31403 h 165809"/>
                <a:gd name="csX75" fmla="*/ 16643 w 314740"/>
                <a:gd name="csY75" fmla="*/ 35424 h 165809"/>
                <a:gd name="csX76" fmla="*/ 16700 w 314740"/>
                <a:gd name="csY76" fmla="*/ 48610 h 165809"/>
                <a:gd name="csX77" fmla="*/ 16715 w 314740"/>
                <a:gd name="csY77" fmla="*/ 57741 h 165809"/>
                <a:gd name="csX78" fmla="*/ 16789 w 314740"/>
                <a:gd name="csY78" fmla="*/ 79336 h 165809"/>
                <a:gd name="csX79" fmla="*/ 16865 w 314740"/>
                <a:gd name="csY79" fmla="*/ 103922 h 165809"/>
                <a:gd name="csX80" fmla="*/ 17040 w 314740"/>
                <a:gd name="csY80" fmla="*/ 154497 h 165809"/>
                <a:gd name="csX81" fmla="*/ 26604 w 314740"/>
                <a:gd name="csY81" fmla="*/ 157117 h 165809"/>
                <a:gd name="csX82" fmla="*/ 29567 w 314740"/>
                <a:gd name="csY82" fmla="*/ 157137 h 165809"/>
                <a:gd name="csX83" fmla="*/ 32805 w 314740"/>
                <a:gd name="csY83" fmla="*/ 157124 h 165809"/>
                <a:gd name="csX84" fmla="*/ 36259 w 314740"/>
                <a:gd name="csY84" fmla="*/ 157137 h 165809"/>
                <a:gd name="csX85" fmla="*/ 47746 w 314740"/>
                <a:gd name="csY85" fmla="*/ 157140 h 165809"/>
                <a:gd name="csX86" fmla="*/ 55969 w 314740"/>
                <a:gd name="csY86" fmla="*/ 157158 h 165809"/>
                <a:gd name="csX87" fmla="*/ 78328 w 314740"/>
                <a:gd name="csY87" fmla="*/ 157171 h 165809"/>
                <a:gd name="csX88" fmla="*/ 92286 w 314740"/>
                <a:gd name="csY88" fmla="*/ 157177 h 165809"/>
                <a:gd name="csX89" fmla="*/ 94626 w 314740"/>
                <a:gd name="csY89" fmla="*/ 157179 h 165809"/>
                <a:gd name="csX90" fmla="*/ 99331 w 314740"/>
                <a:gd name="csY90" fmla="*/ 157183 h 165809"/>
                <a:gd name="csX91" fmla="*/ 143465 w 314740"/>
                <a:gd name="csY91" fmla="*/ 157186 h 165809"/>
                <a:gd name="csX92" fmla="*/ 183855 w 314740"/>
                <a:gd name="csY92" fmla="*/ 157216 h 165809"/>
                <a:gd name="csX93" fmla="*/ 225317 w 314740"/>
                <a:gd name="csY93" fmla="*/ 157243 h 165809"/>
                <a:gd name="csX94" fmla="*/ 248600 w 314740"/>
                <a:gd name="csY94" fmla="*/ 157260 h 165809"/>
                <a:gd name="csX95" fmla="*/ 270485 w 314740"/>
                <a:gd name="csY95" fmla="*/ 157258 h 165809"/>
                <a:gd name="csX96" fmla="*/ 278530 w 314740"/>
                <a:gd name="csY96" fmla="*/ 157268 h 165809"/>
                <a:gd name="csX97" fmla="*/ 289486 w 314740"/>
                <a:gd name="csY97" fmla="*/ 157256 h 165809"/>
                <a:gd name="csX98" fmla="*/ 292724 w 314740"/>
                <a:gd name="csY98" fmla="*/ 157282 h 165809"/>
                <a:gd name="csX99" fmla="*/ 303586 w 314740"/>
                <a:gd name="csY99" fmla="*/ 155398 h 165809"/>
                <a:gd name="csX100" fmla="*/ 305826 w 314740"/>
                <a:gd name="csY100" fmla="*/ 147769 h 165809"/>
                <a:gd name="csX101" fmla="*/ 305855 w 314740"/>
                <a:gd name="csY101" fmla="*/ 144298 h 165809"/>
                <a:gd name="csX102" fmla="*/ 305816 w 314740"/>
                <a:gd name="csY102" fmla="*/ 140494 h 165809"/>
                <a:gd name="csX103" fmla="*/ 305829 w 314740"/>
                <a:gd name="csY103" fmla="*/ 136485 h 165809"/>
                <a:gd name="csX104" fmla="*/ 305787 w 314740"/>
                <a:gd name="csY104" fmla="*/ 123332 h 165809"/>
                <a:gd name="csX105" fmla="*/ 305784 w 314740"/>
                <a:gd name="csY105" fmla="*/ 114218 h 165809"/>
                <a:gd name="csX106" fmla="*/ 305730 w 314740"/>
                <a:gd name="csY106" fmla="*/ 95106 h 165809"/>
                <a:gd name="csX107" fmla="*/ 305683 w 314740"/>
                <a:gd name="csY107" fmla="*/ 72995 h 165809"/>
                <a:gd name="csX108" fmla="*/ 305653 w 314740"/>
                <a:gd name="csY108" fmla="*/ 51738 h 165809"/>
                <a:gd name="csX109" fmla="*/ 305639 w 314740"/>
                <a:gd name="csY109" fmla="*/ 42684 h 165809"/>
                <a:gd name="csX110" fmla="*/ 305589 w 314740"/>
                <a:gd name="csY110" fmla="*/ 30054 h 165809"/>
                <a:gd name="csX111" fmla="*/ 305592 w 314740"/>
                <a:gd name="csY111" fmla="*/ 26243 h 165809"/>
                <a:gd name="csX112" fmla="*/ 305562 w 314740"/>
                <a:gd name="csY112" fmla="*/ 22782 h 165809"/>
                <a:gd name="csX113" fmla="*/ 305550 w 314740"/>
                <a:gd name="csY113" fmla="*/ 19764 h 165809"/>
                <a:gd name="csX114" fmla="*/ 302927 w 314740"/>
                <a:gd name="csY114" fmla="*/ 15040 h 165809"/>
                <a:gd name="csX115" fmla="*/ 298240 w 314740"/>
                <a:gd name="csY115" fmla="*/ 14744 h 165809"/>
                <a:gd name="csX116" fmla="*/ 295252 w 314740"/>
                <a:gd name="csY116" fmla="*/ 14723 h 165809"/>
                <a:gd name="csX117" fmla="*/ 291950 w 314740"/>
                <a:gd name="csY117" fmla="*/ 14737 h 165809"/>
                <a:gd name="csX118" fmla="*/ 288457 w 314740"/>
                <a:gd name="csY118" fmla="*/ 14723 h 165809"/>
                <a:gd name="csX119" fmla="*/ 276795 w 314740"/>
                <a:gd name="csY119" fmla="*/ 14720 h 165809"/>
                <a:gd name="csX120" fmla="*/ 268464 w 314740"/>
                <a:gd name="csY120" fmla="*/ 14702 h 165809"/>
                <a:gd name="csX121" fmla="*/ 248140 w 314740"/>
                <a:gd name="csY121" fmla="*/ 14688 h 165809"/>
                <a:gd name="csX122" fmla="*/ 231626 w 314740"/>
                <a:gd name="csY122" fmla="*/ 14683 h 165809"/>
                <a:gd name="csX123" fmla="*/ 229255 w 314740"/>
                <a:gd name="csY123" fmla="*/ 14681 h 165809"/>
                <a:gd name="csX124" fmla="*/ 224487 w 314740"/>
                <a:gd name="csY124" fmla="*/ 14677 h 165809"/>
                <a:gd name="csX125" fmla="*/ 179736 w 314740"/>
                <a:gd name="csY125" fmla="*/ 14674 h 165809"/>
                <a:gd name="csX126" fmla="*/ 138768 w 314740"/>
                <a:gd name="csY126" fmla="*/ 14645 h 165809"/>
                <a:gd name="csX127" fmla="*/ 96735 w 314740"/>
                <a:gd name="csY127" fmla="*/ 14617 h 165809"/>
                <a:gd name="csX128" fmla="*/ 73124 w 314740"/>
                <a:gd name="csY128" fmla="*/ 14600 h 165809"/>
                <a:gd name="csX129" fmla="*/ 50926 w 314740"/>
                <a:gd name="csY129" fmla="*/ 14603 h 165809"/>
                <a:gd name="csX130" fmla="*/ 42762 w 314740"/>
                <a:gd name="csY130" fmla="*/ 14593 h 165809"/>
                <a:gd name="csX131" fmla="*/ 31651 w 314740"/>
                <a:gd name="csY131" fmla="*/ 14605 h 165809"/>
                <a:gd name="csX132" fmla="*/ 28357 w 314740"/>
                <a:gd name="csY132" fmla="*/ 14579 h 165809"/>
                <a:gd name="csX133" fmla="*/ 25360 w 314740"/>
                <a:gd name="csY133" fmla="*/ 14604 h 165809"/>
                <a:gd name="csX134" fmla="*/ 22768 w 314740"/>
                <a:gd name="csY134" fmla="*/ 14604 h 165809"/>
                <a:gd name="csX135" fmla="*/ 17040 w 314740"/>
                <a:gd name="csY135" fmla="*/ 18526 h 1658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Lst>
              <a:rect l="l" t="t" r="r" b="b"/>
              <a:pathLst>
                <a:path w="314740" h="165809">
                  <a:moveTo>
                    <a:pt x="22082" y="3129"/>
                  </a:moveTo>
                  <a:cubicBezTo>
                    <a:pt x="23088" y="3124"/>
                    <a:pt x="24095" y="3118"/>
                    <a:pt x="25132" y="3113"/>
                  </a:cubicBezTo>
                  <a:cubicBezTo>
                    <a:pt x="26782" y="3122"/>
                    <a:pt x="26782" y="3122"/>
                    <a:pt x="28465" y="3131"/>
                  </a:cubicBezTo>
                  <a:cubicBezTo>
                    <a:pt x="30225" y="3127"/>
                    <a:pt x="30225" y="3127"/>
                    <a:pt x="32020" y="3122"/>
                  </a:cubicBezTo>
                  <a:cubicBezTo>
                    <a:pt x="35961" y="3116"/>
                    <a:pt x="39903" y="3126"/>
                    <a:pt x="43844" y="3136"/>
                  </a:cubicBezTo>
                  <a:cubicBezTo>
                    <a:pt x="46666" y="3135"/>
                    <a:pt x="49487" y="3132"/>
                    <a:pt x="52308" y="3129"/>
                  </a:cubicBezTo>
                  <a:cubicBezTo>
                    <a:pt x="59182" y="3124"/>
                    <a:pt x="66056" y="3130"/>
                    <a:pt x="72930" y="3141"/>
                  </a:cubicBezTo>
                  <a:cubicBezTo>
                    <a:pt x="80934" y="3153"/>
                    <a:pt x="88937" y="3153"/>
                    <a:pt x="96940" y="3152"/>
                  </a:cubicBezTo>
                  <a:cubicBezTo>
                    <a:pt x="111219" y="3151"/>
                    <a:pt x="125497" y="3162"/>
                    <a:pt x="139776" y="3179"/>
                  </a:cubicBezTo>
                  <a:cubicBezTo>
                    <a:pt x="153635" y="3195"/>
                    <a:pt x="167494" y="3204"/>
                    <a:pt x="181353" y="3203"/>
                  </a:cubicBezTo>
                  <a:cubicBezTo>
                    <a:pt x="182207" y="3203"/>
                    <a:pt x="183060" y="3203"/>
                    <a:pt x="183940" y="3203"/>
                  </a:cubicBezTo>
                  <a:cubicBezTo>
                    <a:pt x="184792" y="3203"/>
                    <a:pt x="185644" y="3203"/>
                    <a:pt x="186522" y="3203"/>
                  </a:cubicBezTo>
                  <a:cubicBezTo>
                    <a:pt x="202294" y="3202"/>
                    <a:pt x="218066" y="3209"/>
                    <a:pt x="233839" y="3219"/>
                  </a:cubicBezTo>
                  <a:cubicBezTo>
                    <a:pt x="239419" y="3223"/>
                    <a:pt x="244999" y="3224"/>
                    <a:pt x="250579" y="3224"/>
                  </a:cubicBezTo>
                  <a:cubicBezTo>
                    <a:pt x="258088" y="3225"/>
                    <a:pt x="265597" y="3233"/>
                    <a:pt x="273106" y="3244"/>
                  </a:cubicBezTo>
                  <a:cubicBezTo>
                    <a:pt x="275866" y="3248"/>
                    <a:pt x="278627" y="3249"/>
                    <a:pt x="281387" y="3248"/>
                  </a:cubicBezTo>
                  <a:cubicBezTo>
                    <a:pt x="285146" y="3248"/>
                    <a:pt x="288905" y="3254"/>
                    <a:pt x="292664" y="3263"/>
                  </a:cubicBezTo>
                  <a:cubicBezTo>
                    <a:pt x="293764" y="3261"/>
                    <a:pt x="294864" y="3259"/>
                    <a:pt x="295998" y="3257"/>
                  </a:cubicBezTo>
                  <a:cubicBezTo>
                    <a:pt x="297004" y="3261"/>
                    <a:pt x="298010" y="3265"/>
                    <a:pt x="299047" y="3269"/>
                  </a:cubicBezTo>
                  <a:cubicBezTo>
                    <a:pt x="300349" y="3270"/>
                    <a:pt x="300349" y="3270"/>
                    <a:pt x="301677" y="3271"/>
                  </a:cubicBezTo>
                  <a:cubicBezTo>
                    <a:pt x="305539" y="3507"/>
                    <a:pt x="307979" y="3772"/>
                    <a:pt x="310676" y="6646"/>
                  </a:cubicBezTo>
                  <a:cubicBezTo>
                    <a:pt x="311259" y="7474"/>
                    <a:pt x="311842" y="8303"/>
                    <a:pt x="312442" y="9156"/>
                  </a:cubicBezTo>
                  <a:cubicBezTo>
                    <a:pt x="313034" y="9982"/>
                    <a:pt x="313625" y="10807"/>
                    <a:pt x="314235" y="11658"/>
                  </a:cubicBezTo>
                  <a:cubicBezTo>
                    <a:pt x="316654" y="15297"/>
                    <a:pt x="317025" y="17421"/>
                    <a:pt x="317059" y="21765"/>
                  </a:cubicBezTo>
                  <a:cubicBezTo>
                    <a:pt x="317071" y="22940"/>
                    <a:pt x="317083" y="24114"/>
                    <a:pt x="317095" y="25324"/>
                  </a:cubicBezTo>
                  <a:cubicBezTo>
                    <a:pt x="317102" y="26618"/>
                    <a:pt x="317108" y="27912"/>
                    <a:pt x="317115" y="29245"/>
                  </a:cubicBezTo>
                  <a:cubicBezTo>
                    <a:pt x="317127" y="30604"/>
                    <a:pt x="317138" y="31963"/>
                    <a:pt x="317150" y="33363"/>
                  </a:cubicBezTo>
                  <a:cubicBezTo>
                    <a:pt x="317185" y="37876"/>
                    <a:pt x="317210" y="42390"/>
                    <a:pt x="317231" y="46903"/>
                  </a:cubicBezTo>
                  <a:cubicBezTo>
                    <a:pt x="317235" y="47671"/>
                    <a:pt x="317239" y="48440"/>
                    <a:pt x="317243" y="49231"/>
                  </a:cubicBezTo>
                  <a:cubicBezTo>
                    <a:pt x="317279" y="56479"/>
                    <a:pt x="317310" y="63727"/>
                    <a:pt x="317329" y="70974"/>
                  </a:cubicBezTo>
                  <a:cubicBezTo>
                    <a:pt x="317355" y="80239"/>
                    <a:pt x="317404" y="89503"/>
                    <a:pt x="317484" y="98768"/>
                  </a:cubicBezTo>
                  <a:cubicBezTo>
                    <a:pt x="317539" y="105285"/>
                    <a:pt x="317568" y="111802"/>
                    <a:pt x="317576" y="118319"/>
                  </a:cubicBezTo>
                  <a:cubicBezTo>
                    <a:pt x="317582" y="122210"/>
                    <a:pt x="317603" y="126099"/>
                    <a:pt x="317645" y="129990"/>
                  </a:cubicBezTo>
                  <a:cubicBezTo>
                    <a:pt x="317691" y="134336"/>
                    <a:pt x="317692" y="138680"/>
                    <a:pt x="317683" y="143026"/>
                  </a:cubicBezTo>
                  <a:cubicBezTo>
                    <a:pt x="317706" y="144308"/>
                    <a:pt x="317729" y="145590"/>
                    <a:pt x="317753" y="146911"/>
                  </a:cubicBezTo>
                  <a:cubicBezTo>
                    <a:pt x="317686" y="153963"/>
                    <a:pt x="316953" y="158178"/>
                    <a:pt x="311964" y="163321"/>
                  </a:cubicBezTo>
                  <a:cubicBezTo>
                    <a:pt x="311283" y="163860"/>
                    <a:pt x="310602" y="164400"/>
                    <a:pt x="309900" y="164956"/>
                  </a:cubicBezTo>
                  <a:cubicBezTo>
                    <a:pt x="309099" y="165593"/>
                    <a:pt x="308299" y="166229"/>
                    <a:pt x="307474" y="166885"/>
                  </a:cubicBezTo>
                  <a:cubicBezTo>
                    <a:pt x="302529" y="169160"/>
                    <a:pt x="298002" y="168923"/>
                    <a:pt x="292620" y="168885"/>
                  </a:cubicBezTo>
                  <a:cubicBezTo>
                    <a:pt x="291457" y="168890"/>
                    <a:pt x="290293" y="168896"/>
                    <a:pt x="289094" y="168901"/>
                  </a:cubicBezTo>
                  <a:cubicBezTo>
                    <a:pt x="285191" y="168915"/>
                    <a:pt x="281288" y="168904"/>
                    <a:pt x="277385" y="168893"/>
                  </a:cubicBezTo>
                  <a:cubicBezTo>
                    <a:pt x="274588" y="168898"/>
                    <a:pt x="271792" y="168904"/>
                    <a:pt x="268995" y="168912"/>
                  </a:cubicBezTo>
                  <a:cubicBezTo>
                    <a:pt x="262185" y="168926"/>
                    <a:pt x="255375" y="168924"/>
                    <a:pt x="248565" y="168914"/>
                  </a:cubicBezTo>
                  <a:cubicBezTo>
                    <a:pt x="243031" y="168906"/>
                    <a:pt x="237496" y="168905"/>
                    <a:pt x="231962" y="168909"/>
                  </a:cubicBezTo>
                  <a:cubicBezTo>
                    <a:pt x="231174" y="168909"/>
                    <a:pt x="230386" y="168910"/>
                    <a:pt x="229575" y="168910"/>
                  </a:cubicBezTo>
                  <a:cubicBezTo>
                    <a:pt x="227974" y="168912"/>
                    <a:pt x="226374" y="168913"/>
                    <a:pt x="224774" y="168914"/>
                  </a:cubicBezTo>
                  <a:cubicBezTo>
                    <a:pt x="209768" y="168924"/>
                    <a:pt x="194762" y="168912"/>
                    <a:pt x="179757" y="168894"/>
                  </a:cubicBezTo>
                  <a:cubicBezTo>
                    <a:pt x="166882" y="168878"/>
                    <a:pt x="154006" y="168881"/>
                    <a:pt x="141131" y="168897"/>
                  </a:cubicBezTo>
                  <a:cubicBezTo>
                    <a:pt x="126179" y="168915"/>
                    <a:pt x="111227" y="168923"/>
                    <a:pt x="96275" y="168912"/>
                  </a:cubicBezTo>
                  <a:cubicBezTo>
                    <a:pt x="94681" y="168911"/>
                    <a:pt x="93086" y="168910"/>
                    <a:pt x="91492" y="168909"/>
                  </a:cubicBezTo>
                  <a:cubicBezTo>
                    <a:pt x="90708" y="168908"/>
                    <a:pt x="89923" y="168908"/>
                    <a:pt x="89115" y="168907"/>
                  </a:cubicBezTo>
                  <a:cubicBezTo>
                    <a:pt x="83587" y="168904"/>
                    <a:pt x="78059" y="168909"/>
                    <a:pt x="72531" y="168917"/>
                  </a:cubicBezTo>
                  <a:cubicBezTo>
                    <a:pt x="65091" y="168928"/>
                    <a:pt x="57651" y="168921"/>
                    <a:pt x="50211" y="168900"/>
                  </a:cubicBezTo>
                  <a:cubicBezTo>
                    <a:pt x="47477" y="168896"/>
                    <a:pt x="44743" y="168897"/>
                    <a:pt x="42010" y="168905"/>
                  </a:cubicBezTo>
                  <a:cubicBezTo>
                    <a:pt x="38284" y="168914"/>
                    <a:pt x="34559" y="168902"/>
                    <a:pt x="30833" y="168885"/>
                  </a:cubicBezTo>
                  <a:cubicBezTo>
                    <a:pt x="29203" y="168897"/>
                    <a:pt x="29203" y="168897"/>
                    <a:pt x="27540" y="168909"/>
                  </a:cubicBezTo>
                  <a:cubicBezTo>
                    <a:pt x="21853" y="168857"/>
                    <a:pt x="18209" y="168552"/>
                    <a:pt x="13554" y="164956"/>
                  </a:cubicBezTo>
                  <a:cubicBezTo>
                    <a:pt x="12709" y="164418"/>
                    <a:pt x="11865" y="163880"/>
                    <a:pt x="10994" y="163325"/>
                  </a:cubicBezTo>
                  <a:cubicBezTo>
                    <a:pt x="7289" y="160544"/>
                    <a:pt x="4700" y="158369"/>
                    <a:pt x="3399" y="153824"/>
                  </a:cubicBezTo>
                  <a:cubicBezTo>
                    <a:pt x="3054" y="150155"/>
                    <a:pt x="3013" y="146589"/>
                    <a:pt x="3072" y="142905"/>
                  </a:cubicBezTo>
                  <a:cubicBezTo>
                    <a:pt x="3058" y="141522"/>
                    <a:pt x="3043" y="140140"/>
                    <a:pt x="3028" y="138716"/>
                  </a:cubicBezTo>
                  <a:cubicBezTo>
                    <a:pt x="3000" y="134943"/>
                    <a:pt x="3012" y="131172"/>
                    <a:pt x="3046" y="127399"/>
                  </a:cubicBezTo>
                  <a:cubicBezTo>
                    <a:pt x="3074" y="123440"/>
                    <a:pt x="3056" y="119481"/>
                    <a:pt x="3044" y="115522"/>
                  </a:cubicBezTo>
                  <a:cubicBezTo>
                    <a:pt x="3033" y="108875"/>
                    <a:pt x="3059" y="102229"/>
                    <a:pt x="3108" y="95582"/>
                  </a:cubicBezTo>
                  <a:cubicBezTo>
                    <a:pt x="3165" y="87911"/>
                    <a:pt x="3159" y="80242"/>
                    <a:pt x="3119" y="72571"/>
                  </a:cubicBezTo>
                  <a:cubicBezTo>
                    <a:pt x="3083" y="65174"/>
                    <a:pt x="3093" y="57778"/>
                    <a:pt x="3123" y="50380"/>
                  </a:cubicBezTo>
                  <a:cubicBezTo>
                    <a:pt x="3135" y="47240"/>
                    <a:pt x="3130" y="44101"/>
                    <a:pt x="3112" y="40961"/>
                  </a:cubicBezTo>
                  <a:cubicBezTo>
                    <a:pt x="3097" y="36571"/>
                    <a:pt x="3134" y="32184"/>
                    <a:pt x="3186" y="27794"/>
                  </a:cubicBezTo>
                  <a:cubicBezTo>
                    <a:pt x="3171" y="26499"/>
                    <a:pt x="3156" y="25204"/>
                    <a:pt x="3141" y="23871"/>
                  </a:cubicBezTo>
                  <a:cubicBezTo>
                    <a:pt x="3270" y="17606"/>
                    <a:pt x="3650" y="13710"/>
                    <a:pt x="8101" y="9085"/>
                  </a:cubicBezTo>
                  <a:cubicBezTo>
                    <a:pt x="12440" y="5304"/>
                    <a:pt x="16258" y="3127"/>
                    <a:pt x="22082" y="3129"/>
                  </a:cubicBezTo>
                  <a:close/>
                  <a:moveTo>
                    <a:pt x="17040" y="18526"/>
                  </a:moveTo>
                  <a:cubicBezTo>
                    <a:pt x="16526" y="21145"/>
                    <a:pt x="16526" y="21145"/>
                    <a:pt x="16621" y="24107"/>
                  </a:cubicBezTo>
                  <a:cubicBezTo>
                    <a:pt x="16616" y="25256"/>
                    <a:pt x="16611" y="26405"/>
                    <a:pt x="16606" y="27589"/>
                  </a:cubicBezTo>
                  <a:cubicBezTo>
                    <a:pt x="16619" y="28848"/>
                    <a:pt x="16632" y="30106"/>
                    <a:pt x="16644" y="31403"/>
                  </a:cubicBezTo>
                  <a:cubicBezTo>
                    <a:pt x="16644" y="32730"/>
                    <a:pt x="16643" y="34057"/>
                    <a:pt x="16643" y="35424"/>
                  </a:cubicBezTo>
                  <a:cubicBezTo>
                    <a:pt x="16645" y="39819"/>
                    <a:pt x="16672" y="44215"/>
                    <a:pt x="16700" y="48610"/>
                  </a:cubicBezTo>
                  <a:cubicBezTo>
                    <a:pt x="16706" y="51654"/>
                    <a:pt x="16711" y="54697"/>
                    <a:pt x="16715" y="57741"/>
                  </a:cubicBezTo>
                  <a:cubicBezTo>
                    <a:pt x="16726" y="64939"/>
                    <a:pt x="16754" y="72138"/>
                    <a:pt x="16789" y="79336"/>
                  </a:cubicBezTo>
                  <a:cubicBezTo>
                    <a:pt x="16828" y="87531"/>
                    <a:pt x="16847" y="95727"/>
                    <a:pt x="16865" y="103922"/>
                  </a:cubicBezTo>
                  <a:cubicBezTo>
                    <a:pt x="16901" y="120780"/>
                    <a:pt x="16963" y="137638"/>
                    <a:pt x="17040" y="154497"/>
                  </a:cubicBezTo>
                  <a:cubicBezTo>
                    <a:pt x="20381" y="156391"/>
                    <a:pt x="22772" y="157112"/>
                    <a:pt x="26604" y="157117"/>
                  </a:cubicBezTo>
                  <a:cubicBezTo>
                    <a:pt x="27582" y="157123"/>
                    <a:pt x="28560" y="157130"/>
                    <a:pt x="29567" y="157137"/>
                  </a:cubicBezTo>
                  <a:cubicBezTo>
                    <a:pt x="30636" y="157133"/>
                    <a:pt x="31704" y="157128"/>
                    <a:pt x="32805" y="157124"/>
                  </a:cubicBezTo>
                  <a:cubicBezTo>
                    <a:pt x="33945" y="157128"/>
                    <a:pt x="35084" y="157133"/>
                    <a:pt x="36259" y="157137"/>
                  </a:cubicBezTo>
                  <a:cubicBezTo>
                    <a:pt x="40088" y="157149"/>
                    <a:pt x="43917" y="157145"/>
                    <a:pt x="47746" y="157140"/>
                  </a:cubicBezTo>
                  <a:cubicBezTo>
                    <a:pt x="50487" y="157145"/>
                    <a:pt x="53228" y="157151"/>
                    <a:pt x="55969" y="157158"/>
                  </a:cubicBezTo>
                  <a:cubicBezTo>
                    <a:pt x="63422" y="157174"/>
                    <a:pt x="70875" y="157174"/>
                    <a:pt x="78328" y="157171"/>
                  </a:cubicBezTo>
                  <a:cubicBezTo>
                    <a:pt x="82981" y="157170"/>
                    <a:pt x="87633" y="157173"/>
                    <a:pt x="92286" y="157177"/>
                  </a:cubicBezTo>
                  <a:cubicBezTo>
                    <a:pt x="93058" y="157178"/>
                    <a:pt x="93830" y="157178"/>
                    <a:pt x="94626" y="157179"/>
                  </a:cubicBezTo>
                  <a:cubicBezTo>
                    <a:pt x="96194" y="157181"/>
                    <a:pt x="97763" y="157182"/>
                    <a:pt x="99331" y="157183"/>
                  </a:cubicBezTo>
                  <a:cubicBezTo>
                    <a:pt x="114042" y="157196"/>
                    <a:pt x="128754" y="157194"/>
                    <a:pt x="143465" y="157186"/>
                  </a:cubicBezTo>
                  <a:cubicBezTo>
                    <a:pt x="156929" y="157180"/>
                    <a:pt x="170392" y="157194"/>
                    <a:pt x="183855" y="157216"/>
                  </a:cubicBezTo>
                  <a:cubicBezTo>
                    <a:pt x="197676" y="157238"/>
                    <a:pt x="211497" y="157248"/>
                    <a:pt x="225317" y="157243"/>
                  </a:cubicBezTo>
                  <a:cubicBezTo>
                    <a:pt x="233078" y="157241"/>
                    <a:pt x="240839" y="157244"/>
                    <a:pt x="248600" y="157260"/>
                  </a:cubicBezTo>
                  <a:cubicBezTo>
                    <a:pt x="255895" y="157275"/>
                    <a:pt x="263190" y="157273"/>
                    <a:pt x="270485" y="157258"/>
                  </a:cubicBezTo>
                  <a:cubicBezTo>
                    <a:pt x="273167" y="157255"/>
                    <a:pt x="275848" y="157258"/>
                    <a:pt x="278530" y="157268"/>
                  </a:cubicBezTo>
                  <a:cubicBezTo>
                    <a:pt x="282182" y="157280"/>
                    <a:pt x="285834" y="157271"/>
                    <a:pt x="289486" y="157256"/>
                  </a:cubicBezTo>
                  <a:cubicBezTo>
                    <a:pt x="290555" y="157264"/>
                    <a:pt x="291623" y="157273"/>
                    <a:pt x="292724" y="157282"/>
                  </a:cubicBezTo>
                  <a:cubicBezTo>
                    <a:pt x="296854" y="157246"/>
                    <a:pt x="299827" y="157191"/>
                    <a:pt x="303586" y="155398"/>
                  </a:cubicBezTo>
                  <a:cubicBezTo>
                    <a:pt x="305757" y="152708"/>
                    <a:pt x="305830" y="151211"/>
                    <a:pt x="305826" y="147769"/>
                  </a:cubicBezTo>
                  <a:cubicBezTo>
                    <a:pt x="305836" y="146623"/>
                    <a:pt x="305845" y="145478"/>
                    <a:pt x="305855" y="144298"/>
                  </a:cubicBezTo>
                  <a:cubicBezTo>
                    <a:pt x="305842" y="143042"/>
                    <a:pt x="305829" y="141787"/>
                    <a:pt x="305816" y="140494"/>
                  </a:cubicBezTo>
                  <a:cubicBezTo>
                    <a:pt x="305822" y="138509"/>
                    <a:pt x="305822" y="138509"/>
                    <a:pt x="305829" y="136485"/>
                  </a:cubicBezTo>
                  <a:cubicBezTo>
                    <a:pt x="305838" y="132100"/>
                    <a:pt x="305813" y="127717"/>
                    <a:pt x="305787" y="123332"/>
                  </a:cubicBezTo>
                  <a:cubicBezTo>
                    <a:pt x="305784" y="120294"/>
                    <a:pt x="305783" y="117256"/>
                    <a:pt x="305784" y="114218"/>
                  </a:cubicBezTo>
                  <a:cubicBezTo>
                    <a:pt x="305782" y="107847"/>
                    <a:pt x="305761" y="101477"/>
                    <a:pt x="305730" y="95106"/>
                  </a:cubicBezTo>
                  <a:cubicBezTo>
                    <a:pt x="305693" y="87736"/>
                    <a:pt x="305681" y="80365"/>
                    <a:pt x="305683" y="72995"/>
                  </a:cubicBezTo>
                  <a:cubicBezTo>
                    <a:pt x="305684" y="65909"/>
                    <a:pt x="305672" y="58824"/>
                    <a:pt x="305653" y="51738"/>
                  </a:cubicBezTo>
                  <a:cubicBezTo>
                    <a:pt x="305645" y="48720"/>
                    <a:pt x="305641" y="45702"/>
                    <a:pt x="305639" y="42684"/>
                  </a:cubicBezTo>
                  <a:cubicBezTo>
                    <a:pt x="305634" y="38474"/>
                    <a:pt x="305614" y="34264"/>
                    <a:pt x="305589" y="30054"/>
                  </a:cubicBezTo>
                  <a:cubicBezTo>
                    <a:pt x="305590" y="28168"/>
                    <a:pt x="305590" y="28168"/>
                    <a:pt x="305592" y="26243"/>
                  </a:cubicBezTo>
                  <a:cubicBezTo>
                    <a:pt x="305577" y="24530"/>
                    <a:pt x="305577" y="24530"/>
                    <a:pt x="305562" y="22782"/>
                  </a:cubicBezTo>
                  <a:cubicBezTo>
                    <a:pt x="305558" y="21786"/>
                    <a:pt x="305554" y="20790"/>
                    <a:pt x="305550" y="19764"/>
                  </a:cubicBezTo>
                  <a:cubicBezTo>
                    <a:pt x="305469" y="17105"/>
                    <a:pt x="305469" y="17105"/>
                    <a:pt x="302927" y="15040"/>
                  </a:cubicBezTo>
                  <a:cubicBezTo>
                    <a:pt x="300756" y="14688"/>
                    <a:pt x="300756" y="14688"/>
                    <a:pt x="298240" y="14744"/>
                  </a:cubicBezTo>
                  <a:cubicBezTo>
                    <a:pt x="297254" y="14737"/>
                    <a:pt x="296268" y="14730"/>
                    <a:pt x="295252" y="14723"/>
                  </a:cubicBezTo>
                  <a:cubicBezTo>
                    <a:pt x="293617" y="14730"/>
                    <a:pt x="293617" y="14730"/>
                    <a:pt x="291950" y="14737"/>
                  </a:cubicBezTo>
                  <a:cubicBezTo>
                    <a:pt x="290797" y="14732"/>
                    <a:pt x="289644" y="14728"/>
                    <a:pt x="288457" y="14723"/>
                  </a:cubicBezTo>
                  <a:cubicBezTo>
                    <a:pt x="284569" y="14711"/>
                    <a:pt x="280682" y="14716"/>
                    <a:pt x="276795" y="14720"/>
                  </a:cubicBezTo>
                  <a:cubicBezTo>
                    <a:pt x="274018" y="14715"/>
                    <a:pt x="271241" y="14709"/>
                    <a:pt x="268464" y="14702"/>
                  </a:cubicBezTo>
                  <a:cubicBezTo>
                    <a:pt x="261690" y="14688"/>
                    <a:pt x="254915" y="14686"/>
                    <a:pt x="248140" y="14688"/>
                  </a:cubicBezTo>
                  <a:cubicBezTo>
                    <a:pt x="242636" y="14690"/>
                    <a:pt x="237131" y="14688"/>
                    <a:pt x="231626" y="14683"/>
                  </a:cubicBezTo>
                  <a:cubicBezTo>
                    <a:pt x="230843" y="14683"/>
                    <a:pt x="230061" y="14682"/>
                    <a:pt x="229255" y="14681"/>
                  </a:cubicBezTo>
                  <a:cubicBezTo>
                    <a:pt x="227666" y="14680"/>
                    <a:pt x="226076" y="14678"/>
                    <a:pt x="224487" y="14677"/>
                  </a:cubicBezTo>
                  <a:cubicBezTo>
                    <a:pt x="209570" y="14664"/>
                    <a:pt x="194653" y="14667"/>
                    <a:pt x="179736" y="14674"/>
                  </a:cubicBezTo>
                  <a:cubicBezTo>
                    <a:pt x="166080" y="14680"/>
                    <a:pt x="152424" y="14667"/>
                    <a:pt x="138768" y="14645"/>
                  </a:cubicBezTo>
                  <a:cubicBezTo>
                    <a:pt x="124757" y="14622"/>
                    <a:pt x="110746" y="14613"/>
                    <a:pt x="96735" y="14617"/>
                  </a:cubicBezTo>
                  <a:cubicBezTo>
                    <a:pt x="88865" y="14619"/>
                    <a:pt x="80994" y="14616"/>
                    <a:pt x="73124" y="14600"/>
                  </a:cubicBezTo>
                  <a:cubicBezTo>
                    <a:pt x="65724" y="14585"/>
                    <a:pt x="58325" y="14588"/>
                    <a:pt x="50926" y="14603"/>
                  </a:cubicBezTo>
                  <a:cubicBezTo>
                    <a:pt x="48205" y="14606"/>
                    <a:pt x="45483" y="14602"/>
                    <a:pt x="42762" y="14593"/>
                  </a:cubicBezTo>
                  <a:cubicBezTo>
                    <a:pt x="39058" y="14581"/>
                    <a:pt x="35355" y="14590"/>
                    <a:pt x="31651" y="14605"/>
                  </a:cubicBezTo>
                  <a:cubicBezTo>
                    <a:pt x="30021" y="14592"/>
                    <a:pt x="30021" y="14592"/>
                    <a:pt x="28357" y="14579"/>
                  </a:cubicBezTo>
                  <a:cubicBezTo>
                    <a:pt x="27368" y="14587"/>
                    <a:pt x="26379" y="14595"/>
                    <a:pt x="25360" y="14604"/>
                  </a:cubicBezTo>
                  <a:cubicBezTo>
                    <a:pt x="24504" y="14604"/>
                    <a:pt x="23649" y="14604"/>
                    <a:pt x="22768" y="14604"/>
                  </a:cubicBezTo>
                  <a:cubicBezTo>
                    <a:pt x="19875" y="15166"/>
                    <a:pt x="18836" y="16232"/>
                    <a:pt x="17040" y="18526"/>
                  </a:cubicBezTo>
                  <a:close/>
                </a:path>
              </a:pathLst>
            </a:custGeom>
            <a:solidFill>
              <a:srgbClr val="2C2D2D"/>
            </a:solidFill>
            <a:ln w="1162" cap="flat">
              <a:noFill/>
              <a:prstDash val="solid"/>
              <a:miter/>
            </a:ln>
          </p:spPr>
          <p:txBody>
            <a:bodyPr/>
            <a:lstStyle/>
            <a:p>
              <a:endParaRPr lang="en-GB"/>
            </a:p>
          </p:txBody>
        </p:sp>
        <p:sp>
          <p:nvSpPr>
            <p:cNvPr id="120" name="Freeform 119">
              <a:extLst>
                <a:ext uri="{FF2B5EF4-FFF2-40B4-BE49-F238E27FC236}">
                  <a16:creationId xmlns:a16="http://schemas.microsoft.com/office/drawing/2014/main" id="{D9F90776-573C-CA14-728A-EBF5E97C2BF5}"/>
                </a:ext>
              </a:extLst>
            </p:cNvPr>
            <p:cNvSpPr/>
            <p:nvPr/>
          </p:nvSpPr>
          <p:spPr>
            <a:xfrm>
              <a:off x="3375999" y="3461537"/>
              <a:ext cx="535679" cy="400868"/>
            </a:xfrm>
            <a:custGeom>
              <a:avLst/>
              <a:gdLst>
                <a:gd name="csX0" fmla="*/ 67161 w 535679"/>
                <a:gd name="csY0" fmla="*/ 3017 h 400868"/>
                <a:gd name="csX1" fmla="*/ 72628 w 535679"/>
                <a:gd name="csY1" fmla="*/ 3000 h 400868"/>
                <a:gd name="csX2" fmla="*/ 87595 w 535679"/>
                <a:gd name="csY2" fmla="*/ 3004 h 400868"/>
                <a:gd name="csX3" fmla="*/ 103758 w 535679"/>
                <a:gd name="csY3" fmla="*/ 2990 h 400868"/>
                <a:gd name="csX4" fmla="*/ 135401 w 535679"/>
                <a:gd name="csY4" fmla="*/ 2988 h 400868"/>
                <a:gd name="csX5" fmla="*/ 161123 w 535679"/>
                <a:gd name="csY5" fmla="*/ 2993 h 400868"/>
                <a:gd name="csX6" fmla="*/ 164822 w 535679"/>
                <a:gd name="csY6" fmla="*/ 2991 h 400868"/>
                <a:gd name="csX7" fmla="*/ 172263 w 535679"/>
                <a:gd name="csY7" fmla="*/ 2988 h 400868"/>
                <a:gd name="csX8" fmla="*/ 242019 w 535679"/>
                <a:gd name="csY8" fmla="*/ 3008 h 400868"/>
                <a:gd name="csX9" fmla="*/ 301850 w 535679"/>
                <a:gd name="csY9" fmla="*/ 3005 h 400868"/>
                <a:gd name="csX10" fmla="*/ 371353 w 535679"/>
                <a:gd name="csY10" fmla="*/ 2990 h 400868"/>
                <a:gd name="csX11" fmla="*/ 378767 w 535679"/>
                <a:gd name="csY11" fmla="*/ 2993 h 400868"/>
                <a:gd name="csX12" fmla="*/ 382452 w 535679"/>
                <a:gd name="csY12" fmla="*/ 2994 h 400868"/>
                <a:gd name="csX13" fmla="*/ 408136 w 535679"/>
                <a:gd name="csY13" fmla="*/ 2984 h 400868"/>
                <a:gd name="csX14" fmla="*/ 439446 w 535679"/>
                <a:gd name="csY14" fmla="*/ 2996 h 400868"/>
                <a:gd name="csX15" fmla="*/ 455415 w 535679"/>
                <a:gd name="csY15" fmla="*/ 2997 h 400868"/>
                <a:gd name="csX16" fmla="*/ 470045 w 535679"/>
                <a:gd name="csY16" fmla="*/ 3011 h 400868"/>
                <a:gd name="csX17" fmla="*/ 475326 w 535679"/>
                <a:gd name="csY17" fmla="*/ 3004 h 400868"/>
                <a:gd name="csX18" fmla="*/ 502451 w 535679"/>
                <a:gd name="csY18" fmla="*/ 6946 h 400868"/>
                <a:gd name="csX19" fmla="*/ 505574 w 535679"/>
                <a:gd name="csY19" fmla="*/ 8035 h 400868"/>
                <a:gd name="csX20" fmla="*/ 516397 w 535679"/>
                <a:gd name="csY20" fmla="*/ 13919 h 400868"/>
                <a:gd name="csX21" fmla="*/ 516397 w 535679"/>
                <a:gd name="csY21" fmla="*/ 16243 h 400868"/>
                <a:gd name="csX22" fmla="*/ 518358 w 535679"/>
                <a:gd name="csY22" fmla="*/ 17115 h 400868"/>
                <a:gd name="csX23" fmla="*/ 532667 w 535679"/>
                <a:gd name="csY23" fmla="*/ 32513 h 400868"/>
                <a:gd name="csX24" fmla="*/ 533802 w 535679"/>
                <a:gd name="csY24" fmla="*/ 34384 h 400868"/>
                <a:gd name="csX25" fmla="*/ 538177 w 535679"/>
                <a:gd name="csY25" fmla="*/ 54159 h 400868"/>
                <a:gd name="csX26" fmla="*/ 538278 w 535679"/>
                <a:gd name="csY26" fmla="*/ 58174 h 400868"/>
                <a:gd name="csX27" fmla="*/ 538477 w 535679"/>
                <a:gd name="csY27" fmla="*/ 73188 h 400868"/>
                <a:gd name="csX28" fmla="*/ 538503 w 535679"/>
                <a:gd name="csY28" fmla="*/ 76290 h 400868"/>
                <a:gd name="csX29" fmla="*/ 538634 w 535679"/>
                <a:gd name="csY29" fmla="*/ 131450 h 400868"/>
                <a:gd name="csX30" fmla="*/ 538635 w 535679"/>
                <a:gd name="csY30" fmla="*/ 154204 h 400868"/>
                <a:gd name="csX31" fmla="*/ 538628 w 535679"/>
                <a:gd name="csY31" fmla="*/ 194766 h 400868"/>
                <a:gd name="csX32" fmla="*/ 538629 w 535679"/>
                <a:gd name="csY32" fmla="*/ 231436 h 400868"/>
                <a:gd name="csX33" fmla="*/ 538634 w 535679"/>
                <a:gd name="csY33" fmla="*/ 274262 h 400868"/>
                <a:gd name="csX34" fmla="*/ 538636 w 535679"/>
                <a:gd name="csY34" fmla="*/ 296846 h 400868"/>
                <a:gd name="csX35" fmla="*/ 538630 w 535679"/>
                <a:gd name="csY35" fmla="*/ 318043 h 400868"/>
                <a:gd name="csX36" fmla="*/ 538632 w 535679"/>
                <a:gd name="csY36" fmla="*/ 325787 h 400868"/>
                <a:gd name="csX37" fmla="*/ 532667 w 535679"/>
                <a:gd name="csY37" fmla="*/ 374182 h 400868"/>
                <a:gd name="csX38" fmla="*/ 531019 w 535679"/>
                <a:gd name="csY38" fmla="*/ 377024 h 400868"/>
                <a:gd name="csX39" fmla="*/ 496079 w 535679"/>
                <a:gd name="csY39" fmla="*/ 402500 h 400868"/>
                <a:gd name="csX40" fmla="*/ 473651 w 535679"/>
                <a:gd name="csY40" fmla="*/ 403686 h 400868"/>
                <a:gd name="csX41" fmla="*/ 468183 w 535679"/>
                <a:gd name="csY41" fmla="*/ 403705 h 400868"/>
                <a:gd name="csX42" fmla="*/ 453259 w 535679"/>
                <a:gd name="csY42" fmla="*/ 403709 h 400868"/>
                <a:gd name="csX43" fmla="*/ 437125 w 535679"/>
                <a:gd name="csY43" fmla="*/ 403730 h 400868"/>
                <a:gd name="csX44" fmla="*/ 405556 w 535679"/>
                <a:gd name="csY44" fmla="*/ 403745 h 400868"/>
                <a:gd name="csX45" fmla="*/ 379890 w 535679"/>
                <a:gd name="csY45" fmla="*/ 403748 h 400868"/>
                <a:gd name="csX46" fmla="*/ 376195 w 535679"/>
                <a:gd name="csY46" fmla="*/ 403750 h 400868"/>
                <a:gd name="csX47" fmla="*/ 368762 w 535679"/>
                <a:gd name="csY47" fmla="*/ 403756 h 400868"/>
                <a:gd name="csX48" fmla="*/ 299126 w 535679"/>
                <a:gd name="csY48" fmla="*/ 403752 h 400868"/>
                <a:gd name="csX49" fmla="*/ 235469 w 535679"/>
                <a:gd name="csY49" fmla="*/ 403783 h 400868"/>
                <a:gd name="csX50" fmla="*/ 170041 w 535679"/>
                <a:gd name="csY50" fmla="*/ 403815 h 400868"/>
                <a:gd name="csX51" fmla="*/ 133334 w 535679"/>
                <a:gd name="csY51" fmla="*/ 403834 h 400868"/>
                <a:gd name="csX52" fmla="*/ 102090 w 535679"/>
                <a:gd name="csY52" fmla="*/ 403832 h 400868"/>
                <a:gd name="csX53" fmla="*/ 86161 w 535679"/>
                <a:gd name="csY53" fmla="*/ 403837 h 400868"/>
                <a:gd name="csX54" fmla="*/ 71557 w 535679"/>
                <a:gd name="csY54" fmla="*/ 403825 h 400868"/>
                <a:gd name="csX55" fmla="*/ 66297 w 535679"/>
                <a:gd name="csY55" fmla="*/ 403836 h 400868"/>
                <a:gd name="csX56" fmla="*/ 17984 w 535679"/>
                <a:gd name="csY56" fmla="*/ 386458 h 400868"/>
                <a:gd name="csX57" fmla="*/ 3287 w 535679"/>
                <a:gd name="csY57" fmla="*/ 348006 h 400868"/>
                <a:gd name="csX58" fmla="*/ 3260 w 535679"/>
                <a:gd name="csY58" fmla="*/ 344066 h 400868"/>
                <a:gd name="csX59" fmla="*/ 3254 w 535679"/>
                <a:gd name="csY59" fmla="*/ 331070 h 400868"/>
                <a:gd name="csX60" fmla="*/ 3218 w 535679"/>
                <a:gd name="csY60" fmla="*/ 321721 h 400868"/>
                <a:gd name="csX61" fmla="*/ 3190 w 535679"/>
                <a:gd name="csY61" fmla="*/ 299009 h 400868"/>
                <a:gd name="csX62" fmla="*/ 3180 w 535679"/>
                <a:gd name="csY62" fmla="*/ 280538 h 400868"/>
                <a:gd name="csX63" fmla="*/ 3176 w 535679"/>
                <a:gd name="csY63" fmla="*/ 277877 h 400868"/>
                <a:gd name="csX64" fmla="*/ 3167 w 535679"/>
                <a:gd name="csY64" fmla="*/ 272524 h 400868"/>
                <a:gd name="csX65" fmla="*/ 3161 w 535679"/>
                <a:gd name="csY65" fmla="*/ 222387 h 400868"/>
                <a:gd name="csX66" fmla="*/ 3103 w 535679"/>
                <a:gd name="csY66" fmla="*/ 176583 h 400868"/>
                <a:gd name="csX67" fmla="*/ 3047 w 535679"/>
                <a:gd name="csY67" fmla="*/ 129479 h 400868"/>
                <a:gd name="csX68" fmla="*/ 3013 w 535679"/>
                <a:gd name="csY68" fmla="*/ 103063 h 400868"/>
                <a:gd name="csX69" fmla="*/ 3010 w 535679"/>
                <a:gd name="csY69" fmla="*/ 80575 h 400868"/>
                <a:gd name="csX70" fmla="*/ 2999 w 535679"/>
                <a:gd name="csY70" fmla="*/ 69117 h 400868"/>
                <a:gd name="csX71" fmla="*/ 10865 w 535679"/>
                <a:gd name="csY71" fmla="*/ 29026 h 400868"/>
                <a:gd name="csX72" fmla="*/ 13548 w 535679"/>
                <a:gd name="csY72" fmla="*/ 25327 h 400868"/>
                <a:gd name="csX73" fmla="*/ 38757 w 535679"/>
                <a:gd name="csY73" fmla="*/ 6946 h 400868"/>
                <a:gd name="csX74" fmla="*/ 40882 w 535679"/>
                <a:gd name="csY74" fmla="*/ 5986 h 400868"/>
                <a:gd name="csX75" fmla="*/ 67161 w 535679"/>
                <a:gd name="csY75" fmla="*/ 3017 h 400868"/>
                <a:gd name="csX76" fmla="*/ 24807 w 535679"/>
                <a:gd name="csY76" fmla="*/ 19807 h 400868"/>
                <a:gd name="csX77" fmla="*/ 20753 w 535679"/>
                <a:gd name="csY77" fmla="*/ 24573 h 400868"/>
                <a:gd name="csX78" fmla="*/ 17180 w 535679"/>
                <a:gd name="csY78" fmla="*/ 28364 h 400868"/>
                <a:gd name="csX79" fmla="*/ 13117 w 535679"/>
                <a:gd name="csY79" fmla="*/ 35927 h 400868"/>
                <a:gd name="csX80" fmla="*/ 9651 w 535679"/>
                <a:gd name="csY80" fmla="*/ 43977 h 400868"/>
                <a:gd name="csX81" fmla="*/ 8249 w 535679"/>
                <a:gd name="csY81" fmla="*/ 51844 h 400868"/>
                <a:gd name="csX82" fmla="*/ 8230 w 535679"/>
                <a:gd name="csY82" fmla="*/ 55126 h 400868"/>
                <a:gd name="csX83" fmla="*/ 8246 w 535679"/>
                <a:gd name="csY83" fmla="*/ 58719 h 400868"/>
                <a:gd name="csX84" fmla="*/ 8235 w 535679"/>
                <a:gd name="csY84" fmla="*/ 62546 h 400868"/>
                <a:gd name="csX85" fmla="*/ 8240 w 535679"/>
                <a:gd name="csY85" fmla="*/ 75286 h 400868"/>
                <a:gd name="csX86" fmla="*/ 8228 w 535679"/>
                <a:gd name="csY86" fmla="*/ 84402 h 400868"/>
                <a:gd name="csX87" fmla="*/ 8227 w 535679"/>
                <a:gd name="csY87" fmla="*/ 106626 h 400868"/>
                <a:gd name="csX88" fmla="*/ 8230 w 535679"/>
                <a:gd name="csY88" fmla="*/ 124697 h 400868"/>
                <a:gd name="csX89" fmla="*/ 8229 w 535679"/>
                <a:gd name="csY89" fmla="*/ 127295 h 400868"/>
                <a:gd name="csX90" fmla="*/ 8227 w 535679"/>
                <a:gd name="csY90" fmla="*/ 132519 h 400868"/>
                <a:gd name="csX91" fmla="*/ 8240 w 535679"/>
                <a:gd name="csY91" fmla="*/ 181537 h 400868"/>
                <a:gd name="csX92" fmla="*/ 8238 w 535679"/>
                <a:gd name="csY92" fmla="*/ 223558 h 400868"/>
                <a:gd name="csX93" fmla="*/ 8228 w 535679"/>
                <a:gd name="csY93" fmla="*/ 272367 h 400868"/>
                <a:gd name="csX94" fmla="*/ 8230 w 535679"/>
                <a:gd name="csY94" fmla="*/ 277579 h 400868"/>
                <a:gd name="csX95" fmla="*/ 8231 w 535679"/>
                <a:gd name="csY95" fmla="*/ 280169 h 400868"/>
                <a:gd name="csX96" fmla="*/ 8224 w 535679"/>
                <a:gd name="csY96" fmla="*/ 298199 h 400868"/>
                <a:gd name="csX97" fmla="*/ 8236 w 535679"/>
                <a:gd name="csY97" fmla="*/ 322505 h 400868"/>
                <a:gd name="csX98" fmla="*/ 8233 w 535679"/>
                <a:gd name="csY98" fmla="*/ 331419 h 400868"/>
                <a:gd name="csX99" fmla="*/ 8246 w 535679"/>
                <a:gd name="csY99" fmla="*/ 343604 h 400868"/>
                <a:gd name="csX100" fmla="*/ 8230 w 535679"/>
                <a:gd name="csY100" fmla="*/ 347151 h 400868"/>
                <a:gd name="csX101" fmla="*/ 20076 w 535679"/>
                <a:gd name="csY101" fmla="*/ 384928 h 400868"/>
                <a:gd name="csX102" fmla="*/ 35270 w 535679"/>
                <a:gd name="csY102" fmla="*/ 392777 h 400868"/>
                <a:gd name="csX103" fmla="*/ 39034 w 535679"/>
                <a:gd name="csY103" fmla="*/ 395123 h 400868"/>
                <a:gd name="csX104" fmla="*/ 62798 w 535679"/>
                <a:gd name="csY104" fmla="*/ 398023 h 400868"/>
                <a:gd name="csX105" fmla="*/ 68401 w 535679"/>
                <a:gd name="csY105" fmla="*/ 398048 h 400868"/>
                <a:gd name="csX106" fmla="*/ 83760 w 535679"/>
                <a:gd name="csY106" fmla="*/ 398050 h 400868"/>
                <a:gd name="csX107" fmla="*/ 100339 w 535679"/>
                <a:gd name="csY107" fmla="*/ 398075 h 400868"/>
                <a:gd name="csX108" fmla="*/ 132808 w 535679"/>
                <a:gd name="csY108" fmla="*/ 398091 h 400868"/>
                <a:gd name="csX109" fmla="*/ 159204 w 535679"/>
                <a:gd name="csY109" fmla="*/ 398093 h 400868"/>
                <a:gd name="csX110" fmla="*/ 163000 w 535679"/>
                <a:gd name="csY110" fmla="*/ 398096 h 400868"/>
                <a:gd name="csX111" fmla="*/ 170634 w 535679"/>
                <a:gd name="csY111" fmla="*/ 398102 h 400868"/>
                <a:gd name="csX112" fmla="*/ 242226 w 535679"/>
                <a:gd name="csY112" fmla="*/ 398092 h 400868"/>
                <a:gd name="csX113" fmla="*/ 307689 w 535679"/>
                <a:gd name="csY113" fmla="*/ 398125 h 400868"/>
                <a:gd name="csX114" fmla="*/ 374933 w 535679"/>
                <a:gd name="csY114" fmla="*/ 398161 h 400868"/>
                <a:gd name="csX115" fmla="*/ 382544 w 535679"/>
                <a:gd name="csY115" fmla="*/ 398158 h 400868"/>
                <a:gd name="csX116" fmla="*/ 386326 w 535679"/>
                <a:gd name="csY116" fmla="*/ 398156 h 400868"/>
                <a:gd name="csX117" fmla="*/ 412675 w 535679"/>
                <a:gd name="csY117" fmla="*/ 398182 h 400868"/>
                <a:gd name="csX118" fmla="*/ 444809 w 535679"/>
                <a:gd name="csY118" fmla="*/ 398175 h 400868"/>
                <a:gd name="csX119" fmla="*/ 461196 w 535679"/>
                <a:gd name="csY119" fmla="*/ 398180 h 400868"/>
                <a:gd name="csX120" fmla="*/ 476216 w 535679"/>
                <a:gd name="csY120" fmla="*/ 398164 h 400868"/>
                <a:gd name="csX121" fmla="*/ 481631 w 535679"/>
                <a:gd name="csY121" fmla="*/ 398177 h 400868"/>
                <a:gd name="csX122" fmla="*/ 511748 w 535679"/>
                <a:gd name="csY122" fmla="*/ 391615 h 400868"/>
                <a:gd name="csX123" fmla="*/ 516397 w 535679"/>
                <a:gd name="csY123" fmla="*/ 385804 h 400868"/>
                <a:gd name="csX124" fmla="*/ 521045 w 535679"/>
                <a:gd name="csY124" fmla="*/ 382317 h 400868"/>
                <a:gd name="csX125" fmla="*/ 521045 w 535679"/>
                <a:gd name="csY125" fmla="*/ 379993 h 400868"/>
                <a:gd name="csX126" fmla="*/ 524532 w 535679"/>
                <a:gd name="csY126" fmla="*/ 378831 h 400868"/>
                <a:gd name="csX127" fmla="*/ 524532 w 535679"/>
                <a:gd name="csY127" fmla="*/ 373020 h 400868"/>
                <a:gd name="csX128" fmla="*/ 526695 w 535679"/>
                <a:gd name="csY128" fmla="*/ 372107 h 400868"/>
                <a:gd name="csX129" fmla="*/ 533829 w 535679"/>
                <a:gd name="csY129" fmla="*/ 361399 h 400868"/>
                <a:gd name="csX130" fmla="*/ 534427 w 535679"/>
                <a:gd name="csY130" fmla="*/ 348462 h 400868"/>
                <a:gd name="csX131" fmla="*/ 534452 w 535679"/>
                <a:gd name="csY131" fmla="*/ 344585 h 400868"/>
                <a:gd name="csX132" fmla="*/ 534449 w 535679"/>
                <a:gd name="csY132" fmla="*/ 331761 h 400868"/>
                <a:gd name="csX133" fmla="*/ 534479 w 535679"/>
                <a:gd name="csY133" fmla="*/ 322550 h 400868"/>
                <a:gd name="csX134" fmla="*/ 534495 w 535679"/>
                <a:gd name="csY134" fmla="*/ 300150 h 400868"/>
                <a:gd name="csX135" fmla="*/ 534496 w 535679"/>
                <a:gd name="csY135" fmla="*/ 281931 h 400868"/>
                <a:gd name="csX136" fmla="*/ 534499 w 535679"/>
                <a:gd name="csY136" fmla="*/ 279308 h 400868"/>
                <a:gd name="csX137" fmla="*/ 534506 w 535679"/>
                <a:gd name="csY137" fmla="*/ 274032 h 400868"/>
                <a:gd name="csX138" fmla="*/ 534495 w 535679"/>
                <a:gd name="csY138" fmla="*/ 224586 h 400868"/>
                <a:gd name="csX139" fmla="*/ 534529 w 535679"/>
                <a:gd name="csY139" fmla="*/ 179414 h 400868"/>
                <a:gd name="csX140" fmla="*/ 534565 w 535679"/>
                <a:gd name="csY140" fmla="*/ 132971 h 400868"/>
                <a:gd name="csX141" fmla="*/ 534561 w 535679"/>
                <a:gd name="csY141" fmla="*/ 127711 h 400868"/>
                <a:gd name="csX142" fmla="*/ 534560 w 535679"/>
                <a:gd name="csY142" fmla="*/ 125097 h 400868"/>
                <a:gd name="csX143" fmla="*/ 534585 w 535679"/>
                <a:gd name="csY143" fmla="*/ 106921 h 400868"/>
                <a:gd name="csX144" fmla="*/ 534579 w 535679"/>
                <a:gd name="csY144" fmla="*/ 84740 h 400868"/>
                <a:gd name="csX145" fmla="*/ 534584 w 535679"/>
                <a:gd name="csY145" fmla="*/ 73437 h 400868"/>
                <a:gd name="csX146" fmla="*/ 534559 w 535679"/>
                <a:gd name="csY146" fmla="*/ 61147 h 400868"/>
                <a:gd name="csX147" fmla="*/ 534601 w 535679"/>
                <a:gd name="csY147" fmla="*/ 57590 h 400868"/>
                <a:gd name="csX148" fmla="*/ 528018 w 535679"/>
                <a:gd name="csY148" fmla="*/ 33675 h 400868"/>
                <a:gd name="csX149" fmla="*/ 524532 w 535679"/>
                <a:gd name="csY149" fmla="*/ 33675 h 400868"/>
                <a:gd name="csX150" fmla="*/ 524169 w 535679"/>
                <a:gd name="csY150" fmla="*/ 31569 h 400868"/>
                <a:gd name="csX151" fmla="*/ 519883 w 535679"/>
                <a:gd name="csY151" fmla="*/ 25540 h 400868"/>
                <a:gd name="csX152" fmla="*/ 517559 w 535679"/>
                <a:gd name="csY152" fmla="*/ 25540 h 400868"/>
                <a:gd name="csX153" fmla="*/ 516760 w 535679"/>
                <a:gd name="csY153" fmla="*/ 23579 h 400868"/>
                <a:gd name="csX154" fmla="*/ 505938 w 535679"/>
                <a:gd name="csY154" fmla="*/ 13919 h 400868"/>
                <a:gd name="csX155" fmla="*/ 504247 w 535679"/>
                <a:gd name="csY155" fmla="*/ 12188 h 400868"/>
                <a:gd name="csX156" fmla="*/ 474107 w 535679"/>
                <a:gd name="csY156" fmla="*/ 7813 h 400868"/>
                <a:gd name="csX157" fmla="*/ 468659 w 535679"/>
                <a:gd name="csY157" fmla="*/ 7802 h 400868"/>
                <a:gd name="csX158" fmla="*/ 453745 w 535679"/>
                <a:gd name="csY158" fmla="*/ 7804 h 400868"/>
                <a:gd name="csX159" fmla="*/ 437639 w 535679"/>
                <a:gd name="csY159" fmla="*/ 7795 h 400868"/>
                <a:gd name="csX160" fmla="*/ 406105 w 535679"/>
                <a:gd name="csY160" fmla="*/ 7793 h 400868"/>
                <a:gd name="csX161" fmla="*/ 380469 w 535679"/>
                <a:gd name="csY161" fmla="*/ 7797 h 400868"/>
                <a:gd name="csX162" fmla="*/ 376781 w 535679"/>
                <a:gd name="csY162" fmla="*/ 7796 h 400868"/>
                <a:gd name="csX163" fmla="*/ 369364 w 535679"/>
                <a:gd name="csY163" fmla="*/ 7794 h 400868"/>
                <a:gd name="csX164" fmla="*/ 299825 w 535679"/>
                <a:gd name="csY164" fmla="*/ 7807 h 400868"/>
                <a:gd name="csX165" fmla="*/ 240199 w 535679"/>
                <a:gd name="csY165" fmla="*/ 7805 h 400868"/>
                <a:gd name="csX166" fmla="*/ 170923 w 535679"/>
                <a:gd name="csY166" fmla="*/ 7795 h 400868"/>
                <a:gd name="csX167" fmla="*/ 163530 w 535679"/>
                <a:gd name="csY167" fmla="*/ 7797 h 400868"/>
                <a:gd name="csX168" fmla="*/ 159856 w 535679"/>
                <a:gd name="csY168" fmla="*/ 7798 h 400868"/>
                <a:gd name="csX169" fmla="*/ 134265 w 535679"/>
                <a:gd name="csY169" fmla="*/ 7791 h 400868"/>
                <a:gd name="csX170" fmla="*/ 103056 w 535679"/>
                <a:gd name="csY170" fmla="*/ 7799 h 400868"/>
                <a:gd name="csX171" fmla="*/ 87142 w 535679"/>
                <a:gd name="csY171" fmla="*/ 7800 h 400868"/>
                <a:gd name="csX172" fmla="*/ 72555 w 535679"/>
                <a:gd name="csY172" fmla="*/ 7809 h 400868"/>
                <a:gd name="csX173" fmla="*/ 67297 w 535679"/>
                <a:gd name="csY173" fmla="*/ 7804 h 400868"/>
                <a:gd name="csX174" fmla="*/ 24807 w 535679"/>
                <a:gd name="csY174" fmla="*/ 19807 h 4008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Lst>
              <a:rect l="l" t="t" r="r" b="b"/>
              <a:pathLst>
                <a:path w="535679" h="400868">
                  <a:moveTo>
                    <a:pt x="67161" y="3017"/>
                  </a:moveTo>
                  <a:cubicBezTo>
                    <a:pt x="68983" y="3013"/>
                    <a:pt x="70806" y="3007"/>
                    <a:pt x="72628" y="3000"/>
                  </a:cubicBezTo>
                  <a:cubicBezTo>
                    <a:pt x="77617" y="2986"/>
                    <a:pt x="82606" y="2993"/>
                    <a:pt x="87595" y="3004"/>
                  </a:cubicBezTo>
                  <a:cubicBezTo>
                    <a:pt x="92983" y="3012"/>
                    <a:pt x="98371" y="2999"/>
                    <a:pt x="103758" y="2990"/>
                  </a:cubicBezTo>
                  <a:cubicBezTo>
                    <a:pt x="114306" y="2974"/>
                    <a:pt x="124854" y="2978"/>
                    <a:pt x="135401" y="2988"/>
                  </a:cubicBezTo>
                  <a:cubicBezTo>
                    <a:pt x="143975" y="2996"/>
                    <a:pt x="152549" y="2997"/>
                    <a:pt x="161123" y="2993"/>
                  </a:cubicBezTo>
                  <a:cubicBezTo>
                    <a:pt x="162344" y="2992"/>
                    <a:pt x="163565" y="2992"/>
                    <a:pt x="164822" y="2991"/>
                  </a:cubicBezTo>
                  <a:cubicBezTo>
                    <a:pt x="167303" y="2990"/>
                    <a:pt x="169783" y="2989"/>
                    <a:pt x="172263" y="2988"/>
                  </a:cubicBezTo>
                  <a:cubicBezTo>
                    <a:pt x="195515" y="2978"/>
                    <a:pt x="218767" y="2989"/>
                    <a:pt x="242019" y="3008"/>
                  </a:cubicBezTo>
                  <a:cubicBezTo>
                    <a:pt x="261963" y="3024"/>
                    <a:pt x="281906" y="3021"/>
                    <a:pt x="301850" y="3005"/>
                  </a:cubicBezTo>
                  <a:cubicBezTo>
                    <a:pt x="325018" y="2986"/>
                    <a:pt x="348185" y="2979"/>
                    <a:pt x="371353" y="2990"/>
                  </a:cubicBezTo>
                  <a:cubicBezTo>
                    <a:pt x="373824" y="2991"/>
                    <a:pt x="376296" y="2992"/>
                    <a:pt x="378767" y="2993"/>
                  </a:cubicBezTo>
                  <a:cubicBezTo>
                    <a:pt x="379983" y="2993"/>
                    <a:pt x="381199" y="2994"/>
                    <a:pt x="382452" y="2994"/>
                  </a:cubicBezTo>
                  <a:cubicBezTo>
                    <a:pt x="391013" y="2997"/>
                    <a:pt x="399574" y="2992"/>
                    <a:pt x="408136" y="2984"/>
                  </a:cubicBezTo>
                  <a:cubicBezTo>
                    <a:pt x="418572" y="2974"/>
                    <a:pt x="429009" y="2977"/>
                    <a:pt x="439446" y="2996"/>
                  </a:cubicBezTo>
                  <a:cubicBezTo>
                    <a:pt x="444769" y="3005"/>
                    <a:pt x="450092" y="3008"/>
                    <a:pt x="455415" y="2997"/>
                  </a:cubicBezTo>
                  <a:cubicBezTo>
                    <a:pt x="460292" y="2986"/>
                    <a:pt x="465168" y="2992"/>
                    <a:pt x="470045" y="3011"/>
                  </a:cubicBezTo>
                  <a:cubicBezTo>
                    <a:pt x="471805" y="3015"/>
                    <a:pt x="473566" y="3013"/>
                    <a:pt x="475326" y="3004"/>
                  </a:cubicBezTo>
                  <a:cubicBezTo>
                    <a:pt x="484887" y="2962"/>
                    <a:pt x="493442" y="3468"/>
                    <a:pt x="502451" y="6946"/>
                  </a:cubicBezTo>
                  <a:cubicBezTo>
                    <a:pt x="503482" y="7305"/>
                    <a:pt x="504512" y="7665"/>
                    <a:pt x="505574" y="8035"/>
                  </a:cubicBezTo>
                  <a:cubicBezTo>
                    <a:pt x="509331" y="9761"/>
                    <a:pt x="512834" y="11823"/>
                    <a:pt x="516397" y="13919"/>
                  </a:cubicBezTo>
                  <a:cubicBezTo>
                    <a:pt x="516397" y="14686"/>
                    <a:pt x="516397" y="15453"/>
                    <a:pt x="516397" y="16243"/>
                  </a:cubicBezTo>
                  <a:cubicBezTo>
                    <a:pt x="517044" y="16531"/>
                    <a:pt x="517691" y="16818"/>
                    <a:pt x="518358" y="17115"/>
                  </a:cubicBezTo>
                  <a:cubicBezTo>
                    <a:pt x="525331" y="20884"/>
                    <a:pt x="528945" y="25714"/>
                    <a:pt x="532667" y="32513"/>
                  </a:cubicBezTo>
                  <a:cubicBezTo>
                    <a:pt x="533041" y="33130"/>
                    <a:pt x="533416" y="33748"/>
                    <a:pt x="533802" y="34384"/>
                  </a:cubicBezTo>
                  <a:cubicBezTo>
                    <a:pt x="537537" y="41000"/>
                    <a:pt x="538077" y="46650"/>
                    <a:pt x="538177" y="54159"/>
                  </a:cubicBezTo>
                  <a:cubicBezTo>
                    <a:pt x="538211" y="55484"/>
                    <a:pt x="538244" y="56809"/>
                    <a:pt x="538278" y="58174"/>
                  </a:cubicBezTo>
                  <a:cubicBezTo>
                    <a:pt x="538383" y="63179"/>
                    <a:pt x="538438" y="68182"/>
                    <a:pt x="538477" y="73188"/>
                  </a:cubicBezTo>
                  <a:cubicBezTo>
                    <a:pt x="538486" y="74212"/>
                    <a:pt x="538494" y="75235"/>
                    <a:pt x="538503" y="76290"/>
                  </a:cubicBezTo>
                  <a:cubicBezTo>
                    <a:pt x="538642" y="94677"/>
                    <a:pt x="538643" y="113063"/>
                    <a:pt x="538634" y="131450"/>
                  </a:cubicBezTo>
                  <a:cubicBezTo>
                    <a:pt x="538631" y="139035"/>
                    <a:pt x="538633" y="146619"/>
                    <a:pt x="538635" y="154204"/>
                  </a:cubicBezTo>
                  <a:cubicBezTo>
                    <a:pt x="538638" y="167725"/>
                    <a:pt x="538634" y="181245"/>
                    <a:pt x="538628" y="194766"/>
                  </a:cubicBezTo>
                  <a:cubicBezTo>
                    <a:pt x="538623" y="206989"/>
                    <a:pt x="538624" y="219213"/>
                    <a:pt x="538629" y="231436"/>
                  </a:cubicBezTo>
                  <a:cubicBezTo>
                    <a:pt x="538635" y="245711"/>
                    <a:pt x="538638" y="259986"/>
                    <a:pt x="538634" y="274262"/>
                  </a:cubicBezTo>
                  <a:cubicBezTo>
                    <a:pt x="538632" y="281790"/>
                    <a:pt x="538632" y="289318"/>
                    <a:pt x="538636" y="296846"/>
                  </a:cubicBezTo>
                  <a:cubicBezTo>
                    <a:pt x="538639" y="303912"/>
                    <a:pt x="538637" y="310977"/>
                    <a:pt x="538630" y="318043"/>
                  </a:cubicBezTo>
                  <a:cubicBezTo>
                    <a:pt x="538629" y="320624"/>
                    <a:pt x="538629" y="323206"/>
                    <a:pt x="538632" y="325787"/>
                  </a:cubicBezTo>
                  <a:cubicBezTo>
                    <a:pt x="538667" y="364934"/>
                    <a:pt x="538667" y="364934"/>
                    <a:pt x="532667" y="374182"/>
                  </a:cubicBezTo>
                  <a:cubicBezTo>
                    <a:pt x="532123" y="375120"/>
                    <a:pt x="531579" y="376058"/>
                    <a:pt x="531019" y="377024"/>
                  </a:cubicBezTo>
                  <a:cubicBezTo>
                    <a:pt x="522876" y="390174"/>
                    <a:pt x="511039" y="398894"/>
                    <a:pt x="496079" y="402500"/>
                  </a:cubicBezTo>
                  <a:cubicBezTo>
                    <a:pt x="488638" y="403839"/>
                    <a:pt x="481183" y="403719"/>
                    <a:pt x="473651" y="403686"/>
                  </a:cubicBezTo>
                  <a:cubicBezTo>
                    <a:pt x="471828" y="403691"/>
                    <a:pt x="470005" y="403698"/>
                    <a:pt x="468183" y="403705"/>
                  </a:cubicBezTo>
                  <a:cubicBezTo>
                    <a:pt x="463208" y="403722"/>
                    <a:pt x="458234" y="403717"/>
                    <a:pt x="453259" y="403709"/>
                  </a:cubicBezTo>
                  <a:cubicBezTo>
                    <a:pt x="447881" y="403703"/>
                    <a:pt x="442503" y="403718"/>
                    <a:pt x="437125" y="403730"/>
                  </a:cubicBezTo>
                  <a:cubicBezTo>
                    <a:pt x="426602" y="403750"/>
                    <a:pt x="416079" y="403751"/>
                    <a:pt x="405556" y="403745"/>
                  </a:cubicBezTo>
                  <a:cubicBezTo>
                    <a:pt x="397001" y="403740"/>
                    <a:pt x="388445" y="403742"/>
                    <a:pt x="379890" y="403748"/>
                  </a:cubicBezTo>
                  <a:cubicBezTo>
                    <a:pt x="378671" y="403749"/>
                    <a:pt x="377451" y="403749"/>
                    <a:pt x="376195" y="403750"/>
                  </a:cubicBezTo>
                  <a:cubicBezTo>
                    <a:pt x="373717" y="403752"/>
                    <a:pt x="371240" y="403754"/>
                    <a:pt x="368762" y="403756"/>
                  </a:cubicBezTo>
                  <a:cubicBezTo>
                    <a:pt x="345550" y="403772"/>
                    <a:pt x="322338" y="403765"/>
                    <a:pt x="299126" y="403752"/>
                  </a:cubicBezTo>
                  <a:cubicBezTo>
                    <a:pt x="277907" y="403740"/>
                    <a:pt x="256688" y="403755"/>
                    <a:pt x="235469" y="403783"/>
                  </a:cubicBezTo>
                  <a:cubicBezTo>
                    <a:pt x="213660" y="403812"/>
                    <a:pt x="191851" y="403823"/>
                    <a:pt x="170041" y="403815"/>
                  </a:cubicBezTo>
                  <a:cubicBezTo>
                    <a:pt x="157805" y="403811"/>
                    <a:pt x="145570" y="403814"/>
                    <a:pt x="133334" y="403834"/>
                  </a:cubicBezTo>
                  <a:cubicBezTo>
                    <a:pt x="122919" y="403851"/>
                    <a:pt x="112505" y="403852"/>
                    <a:pt x="102090" y="403832"/>
                  </a:cubicBezTo>
                  <a:cubicBezTo>
                    <a:pt x="96780" y="403822"/>
                    <a:pt x="91471" y="403819"/>
                    <a:pt x="86161" y="403837"/>
                  </a:cubicBezTo>
                  <a:cubicBezTo>
                    <a:pt x="81293" y="403853"/>
                    <a:pt x="76425" y="403847"/>
                    <a:pt x="71557" y="403825"/>
                  </a:cubicBezTo>
                  <a:cubicBezTo>
                    <a:pt x="69804" y="403821"/>
                    <a:pt x="68051" y="403824"/>
                    <a:pt x="66297" y="403836"/>
                  </a:cubicBezTo>
                  <a:cubicBezTo>
                    <a:pt x="47616" y="403957"/>
                    <a:pt x="31820" y="399519"/>
                    <a:pt x="17984" y="386458"/>
                  </a:cubicBezTo>
                  <a:cubicBezTo>
                    <a:pt x="7724" y="375439"/>
                    <a:pt x="3177" y="362928"/>
                    <a:pt x="3287" y="348006"/>
                  </a:cubicBezTo>
                  <a:cubicBezTo>
                    <a:pt x="3278" y="346706"/>
                    <a:pt x="3269" y="345406"/>
                    <a:pt x="3260" y="344066"/>
                  </a:cubicBezTo>
                  <a:cubicBezTo>
                    <a:pt x="3236" y="339734"/>
                    <a:pt x="3245" y="335402"/>
                    <a:pt x="3254" y="331070"/>
                  </a:cubicBezTo>
                  <a:cubicBezTo>
                    <a:pt x="3244" y="327954"/>
                    <a:pt x="3232" y="324838"/>
                    <a:pt x="3218" y="321721"/>
                  </a:cubicBezTo>
                  <a:cubicBezTo>
                    <a:pt x="3189" y="314151"/>
                    <a:pt x="3184" y="306580"/>
                    <a:pt x="3190" y="299009"/>
                  </a:cubicBezTo>
                  <a:cubicBezTo>
                    <a:pt x="3194" y="292852"/>
                    <a:pt x="3190" y="286695"/>
                    <a:pt x="3180" y="280538"/>
                  </a:cubicBezTo>
                  <a:cubicBezTo>
                    <a:pt x="3179" y="279660"/>
                    <a:pt x="3177" y="278781"/>
                    <a:pt x="3176" y="277877"/>
                  </a:cubicBezTo>
                  <a:cubicBezTo>
                    <a:pt x="3173" y="276092"/>
                    <a:pt x="3170" y="274308"/>
                    <a:pt x="3167" y="272524"/>
                  </a:cubicBezTo>
                  <a:cubicBezTo>
                    <a:pt x="3142" y="255812"/>
                    <a:pt x="3147" y="239099"/>
                    <a:pt x="3161" y="222387"/>
                  </a:cubicBezTo>
                  <a:cubicBezTo>
                    <a:pt x="3173" y="207119"/>
                    <a:pt x="3147" y="191851"/>
                    <a:pt x="3103" y="176583"/>
                  </a:cubicBezTo>
                  <a:cubicBezTo>
                    <a:pt x="3058" y="160882"/>
                    <a:pt x="3039" y="145180"/>
                    <a:pt x="3047" y="129479"/>
                  </a:cubicBezTo>
                  <a:cubicBezTo>
                    <a:pt x="3052" y="120673"/>
                    <a:pt x="3046" y="111868"/>
                    <a:pt x="3013" y="103063"/>
                  </a:cubicBezTo>
                  <a:cubicBezTo>
                    <a:pt x="2985" y="95567"/>
                    <a:pt x="2982" y="88071"/>
                    <a:pt x="3010" y="80575"/>
                  </a:cubicBezTo>
                  <a:cubicBezTo>
                    <a:pt x="3024" y="76755"/>
                    <a:pt x="3023" y="72936"/>
                    <a:pt x="2999" y="69117"/>
                  </a:cubicBezTo>
                  <a:cubicBezTo>
                    <a:pt x="2826" y="39712"/>
                    <a:pt x="2826" y="39712"/>
                    <a:pt x="10865" y="29026"/>
                  </a:cubicBezTo>
                  <a:cubicBezTo>
                    <a:pt x="11751" y="27806"/>
                    <a:pt x="12636" y="26585"/>
                    <a:pt x="13548" y="25327"/>
                  </a:cubicBezTo>
                  <a:cubicBezTo>
                    <a:pt x="21213" y="17212"/>
                    <a:pt x="28571" y="11495"/>
                    <a:pt x="38757" y="6946"/>
                  </a:cubicBezTo>
                  <a:cubicBezTo>
                    <a:pt x="39458" y="6629"/>
                    <a:pt x="40159" y="6312"/>
                    <a:pt x="40882" y="5986"/>
                  </a:cubicBezTo>
                  <a:cubicBezTo>
                    <a:pt x="49436" y="2644"/>
                    <a:pt x="58129" y="2973"/>
                    <a:pt x="67161" y="3017"/>
                  </a:cubicBezTo>
                  <a:close/>
                  <a:moveTo>
                    <a:pt x="24807" y="19807"/>
                  </a:moveTo>
                  <a:cubicBezTo>
                    <a:pt x="23427" y="21371"/>
                    <a:pt x="22072" y="22958"/>
                    <a:pt x="20753" y="24573"/>
                  </a:cubicBezTo>
                  <a:cubicBezTo>
                    <a:pt x="19000" y="26702"/>
                    <a:pt x="19000" y="26702"/>
                    <a:pt x="17180" y="28364"/>
                  </a:cubicBezTo>
                  <a:cubicBezTo>
                    <a:pt x="15051" y="30696"/>
                    <a:pt x="14214" y="32974"/>
                    <a:pt x="13117" y="35927"/>
                  </a:cubicBezTo>
                  <a:cubicBezTo>
                    <a:pt x="10993" y="41582"/>
                    <a:pt x="10993" y="41582"/>
                    <a:pt x="9651" y="43977"/>
                  </a:cubicBezTo>
                  <a:cubicBezTo>
                    <a:pt x="8384" y="46811"/>
                    <a:pt x="8250" y="48750"/>
                    <a:pt x="8249" y="51844"/>
                  </a:cubicBezTo>
                  <a:cubicBezTo>
                    <a:pt x="8243" y="52927"/>
                    <a:pt x="8236" y="54010"/>
                    <a:pt x="8230" y="55126"/>
                  </a:cubicBezTo>
                  <a:cubicBezTo>
                    <a:pt x="8235" y="56312"/>
                    <a:pt x="8241" y="57497"/>
                    <a:pt x="8246" y="58719"/>
                  </a:cubicBezTo>
                  <a:cubicBezTo>
                    <a:pt x="8242" y="59982"/>
                    <a:pt x="8239" y="61245"/>
                    <a:pt x="8235" y="62546"/>
                  </a:cubicBezTo>
                  <a:cubicBezTo>
                    <a:pt x="8226" y="66793"/>
                    <a:pt x="8233" y="71039"/>
                    <a:pt x="8240" y="75286"/>
                  </a:cubicBezTo>
                  <a:cubicBezTo>
                    <a:pt x="8237" y="78325"/>
                    <a:pt x="8233" y="81363"/>
                    <a:pt x="8228" y="84402"/>
                  </a:cubicBezTo>
                  <a:cubicBezTo>
                    <a:pt x="8218" y="91810"/>
                    <a:pt x="8220" y="99218"/>
                    <a:pt x="8227" y="106626"/>
                  </a:cubicBezTo>
                  <a:cubicBezTo>
                    <a:pt x="8232" y="112650"/>
                    <a:pt x="8233" y="118673"/>
                    <a:pt x="8230" y="124697"/>
                  </a:cubicBezTo>
                  <a:cubicBezTo>
                    <a:pt x="8230" y="125554"/>
                    <a:pt x="8229" y="126411"/>
                    <a:pt x="8229" y="127295"/>
                  </a:cubicBezTo>
                  <a:cubicBezTo>
                    <a:pt x="8228" y="129036"/>
                    <a:pt x="8228" y="130777"/>
                    <a:pt x="8227" y="132519"/>
                  </a:cubicBezTo>
                  <a:cubicBezTo>
                    <a:pt x="8220" y="148858"/>
                    <a:pt x="8228" y="165197"/>
                    <a:pt x="8240" y="181537"/>
                  </a:cubicBezTo>
                  <a:cubicBezTo>
                    <a:pt x="8251" y="195544"/>
                    <a:pt x="8249" y="209551"/>
                    <a:pt x="8238" y="223558"/>
                  </a:cubicBezTo>
                  <a:cubicBezTo>
                    <a:pt x="8226" y="239828"/>
                    <a:pt x="8221" y="256097"/>
                    <a:pt x="8228" y="272367"/>
                  </a:cubicBezTo>
                  <a:cubicBezTo>
                    <a:pt x="8229" y="274104"/>
                    <a:pt x="8229" y="275842"/>
                    <a:pt x="8230" y="277579"/>
                  </a:cubicBezTo>
                  <a:cubicBezTo>
                    <a:pt x="8230" y="278433"/>
                    <a:pt x="8231" y="279288"/>
                    <a:pt x="8231" y="280169"/>
                  </a:cubicBezTo>
                  <a:cubicBezTo>
                    <a:pt x="8233" y="286179"/>
                    <a:pt x="8230" y="292189"/>
                    <a:pt x="8224" y="298199"/>
                  </a:cubicBezTo>
                  <a:cubicBezTo>
                    <a:pt x="8217" y="306301"/>
                    <a:pt x="8222" y="314403"/>
                    <a:pt x="8236" y="322505"/>
                  </a:cubicBezTo>
                  <a:cubicBezTo>
                    <a:pt x="8239" y="325476"/>
                    <a:pt x="8238" y="328447"/>
                    <a:pt x="8233" y="331419"/>
                  </a:cubicBezTo>
                  <a:cubicBezTo>
                    <a:pt x="8226" y="335481"/>
                    <a:pt x="8234" y="339542"/>
                    <a:pt x="8246" y="343604"/>
                  </a:cubicBezTo>
                  <a:cubicBezTo>
                    <a:pt x="8241" y="344774"/>
                    <a:pt x="8236" y="345945"/>
                    <a:pt x="8230" y="347151"/>
                  </a:cubicBezTo>
                  <a:cubicBezTo>
                    <a:pt x="8306" y="360906"/>
                    <a:pt x="10864" y="374183"/>
                    <a:pt x="20076" y="384928"/>
                  </a:cubicBezTo>
                  <a:cubicBezTo>
                    <a:pt x="24844" y="389380"/>
                    <a:pt x="28866" y="391290"/>
                    <a:pt x="35270" y="392777"/>
                  </a:cubicBezTo>
                  <a:cubicBezTo>
                    <a:pt x="37133" y="393938"/>
                    <a:pt x="37133" y="393938"/>
                    <a:pt x="39034" y="395123"/>
                  </a:cubicBezTo>
                  <a:cubicBezTo>
                    <a:pt x="46434" y="398870"/>
                    <a:pt x="54712" y="398070"/>
                    <a:pt x="62798" y="398023"/>
                  </a:cubicBezTo>
                  <a:cubicBezTo>
                    <a:pt x="64666" y="398030"/>
                    <a:pt x="66533" y="398038"/>
                    <a:pt x="68401" y="398048"/>
                  </a:cubicBezTo>
                  <a:cubicBezTo>
                    <a:pt x="73521" y="398069"/>
                    <a:pt x="78640" y="398062"/>
                    <a:pt x="83760" y="398050"/>
                  </a:cubicBezTo>
                  <a:cubicBezTo>
                    <a:pt x="89286" y="398042"/>
                    <a:pt x="94813" y="398060"/>
                    <a:pt x="100339" y="398075"/>
                  </a:cubicBezTo>
                  <a:cubicBezTo>
                    <a:pt x="111162" y="398101"/>
                    <a:pt x="121985" y="398100"/>
                    <a:pt x="132808" y="398091"/>
                  </a:cubicBezTo>
                  <a:cubicBezTo>
                    <a:pt x="141607" y="398084"/>
                    <a:pt x="150405" y="398085"/>
                    <a:pt x="159204" y="398093"/>
                  </a:cubicBezTo>
                  <a:cubicBezTo>
                    <a:pt x="161083" y="398094"/>
                    <a:pt x="161083" y="398094"/>
                    <a:pt x="163000" y="398096"/>
                  </a:cubicBezTo>
                  <a:cubicBezTo>
                    <a:pt x="165545" y="398098"/>
                    <a:pt x="168090" y="398100"/>
                    <a:pt x="170634" y="398102"/>
                  </a:cubicBezTo>
                  <a:cubicBezTo>
                    <a:pt x="194498" y="398121"/>
                    <a:pt x="218362" y="398111"/>
                    <a:pt x="242226" y="398092"/>
                  </a:cubicBezTo>
                  <a:cubicBezTo>
                    <a:pt x="264047" y="398075"/>
                    <a:pt x="285868" y="398092"/>
                    <a:pt x="307689" y="398125"/>
                  </a:cubicBezTo>
                  <a:cubicBezTo>
                    <a:pt x="330104" y="398159"/>
                    <a:pt x="352519" y="398172"/>
                    <a:pt x="374933" y="398161"/>
                  </a:cubicBezTo>
                  <a:cubicBezTo>
                    <a:pt x="377470" y="398160"/>
                    <a:pt x="380007" y="398159"/>
                    <a:pt x="382544" y="398158"/>
                  </a:cubicBezTo>
                  <a:cubicBezTo>
                    <a:pt x="383792" y="398157"/>
                    <a:pt x="385040" y="398156"/>
                    <a:pt x="386326" y="398156"/>
                  </a:cubicBezTo>
                  <a:cubicBezTo>
                    <a:pt x="395109" y="398153"/>
                    <a:pt x="403892" y="398165"/>
                    <a:pt x="412675" y="398182"/>
                  </a:cubicBezTo>
                  <a:cubicBezTo>
                    <a:pt x="423386" y="398202"/>
                    <a:pt x="434098" y="398202"/>
                    <a:pt x="444809" y="398175"/>
                  </a:cubicBezTo>
                  <a:cubicBezTo>
                    <a:pt x="450272" y="398163"/>
                    <a:pt x="455734" y="398159"/>
                    <a:pt x="461196" y="398180"/>
                  </a:cubicBezTo>
                  <a:cubicBezTo>
                    <a:pt x="466203" y="398200"/>
                    <a:pt x="471209" y="398193"/>
                    <a:pt x="476216" y="398164"/>
                  </a:cubicBezTo>
                  <a:cubicBezTo>
                    <a:pt x="478021" y="398158"/>
                    <a:pt x="479826" y="398162"/>
                    <a:pt x="481631" y="398177"/>
                  </a:cubicBezTo>
                  <a:cubicBezTo>
                    <a:pt x="492429" y="398260"/>
                    <a:pt x="502387" y="397584"/>
                    <a:pt x="511748" y="391615"/>
                  </a:cubicBezTo>
                  <a:cubicBezTo>
                    <a:pt x="513356" y="389726"/>
                    <a:pt x="514914" y="387792"/>
                    <a:pt x="516397" y="385804"/>
                  </a:cubicBezTo>
                  <a:cubicBezTo>
                    <a:pt x="517946" y="384642"/>
                    <a:pt x="519496" y="383480"/>
                    <a:pt x="521045" y="382317"/>
                  </a:cubicBezTo>
                  <a:cubicBezTo>
                    <a:pt x="521045" y="381550"/>
                    <a:pt x="521045" y="380783"/>
                    <a:pt x="521045" y="379993"/>
                  </a:cubicBezTo>
                  <a:cubicBezTo>
                    <a:pt x="522196" y="379610"/>
                    <a:pt x="523346" y="379226"/>
                    <a:pt x="524532" y="378831"/>
                  </a:cubicBezTo>
                  <a:cubicBezTo>
                    <a:pt x="524532" y="376913"/>
                    <a:pt x="524532" y="374996"/>
                    <a:pt x="524532" y="373020"/>
                  </a:cubicBezTo>
                  <a:cubicBezTo>
                    <a:pt x="525246" y="372719"/>
                    <a:pt x="525959" y="372418"/>
                    <a:pt x="526695" y="372107"/>
                  </a:cubicBezTo>
                  <a:cubicBezTo>
                    <a:pt x="530966" y="369682"/>
                    <a:pt x="532339" y="365949"/>
                    <a:pt x="533829" y="361399"/>
                  </a:cubicBezTo>
                  <a:cubicBezTo>
                    <a:pt x="534459" y="357076"/>
                    <a:pt x="534462" y="352825"/>
                    <a:pt x="534427" y="348462"/>
                  </a:cubicBezTo>
                  <a:cubicBezTo>
                    <a:pt x="534439" y="346543"/>
                    <a:pt x="534439" y="346543"/>
                    <a:pt x="534452" y="344585"/>
                  </a:cubicBezTo>
                  <a:cubicBezTo>
                    <a:pt x="534473" y="340310"/>
                    <a:pt x="534461" y="336036"/>
                    <a:pt x="534449" y="331761"/>
                  </a:cubicBezTo>
                  <a:cubicBezTo>
                    <a:pt x="534457" y="328691"/>
                    <a:pt x="534467" y="325621"/>
                    <a:pt x="534479" y="322550"/>
                  </a:cubicBezTo>
                  <a:cubicBezTo>
                    <a:pt x="534504" y="315083"/>
                    <a:pt x="534504" y="307617"/>
                    <a:pt x="534495" y="300150"/>
                  </a:cubicBezTo>
                  <a:cubicBezTo>
                    <a:pt x="534487" y="294077"/>
                    <a:pt x="534489" y="288004"/>
                    <a:pt x="534496" y="281931"/>
                  </a:cubicBezTo>
                  <a:cubicBezTo>
                    <a:pt x="534498" y="280632"/>
                    <a:pt x="534498" y="280632"/>
                    <a:pt x="534499" y="279308"/>
                  </a:cubicBezTo>
                  <a:cubicBezTo>
                    <a:pt x="534502" y="277549"/>
                    <a:pt x="534504" y="275790"/>
                    <a:pt x="534506" y="274032"/>
                  </a:cubicBezTo>
                  <a:cubicBezTo>
                    <a:pt x="534525" y="257550"/>
                    <a:pt x="534515" y="241068"/>
                    <a:pt x="534495" y="224586"/>
                  </a:cubicBezTo>
                  <a:cubicBezTo>
                    <a:pt x="534478" y="209529"/>
                    <a:pt x="534495" y="194471"/>
                    <a:pt x="534529" y="179414"/>
                  </a:cubicBezTo>
                  <a:cubicBezTo>
                    <a:pt x="534563" y="163933"/>
                    <a:pt x="534576" y="148452"/>
                    <a:pt x="534565" y="132971"/>
                  </a:cubicBezTo>
                  <a:cubicBezTo>
                    <a:pt x="534564" y="131218"/>
                    <a:pt x="534562" y="129464"/>
                    <a:pt x="534561" y="127711"/>
                  </a:cubicBezTo>
                  <a:cubicBezTo>
                    <a:pt x="534560" y="126417"/>
                    <a:pt x="534560" y="126417"/>
                    <a:pt x="534560" y="125097"/>
                  </a:cubicBezTo>
                  <a:cubicBezTo>
                    <a:pt x="534557" y="119038"/>
                    <a:pt x="534568" y="112980"/>
                    <a:pt x="534585" y="106921"/>
                  </a:cubicBezTo>
                  <a:cubicBezTo>
                    <a:pt x="534606" y="99527"/>
                    <a:pt x="534606" y="92134"/>
                    <a:pt x="534579" y="84740"/>
                  </a:cubicBezTo>
                  <a:cubicBezTo>
                    <a:pt x="534566" y="80972"/>
                    <a:pt x="534566" y="77205"/>
                    <a:pt x="534584" y="73437"/>
                  </a:cubicBezTo>
                  <a:cubicBezTo>
                    <a:pt x="534603" y="69340"/>
                    <a:pt x="534585" y="65244"/>
                    <a:pt x="534559" y="61147"/>
                  </a:cubicBezTo>
                  <a:cubicBezTo>
                    <a:pt x="534573" y="59974"/>
                    <a:pt x="534587" y="58800"/>
                    <a:pt x="534601" y="57590"/>
                  </a:cubicBezTo>
                  <a:cubicBezTo>
                    <a:pt x="534485" y="48647"/>
                    <a:pt x="531893" y="41686"/>
                    <a:pt x="528018" y="33675"/>
                  </a:cubicBezTo>
                  <a:cubicBezTo>
                    <a:pt x="526868" y="33675"/>
                    <a:pt x="525717" y="33675"/>
                    <a:pt x="524532" y="33675"/>
                  </a:cubicBezTo>
                  <a:cubicBezTo>
                    <a:pt x="524412" y="32980"/>
                    <a:pt x="524292" y="32285"/>
                    <a:pt x="524169" y="31569"/>
                  </a:cubicBezTo>
                  <a:cubicBezTo>
                    <a:pt x="523255" y="28663"/>
                    <a:pt x="522243" y="27428"/>
                    <a:pt x="519883" y="25540"/>
                  </a:cubicBezTo>
                  <a:cubicBezTo>
                    <a:pt x="519116" y="25540"/>
                    <a:pt x="518349" y="25540"/>
                    <a:pt x="517559" y="25540"/>
                  </a:cubicBezTo>
                  <a:cubicBezTo>
                    <a:pt x="517295" y="24893"/>
                    <a:pt x="517032" y="24246"/>
                    <a:pt x="516760" y="23579"/>
                  </a:cubicBezTo>
                  <a:cubicBezTo>
                    <a:pt x="514124" y="18934"/>
                    <a:pt x="511029" y="15616"/>
                    <a:pt x="505938" y="13919"/>
                  </a:cubicBezTo>
                  <a:cubicBezTo>
                    <a:pt x="505380" y="13348"/>
                    <a:pt x="504822" y="12776"/>
                    <a:pt x="504247" y="12188"/>
                  </a:cubicBezTo>
                  <a:cubicBezTo>
                    <a:pt x="497455" y="5548"/>
                    <a:pt x="482990" y="7784"/>
                    <a:pt x="474107" y="7813"/>
                  </a:cubicBezTo>
                  <a:cubicBezTo>
                    <a:pt x="472291" y="7810"/>
                    <a:pt x="470475" y="7806"/>
                    <a:pt x="468659" y="7802"/>
                  </a:cubicBezTo>
                  <a:cubicBezTo>
                    <a:pt x="463688" y="7792"/>
                    <a:pt x="458717" y="7797"/>
                    <a:pt x="453745" y="7804"/>
                  </a:cubicBezTo>
                  <a:cubicBezTo>
                    <a:pt x="448376" y="7809"/>
                    <a:pt x="443008" y="7801"/>
                    <a:pt x="437639" y="7795"/>
                  </a:cubicBezTo>
                  <a:cubicBezTo>
                    <a:pt x="427128" y="7785"/>
                    <a:pt x="416617" y="7787"/>
                    <a:pt x="406105" y="7793"/>
                  </a:cubicBezTo>
                  <a:cubicBezTo>
                    <a:pt x="397560" y="7799"/>
                    <a:pt x="389014" y="7799"/>
                    <a:pt x="380469" y="7797"/>
                  </a:cubicBezTo>
                  <a:cubicBezTo>
                    <a:pt x="379252" y="7797"/>
                    <a:pt x="378035" y="7796"/>
                    <a:pt x="376781" y="7796"/>
                  </a:cubicBezTo>
                  <a:cubicBezTo>
                    <a:pt x="374308" y="7795"/>
                    <a:pt x="371836" y="7794"/>
                    <a:pt x="369364" y="7794"/>
                  </a:cubicBezTo>
                  <a:cubicBezTo>
                    <a:pt x="346184" y="7787"/>
                    <a:pt x="323005" y="7795"/>
                    <a:pt x="299825" y="7807"/>
                  </a:cubicBezTo>
                  <a:cubicBezTo>
                    <a:pt x="279950" y="7817"/>
                    <a:pt x="260074" y="7816"/>
                    <a:pt x="240199" y="7805"/>
                  </a:cubicBezTo>
                  <a:cubicBezTo>
                    <a:pt x="217107" y="7792"/>
                    <a:pt x="194015" y="7788"/>
                    <a:pt x="170923" y="7795"/>
                  </a:cubicBezTo>
                  <a:cubicBezTo>
                    <a:pt x="168459" y="7795"/>
                    <a:pt x="165994" y="7796"/>
                    <a:pt x="163530" y="7797"/>
                  </a:cubicBezTo>
                  <a:cubicBezTo>
                    <a:pt x="162318" y="7797"/>
                    <a:pt x="161105" y="7798"/>
                    <a:pt x="159856" y="7798"/>
                  </a:cubicBezTo>
                  <a:cubicBezTo>
                    <a:pt x="151326" y="7800"/>
                    <a:pt x="142795" y="7797"/>
                    <a:pt x="134265" y="7791"/>
                  </a:cubicBezTo>
                  <a:cubicBezTo>
                    <a:pt x="123862" y="7785"/>
                    <a:pt x="113459" y="7786"/>
                    <a:pt x="103056" y="7799"/>
                  </a:cubicBezTo>
                  <a:cubicBezTo>
                    <a:pt x="97751" y="7805"/>
                    <a:pt x="92447" y="7807"/>
                    <a:pt x="87142" y="7800"/>
                  </a:cubicBezTo>
                  <a:cubicBezTo>
                    <a:pt x="82280" y="7793"/>
                    <a:pt x="77417" y="7797"/>
                    <a:pt x="72555" y="7809"/>
                  </a:cubicBezTo>
                  <a:cubicBezTo>
                    <a:pt x="70802" y="7811"/>
                    <a:pt x="69050" y="7810"/>
                    <a:pt x="67297" y="7804"/>
                  </a:cubicBezTo>
                  <a:cubicBezTo>
                    <a:pt x="43917" y="7690"/>
                    <a:pt x="43917" y="7690"/>
                    <a:pt x="24807" y="19807"/>
                  </a:cubicBezTo>
                  <a:close/>
                </a:path>
              </a:pathLst>
            </a:custGeom>
            <a:solidFill>
              <a:srgbClr val="9C9DA0"/>
            </a:solidFill>
            <a:ln w="1162" cap="flat">
              <a:noFill/>
              <a:prstDash val="solid"/>
              <a:miter/>
            </a:ln>
          </p:spPr>
          <p:txBody>
            <a:bodyPr/>
            <a:lstStyle/>
            <a:p>
              <a:endParaRPr lang="en-GB"/>
            </a:p>
          </p:txBody>
        </p:sp>
        <p:sp>
          <p:nvSpPr>
            <p:cNvPr id="184" name="Freeform 183">
              <a:extLst>
                <a:ext uri="{FF2B5EF4-FFF2-40B4-BE49-F238E27FC236}">
                  <a16:creationId xmlns:a16="http://schemas.microsoft.com/office/drawing/2014/main" id="{735EF443-F7ED-FA02-2D8C-2D5AA7735910}"/>
                </a:ext>
              </a:extLst>
            </p:cNvPr>
            <p:cNvSpPr/>
            <p:nvPr/>
          </p:nvSpPr>
          <p:spPr>
            <a:xfrm>
              <a:off x="3389793" y="3565288"/>
              <a:ext cx="507780" cy="282560"/>
            </a:xfrm>
            <a:custGeom>
              <a:avLst/>
              <a:gdLst>
                <a:gd name="csX0" fmla="*/ 13125 w 507780"/>
                <a:gd name="csY0" fmla="*/ 3082 h 282560"/>
                <a:gd name="csX1" fmla="*/ 15687 w 507780"/>
                <a:gd name="csY1" fmla="*/ 3077 h 282560"/>
                <a:gd name="csX2" fmla="*/ 24296 w 507780"/>
                <a:gd name="csY2" fmla="*/ 3081 h 282560"/>
                <a:gd name="csX3" fmla="*/ 30487 w 507780"/>
                <a:gd name="csY3" fmla="*/ 3075 h 282560"/>
                <a:gd name="csX4" fmla="*/ 47585 w 507780"/>
                <a:gd name="csY4" fmla="*/ 3076 h 282560"/>
                <a:gd name="csX5" fmla="*/ 65992 w 507780"/>
                <a:gd name="csY5" fmla="*/ 3072 h 282560"/>
                <a:gd name="csX6" fmla="*/ 102087 w 507780"/>
                <a:gd name="csY6" fmla="*/ 3071 h 282560"/>
                <a:gd name="csX7" fmla="*/ 131415 w 507780"/>
                <a:gd name="csY7" fmla="*/ 3073 h 282560"/>
                <a:gd name="csX8" fmla="*/ 135623 w 507780"/>
                <a:gd name="csY8" fmla="*/ 3072 h 282560"/>
                <a:gd name="csX9" fmla="*/ 144085 w 507780"/>
                <a:gd name="csY9" fmla="*/ 3071 h 282560"/>
                <a:gd name="csX10" fmla="*/ 223538 w 507780"/>
                <a:gd name="csY10" fmla="*/ 3078 h 282560"/>
                <a:gd name="csX11" fmla="*/ 291768 w 507780"/>
                <a:gd name="csY11" fmla="*/ 3077 h 282560"/>
                <a:gd name="csX12" fmla="*/ 370911 w 507780"/>
                <a:gd name="csY12" fmla="*/ 3072 h 282560"/>
                <a:gd name="csX13" fmla="*/ 379346 w 507780"/>
                <a:gd name="csY13" fmla="*/ 3073 h 282560"/>
                <a:gd name="csX14" fmla="*/ 383538 w 507780"/>
                <a:gd name="csY14" fmla="*/ 3073 h 282560"/>
                <a:gd name="csX15" fmla="*/ 412838 w 507780"/>
                <a:gd name="csY15" fmla="*/ 3070 h 282560"/>
                <a:gd name="csX16" fmla="*/ 448534 w 507780"/>
                <a:gd name="csY16" fmla="*/ 3074 h 282560"/>
                <a:gd name="csX17" fmla="*/ 466760 w 507780"/>
                <a:gd name="csY17" fmla="*/ 3074 h 282560"/>
                <a:gd name="csX18" fmla="*/ 483429 w 507780"/>
                <a:gd name="csY18" fmla="*/ 3079 h 282560"/>
                <a:gd name="csX19" fmla="*/ 489475 w 507780"/>
                <a:gd name="csY19" fmla="*/ 3076 h 282560"/>
                <a:gd name="csX20" fmla="*/ 497664 w 507780"/>
                <a:gd name="csY20" fmla="*/ 3082 h 282560"/>
                <a:gd name="csX21" fmla="*/ 502267 w 507780"/>
                <a:gd name="csY21" fmla="*/ 3082 h 282560"/>
                <a:gd name="csX22" fmla="*/ 510704 w 507780"/>
                <a:gd name="csY22" fmla="*/ 4390 h 282560"/>
                <a:gd name="csX23" fmla="*/ 510704 w 507780"/>
                <a:gd name="csY23" fmla="*/ 253088 h 282560"/>
                <a:gd name="csX24" fmla="*/ 508379 w 507780"/>
                <a:gd name="csY24" fmla="*/ 253088 h 282560"/>
                <a:gd name="csX25" fmla="*/ 507217 w 507780"/>
                <a:gd name="csY25" fmla="*/ 256575 h 282560"/>
                <a:gd name="csX26" fmla="*/ 506055 w 507780"/>
                <a:gd name="csY26" fmla="*/ 7877 h 282560"/>
                <a:gd name="csX27" fmla="*/ 8659 w 507780"/>
                <a:gd name="csY27" fmla="*/ 7877 h 282560"/>
                <a:gd name="csX28" fmla="*/ 10983 w 507780"/>
                <a:gd name="csY28" fmla="*/ 261223 h 282560"/>
                <a:gd name="csX29" fmla="*/ 15631 w 507780"/>
                <a:gd name="csY29" fmla="*/ 264710 h 282560"/>
                <a:gd name="csX30" fmla="*/ 19118 w 507780"/>
                <a:gd name="csY30" fmla="*/ 270521 h 282560"/>
                <a:gd name="csX31" fmla="*/ 32966 w 507780"/>
                <a:gd name="csY31" fmla="*/ 280290 h 282560"/>
                <a:gd name="csX32" fmla="*/ 54751 w 507780"/>
                <a:gd name="csY32" fmla="*/ 281454 h 282560"/>
                <a:gd name="csX33" fmla="*/ 60259 w 507780"/>
                <a:gd name="csY33" fmla="*/ 281480 h 282560"/>
                <a:gd name="csX34" fmla="*/ 75324 w 507780"/>
                <a:gd name="csY34" fmla="*/ 281504 h 282560"/>
                <a:gd name="csX35" fmla="*/ 91600 w 507780"/>
                <a:gd name="csY35" fmla="*/ 281546 h 282560"/>
                <a:gd name="csX36" fmla="*/ 127148 w 507780"/>
                <a:gd name="csY36" fmla="*/ 281601 h 282560"/>
                <a:gd name="csX37" fmla="*/ 149356 w 507780"/>
                <a:gd name="csY37" fmla="*/ 281627 h 282560"/>
                <a:gd name="csX38" fmla="*/ 210883 w 507780"/>
                <a:gd name="csY38" fmla="*/ 281688 h 282560"/>
                <a:gd name="csX39" fmla="*/ 214857 w 507780"/>
                <a:gd name="csY39" fmla="*/ 281688 h 282560"/>
                <a:gd name="csX40" fmla="*/ 222830 w 507780"/>
                <a:gd name="csY40" fmla="*/ 281689 h 282560"/>
                <a:gd name="csX41" fmla="*/ 226828 w 507780"/>
                <a:gd name="csY41" fmla="*/ 281690 h 282560"/>
                <a:gd name="csX42" fmla="*/ 230831 w 507780"/>
                <a:gd name="csY42" fmla="*/ 281690 h 282560"/>
                <a:gd name="csX43" fmla="*/ 295065 w 507780"/>
                <a:gd name="csY43" fmla="*/ 281796 h 282560"/>
                <a:gd name="csX44" fmla="*/ 361064 w 507780"/>
                <a:gd name="csY44" fmla="*/ 281887 h 282560"/>
                <a:gd name="csX45" fmla="*/ 398100 w 507780"/>
                <a:gd name="csY45" fmla="*/ 281947 h 282560"/>
                <a:gd name="csX46" fmla="*/ 429628 w 507780"/>
                <a:gd name="csY46" fmla="*/ 281971 h 282560"/>
                <a:gd name="csX47" fmla="*/ 445704 w 507780"/>
                <a:gd name="csY47" fmla="*/ 281997 h 282560"/>
                <a:gd name="csX48" fmla="*/ 460440 w 507780"/>
                <a:gd name="csY48" fmla="*/ 281991 h 282560"/>
                <a:gd name="csX49" fmla="*/ 465751 w 507780"/>
                <a:gd name="csY49" fmla="*/ 282016 h 282560"/>
                <a:gd name="csX50" fmla="*/ 503731 w 507780"/>
                <a:gd name="csY50" fmla="*/ 265872 h 282560"/>
                <a:gd name="csX51" fmla="*/ 486063 w 507780"/>
                <a:gd name="csY51" fmla="*/ 282573 h 282560"/>
                <a:gd name="csX52" fmla="*/ 480488 w 507780"/>
                <a:gd name="csY52" fmla="*/ 283304 h 282560"/>
                <a:gd name="csX53" fmla="*/ 480488 w 507780"/>
                <a:gd name="csY53" fmla="*/ 285628 h 282560"/>
                <a:gd name="csX54" fmla="*/ 33064 w 507780"/>
                <a:gd name="csY54" fmla="*/ 285628 h 282560"/>
                <a:gd name="csX55" fmla="*/ 33064 w 507780"/>
                <a:gd name="csY55" fmla="*/ 283304 h 282560"/>
                <a:gd name="csX56" fmla="*/ 29409 w 507780"/>
                <a:gd name="csY56" fmla="*/ 282492 h 282560"/>
                <a:gd name="csX57" fmla="*/ 18319 w 507780"/>
                <a:gd name="csY57" fmla="*/ 275387 h 282560"/>
                <a:gd name="csX58" fmla="*/ 15109 w 507780"/>
                <a:gd name="csY58" fmla="*/ 272386 h 282560"/>
                <a:gd name="csX59" fmla="*/ 3583 w 507780"/>
                <a:gd name="csY59" fmla="*/ 242397 h 282560"/>
                <a:gd name="csX60" fmla="*/ 3571 w 507780"/>
                <a:gd name="csY60" fmla="*/ 239295 h 282560"/>
                <a:gd name="csX61" fmla="*/ 3596 w 507780"/>
                <a:gd name="csY61" fmla="*/ 229090 h 282560"/>
                <a:gd name="csX62" fmla="*/ 3589 w 507780"/>
                <a:gd name="csY62" fmla="*/ 221740 h 282560"/>
                <a:gd name="csX63" fmla="*/ 3618 w 507780"/>
                <a:gd name="csY63" fmla="*/ 201847 h 282560"/>
                <a:gd name="csX64" fmla="*/ 3635 w 507780"/>
                <a:gd name="csY64" fmla="*/ 181031 h 282560"/>
                <a:gd name="csX65" fmla="*/ 3683 w 507780"/>
                <a:gd name="csY65" fmla="*/ 146108 h 282560"/>
                <a:gd name="csX66" fmla="*/ 3734 w 507780"/>
                <a:gd name="csY66" fmla="*/ 101222 h 282560"/>
                <a:gd name="csX67" fmla="*/ 3769 w 507780"/>
                <a:gd name="csY67" fmla="*/ 62669 h 282560"/>
                <a:gd name="csX68" fmla="*/ 3781 w 507780"/>
                <a:gd name="csY68" fmla="*/ 50251 h 282560"/>
                <a:gd name="csX69" fmla="*/ 3815 w 507780"/>
                <a:gd name="csY69" fmla="*/ 30792 h 282560"/>
                <a:gd name="csX70" fmla="*/ 3825 w 507780"/>
                <a:gd name="csY70" fmla="*/ 23631 h 282560"/>
                <a:gd name="csX71" fmla="*/ 3847 w 507780"/>
                <a:gd name="csY71" fmla="*/ 13901 h 282560"/>
                <a:gd name="csX72" fmla="*/ 3844 w 507780"/>
                <a:gd name="csY72" fmla="*/ 11001 h 282560"/>
                <a:gd name="csX73" fmla="*/ 13125 w 507780"/>
                <a:gd name="csY73" fmla="*/ 3082 h 2825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507780" h="282560">
                  <a:moveTo>
                    <a:pt x="13125" y="3082"/>
                  </a:moveTo>
                  <a:cubicBezTo>
                    <a:pt x="14393" y="3079"/>
                    <a:pt x="14393" y="3079"/>
                    <a:pt x="15687" y="3077"/>
                  </a:cubicBezTo>
                  <a:cubicBezTo>
                    <a:pt x="18557" y="3072"/>
                    <a:pt x="21426" y="3077"/>
                    <a:pt x="24296" y="3081"/>
                  </a:cubicBezTo>
                  <a:cubicBezTo>
                    <a:pt x="26360" y="3079"/>
                    <a:pt x="28424" y="3077"/>
                    <a:pt x="30487" y="3075"/>
                  </a:cubicBezTo>
                  <a:cubicBezTo>
                    <a:pt x="36186" y="3070"/>
                    <a:pt x="41886" y="3073"/>
                    <a:pt x="47585" y="3076"/>
                  </a:cubicBezTo>
                  <a:cubicBezTo>
                    <a:pt x="53721" y="3079"/>
                    <a:pt x="59856" y="3075"/>
                    <a:pt x="65992" y="3072"/>
                  </a:cubicBezTo>
                  <a:cubicBezTo>
                    <a:pt x="78024" y="3066"/>
                    <a:pt x="90056" y="3068"/>
                    <a:pt x="102087" y="3071"/>
                  </a:cubicBezTo>
                  <a:cubicBezTo>
                    <a:pt x="111863" y="3074"/>
                    <a:pt x="121639" y="3074"/>
                    <a:pt x="131415" y="3073"/>
                  </a:cubicBezTo>
                  <a:cubicBezTo>
                    <a:pt x="132804" y="3072"/>
                    <a:pt x="134192" y="3072"/>
                    <a:pt x="135623" y="3072"/>
                  </a:cubicBezTo>
                  <a:cubicBezTo>
                    <a:pt x="138444" y="3072"/>
                    <a:pt x="141264" y="3071"/>
                    <a:pt x="144085" y="3071"/>
                  </a:cubicBezTo>
                  <a:cubicBezTo>
                    <a:pt x="170569" y="3068"/>
                    <a:pt x="197054" y="3071"/>
                    <a:pt x="223538" y="3078"/>
                  </a:cubicBezTo>
                  <a:cubicBezTo>
                    <a:pt x="246281" y="3083"/>
                    <a:pt x="269025" y="3082"/>
                    <a:pt x="291768" y="3077"/>
                  </a:cubicBezTo>
                  <a:cubicBezTo>
                    <a:pt x="318149" y="3070"/>
                    <a:pt x="344530" y="3068"/>
                    <a:pt x="370911" y="3072"/>
                  </a:cubicBezTo>
                  <a:cubicBezTo>
                    <a:pt x="373722" y="3072"/>
                    <a:pt x="376534" y="3072"/>
                    <a:pt x="379346" y="3073"/>
                  </a:cubicBezTo>
                  <a:cubicBezTo>
                    <a:pt x="380729" y="3073"/>
                    <a:pt x="382113" y="3073"/>
                    <a:pt x="383538" y="3073"/>
                  </a:cubicBezTo>
                  <a:cubicBezTo>
                    <a:pt x="393304" y="3074"/>
                    <a:pt x="403071" y="3072"/>
                    <a:pt x="412838" y="3070"/>
                  </a:cubicBezTo>
                  <a:cubicBezTo>
                    <a:pt x="424737" y="3066"/>
                    <a:pt x="436635" y="3067"/>
                    <a:pt x="448534" y="3074"/>
                  </a:cubicBezTo>
                  <a:cubicBezTo>
                    <a:pt x="454610" y="3077"/>
                    <a:pt x="460685" y="3078"/>
                    <a:pt x="466760" y="3074"/>
                  </a:cubicBezTo>
                  <a:cubicBezTo>
                    <a:pt x="472317" y="3071"/>
                    <a:pt x="477873" y="3072"/>
                    <a:pt x="483429" y="3079"/>
                  </a:cubicBezTo>
                  <a:cubicBezTo>
                    <a:pt x="485445" y="3080"/>
                    <a:pt x="487460" y="3079"/>
                    <a:pt x="489475" y="3076"/>
                  </a:cubicBezTo>
                  <a:cubicBezTo>
                    <a:pt x="492205" y="3073"/>
                    <a:pt x="494934" y="3076"/>
                    <a:pt x="497664" y="3082"/>
                  </a:cubicBezTo>
                  <a:cubicBezTo>
                    <a:pt x="499183" y="3082"/>
                    <a:pt x="500702" y="3082"/>
                    <a:pt x="502267" y="3082"/>
                  </a:cubicBezTo>
                  <a:cubicBezTo>
                    <a:pt x="506055" y="3228"/>
                    <a:pt x="506055" y="3228"/>
                    <a:pt x="510704" y="4390"/>
                  </a:cubicBezTo>
                  <a:cubicBezTo>
                    <a:pt x="510704" y="86461"/>
                    <a:pt x="510704" y="168531"/>
                    <a:pt x="510704" y="253088"/>
                  </a:cubicBezTo>
                  <a:cubicBezTo>
                    <a:pt x="509937" y="253088"/>
                    <a:pt x="509170" y="253088"/>
                    <a:pt x="508379" y="253088"/>
                  </a:cubicBezTo>
                  <a:cubicBezTo>
                    <a:pt x="507996" y="254239"/>
                    <a:pt x="507612" y="255389"/>
                    <a:pt x="507217" y="256575"/>
                  </a:cubicBezTo>
                  <a:cubicBezTo>
                    <a:pt x="506642" y="133469"/>
                    <a:pt x="506642" y="133469"/>
                    <a:pt x="506055" y="7877"/>
                  </a:cubicBezTo>
                  <a:cubicBezTo>
                    <a:pt x="341914" y="7877"/>
                    <a:pt x="177773" y="7877"/>
                    <a:pt x="8659" y="7877"/>
                  </a:cubicBezTo>
                  <a:cubicBezTo>
                    <a:pt x="661" y="135556"/>
                    <a:pt x="661" y="135556"/>
                    <a:pt x="10983" y="261223"/>
                  </a:cubicBezTo>
                  <a:cubicBezTo>
                    <a:pt x="13149" y="263308"/>
                    <a:pt x="13149" y="263308"/>
                    <a:pt x="15631" y="264710"/>
                  </a:cubicBezTo>
                  <a:cubicBezTo>
                    <a:pt x="16824" y="266628"/>
                    <a:pt x="17982" y="268568"/>
                    <a:pt x="19118" y="270521"/>
                  </a:cubicBezTo>
                  <a:cubicBezTo>
                    <a:pt x="23074" y="276514"/>
                    <a:pt x="26109" y="278388"/>
                    <a:pt x="32966" y="280290"/>
                  </a:cubicBezTo>
                  <a:cubicBezTo>
                    <a:pt x="40163" y="281676"/>
                    <a:pt x="47452" y="281475"/>
                    <a:pt x="54751" y="281454"/>
                  </a:cubicBezTo>
                  <a:cubicBezTo>
                    <a:pt x="56587" y="281461"/>
                    <a:pt x="58423" y="281470"/>
                    <a:pt x="60259" y="281480"/>
                  </a:cubicBezTo>
                  <a:cubicBezTo>
                    <a:pt x="65281" y="281504"/>
                    <a:pt x="70303" y="281506"/>
                    <a:pt x="75324" y="281504"/>
                  </a:cubicBezTo>
                  <a:cubicBezTo>
                    <a:pt x="80749" y="281505"/>
                    <a:pt x="86174" y="281527"/>
                    <a:pt x="91600" y="281546"/>
                  </a:cubicBezTo>
                  <a:cubicBezTo>
                    <a:pt x="103449" y="281583"/>
                    <a:pt x="115298" y="281595"/>
                    <a:pt x="127148" y="281601"/>
                  </a:cubicBezTo>
                  <a:cubicBezTo>
                    <a:pt x="134550" y="281606"/>
                    <a:pt x="141953" y="281616"/>
                    <a:pt x="149356" y="281627"/>
                  </a:cubicBezTo>
                  <a:cubicBezTo>
                    <a:pt x="169865" y="281659"/>
                    <a:pt x="190374" y="281685"/>
                    <a:pt x="210883" y="281688"/>
                  </a:cubicBezTo>
                  <a:cubicBezTo>
                    <a:pt x="212850" y="281688"/>
                    <a:pt x="212850" y="281688"/>
                    <a:pt x="214857" y="281688"/>
                  </a:cubicBezTo>
                  <a:cubicBezTo>
                    <a:pt x="217514" y="281689"/>
                    <a:pt x="220172" y="281689"/>
                    <a:pt x="222830" y="281689"/>
                  </a:cubicBezTo>
                  <a:cubicBezTo>
                    <a:pt x="224809" y="281689"/>
                    <a:pt x="224809" y="281689"/>
                    <a:pt x="226828" y="281690"/>
                  </a:cubicBezTo>
                  <a:cubicBezTo>
                    <a:pt x="228149" y="281690"/>
                    <a:pt x="229470" y="281690"/>
                    <a:pt x="230831" y="281690"/>
                  </a:cubicBezTo>
                  <a:cubicBezTo>
                    <a:pt x="252242" y="281694"/>
                    <a:pt x="273653" y="281736"/>
                    <a:pt x="295065" y="281796"/>
                  </a:cubicBezTo>
                  <a:cubicBezTo>
                    <a:pt x="317064" y="281857"/>
                    <a:pt x="339064" y="281888"/>
                    <a:pt x="361064" y="281887"/>
                  </a:cubicBezTo>
                  <a:cubicBezTo>
                    <a:pt x="373409" y="281887"/>
                    <a:pt x="385755" y="281900"/>
                    <a:pt x="398100" y="281947"/>
                  </a:cubicBezTo>
                  <a:cubicBezTo>
                    <a:pt x="408610" y="281986"/>
                    <a:pt x="419119" y="281997"/>
                    <a:pt x="429628" y="281971"/>
                  </a:cubicBezTo>
                  <a:cubicBezTo>
                    <a:pt x="434987" y="281959"/>
                    <a:pt x="440345" y="281960"/>
                    <a:pt x="445704" y="281997"/>
                  </a:cubicBezTo>
                  <a:cubicBezTo>
                    <a:pt x="450617" y="282030"/>
                    <a:pt x="455528" y="282025"/>
                    <a:pt x="460440" y="281991"/>
                  </a:cubicBezTo>
                  <a:cubicBezTo>
                    <a:pt x="462210" y="281985"/>
                    <a:pt x="463981" y="281992"/>
                    <a:pt x="465751" y="282016"/>
                  </a:cubicBezTo>
                  <a:cubicBezTo>
                    <a:pt x="481745" y="282211"/>
                    <a:pt x="492155" y="276659"/>
                    <a:pt x="503731" y="265872"/>
                  </a:cubicBezTo>
                  <a:cubicBezTo>
                    <a:pt x="500133" y="273837"/>
                    <a:pt x="493820" y="278865"/>
                    <a:pt x="486063" y="282573"/>
                  </a:cubicBezTo>
                  <a:cubicBezTo>
                    <a:pt x="483974" y="283304"/>
                    <a:pt x="483974" y="283304"/>
                    <a:pt x="480488" y="283304"/>
                  </a:cubicBezTo>
                  <a:cubicBezTo>
                    <a:pt x="480488" y="284071"/>
                    <a:pt x="480488" y="284838"/>
                    <a:pt x="480488" y="285628"/>
                  </a:cubicBezTo>
                  <a:cubicBezTo>
                    <a:pt x="332838" y="285628"/>
                    <a:pt x="185188" y="285628"/>
                    <a:pt x="33064" y="285628"/>
                  </a:cubicBezTo>
                  <a:cubicBezTo>
                    <a:pt x="33064" y="284861"/>
                    <a:pt x="33064" y="284094"/>
                    <a:pt x="33064" y="283304"/>
                  </a:cubicBezTo>
                  <a:cubicBezTo>
                    <a:pt x="31858" y="283036"/>
                    <a:pt x="30652" y="282768"/>
                    <a:pt x="29409" y="282492"/>
                  </a:cubicBezTo>
                  <a:cubicBezTo>
                    <a:pt x="24711" y="281145"/>
                    <a:pt x="21871" y="278767"/>
                    <a:pt x="18319" y="275387"/>
                  </a:cubicBezTo>
                  <a:cubicBezTo>
                    <a:pt x="17260" y="274397"/>
                    <a:pt x="16201" y="273407"/>
                    <a:pt x="15109" y="272386"/>
                  </a:cubicBezTo>
                  <a:cubicBezTo>
                    <a:pt x="6274" y="263361"/>
                    <a:pt x="3458" y="254903"/>
                    <a:pt x="3583" y="242397"/>
                  </a:cubicBezTo>
                  <a:cubicBezTo>
                    <a:pt x="3579" y="241373"/>
                    <a:pt x="3575" y="240350"/>
                    <a:pt x="3571" y="239295"/>
                  </a:cubicBezTo>
                  <a:cubicBezTo>
                    <a:pt x="3563" y="235893"/>
                    <a:pt x="3579" y="232492"/>
                    <a:pt x="3596" y="229090"/>
                  </a:cubicBezTo>
                  <a:cubicBezTo>
                    <a:pt x="3595" y="226640"/>
                    <a:pt x="3592" y="224190"/>
                    <a:pt x="3589" y="221740"/>
                  </a:cubicBezTo>
                  <a:cubicBezTo>
                    <a:pt x="3583" y="215109"/>
                    <a:pt x="3598" y="208478"/>
                    <a:pt x="3618" y="201847"/>
                  </a:cubicBezTo>
                  <a:cubicBezTo>
                    <a:pt x="3636" y="194908"/>
                    <a:pt x="3634" y="187969"/>
                    <a:pt x="3635" y="181031"/>
                  </a:cubicBezTo>
                  <a:cubicBezTo>
                    <a:pt x="3640" y="169390"/>
                    <a:pt x="3657" y="157749"/>
                    <a:pt x="3683" y="146108"/>
                  </a:cubicBezTo>
                  <a:cubicBezTo>
                    <a:pt x="3717" y="131146"/>
                    <a:pt x="3729" y="116184"/>
                    <a:pt x="3734" y="101222"/>
                  </a:cubicBezTo>
                  <a:cubicBezTo>
                    <a:pt x="3739" y="88371"/>
                    <a:pt x="3753" y="75520"/>
                    <a:pt x="3769" y="62669"/>
                  </a:cubicBezTo>
                  <a:cubicBezTo>
                    <a:pt x="3774" y="58530"/>
                    <a:pt x="3777" y="54391"/>
                    <a:pt x="3781" y="50251"/>
                  </a:cubicBezTo>
                  <a:cubicBezTo>
                    <a:pt x="3786" y="43765"/>
                    <a:pt x="3798" y="37279"/>
                    <a:pt x="3815" y="30792"/>
                  </a:cubicBezTo>
                  <a:cubicBezTo>
                    <a:pt x="3820" y="28405"/>
                    <a:pt x="3823" y="26018"/>
                    <a:pt x="3825" y="23631"/>
                  </a:cubicBezTo>
                  <a:cubicBezTo>
                    <a:pt x="3827" y="20388"/>
                    <a:pt x="3836" y="17145"/>
                    <a:pt x="3847" y="13901"/>
                  </a:cubicBezTo>
                  <a:cubicBezTo>
                    <a:pt x="3846" y="12944"/>
                    <a:pt x="3845" y="11987"/>
                    <a:pt x="3844" y="11001"/>
                  </a:cubicBezTo>
                  <a:cubicBezTo>
                    <a:pt x="3887" y="2546"/>
                    <a:pt x="4869" y="3083"/>
                    <a:pt x="13125" y="3082"/>
                  </a:cubicBezTo>
                  <a:close/>
                </a:path>
              </a:pathLst>
            </a:custGeom>
            <a:solidFill>
              <a:srgbClr val="9EA0A1"/>
            </a:solidFill>
            <a:ln w="1162" cap="flat">
              <a:noFill/>
              <a:prstDash val="solid"/>
              <a:miter/>
            </a:ln>
          </p:spPr>
          <p:txBody>
            <a:bodyPr/>
            <a:lstStyle/>
            <a:p>
              <a:endParaRPr lang="en-GB"/>
            </a:p>
          </p:txBody>
        </p:sp>
        <p:sp>
          <p:nvSpPr>
            <p:cNvPr id="321" name="Freeform 320">
              <a:extLst>
                <a:ext uri="{FF2B5EF4-FFF2-40B4-BE49-F238E27FC236}">
                  <a16:creationId xmlns:a16="http://schemas.microsoft.com/office/drawing/2014/main" id="{48B4E1E3-E134-70D3-F3CC-85C5CFAF72E9}"/>
                </a:ext>
              </a:extLst>
            </p:cNvPr>
            <p:cNvSpPr/>
            <p:nvPr/>
          </p:nvSpPr>
          <p:spPr>
            <a:xfrm>
              <a:off x="3498525" y="3628905"/>
              <a:ext cx="289248" cy="142713"/>
            </a:xfrm>
            <a:custGeom>
              <a:avLst/>
              <a:gdLst>
                <a:gd name="csX0" fmla="*/ 11768 w 289248"/>
                <a:gd name="csY0" fmla="*/ 3148 h 142713"/>
                <a:gd name="csX1" fmla="*/ 14766 w 289248"/>
                <a:gd name="csY1" fmla="*/ 3123 h 142713"/>
                <a:gd name="csX2" fmla="*/ 18060 w 289248"/>
                <a:gd name="csY2" fmla="*/ 3149 h 142713"/>
                <a:gd name="csX3" fmla="*/ 21559 w 289248"/>
                <a:gd name="csY3" fmla="*/ 3135 h 142713"/>
                <a:gd name="csX4" fmla="*/ 33218 w 289248"/>
                <a:gd name="csY4" fmla="*/ 3151 h 142713"/>
                <a:gd name="csX5" fmla="*/ 41555 w 289248"/>
                <a:gd name="csY5" fmla="*/ 3138 h 142713"/>
                <a:gd name="csX6" fmla="*/ 61879 w 289248"/>
                <a:gd name="csY6" fmla="*/ 3149 h 142713"/>
                <a:gd name="csX7" fmla="*/ 85533 w 289248"/>
                <a:gd name="csY7" fmla="*/ 3160 h 142713"/>
                <a:gd name="csX8" fmla="*/ 127725 w 289248"/>
                <a:gd name="csY8" fmla="*/ 3193 h 142713"/>
                <a:gd name="csX9" fmla="*/ 168697 w 289248"/>
                <a:gd name="csY9" fmla="*/ 3217 h 142713"/>
                <a:gd name="csX10" fmla="*/ 213284 w 289248"/>
                <a:gd name="csY10" fmla="*/ 3223 h 142713"/>
                <a:gd name="csX11" fmla="*/ 218035 w 289248"/>
                <a:gd name="csY11" fmla="*/ 3227 h 142713"/>
                <a:gd name="csX12" fmla="*/ 220396 w 289248"/>
                <a:gd name="csY12" fmla="*/ 3229 h 142713"/>
                <a:gd name="csX13" fmla="*/ 236897 w 289248"/>
                <a:gd name="csY13" fmla="*/ 3231 h 142713"/>
                <a:gd name="csX14" fmla="*/ 259089 w 289248"/>
                <a:gd name="csY14" fmla="*/ 3257 h 142713"/>
                <a:gd name="csX15" fmla="*/ 267255 w 289248"/>
                <a:gd name="csY15" fmla="*/ 3260 h 142713"/>
                <a:gd name="csX16" fmla="*/ 278359 w 289248"/>
                <a:gd name="csY16" fmla="*/ 3281 h 142713"/>
                <a:gd name="csX17" fmla="*/ 281661 w 289248"/>
                <a:gd name="csY17" fmla="*/ 3267 h 142713"/>
                <a:gd name="csX18" fmla="*/ 284649 w 289248"/>
                <a:gd name="csY18" fmla="*/ 3288 h 142713"/>
                <a:gd name="csX19" fmla="*/ 287240 w 289248"/>
                <a:gd name="csY19" fmla="*/ 3291 h 142713"/>
                <a:gd name="csX20" fmla="*/ 291660 w 289248"/>
                <a:gd name="csY20" fmla="*/ 5908 h 142713"/>
                <a:gd name="csX21" fmla="*/ 291971 w 289248"/>
                <a:gd name="csY21" fmla="*/ 11326 h 142713"/>
                <a:gd name="csX22" fmla="*/ 292001 w 289248"/>
                <a:gd name="csY22" fmla="*/ 14787 h 142713"/>
                <a:gd name="csX23" fmla="*/ 291998 w 289248"/>
                <a:gd name="csY23" fmla="*/ 18598 h 142713"/>
                <a:gd name="csX24" fmla="*/ 292021 w 289248"/>
                <a:gd name="csY24" fmla="*/ 22601 h 142713"/>
                <a:gd name="csX25" fmla="*/ 292050 w 289248"/>
                <a:gd name="csY25" fmla="*/ 35756 h 142713"/>
                <a:gd name="csX26" fmla="*/ 292074 w 289248"/>
                <a:gd name="csY26" fmla="*/ 44866 h 142713"/>
                <a:gd name="csX27" fmla="*/ 292091 w 289248"/>
                <a:gd name="csY27" fmla="*/ 63984 h 142713"/>
                <a:gd name="csX28" fmla="*/ 292150 w 289248"/>
                <a:gd name="csY28" fmla="*/ 86094 h 142713"/>
                <a:gd name="csX29" fmla="*/ 292192 w 289248"/>
                <a:gd name="csY29" fmla="*/ 107349 h 142713"/>
                <a:gd name="csX30" fmla="*/ 292222 w 289248"/>
                <a:gd name="csY30" fmla="*/ 116400 h 142713"/>
                <a:gd name="csX31" fmla="*/ 292225 w 289248"/>
                <a:gd name="csY31" fmla="*/ 129038 h 142713"/>
                <a:gd name="csX32" fmla="*/ 292264 w 289248"/>
                <a:gd name="csY32" fmla="*/ 132841 h 142713"/>
                <a:gd name="csX33" fmla="*/ 292235 w 289248"/>
                <a:gd name="csY33" fmla="*/ 136313 h 142713"/>
                <a:gd name="csX34" fmla="*/ 292238 w 289248"/>
                <a:gd name="csY34" fmla="*/ 139332 h 142713"/>
                <a:gd name="csX35" fmla="*/ 289995 w 289248"/>
                <a:gd name="csY35" fmla="*/ 143942 h 142713"/>
                <a:gd name="csX36" fmla="*/ 275895 w 289248"/>
                <a:gd name="csY36" fmla="*/ 145800 h 142713"/>
                <a:gd name="csX37" fmla="*/ 272442 w 289248"/>
                <a:gd name="csY37" fmla="*/ 145814 h 142713"/>
                <a:gd name="csX38" fmla="*/ 260954 w 289248"/>
                <a:gd name="csY38" fmla="*/ 145797 h 142713"/>
                <a:gd name="csX39" fmla="*/ 252731 w 289248"/>
                <a:gd name="csY39" fmla="*/ 145810 h 142713"/>
                <a:gd name="csX40" fmla="*/ 230372 w 289248"/>
                <a:gd name="csY40" fmla="*/ 145795 h 142713"/>
                <a:gd name="csX41" fmla="*/ 209369 w 289248"/>
                <a:gd name="csY41" fmla="*/ 145788 h 142713"/>
                <a:gd name="csX42" fmla="*/ 167751 w 289248"/>
                <a:gd name="csY42" fmla="*/ 145755 h 142713"/>
                <a:gd name="csX43" fmla="*/ 127358 w 289248"/>
                <a:gd name="csY43" fmla="*/ 145732 h 142713"/>
                <a:gd name="csX44" fmla="*/ 83383 w 289248"/>
                <a:gd name="csY44" fmla="*/ 145725 h 142713"/>
                <a:gd name="csX45" fmla="*/ 78695 w 289248"/>
                <a:gd name="csY45" fmla="*/ 145721 h 142713"/>
                <a:gd name="csX46" fmla="*/ 76365 w 289248"/>
                <a:gd name="csY46" fmla="*/ 145719 h 142713"/>
                <a:gd name="csX47" fmla="*/ 60101 w 289248"/>
                <a:gd name="csY47" fmla="*/ 145717 h 142713"/>
                <a:gd name="csX48" fmla="*/ 38215 w 289248"/>
                <a:gd name="csY48" fmla="*/ 145691 h 142713"/>
                <a:gd name="csX49" fmla="*/ 30170 w 289248"/>
                <a:gd name="csY49" fmla="*/ 145689 h 142713"/>
                <a:gd name="csX50" fmla="*/ 19214 w 289248"/>
                <a:gd name="csY50" fmla="*/ 145668 h 142713"/>
                <a:gd name="csX51" fmla="*/ 15976 w 289248"/>
                <a:gd name="csY51" fmla="*/ 145681 h 142713"/>
                <a:gd name="csX52" fmla="*/ 13012 w 289248"/>
                <a:gd name="csY52" fmla="*/ 145660 h 142713"/>
                <a:gd name="csX53" fmla="*/ 10458 w 289248"/>
                <a:gd name="csY53" fmla="*/ 145657 h 142713"/>
                <a:gd name="csX54" fmla="*/ 3449 w 289248"/>
                <a:gd name="csY54" fmla="*/ 143040 h 142713"/>
                <a:gd name="csX55" fmla="*/ 3268 w 289248"/>
                <a:gd name="csY55" fmla="*/ 90036 h 142713"/>
                <a:gd name="csX56" fmla="*/ 3186 w 289248"/>
                <a:gd name="csY56" fmla="*/ 65426 h 142713"/>
                <a:gd name="csX57" fmla="*/ 3118 w 289248"/>
                <a:gd name="csY57" fmla="*/ 41690 h 142713"/>
                <a:gd name="csX58" fmla="*/ 3080 w 289248"/>
                <a:gd name="csY58" fmla="*/ 32620 h 142713"/>
                <a:gd name="csX59" fmla="*/ 3053 w 289248"/>
                <a:gd name="csY59" fmla="*/ 19947 h 142713"/>
                <a:gd name="csX60" fmla="*/ 3015 w 289248"/>
                <a:gd name="csY60" fmla="*/ 16133 h 142713"/>
                <a:gd name="csX61" fmla="*/ 3030 w 289248"/>
                <a:gd name="csY61" fmla="*/ 12651 h 142713"/>
                <a:gd name="csX62" fmla="*/ 3020 w 289248"/>
                <a:gd name="csY62" fmla="*/ 9622 h 142713"/>
                <a:gd name="csX63" fmla="*/ 11768 w 289248"/>
                <a:gd name="csY63" fmla="*/ 3148 h 142713"/>
                <a:gd name="csX64" fmla="*/ 8098 w 289248"/>
                <a:gd name="csY64" fmla="*/ 7070 h 142713"/>
                <a:gd name="csX65" fmla="*/ 8037 w 289248"/>
                <a:gd name="csY65" fmla="*/ 58831 h 142713"/>
                <a:gd name="csX66" fmla="*/ 8010 w 289248"/>
                <a:gd name="csY66" fmla="*/ 82863 h 142713"/>
                <a:gd name="csX67" fmla="*/ 7987 w 289248"/>
                <a:gd name="csY67" fmla="*/ 106034 h 142713"/>
                <a:gd name="csX68" fmla="*/ 7975 w 289248"/>
                <a:gd name="csY68" fmla="*/ 114896 h 142713"/>
                <a:gd name="csX69" fmla="*/ 7966 w 289248"/>
                <a:gd name="csY69" fmla="*/ 127260 h 142713"/>
                <a:gd name="csX70" fmla="*/ 7953 w 289248"/>
                <a:gd name="csY70" fmla="*/ 131002 h 142713"/>
                <a:gd name="csX71" fmla="*/ 7958 w 289248"/>
                <a:gd name="csY71" fmla="*/ 134385 h 142713"/>
                <a:gd name="csX72" fmla="*/ 7955 w 289248"/>
                <a:gd name="csY72" fmla="*/ 137342 h 142713"/>
                <a:gd name="csX73" fmla="*/ 9260 w 289248"/>
                <a:gd name="csY73" fmla="*/ 140716 h 142713"/>
                <a:gd name="csX74" fmla="*/ 19772 w 289248"/>
                <a:gd name="csY74" fmla="*/ 140872 h 142713"/>
                <a:gd name="csX75" fmla="*/ 23157 w 289248"/>
                <a:gd name="csY75" fmla="*/ 140880 h 142713"/>
                <a:gd name="csX76" fmla="*/ 34476 w 289248"/>
                <a:gd name="csY76" fmla="*/ 140885 h 142713"/>
                <a:gd name="csX77" fmla="*/ 42555 w 289248"/>
                <a:gd name="csY77" fmla="*/ 140897 h 142713"/>
                <a:gd name="csX78" fmla="*/ 64568 w 289248"/>
                <a:gd name="csY78" fmla="*/ 140911 h 142713"/>
                <a:gd name="csX79" fmla="*/ 82919 w 289248"/>
                <a:gd name="csY79" fmla="*/ 140920 h 142713"/>
                <a:gd name="csX80" fmla="*/ 123731 w 289248"/>
                <a:gd name="csY80" fmla="*/ 140932 h 142713"/>
                <a:gd name="csX81" fmla="*/ 126207 w 289248"/>
                <a:gd name="csY81" fmla="*/ 140931 h 142713"/>
                <a:gd name="csX82" fmla="*/ 128686 w 289248"/>
                <a:gd name="csY82" fmla="*/ 140931 h 142713"/>
                <a:gd name="csX83" fmla="*/ 168443 w 289248"/>
                <a:gd name="csY83" fmla="*/ 140958 h 142713"/>
                <a:gd name="csX84" fmla="*/ 209239 w 289248"/>
                <a:gd name="csY84" fmla="*/ 140982 h 142713"/>
                <a:gd name="csX85" fmla="*/ 232153 w 289248"/>
                <a:gd name="csY85" fmla="*/ 140997 h 142713"/>
                <a:gd name="csX86" fmla="*/ 253707 w 289248"/>
                <a:gd name="csY86" fmla="*/ 141000 h 142713"/>
                <a:gd name="csX87" fmla="*/ 261627 w 289248"/>
                <a:gd name="csY87" fmla="*/ 141009 h 142713"/>
                <a:gd name="csX88" fmla="*/ 272422 w 289248"/>
                <a:gd name="csY88" fmla="*/ 141003 h 142713"/>
                <a:gd name="csX89" fmla="*/ 275602 w 289248"/>
                <a:gd name="csY89" fmla="*/ 141022 h 142713"/>
                <a:gd name="csX90" fmla="*/ 289336 w 289248"/>
                <a:gd name="csY90" fmla="*/ 138392 h 142713"/>
                <a:gd name="csX91" fmla="*/ 289396 w 289248"/>
                <a:gd name="csY91" fmla="*/ 87540 h 142713"/>
                <a:gd name="csX92" fmla="*/ 289423 w 289248"/>
                <a:gd name="csY92" fmla="*/ 63930 h 142713"/>
                <a:gd name="csX93" fmla="*/ 289446 w 289248"/>
                <a:gd name="csY93" fmla="*/ 41166 h 142713"/>
                <a:gd name="csX94" fmla="*/ 289459 w 289248"/>
                <a:gd name="csY94" fmla="*/ 32460 h 142713"/>
                <a:gd name="csX95" fmla="*/ 289468 w 289248"/>
                <a:gd name="csY95" fmla="*/ 20312 h 142713"/>
                <a:gd name="csX96" fmla="*/ 289480 w 289248"/>
                <a:gd name="csY96" fmla="*/ 16637 h 142713"/>
                <a:gd name="csX97" fmla="*/ 289475 w 289248"/>
                <a:gd name="csY97" fmla="*/ 13313 h 142713"/>
                <a:gd name="csX98" fmla="*/ 289479 w 289248"/>
                <a:gd name="csY98" fmla="*/ 10408 h 142713"/>
                <a:gd name="csX99" fmla="*/ 288174 w 289248"/>
                <a:gd name="csY99" fmla="*/ 7070 h 142713"/>
                <a:gd name="csX100" fmla="*/ 277401 w 289248"/>
                <a:gd name="csY100" fmla="*/ 6930 h 142713"/>
                <a:gd name="csX101" fmla="*/ 273932 w 289248"/>
                <a:gd name="csY101" fmla="*/ 6927 h 142713"/>
                <a:gd name="csX102" fmla="*/ 262331 w 289248"/>
                <a:gd name="csY102" fmla="*/ 6938 h 142713"/>
                <a:gd name="csX103" fmla="*/ 254053 w 289248"/>
                <a:gd name="csY103" fmla="*/ 6937 h 142713"/>
                <a:gd name="csX104" fmla="*/ 233846 w 289248"/>
                <a:gd name="csY104" fmla="*/ 6950 h 142713"/>
                <a:gd name="csX105" fmla="*/ 210343 w 289248"/>
                <a:gd name="csY105" fmla="*/ 6961 h 142713"/>
                <a:gd name="csX106" fmla="*/ 168424 w 289248"/>
                <a:gd name="csY106" fmla="*/ 6982 h 142713"/>
                <a:gd name="csX107" fmla="*/ 127695 w 289248"/>
                <a:gd name="csY107" fmla="*/ 7006 h 142713"/>
                <a:gd name="csX108" fmla="*/ 125161 w 289248"/>
                <a:gd name="csY108" fmla="*/ 7007 h 142713"/>
                <a:gd name="csX109" fmla="*/ 112575 w 289248"/>
                <a:gd name="csY109" fmla="*/ 7011 h 142713"/>
                <a:gd name="csX110" fmla="*/ 8098 w 289248"/>
                <a:gd name="csY110" fmla="*/ 7070 h 1427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Lst>
              <a:rect l="l" t="t" r="r" b="b"/>
              <a:pathLst>
                <a:path w="289248" h="142713">
                  <a:moveTo>
                    <a:pt x="11768" y="3148"/>
                  </a:moveTo>
                  <a:cubicBezTo>
                    <a:pt x="12757" y="3140"/>
                    <a:pt x="13747" y="3131"/>
                    <a:pt x="14766" y="3123"/>
                  </a:cubicBezTo>
                  <a:cubicBezTo>
                    <a:pt x="16396" y="3135"/>
                    <a:pt x="16396" y="3135"/>
                    <a:pt x="18060" y="3149"/>
                  </a:cubicBezTo>
                  <a:cubicBezTo>
                    <a:pt x="19215" y="3144"/>
                    <a:pt x="20369" y="3139"/>
                    <a:pt x="21559" y="3135"/>
                  </a:cubicBezTo>
                  <a:cubicBezTo>
                    <a:pt x="25445" y="3123"/>
                    <a:pt x="29331" y="3137"/>
                    <a:pt x="33218" y="3151"/>
                  </a:cubicBezTo>
                  <a:cubicBezTo>
                    <a:pt x="35997" y="3148"/>
                    <a:pt x="38776" y="3144"/>
                    <a:pt x="41555" y="3138"/>
                  </a:cubicBezTo>
                  <a:cubicBezTo>
                    <a:pt x="48330" y="3128"/>
                    <a:pt x="55104" y="3135"/>
                    <a:pt x="61879" y="3149"/>
                  </a:cubicBezTo>
                  <a:cubicBezTo>
                    <a:pt x="69764" y="3165"/>
                    <a:pt x="77648" y="3163"/>
                    <a:pt x="85533" y="3160"/>
                  </a:cubicBezTo>
                  <a:cubicBezTo>
                    <a:pt x="99597" y="3156"/>
                    <a:pt x="113661" y="3170"/>
                    <a:pt x="127725" y="3193"/>
                  </a:cubicBezTo>
                  <a:cubicBezTo>
                    <a:pt x="141383" y="3215"/>
                    <a:pt x="155040" y="3223"/>
                    <a:pt x="168697" y="3217"/>
                  </a:cubicBezTo>
                  <a:cubicBezTo>
                    <a:pt x="183560" y="3210"/>
                    <a:pt x="198422" y="3210"/>
                    <a:pt x="213284" y="3223"/>
                  </a:cubicBezTo>
                  <a:cubicBezTo>
                    <a:pt x="214867" y="3224"/>
                    <a:pt x="216451" y="3226"/>
                    <a:pt x="218035" y="3227"/>
                  </a:cubicBezTo>
                  <a:cubicBezTo>
                    <a:pt x="219203" y="3228"/>
                    <a:pt x="219203" y="3228"/>
                    <a:pt x="220396" y="3229"/>
                  </a:cubicBezTo>
                  <a:cubicBezTo>
                    <a:pt x="225896" y="3234"/>
                    <a:pt x="231397" y="3233"/>
                    <a:pt x="236897" y="3231"/>
                  </a:cubicBezTo>
                  <a:cubicBezTo>
                    <a:pt x="244294" y="3229"/>
                    <a:pt x="251692" y="3238"/>
                    <a:pt x="259089" y="3257"/>
                  </a:cubicBezTo>
                  <a:cubicBezTo>
                    <a:pt x="261811" y="3262"/>
                    <a:pt x="264533" y="3263"/>
                    <a:pt x="267255" y="3260"/>
                  </a:cubicBezTo>
                  <a:cubicBezTo>
                    <a:pt x="270956" y="3256"/>
                    <a:pt x="274657" y="3266"/>
                    <a:pt x="278359" y="3281"/>
                  </a:cubicBezTo>
                  <a:cubicBezTo>
                    <a:pt x="279448" y="3276"/>
                    <a:pt x="280538" y="3272"/>
                    <a:pt x="281661" y="3267"/>
                  </a:cubicBezTo>
                  <a:cubicBezTo>
                    <a:pt x="282647" y="3274"/>
                    <a:pt x="283633" y="3281"/>
                    <a:pt x="284649" y="3288"/>
                  </a:cubicBezTo>
                  <a:cubicBezTo>
                    <a:pt x="285932" y="3289"/>
                    <a:pt x="285932" y="3289"/>
                    <a:pt x="287240" y="3291"/>
                  </a:cubicBezTo>
                  <a:cubicBezTo>
                    <a:pt x="289336" y="3583"/>
                    <a:pt x="289336" y="3583"/>
                    <a:pt x="291660" y="5908"/>
                  </a:cubicBezTo>
                  <a:cubicBezTo>
                    <a:pt x="291959" y="8308"/>
                    <a:pt x="291959" y="8308"/>
                    <a:pt x="291971" y="11326"/>
                  </a:cubicBezTo>
                  <a:cubicBezTo>
                    <a:pt x="291986" y="13039"/>
                    <a:pt x="291986" y="13039"/>
                    <a:pt x="292001" y="14787"/>
                  </a:cubicBezTo>
                  <a:cubicBezTo>
                    <a:pt x="291999" y="16673"/>
                    <a:pt x="291999" y="16673"/>
                    <a:pt x="291998" y="18598"/>
                  </a:cubicBezTo>
                  <a:cubicBezTo>
                    <a:pt x="292005" y="19919"/>
                    <a:pt x="292013" y="21240"/>
                    <a:pt x="292021" y="22601"/>
                  </a:cubicBezTo>
                  <a:cubicBezTo>
                    <a:pt x="292043" y="26986"/>
                    <a:pt x="292048" y="31371"/>
                    <a:pt x="292050" y="35756"/>
                  </a:cubicBezTo>
                  <a:cubicBezTo>
                    <a:pt x="292058" y="38793"/>
                    <a:pt x="292066" y="41829"/>
                    <a:pt x="292074" y="44866"/>
                  </a:cubicBezTo>
                  <a:cubicBezTo>
                    <a:pt x="292089" y="51239"/>
                    <a:pt x="292092" y="57612"/>
                    <a:pt x="292091" y="63984"/>
                  </a:cubicBezTo>
                  <a:cubicBezTo>
                    <a:pt x="292089" y="71354"/>
                    <a:pt x="292114" y="78724"/>
                    <a:pt x="292150" y="86094"/>
                  </a:cubicBezTo>
                  <a:cubicBezTo>
                    <a:pt x="292185" y="93179"/>
                    <a:pt x="292193" y="100264"/>
                    <a:pt x="292192" y="107349"/>
                  </a:cubicBezTo>
                  <a:cubicBezTo>
                    <a:pt x="292194" y="110366"/>
                    <a:pt x="292205" y="113383"/>
                    <a:pt x="292222" y="116400"/>
                  </a:cubicBezTo>
                  <a:cubicBezTo>
                    <a:pt x="292245" y="120613"/>
                    <a:pt x="292239" y="124825"/>
                    <a:pt x="292225" y="129038"/>
                  </a:cubicBezTo>
                  <a:cubicBezTo>
                    <a:pt x="292238" y="130293"/>
                    <a:pt x="292251" y="131548"/>
                    <a:pt x="292264" y="132841"/>
                  </a:cubicBezTo>
                  <a:cubicBezTo>
                    <a:pt x="292254" y="133987"/>
                    <a:pt x="292245" y="135132"/>
                    <a:pt x="292235" y="136313"/>
                  </a:cubicBezTo>
                  <a:cubicBezTo>
                    <a:pt x="292236" y="137309"/>
                    <a:pt x="292237" y="138306"/>
                    <a:pt x="292238" y="139332"/>
                  </a:cubicBezTo>
                  <a:cubicBezTo>
                    <a:pt x="291660" y="141878"/>
                    <a:pt x="291660" y="141878"/>
                    <a:pt x="289995" y="143942"/>
                  </a:cubicBezTo>
                  <a:cubicBezTo>
                    <a:pt x="285374" y="146145"/>
                    <a:pt x="280951" y="145840"/>
                    <a:pt x="275895" y="145800"/>
                  </a:cubicBezTo>
                  <a:cubicBezTo>
                    <a:pt x="274755" y="145804"/>
                    <a:pt x="273616" y="145809"/>
                    <a:pt x="272442" y="145814"/>
                  </a:cubicBezTo>
                  <a:cubicBezTo>
                    <a:pt x="268612" y="145825"/>
                    <a:pt x="264783" y="145811"/>
                    <a:pt x="260954" y="145797"/>
                  </a:cubicBezTo>
                  <a:cubicBezTo>
                    <a:pt x="258213" y="145800"/>
                    <a:pt x="255472" y="145805"/>
                    <a:pt x="252731" y="145810"/>
                  </a:cubicBezTo>
                  <a:cubicBezTo>
                    <a:pt x="245278" y="145821"/>
                    <a:pt x="237825" y="145810"/>
                    <a:pt x="230372" y="145795"/>
                  </a:cubicBezTo>
                  <a:cubicBezTo>
                    <a:pt x="223371" y="145781"/>
                    <a:pt x="216370" y="145786"/>
                    <a:pt x="209369" y="145788"/>
                  </a:cubicBezTo>
                  <a:cubicBezTo>
                    <a:pt x="195496" y="145792"/>
                    <a:pt x="181624" y="145778"/>
                    <a:pt x="167751" y="145755"/>
                  </a:cubicBezTo>
                  <a:cubicBezTo>
                    <a:pt x="154287" y="145733"/>
                    <a:pt x="140822" y="145725"/>
                    <a:pt x="127358" y="145732"/>
                  </a:cubicBezTo>
                  <a:cubicBezTo>
                    <a:pt x="112699" y="145739"/>
                    <a:pt x="98041" y="145738"/>
                    <a:pt x="83383" y="145725"/>
                  </a:cubicBezTo>
                  <a:cubicBezTo>
                    <a:pt x="81820" y="145724"/>
                    <a:pt x="80257" y="145722"/>
                    <a:pt x="78695" y="145721"/>
                  </a:cubicBezTo>
                  <a:cubicBezTo>
                    <a:pt x="77541" y="145720"/>
                    <a:pt x="77541" y="145720"/>
                    <a:pt x="76365" y="145719"/>
                  </a:cubicBezTo>
                  <a:cubicBezTo>
                    <a:pt x="70943" y="145714"/>
                    <a:pt x="65522" y="145715"/>
                    <a:pt x="60101" y="145717"/>
                  </a:cubicBezTo>
                  <a:cubicBezTo>
                    <a:pt x="52805" y="145719"/>
                    <a:pt x="45510" y="145710"/>
                    <a:pt x="38215" y="145691"/>
                  </a:cubicBezTo>
                  <a:cubicBezTo>
                    <a:pt x="35533" y="145686"/>
                    <a:pt x="32852" y="145685"/>
                    <a:pt x="30170" y="145689"/>
                  </a:cubicBezTo>
                  <a:cubicBezTo>
                    <a:pt x="26518" y="145692"/>
                    <a:pt x="22866" y="145682"/>
                    <a:pt x="19214" y="145668"/>
                  </a:cubicBezTo>
                  <a:cubicBezTo>
                    <a:pt x="18145" y="145672"/>
                    <a:pt x="17077" y="145676"/>
                    <a:pt x="15976" y="145681"/>
                  </a:cubicBezTo>
                  <a:cubicBezTo>
                    <a:pt x="14998" y="145674"/>
                    <a:pt x="14020" y="145667"/>
                    <a:pt x="13012" y="145660"/>
                  </a:cubicBezTo>
                  <a:cubicBezTo>
                    <a:pt x="11748" y="145659"/>
                    <a:pt x="11748" y="145659"/>
                    <a:pt x="10458" y="145657"/>
                  </a:cubicBezTo>
                  <a:cubicBezTo>
                    <a:pt x="7727" y="145319"/>
                    <a:pt x="5829" y="144390"/>
                    <a:pt x="3449" y="143040"/>
                  </a:cubicBezTo>
                  <a:cubicBezTo>
                    <a:pt x="3368" y="125372"/>
                    <a:pt x="3306" y="107704"/>
                    <a:pt x="3268" y="90036"/>
                  </a:cubicBezTo>
                  <a:cubicBezTo>
                    <a:pt x="3250" y="81833"/>
                    <a:pt x="3226" y="73629"/>
                    <a:pt x="3186" y="65426"/>
                  </a:cubicBezTo>
                  <a:cubicBezTo>
                    <a:pt x="3147" y="57514"/>
                    <a:pt x="3127" y="49602"/>
                    <a:pt x="3118" y="41690"/>
                  </a:cubicBezTo>
                  <a:cubicBezTo>
                    <a:pt x="3112" y="38667"/>
                    <a:pt x="3099" y="35643"/>
                    <a:pt x="3080" y="32620"/>
                  </a:cubicBezTo>
                  <a:cubicBezTo>
                    <a:pt x="3055" y="28395"/>
                    <a:pt x="3052" y="24172"/>
                    <a:pt x="3053" y="19947"/>
                  </a:cubicBezTo>
                  <a:cubicBezTo>
                    <a:pt x="3041" y="18688"/>
                    <a:pt x="3028" y="17430"/>
                    <a:pt x="3015" y="16133"/>
                  </a:cubicBezTo>
                  <a:cubicBezTo>
                    <a:pt x="3020" y="14984"/>
                    <a:pt x="3025" y="13835"/>
                    <a:pt x="3030" y="12651"/>
                  </a:cubicBezTo>
                  <a:cubicBezTo>
                    <a:pt x="3026" y="11652"/>
                    <a:pt x="3023" y="10652"/>
                    <a:pt x="3020" y="9622"/>
                  </a:cubicBezTo>
                  <a:cubicBezTo>
                    <a:pt x="3875" y="4537"/>
                    <a:pt x="6926" y="3148"/>
                    <a:pt x="11768" y="3148"/>
                  </a:cubicBezTo>
                  <a:close/>
                  <a:moveTo>
                    <a:pt x="8098" y="7070"/>
                  </a:moveTo>
                  <a:cubicBezTo>
                    <a:pt x="8070" y="24324"/>
                    <a:pt x="8050" y="41577"/>
                    <a:pt x="8037" y="58831"/>
                  </a:cubicBezTo>
                  <a:cubicBezTo>
                    <a:pt x="8031" y="66842"/>
                    <a:pt x="8023" y="74852"/>
                    <a:pt x="8010" y="82863"/>
                  </a:cubicBezTo>
                  <a:cubicBezTo>
                    <a:pt x="7997" y="90587"/>
                    <a:pt x="7990" y="98310"/>
                    <a:pt x="7987" y="106034"/>
                  </a:cubicBezTo>
                  <a:cubicBezTo>
                    <a:pt x="7985" y="108988"/>
                    <a:pt x="7981" y="111942"/>
                    <a:pt x="7975" y="114896"/>
                  </a:cubicBezTo>
                  <a:cubicBezTo>
                    <a:pt x="7966" y="119017"/>
                    <a:pt x="7965" y="123139"/>
                    <a:pt x="7966" y="127260"/>
                  </a:cubicBezTo>
                  <a:cubicBezTo>
                    <a:pt x="7961" y="128495"/>
                    <a:pt x="7957" y="129730"/>
                    <a:pt x="7953" y="131002"/>
                  </a:cubicBezTo>
                  <a:cubicBezTo>
                    <a:pt x="7955" y="132118"/>
                    <a:pt x="7956" y="133234"/>
                    <a:pt x="7958" y="134385"/>
                  </a:cubicBezTo>
                  <a:cubicBezTo>
                    <a:pt x="7957" y="135361"/>
                    <a:pt x="7956" y="136336"/>
                    <a:pt x="7955" y="137342"/>
                  </a:cubicBezTo>
                  <a:cubicBezTo>
                    <a:pt x="7854" y="139566"/>
                    <a:pt x="7854" y="139566"/>
                    <a:pt x="9260" y="140716"/>
                  </a:cubicBezTo>
                  <a:cubicBezTo>
                    <a:pt x="12772" y="140835"/>
                    <a:pt x="16259" y="140878"/>
                    <a:pt x="19772" y="140872"/>
                  </a:cubicBezTo>
                  <a:cubicBezTo>
                    <a:pt x="21448" y="140875"/>
                    <a:pt x="21448" y="140875"/>
                    <a:pt x="23157" y="140880"/>
                  </a:cubicBezTo>
                  <a:cubicBezTo>
                    <a:pt x="26930" y="140887"/>
                    <a:pt x="30703" y="140886"/>
                    <a:pt x="34476" y="140885"/>
                  </a:cubicBezTo>
                  <a:cubicBezTo>
                    <a:pt x="37169" y="140888"/>
                    <a:pt x="39862" y="140892"/>
                    <a:pt x="42555" y="140897"/>
                  </a:cubicBezTo>
                  <a:cubicBezTo>
                    <a:pt x="49892" y="140907"/>
                    <a:pt x="57230" y="140910"/>
                    <a:pt x="64568" y="140911"/>
                  </a:cubicBezTo>
                  <a:cubicBezTo>
                    <a:pt x="70685" y="140912"/>
                    <a:pt x="76802" y="140916"/>
                    <a:pt x="82919" y="140920"/>
                  </a:cubicBezTo>
                  <a:cubicBezTo>
                    <a:pt x="96523" y="140929"/>
                    <a:pt x="110127" y="140932"/>
                    <a:pt x="123731" y="140932"/>
                  </a:cubicBezTo>
                  <a:cubicBezTo>
                    <a:pt x="124548" y="140932"/>
                    <a:pt x="125365" y="140932"/>
                    <a:pt x="126207" y="140931"/>
                  </a:cubicBezTo>
                  <a:cubicBezTo>
                    <a:pt x="127434" y="140931"/>
                    <a:pt x="127434" y="140931"/>
                    <a:pt x="128686" y="140931"/>
                  </a:cubicBezTo>
                  <a:cubicBezTo>
                    <a:pt x="141938" y="140931"/>
                    <a:pt x="155191" y="140942"/>
                    <a:pt x="168443" y="140958"/>
                  </a:cubicBezTo>
                  <a:cubicBezTo>
                    <a:pt x="182042" y="140975"/>
                    <a:pt x="195640" y="140983"/>
                    <a:pt x="209239" y="140982"/>
                  </a:cubicBezTo>
                  <a:cubicBezTo>
                    <a:pt x="216877" y="140982"/>
                    <a:pt x="224515" y="140985"/>
                    <a:pt x="232153" y="140997"/>
                  </a:cubicBezTo>
                  <a:cubicBezTo>
                    <a:pt x="239338" y="141009"/>
                    <a:pt x="246522" y="141009"/>
                    <a:pt x="253707" y="141000"/>
                  </a:cubicBezTo>
                  <a:cubicBezTo>
                    <a:pt x="256347" y="140999"/>
                    <a:pt x="258987" y="141002"/>
                    <a:pt x="261627" y="141009"/>
                  </a:cubicBezTo>
                  <a:cubicBezTo>
                    <a:pt x="265225" y="141018"/>
                    <a:pt x="268823" y="141012"/>
                    <a:pt x="272422" y="141003"/>
                  </a:cubicBezTo>
                  <a:cubicBezTo>
                    <a:pt x="273471" y="141009"/>
                    <a:pt x="274521" y="141015"/>
                    <a:pt x="275602" y="141022"/>
                  </a:cubicBezTo>
                  <a:cubicBezTo>
                    <a:pt x="280702" y="140993"/>
                    <a:pt x="284697" y="140792"/>
                    <a:pt x="289336" y="138392"/>
                  </a:cubicBezTo>
                  <a:cubicBezTo>
                    <a:pt x="289363" y="121441"/>
                    <a:pt x="289383" y="104491"/>
                    <a:pt x="289396" y="87540"/>
                  </a:cubicBezTo>
                  <a:cubicBezTo>
                    <a:pt x="289402" y="79670"/>
                    <a:pt x="289410" y="71800"/>
                    <a:pt x="289423" y="63930"/>
                  </a:cubicBezTo>
                  <a:cubicBezTo>
                    <a:pt x="289436" y="56342"/>
                    <a:pt x="289443" y="48754"/>
                    <a:pt x="289446" y="41166"/>
                  </a:cubicBezTo>
                  <a:cubicBezTo>
                    <a:pt x="289448" y="38264"/>
                    <a:pt x="289452" y="35362"/>
                    <a:pt x="289459" y="32460"/>
                  </a:cubicBezTo>
                  <a:cubicBezTo>
                    <a:pt x="289467" y="28411"/>
                    <a:pt x="289468" y="24362"/>
                    <a:pt x="289468" y="20312"/>
                  </a:cubicBezTo>
                  <a:cubicBezTo>
                    <a:pt x="289472" y="19099"/>
                    <a:pt x="289476" y="17886"/>
                    <a:pt x="289480" y="16637"/>
                  </a:cubicBezTo>
                  <a:cubicBezTo>
                    <a:pt x="289478" y="14992"/>
                    <a:pt x="289478" y="14992"/>
                    <a:pt x="289475" y="13313"/>
                  </a:cubicBezTo>
                  <a:cubicBezTo>
                    <a:pt x="289477" y="12354"/>
                    <a:pt x="289478" y="11396"/>
                    <a:pt x="289479" y="10408"/>
                  </a:cubicBezTo>
                  <a:cubicBezTo>
                    <a:pt x="289575" y="8216"/>
                    <a:pt x="289575" y="8216"/>
                    <a:pt x="288174" y="7070"/>
                  </a:cubicBezTo>
                  <a:cubicBezTo>
                    <a:pt x="284574" y="6956"/>
                    <a:pt x="281001" y="6919"/>
                    <a:pt x="277401" y="6930"/>
                  </a:cubicBezTo>
                  <a:cubicBezTo>
                    <a:pt x="276256" y="6929"/>
                    <a:pt x="275112" y="6928"/>
                    <a:pt x="273932" y="6927"/>
                  </a:cubicBezTo>
                  <a:cubicBezTo>
                    <a:pt x="270065" y="6925"/>
                    <a:pt x="266198" y="6932"/>
                    <a:pt x="262331" y="6938"/>
                  </a:cubicBezTo>
                  <a:cubicBezTo>
                    <a:pt x="259572" y="6938"/>
                    <a:pt x="256812" y="6938"/>
                    <a:pt x="254053" y="6937"/>
                  </a:cubicBezTo>
                  <a:cubicBezTo>
                    <a:pt x="247317" y="6937"/>
                    <a:pt x="240582" y="6942"/>
                    <a:pt x="233846" y="6950"/>
                  </a:cubicBezTo>
                  <a:cubicBezTo>
                    <a:pt x="226012" y="6958"/>
                    <a:pt x="218177" y="6960"/>
                    <a:pt x="210343" y="6961"/>
                  </a:cubicBezTo>
                  <a:cubicBezTo>
                    <a:pt x="196370" y="6964"/>
                    <a:pt x="182397" y="6971"/>
                    <a:pt x="168424" y="6982"/>
                  </a:cubicBezTo>
                  <a:cubicBezTo>
                    <a:pt x="154848" y="6993"/>
                    <a:pt x="141272" y="7001"/>
                    <a:pt x="127695" y="7006"/>
                  </a:cubicBezTo>
                  <a:cubicBezTo>
                    <a:pt x="126441" y="7007"/>
                    <a:pt x="126441" y="7007"/>
                    <a:pt x="125161" y="7007"/>
                  </a:cubicBezTo>
                  <a:cubicBezTo>
                    <a:pt x="120966" y="7009"/>
                    <a:pt x="116770" y="7010"/>
                    <a:pt x="112575" y="7011"/>
                  </a:cubicBezTo>
                  <a:cubicBezTo>
                    <a:pt x="77749" y="7023"/>
                    <a:pt x="42923" y="7044"/>
                    <a:pt x="8098" y="7070"/>
                  </a:cubicBezTo>
                  <a:close/>
                </a:path>
              </a:pathLst>
            </a:custGeom>
            <a:solidFill>
              <a:srgbClr val="D0D0D1"/>
            </a:solidFill>
            <a:ln w="1162" cap="flat">
              <a:noFill/>
              <a:prstDash val="solid"/>
              <a:miter/>
            </a:ln>
          </p:spPr>
          <p:txBody>
            <a:bodyPr/>
            <a:lstStyle/>
            <a:p>
              <a:endParaRPr lang="en-GB"/>
            </a:p>
          </p:txBody>
        </p:sp>
        <p:sp>
          <p:nvSpPr>
            <p:cNvPr id="355" name="Freeform 354">
              <a:extLst>
                <a:ext uri="{FF2B5EF4-FFF2-40B4-BE49-F238E27FC236}">
                  <a16:creationId xmlns:a16="http://schemas.microsoft.com/office/drawing/2014/main" id="{51236A9A-101C-04FC-C95D-52F157DB3C44}"/>
                </a:ext>
              </a:extLst>
            </p:cNvPr>
            <p:cNvSpPr/>
            <p:nvPr/>
          </p:nvSpPr>
          <p:spPr>
            <a:xfrm>
              <a:off x="3484931" y="3617439"/>
              <a:ext cx="314740" cy="165809"/>
            </a:xfrm>
            <a:custGeom>
              <a:avLst/>
              <a:gdLst>
                <a:gd name="csX0" fmla="*/ 22082 w 314740"/>
                <a:gd name="csY0" fmla="*/ 3129 h 165809"/>
                <a:gd name="csX1" fmla="*/ 25132 w 314740"/>
                <a:gd name="csY1" fmla="*/ 3113 h 165809"/>
                <a:gd name="csX2" fmla="*/ 28465 w 314740"/>
                <a:gd name="csY2" fmla="*/ 3131 h 165809"/>
                <a:gd name="csX3" fmla="*/ 32020 w 314740"/>
                <a:gd name="csY3" fmla="*/ 3122 h 165809"/>
                <a:gd name="csX4" fmla="*/ 43844 w 314740"/>
                <a:gd name="csY4" fmla="*/ 3136 h 165809"/>
                <a:gd name="csX5" fmla="*/ 52308 w 314740"/>
                <a:gd name="csY5" fmla="*/ 3129 h 165809"/>
                <a:gd name="csX6" fmla="*/ 72930 w 314740"/>
                <a:gd name="csY6" fmla="*/ 3141 h 165809"/>
                <a:gd name="csX7" fmla="*/ 96940 w 314740"/>
                <a:gd name="csY7" fmla="*/ 3152 h 165809"/>
                <a:gd name="csX8" fmla="*/ 139776 w 314740"/>
                <a:gd name="csY8" fmla="*/ 3179 h 165809"/>
                <a:gd name="csX9" fmla="*/ 181353 w 314740"/>
                <a:gd name="csY9" fmla="*/ 3203 h 165809"/>
                <a:gd name="csX10" fmla="*/ 183940 w 314740"/>
                <a:gd name="csY10" fmla="*/ 3203 h 165809"/>
                <a:gd name="csX11" fmla="*/ 186522 w 314740"/>
                <a:gd name="csY11" fmla="*/ 3203 h 165809"/>
                <a:gd name="csX12" fmla="*/ 233839 w 314740"/>
                <a:gd name="csY12" fmla="*/ 3219 h 165809"/>
                <a:gd name="csX13" fmla="*/ 250579 w 314740"/>
                <a:gd name="csY13" fmla="*/ 3224 h 165809"/>
                <a:gd name="csX14" fmla="*/ 273106 w 314740"/>
                <a:gd name="csY14" fmla="*/ 3244 h 165809"/>
                <a:gd name="csX15" fmla="*/ 281387 w 314740"/>
                <a:gd name="csY15" fmla="*/ 3248 h 165809"/>
                <a:gd name="csX16" fmla="*/ 292664 w 314740"/>
                <a:gd name="csY16" fmla="*/ 3263 h 165809"/>
                <a:gd name="csX17" fmla="*/ 295998 w 314740"/>
                <a:gd name="csY17" fmla="*/ 3257 h 165809"/>
                <a:gd name="csX18" fmla="*/ 299047 w 314740"/>
                <a:gd name="csY18" fmla="*/ 3269 h 165809"/>
                <a:gd name="csX19" fmla="*/ 301677 w 314740"/>
                <a:gd name="csY19" fmla="*/ 3271 h 165809"/>
                <a:gd name="csX20" fmla="*/ 310676 w 314740"/>
                <a:gd name="csY20" fmla="*/ 6646 h 165809"/>
                <a:gd name="csX21" fmla="*/ 312442 w 314740"/>
                <a:gd name="csY21" fmla="*/ 9156 h 165809"/>
                <a:gd name="csX22" fmla="*/ 314235 w 314740"/>
                <a:gd name="csY22" fmla="*/ 11658 h 165809"/>
                <a:gd name="csX23" fmla="*/ 317059 w 314740"/>
                <a:gd name="csY23" fmla="*/ 21765 h 165809"/>
                <a:gd name="csX24" fmla="*/ 317095 w 314740"/>
                <a:gd name="csY24" fmla="*/ 25324 h 165809"/>
                <a:gd name="csX25" fmla="*/ 317115 w 314740"/>
                <a:gd name="csY25" fmla="*/ 29245 h 165809"/>
                <a:gd name="csX26" fmla="*/ 317150 w 314740"/>
                <a:gd name="csY26" fmla="*/ 33363 h 165809"/>
                <a:gd name="csX27" fmla="*/ 317231 w 314740"/>
                <a:gd name="csY27" fmla="*/ 46903 h 165809"/>
                <a:gd name="csX28" fmla="*/ 317243 w 314740"/>
                <a:gd name="csY28" fmla="*/ 49231 h 165809"/>
                <a:gd name="csX29" fmla="*/ 317329 w 314740"/>
                <a:gd name="csY29" fmla="*/ 70974 h 165809"/>
                <a:gd name="csX30" fmla="*/ 317484 w 314740"/>
                <a:gd name="csY30" fmla="*/ 98768 h 165809"/>
                <a:gd name="csX31" fmla="*/ 317576 w 314740"/>
                <a:gd name="csY31" fmla="*/ 118319 h 165809"/>
                <a:gd name="csX32" fmla="*/ 317645 w 314740"/>
                <a:gd name="csY32" fmla="*/ 129990 h 165809"/>
                <a:gd name="csX33" fmla="*/ 317683 w 314740"/>
                <a:gd name="csY33" fmla="*/ 143026 h 165809"/>
                <a:gd name="csX34" fmla="*/ 317753 w 314740"/>
                <a:gd name="csY34" fmla="*/ 146911 h 165809"/>
                <a:gd name="csX35" fmla="*/ 311964 w 314740"/>
                <a:gd name="csY35" fmla="*/ 163321 h 165809"/>
                <a:gd name="csX36" fmla="*/ 309900 w 314740"/>
                <a:gd name="csY36" fmla="*/ 164956 h 165809"/>
                <a:gd name="csX37" fmla="*/ 307474 w 314740"/>
                <a:gd name="csY37" fmla="*/ 166885 h 165809"/>
                <a:gd name="csX38" fmla="*/ 292620 w 314740"/>
                <a:gd name="csY38" fmla="*/ 168885 h 165809"/>
                <a:gd name="csX39" fmla="*/ 289094 w 314740"/>
                <a:gd name="csY39" fmla="*/ 168901 h 165809"/>
                <a:gd name="csX40" fmla="*/ 277385 w 314740"/>
                <a:gd name="csY40" fmla="*/ 168893 h 165809"/>
                <a:gd name="csX41" fmla="*/ 268995 w 314740"/>
                <a:gd name="csY41" fmla="*/ 168912 h 165809"/>
                <a:gd name="csX42" fmla="*/ 248565 w 314740"/>
                <a:gd name="csY42" fmla="*/ 168914 h 165809"/>
                <a:gd name="csX43" fmla="*/ 231962 w 314740"/>
                <a:gd name="csY43" fmla="*/ 168909 h 165809"/>
                <a:gd name="csX44" fmla="*/ 229575 w 314740"/>
                <a:gd name="csY44" fmla="*/ 168910 h 165809"/>
                <a:gd name="csX45" fmla="*/ 224774 w 314740"/>
                <a:gd name="csY45" fmla="*/ 168914 h 165809"/>
                <a:gd name="csX46" fmla="*/ 179757 w 314740"/>
                <a:gd name="csY46" fmla="*/ 168894 h 165809"/>
                <a:gd name="csX47" fmla="*/ 141131 w 314740"/>
                <a:gd name="csY47" fmla="*/ 168897 h 165809"/>
                <a:gd name="csX48" fmla="*/ 96275 w 314740"/>
                <a:gd name="csY48" fmla="*/ 168912 h 165809"/>
                <a:gd name="csX49" fmla="*/ 91492 w 314740"/>
                <a:gd name="csY49" fmla="*/ 168909 h 165809"/>
                <a:gd name="csX50" fmla="*/ 89115 w 314740"/>
                <a:gd name="csY50" fmla="*/ 168907 h 165809"/>
                <a:gd name="csX51" fmla="*/ 72531 w 314740"/>
                <a:gd name="csY51" fmla="*/ 168917 h 165809"/>
                <a:gd name="csX52" fmla="*/ 50211 w 314740"/>
                <a:gd name="csY52" fmla="*/ 168900 h 165809"/>
                <a:gd name="csX53" fmla="*/ 42010 w 314740"/>
                <a:gd name="csY53" fmla="*/ 168905 h 165809"/>
                <a:gd name="csX54" fmla="*/ 30833 w 314740"/>
                <a:gd name="csY54" fmla="*/ 168885 h 165809"/>
                <a:gd name="csX55" fmla="*/ 27540 w 314740"/>
                <a:gd name="csY55" fmla="*/ 168909 h 165809"/>
                <a:gd name="csX56" fmla="*/ 13554 w 314740"/>
                <a:gd name="csY56" fmla="*/ 164956 h 165809"/>
                <a:gd name="csX57" fmla="*/ 10994 w 314740"/>
                <a:gd name="csY57" fmla="*/ 163325 h 165809"/>
                <a:gd name="csX58" fmla="*/ 3399 w 314740"/>
                <a:gd name="csY58" fmla="*/ 153824 h 165809"/>
                <a:gd name="csX59" fmla="*/ 3072 w 314740"/>
                <a:gd name="csY59" fmla="*/ 142905 h 165809"/>
                <a:gd name="csX60" fmla="*/ 3028 w 314740"/>
                <a:gd name="csY60" fmla="*/ 138716 h 165809"/>
                <a:gd name="csX61" fmla="*/ 3046 w 314740"/>
                <a:gd name="csY61" fmla="*/ 127399 h 165809"/>
                <a:gd name="csX62" fmla="*/ 3044 w 314740"/>
                <a:gd name="csY62" fmla="*/ 115522 h 165809"/>
                <a:gd name="csX63" fmla="*/ 3108 w 314740"/>
                <a:gd name="csY63" fmla="*/ 95582 h 165809"/>
                <a:gd name="csX64" fmla="*/ 3119 w 314740"/>
                <a:gd name="csY64" fmla="*/ 72571 h 165809"/>
                <a:gd name="csX65" fmla="*/ 3123 w 314740"/>
                <a:gd name="csY65" fmla="*/ 50380 h 165809"/>
                <a:gd name="csX66" fmla="*/ 3112 w 314740"/>
                <a:gd name="csY66" fmla="*/ 40961 h 165809"/>
                <a:gd name="csX67" fmla="*/ 3186 w 314740"/>
                <a:gd name="csY67" fmla="*/ 27794 h 165809"/>
                <a:gd name="csX68" fmla="*/ 3141 w 314740"/>
                <a:gd name="csY68" fmla="*/ 23871 h 165809"/>
                <a:gd name="csX69" fmla="*/ 8101 w 314740"/>
                <a:gd name="csY69" fmla="*/ 9085 h 165809"/>
                <a:gd name="csX70" fmla="*/ 22082 w 314740"/>
                <a:gd name="csY70" fmla="*/ 3129 h 165809"/>
                <a:gd name="csX71" fmla="*/ 7743 w 314740"/>
                <a:gd name="csY71" fmla="*/ 15040 h 165809"/>
                <a:gd name="csX72" fmla="*/ 6595 w 314740"/>
                <a:gd name="csY72" fmla="*/ 28805 h 165809"/>
                <a:gd name="csX73" fmla="*/ 6563 w 314740"/>
                <a:gd name="csY73" fmla="*/ 32902 h 165809"/>
                <a:gd name="csX74" fmla="*/ 6631 w 314740"/>
                <a:gd name="csY74" fmla="*/ 46249 h 165809"/>
                <a:gd name="csX75" fmla="*/ 6629 w 314740"/>
                <a:gd name="csY75" fmla="*/ 55548 h 165809"/>
                <a:gd name="csX76" fmla="*/ 6723 w 314740"/>
                <a:gd name="csY76" fmla="*/ 75004 h 165809"/>
                <a:gd name="csX77" fmla="*/ 6789 w 314740"/>
                <a:gd name="csY77" fmla="*/ 97474 h 165809"/>
                <a:gd name="csX78" fmla="*/ 6830 w 314740"/>
                <a:gd name="csY78" fmla="*/ 119139 h 165809"/>
                <a:gd name="csX79" fmla="*/ 6845 w 314740"/>
                <a:gd name="csY79" fmla="*/ 128339 h 165809"/>
                <a:gd name="csX80" fmla="*/ 6936 w 314740"/>
                <a:gd name="csY80" fmla="*/ 141183 h 165809"/>
                <a:gd name="csX81" fmla="*/ 6917 w 314740"/>
                <a:gd name="csY81" fmla="*/ 145027 h 165809"/>
                <a:gd name="csX82" fmla="*/ 10481 w 314740"/>
                <a:gd name="csY82" fmla="*/ 158016 h 165809"/>
                <a:gd name="csX83" fmla="*/ 13554 w 314740"/>
                <a:gd name="csY83" fmla="*/ 160307 h 165809"/>
                <a:gd name="csX84" fmla="*/ 15181 w 314740"/>
                <a:gd name="csY84" fmla="*/ 162165 h 165809"/>
                <a:gd name="csX85" fmla="*/ 21966 w 314740"/>
                <a:gd name="csY85" fmla="*/ 164245 h 165809"/>
                <a:gd name="csX86" fmla="*/ 25026 w 314740"/>
                <a:gd name="csY86" fmla="*/ 164282 h 165809"/>
                <a:gd name="csX87" fmla="*/ 28390 w 314740"/>
                <a:gd name="csY87" fmla="*/ 164268 h 165809"/>
                <a:gd name="csX88" fmla="*/ 31963 w 314740"/>
                <a:gd name="csY88" fmla="*/ 164294 h 165809"/>
                <a:gd name="csX89" fmla="*/ 43870 w 314740"/>
                <a:gd name="csY89" fmla="*/ 164319 h 165809"/>
                <a:gd name="csX90" fmla="*/ 52385 w 314740"/>
                <a:gd name="csY90" fmla="*/ 164360 h 165809"/>
                <a:gd name="csX91" fmla="*/ 75559 w 314740"/>
                <a:gd name="csY91" fmla="*/ 164415 h 165809"/>
                <a:gd name="csX92" fmla="*/ 90029 w 314740"/>
                <a:gd name="csY92" fmla="*/ 164441 h 165809"/>
                <a:gd name="csX93" fmla="*/ 130094 w 314740"/>
                <a:gd name="csY93" fmla="*/ 164502 h 165809"/>
                <a:gd name="csX94" fmla="*/ 132684 w 314740"/>
                <a:gd name="csY94" fmla="*/ 164502 h 165809"/>
                <a:gd name="csX95" fmla="*/ 137883 w 314740"/>
                <a:gd name="csY95" fmla="*/ 164503 h 165809"/>
                <a:gd name="csX96" fmla="*/ 140490 w 314740"/>
                <a:gd name="csY96" fmla="*/ 164504 h 165809"/>
                <a:gd name="csX97" fmla="*/ 143100 w 314740"/>
                <a:gd name="csY97" fmla="*/ 164504 h 165809"/>
                <a:gd name="csX98" fmla="*/ 184960 w 314740"/>
                <a:gd name="csY98" fmla="*/ 164610 h 165809"/>
                <a:gd name="csX99" fmla="*/ 227939 w 314740"/>
                <a:gd name="csY99" fmla="*/ 164701 h 165809"/>
                <a:gd name="csX100" fmla="*/ 252069 w 314740"/>
                <a:gd name="csY100" fmla="*/ 164760 h 165809"/>
                <a:gd name="csX101" fmla="*/ 274767 w 314740"/>
                <a:gd name="csY101" fmla="*/ 164778 h 165809"/>
                <a:gd name="csX102" fmla="*/ 283100 w 314740"/>
                <a:gd name="csY102" fmla="*/ 164810 h 165809"/>
                <a:gd name="csX103" fmla="*/ 294473 w 314740"/>
                <a:gd name="csY103" fmla="*/ 164795 h 165809"/>
                <a:gd name="csX104" fmla="*/ 297806 w 314740"/>
                <a:gd name="csY104" fmla="*/ 164860 h 165809"/>
                <a:gd name="csX105" fmla="*/ 311163 w 314740"/>
                <a:gd name="csY105" fmla="*/ 160058 h 165809"/>
                <a:gd name="csX106" fmla="*/ 315581 w 314740"/>
                <a:gd name="csY106" fmla="*/ 149353 h 165809"/>
                <a:gd name="csX107" fmla="*/ 315651 w 314740"/>
                <a:gd name="csY107" fmla="*/ 145739 h 165809"/>
                <a:gd name="csX108" fmla="*/ 315601 w 314740"/>
                <a:gd name="csY108" fmla="*/ 141849 h 165809"/>
                <a:gd name="csX109" fmla="*/ 315644 w 314740"/>
                <a:gd name="csY109" fmla="*/ 137695 h 165809"/>
                <a:gd name="csX110" fmla="*/ 315641 w 314740"/>
                <a:gd name="csY110" fmla="*/ 126472 h 165809"/>
                <a:gd name="csX111" fmla="*/ 315652 w 314740"/>
                <a:gd name="csY111" fmla="*/ 114693 h 165809"/>
                <a:gd name="csX112" fmla="*/ 315609 w 314740"/>
                <a:gd name="csY112" fmla="*/ 94916 h 165809"/>
                <a:gd name="csX113" fmla="*/ 315624 w 314740"/>
                <a:gd name="csY113" fmla="*/ 72096 h 165809"/>
                <a:gd name="csX114" fmla="*/ 315645 w 314740"/>
                <a:gd name="csY114" fmla="*/ 52456 h 165809"/>
                <a:gd name="csX115" fmla="*/ 315657 w 314740"/>
                <a:gd name="csY115" fmla="*/ 40746 h 165809"/>
                <a:gd name="csX116" fmla="*/ 315601 w 314740"/>
                <a:gd name="csY116" fmla="*/ 27687 h 165809"/>
                <a:gd name="csX117" fmla="*/ 315651 w 314740"/>
                <a:gd name="csY117" fmla="*/ 23797 h 165809"/>
                <a:gd name="csX118" fmla="*/ 315581 w 314740"/>
                <a:gd name="csY118" fmla="*/ 20184 h 165809"/>
                <a:gd name="csX119" fmla="*/ 315572 w 314740"/>
                <a:gd name="csY119" fmla="*/ 17070 h 165809"/>
                <a:gd name="csX120" fmla="*/ 306413 w 314740"/>
                <a:gd name="csY120" fmla="*/ 5742 h 165809"/>
                <a:gd name="csX121" fmla="*/ 294512 w 314740"/>
                <a:gd name="csY121" fmla="*/ 4702 h 165809"/>
                <a:gd name="csX122" fmla="*/ 290930 w 314740"/>
                <a:gd name="csY122" fmla="*/ 4661 h 165809"/>
                <a:gd name="csX123" fmla="*/ 279074 w 314740"/>
                <a:gd name="csY123" fmla="*/ 4671 h 165809"/>
                <a:gd name="csX124" fmla="*/ 270563 w 314740"/>
                <a:gd name="csY124" fmla="*/ 4623 h 165809"/>
                <a:gd name="csX125" fmla="*/ 249860 w 314740"/>
                <a:gd name="csY125" fmla="*/ 4605 h 165809"/>
                <a:gd name="csX126" fmla="*/ 233029 w 314740"/>
                <a:gd name="csY126" fmla="*/ 4609 h 165809"/>
                <a:gd name="csX127" fmla="*/ 230607 w 314740"/>
                <a:gd name="csY127" fmla="*/ 4604 h 165809"/>
                <a:gd name="csX128" fmla="*/ 225735 w 314740"/>
                <a:gd name="csY128" fmla="*/ 4594 h 165809"/>
                <a:gd name="csX129" fmla="*/ 180076 w 314740"/>
                <a:gd name="csY129" fmla="*/ 4625 h 165809"/>
                <a:gd name="csX130" fmla="*/ 140928 w 314740"/>
                <a:gd name="csY130" fmla="*/ 4594 h 165809"/>
                <a:gd name="csX131" fmla="*/ 95435 w 314740"/>
                <a:gd name="csY131" fmla="*/ 4537 h 165809"/>
                <a:gd name="csX132" fmla="*/ 90580 w 314740"/>
                <a:gd name="csY132" fmla="*/ 4544 h 165809"/>
                <a:gd name="csX133" fmla="*/ 88168 w 314740"/>
                <a:gd name="csY133" fmla="*/ 4547 h 165809"/>
                <a:gd name="csX134" fmla="*/ 71365 w 314740"/>
                <a:gd name="csY134" fmla="*/ 4511 h 165809"/>
                <a:gd name="csX135" fmla="*/ 48733 w 314740"/>
                <a:gd name="csY135" fmla="*/ 4542 h 165809"/>
                <a:gd name="csX136" fmla="*/ 40429 w 314740"/>
                <a:gd name="csY136" fmla="*/ 4525 h 165809"/>
                <a:gd name="csX137" fmla="*/ 29089 w 314740"/>
                <a:gd name="csY137" fmla="*/ 4570 h 165809"/>
                <a:gd name="csX138" fmla="*/ 25776 w 314740"/>
                <a:gd name="csY138" fmla="*/ 4504 h 165809"/>
                <a:gd name="csX139" fmla="*/ 7743 w 314740"/>
                <a:gd name="csY139" fmla="*/ 15040 h 1658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Lst>
              <a:rect l="l" t="t" r="r" b="b"/>
              <a:pathLst>
                <a:path w="314740" h="165809">
                  <a:moveTo>
                    <a:pt x="22082" y="3129"/>
                  </a:moveTo>
                  <a:cubicBezTo>
                    <a:pt x="23088" y="3124"/>
                    <a:pt x="24095" y="3118"/>
                    <a:pt x="25132" y="3113"/>
                  </a:cubicBezTo>
                  <a:cubicBezTo>
                    <a:pt x="26782" y="3122"/>
                    <a:pt x="26782" y="3122"/>
                    <a:pt x="28465" y="3131"/>
                  </a:cubicBezTo>
                  <a:cubicBezTo>
                    <a:pt x="30225" y="3127"/>
                    <a:pt x="30225" y="3127"/>
                    <a:pt x="32020" y="3122"/>
                  </a:cubicBezTo>
                  <a:cubicBezTo>
                    <a:pt x="35961" y="3116"/>
                    <a:pt x="39903" y="3126"/>
                    <a:pt x="43844" y="3136"/>
                  </a:cubicBezTo>
                  <a:cubicBezTo>
                    <a:pt x="46666" y="3135"/>
                    <a:pt x="49487" y="3132"/>
                    <a:pt x="52308" y="3129"/>
                  </a:cubicBezTo>
                  <a:cubicBezTo>
                    <a:pt x="59182" y="3124"/>
                    <a:pt x="66056" y="3130"/>
                    <a:pt x="72930" y="3141"/>
                  </a:cubicBezTo>
                  <a:cubicBezTo>
                    <a:pt x="80934" y="3153"/>
                    <a:pt x="88937" y="3153"/>
                    <a:pt x="96940" y="3152"/>
                  </a:cubicBezTo>
                  <a:cubicBezTo>
                    <a:pt x="111219" y="3151"/>
                    <a:pt x="125497" y="3162"/>
                    <a:pt x="139776" y="3179"/>
                  </a:cubicBezTo>
                  <a:cubicBezTo>
                    <a:pt x="153635" y="3195"/>
                    <a:pt x="167494" y="3204"/>
                    <a:pt x="181353" y="3203"/>
                  </a:cubicBezTo>
                  <a:cubicBezTo>
                    <a:pt x="182207" y="3203"/>
                    <a:pt x="183060" y="3203"/>
                    <a:pt x="183940" y="3203"/>
                  </a:cubicBezTo>
                  <a:cubicBezTo>
                    <a:pt x="184792" y="3203"/>
                    <a:pt x="185644" y="3203"/>
                    <a:pt x="186522" y="3203"/>
                  </a:cubicBezTo>
                  <a:cubicBezTo>
                    <a:pt x="202294" y="3202"/>
                    <a:pt x="218066" y="3209"/>
                    <a:pt x="233839" y="3219"/>
                  </a:cubicBezTo>
                  <a:cubicBezTo>
                    <a:pt x="239419" y="3223"/>
                    <a:pt x="244999" y="3224"/>
                    <a:pt x="250579" y="3224"/>
                  </a:cubicBezTo>
                  <a:cubicBezTo>
                    <a:pt x="258088" y="3225"/>
                    <a:pt x="265597" y="3233"/>
                    <a:pt x="273106" y="3244"/>
                  </a:cubicBezTo>
                  <a:cubicBezTo>
                    <a:pt x="275866" y="3248"/>
                    <a:pt x="278627" y="3249"/>
                    <a:pt x="281387" y="3248"/>
                  </a:cubicBezTo>
                  <a:cubicBezTo>
                    <a:pt x="285146" y="3248"/>
                    <a:pt x="288905" y="3254"/>
                    <a:pt x="292664" y="3263"/>
                  </a:cubicBezTo>
                  <a:cubicBezTo>
                    <a:pt x="293764" y="3261"/>
                    <a:pt x="294864" y="3259"/>
                    <a:pt x="295998" y="3257"/>
                  </a:cubicBezTo>
                  <a:cubicBezTo>
                    <a:pt x="297004" y="3261"/>
                    <a:pt x="298010" y="3265"/>
                    <a:pt x="299047" y="3269"/>
                  </a:cubicBezTo>
                  <a:cubicBezTo>
                    <a:pt x="300349" y="3270"/>
                    <a:pt x="300349" y="3270"/>
                    <a:pt x="301677" y="3271"/>
                  </a:cubicBezTo>
                  <a:cubicBezTo>
                    <a:pt x="305539" y="3507"/>
                    <a:pt x="307979" y="3772"/>
                    <a:pt x="310676" y="6646"/>
                  </a:cubicBezTo>
                  <a:cubicBezTo>
                    <a:pt x="311259" y="7474"/>
                    <a:pt x="311842" y="8303"/>
                    <a:pt x="312442" y="9156"/>
                  </a:cubicBezTo>
                  <a:cubicBezTo>
                    <a:pt x="313034" y="9982"/>
                    <a:pt x="313625" y="10807"/>
                    <a:pt x="314235" y="11658"/>
                  </a:cubicBezTo>
                  <a:cubicBezTo>
                    <a:pt x="316654" y="15297"/>
                    <a:pt x="317025" y="17421"/>
                    <a:pt x="317059" y="21765"/>
                  </a:cubicBezTo>
                  <a:cubicBezTo>
                    <a:pt x="317071" y="22940"/>
                    <a:pt x="317083" y="24114"/>
                    <a:pt x="317095" y="25324"/>
                  </a:cubicBezTo>
                  <a:cubicBezTo>
                    <a:pt x="317102" y="26618"/>
                    <a:pt x="317108" y="27912"/>
                    <a:pt x="317115" y="29245"/>
                  </a:cubicBezTo>
                  <a:cubicBezTo>
                    <a:pt x="317127" y="30604"/>
                    <a:pt x="317138" y="31963"/>
                    <a:pt x="317150" y="33363"/>
                  </a:cubicBezTo>
                  <a:cubicBezTo>
                    <a:pt x="317185" y="37876"/>
                    <a:pt x="317210" y="42390"/>
                    <a:pt x="317231" y="46903"/>
                  </a:cubicBezTo>
                  <a:cubicBezTo>
                    <a:pt x="317235" y="47671"/>
                    <a:pt x="317239" y="48440"/>
                    <a:pt x="317243" y="49231"/>
                  </a:cubicBezTo>
                  <a:cubicBezTo>
                    <a:pt x="317279" y="56479"/>
                    <a:pt x="317310" y="63727"/>
                    <a:pt x="317329" y="70974"/>
                  </a:cubicBezTo>
                  <a:cubicBezTo>
                    <a:pt x="317355" y="80239"/>
                    <a:pt x="317404" y="89503"/>
                    <a:pt x="317484" y="98768"/>
                  </a:cubicBezTo>
                  <a:cubicBezTo>
                    <a:pt x="317539" y="105285"/>
                    <a:pt x="317568" y="111802"/>
                    <a:pt x="317576" y="118319"/>
                  </a:cubicBezTo>
                  <a:cubicBezTo>
                    <a:pt x="317582" y="122210"/>
                    <a:pt x="317603" y="126099"/>
                    <a:pt x="317645" y="129990"/>
                  </a:cubicBezTo>
                  <a:cubicBezTo>
                    <a:pt x="317691" y="134336"/>
                    <a:pt x="317692" y="138680"/>
                    <a:pt x="317683" y="143026"/>
                  </a:cubicBezTo>
                  <a:cubicBezTo>
                    <a:pt x="317706" y="144308"/>
                    <a:pt x="317729" y="145590"/>
                    <a:pt x="317753" y="146911"/>
                  </a:cubicBezTo>
                  <a:cubicBezTo>
                    <a:pt x="317686" y="153963"/>
                    <a:pt x="316953" y="158178"/>
                    <a:pt x="311964" y="163321"/>
                  </a:cubicBezTo>
                  <a:cubicBezTo>
                    <a:pt x="311283" y="163860"/>
                    <a:pt x="310602" y="164400"/>
                    <a:pt x="309900" y="164956"/>
                  </a:cubicBezTo>
                  <a:cubicBezTo>
                    <a:pt x="309099" y="165593"/>
                    <a:pt x="308299" y="166229"/>
                    <a:pt x="307474" y="166885"/>
                  </a:cubicBezTo>
                  <a:cubicBezTo>
                    <a:pt x="302529" y="169160"/>
                    <a:pt x="298002" y="168923"/>
                    <a:pt x="292620" y="168885"/>
                  </a:cubicBezTo>
                  <a:cubicBezTo>
                    <a:pt x="291457" y="168890"/>
                    <a:pt x="290293" y="168896"/>
                    <a:pt x="289094" y="168901"/>
                  </a:cubicBezTo>
                  <a:cubicBezTo>
                    <a:pt x="285191" y="168915"/>
                    <a:pt x="281288" y="168904"/>
                    <a:pt x="277385" y="168893"/>
                  </a:cubicBezTo>
                  <a:cubicBezTo>
                    <a:pt x="274588" y="168898"/>
                    <a:pt x="271792" y="168904"/>
                    <a:pt x="268995" y="168912"/>
                  </a:cubicBezTo>
                  <a:cubicBezTo>
                    <a:pt x="262185" y="168926"/>
                    <a:pt x="255375" y="168924"/>
                    <a:pt x="248565" y="168914"/>
                  </a:cubicBezTo>
                  <a:cubicBezTo>
                    <a:pt x="243031" y="168906"/>
                    <a:pt x="237496" y="168905"/>
                    <a:pt x="231962" y="168909"/>
                  </a:cubicBezTo>
                  <a:cubicBezTo>
                    <a:pt x="231174" y="168909"/>
                    <a:pt x="230386" y="168910"/>
                    <a:pt x="229575" y="168910"/>
                  </a:cubicBezTo>
                  <a:cubicBezTo>
                    <a:pt x="227974" y="168912"/>
                    <a:pt x="226374" y="168913"/>
                    <a:pt x="224774" y="168914"/>
                  </a:cubicBezTo>
                  <a:cubicBezTo>
                    <a:pt x="209768" y="168924"/>
                    <a:pt x="194762" y="168912"/>
                    <a:pt x="179757" y="168894"/>
                  </a:cubicBezTo>
                  <a:cubicBezTo>
                    <a:pt x="166882" y="168878"/>
                    <a:pt x="154006" y="168881"/>
                    <a:pt x="141131" y="168897"/>
                  </a:cubicBezTo>
                  <a:cubicBezTo>
                    <a:pt x="126179" y="168915"/>
                    <a:pt x="111227" y="168923"/>
                    <a:pt x="96275" y="168912"/>
                  </a:cubicBezTo>
                  <a:cubicBezTo>
                    <a:pt x="94681" y="168911"/>
                    <a:pt x="93086" y="168910"/>
                    <a:pt x="91492" y="168909"/>
                  </a:cubicBezTo>
                  <a:cubicBezTo>
                    <a:pt x="90708" y="168908"/>
                    <a:pt x="89923" y="168908"/>
                    <a:pt x="89115" y="168907"/>
                  </a:cubicBezTo>
                  <a:cubicBezTo>
                    <a:pt x="83587" y="168904"/>
                    <a:pt x="78059" y="168909"/>
                    <a:pt x="72531" y="168917"/>
                  </a:cubicBezTo>
                  <a:cubicBezTo>
                    <a:pt x="65091" y="168928"/>
                    <a:pt x="57651" y="168921"/>
                    <a:pt x="50211" y="168900"/>
                  </a:cubicBezTo>
                  <a:cubicBezTo>
                    <a:pt x="47477" y="168896"/>
                    <a:pt x="44743" y="168897"/>
                    <a:pt x="42010" y="168905"/>
                  </a:cubicBezTo>
                  <a:cubicBezTo>
                    <a:pt x="38284" y="168914"/>
                    <a:pt x="34559" y="168902"/>
                    <a:pt x="30833" y="168885"/>
                  </a:cubicBezTo>
                  <a:cubicBezTo>
                    <a:pt x="29203" y="168897"/>
                    <a:pt x="29203" y="168897"/>
                    <a:pt x="27540" y="168909"/>
                  </a:cubicBezTo>
                  <a:cubicBezTo>
                    <a:pt x="21853" y="168857"/>
                    <a:pt x="18209" y="168552"/>
                    <a:pt x="13554" y="164956"/>
                  </a:cubicBezTo>
                  <a:cubicBezTo>
                    <a:pt x="12709" y="164418"/>
                    <a:pt x="11865" y="163880"/>
                    <a:pt x="10994" y="163325"/>
                  </a:cubicBezTo>
                  <a:cubicBezTo>
                    <a:pt x="7289" y="160544"/>
                    <a:pt x="4700" y="158369"/>
                    <a:pt x="3399" y="153824"/>
                  </a:cubicBezTo>
                  <a:cubicBezTo>
                    <a:pt x="3054" y="150155"/>
                    <a:pt x="3013" y="146589"/>
                    <a:pt x="3072" y="142905"/>
                  </a:cubicBezTo>
                  <a:cubicBezTo>
                    <a:pt x="3058" y="141522"/>
                    <a:pt x="3043" y="140140"/>
                    <a:pt x="3028" y="138716"/>
                  </a:cubicBezTo>
                  <a:cubicBezTo>
                    <a:pt x="3000" y="134943"/>
                    <a:pt x="3012" y="131172"/>
                    <a:pt x="3046" y="127399"/>
                  </a:cubicBezTo>
                  <a:cubicBezTo>
                    <a:pt x="3074" y="123440"/>
                    <a:pt x="3056" y="119481"/>
                    <a:pt x="3044" y="115522"/>
                  </a:cubicBezTo>
                  <a:cubicBezTo>
                    <a:pt x="3033" y="108875"/>
                    <a:pt x="3059" y="102229"/>
                    <a:pt x="3108" y="95582"/>
                  </a:cubicBezTo>
                  <a:cubicBezTo>
                    <a:pt x="3165" y="87911"/>
                    <a:pt x="3159" y="80242"/>
                    <a:pt x="3119" y="72571"/>
                  </a:cubicBezTo>
                  <a:cubicBezTo>
                    <a:pt x="3083" y="65174"/>
                    <a:pt x="3093" y="57778"/>
                    <a:pt x="3123" y="50380"/>
                  </a:cubicBezTo>
                  <a:cubicBezTo>
                    <a:pt x="3135" y="47240"/>
                    <a:pt x="3130" y="44101"/>
                    <a:pt x="3112" y="40961"/>
                  </a:cubicBezTo>
                  <a:cubicBezTo>
                    <a:pt x="3097" y="36571"/>
                    <a:pt x="3134" y="32184"/>
                    <a:pt x="3186" y="27794"/>
                  </a:cubicBezTo>
                  <a:cubicBezTo>
                    <a:pt x="3171" y="26499"/>
                    <a:pt x="3156" y="25204"/>
                    <a:pt x="3141" y="23871"/>
                  </a:cubicBezTo>
                  <a:cubicBezTo>
                    <a:pt x="3270" y="17606"/>
                    <a:pt x="3650" y="13710"/>
                    <a:pt x="8101" y="9085"/>
                  </a:cubicBezTo>
                  <a:cubicBezTo>
                    <a:pt x="12440" y="5304"/>
                    <a:pt x="16258" y="3127"/>
                    <a:pt x="22082" y="3129"/>
                  </a:cubicBezTo>
                  <a:close/>
                  <a:moveTo>
                    <a:pt x="7743" y="15040"/>
                  </a:moveTo>
                  <a:cubicBezTo>
                    <a:pt x="6573" y="19699"/>
                    <a:pt x="6503" y="24013"/>
                    <a:pt x="6595" y="28805"/>
                  </a:cubicBezTo>
                  <a:cubicBezTo>
                    <a:pt x="6585" y="30157"/>
                    <a:pt x="6574" y="31509"/>
                    <a:pt x="6563" y="32902"/>
                  </a:cubicBezTo>
                  <a:cubicBezTo>
                    <a:pt x="6540" y="37353"/>
                    <a:pt x="6584" y="41799"/>
                    <a:pt x="6631" y="46249"/>
                  </a:cubicBezTo>
                  <a:cubicBezTo>
                    <a:pt x="6633" y="49349"/>
                    <a:pt x="6633" y="52448"/>
                    <a:pt x="6629" y="55548"/>
                  </a:cubicBezTo>
                  <a:cubicBezTo>
                    <a:pt x="6628" y="62034"/>
                    <a:pt x="6664" y="68519"/>
                    <a:pt x="6723" y="75004"/>
                  </a:cubicBezTo>
                  <a:cubicBezTo>
                    <a:pt x="6790" y="82495"/>
                    <a:pt x="6804" y="89984"/>
                    <a:pt x="6789" y="97474"/>
                  </a:cubicBezTo>
                  <a:cubicBezTo>
                    <a:pt x="6775" y="104696"/>
                    <a:pt x="6794" y="111917"/>
                    <a:pt x="6830" y="119139"/>
                  </a:cubicBezTo>
                  <a:cubicBezTo>
                    <a:pt x="6842" y="122206"/>
                    <a:pt x="6847" y="125273"/>
                    <a:pt x="6845" y="128339"/>
                  </a:cubicBezTo>
                  <a:cubicBezTo>
                    <a:pt x="6846" y="132621"/>
                    <a:pt x="6886" y="136901"/>
                    <a:pt x="6936" y="141183"/>
                  </a:cubicBezTo>
                  <a:cubicBezTo>
                    <a:pt x="6930" y="142451"/>
                    <a:pt x="6923" y="143720"/>
                    <a:pt x="6917" y="145027"/>
                  </a:cubicBezTo>
                  <a:cubicBezTo>
                    <a:pt x="6997" y="152062"/>
                    <a:pt x="6997" y="152062"/>
                    <a:pt x="10481" y="158016"/>
                  </a:cubicBezTo>
                  <a:cubicBezTo>
                    <a:pt x="12002" y="159150"/>
                    <a:pt x="12002" y="159150"/>
                    <a:pt x="13554" y="160307"/>
                  </a:cubicBezTo>
                  <a:cubicBezTo>
                    <a:pt x="14091" y="160920"/>
                    <a:pt x="14628" y="161534"/>
                    <a:pt x="15181" y="162165"/>
                  </a:cubicBezTo>
                  <a:cubicBezTo>
                    <a:pt x="17570" y="164257"/>
                    <a:pt x="18821" y="164234"/>
                    <a:pt x="21966" y="164245"/>
                  </a:cubicBezTo>
                  <a:cubicBezTo>
                    <a:pt x="22976" y="164257"/>
                    <a:pt x="23986" y="164269"/>
                    <a:pt x="25026" y="164282"/>
                  </a:cubicBezTo>
                  <a:cubicBezTo>
                    <a:pt x="26691" y="164275"/>
                    <a:pt x="26691" y="164275"/>
                    <a:pt x="28390" y="164268"/>
                  </a:cubicBezTo>
                  <a:cubicBezTo>
                    <a:pt x="29569" y="164276"/>
                    <a:pt x="30748" y="164285"/>
                    <a:pt x="31963" y="164294"/>
                  </a:cubicBezTo>
                  <a:cubicBezTo>
                    <a:pt x="35932" y="164319"/>
                    <a:pt x="39901" y="164319"/>
                    <a:pt x="43870" y="164319"/>
                  </a:cubicBezTo>
                  <a:cubicBezTo>
                    <a:pt x="46709" y="164331"/>
                    <a:pt x="49547" y="164345"/>
                    <a:pt x="52385" y="164360"/>
                  </a:cubicBezTo>
                  <a:cubicBezTo>
                    <a:pt x="60110" y="164396"/>
                    <a:pt x="67834" y="164408"/>
                    <a:pt x="75559" y="164415"/>
                  </a:cubicBezTo>
                  <a:cubicBezTo>
                    <a:pt x="80382" y="164419"/>
                    <a:pt x="85206" y="164430"/>
                    <a:pt x="90029" y="164441"/>
                  </a:cubicBezTo>
                  <a:cubicBezTo>
                    <a:pt x="103384" y="164473"/>
                    <a:pt x="116739" y="164499"/>
                    <a:pt x="130094" y="164502"/>
                  </a:cubicBezTo>
                  <a:cubicBezTo>
                    <a:pt x="130949" y="164502"/>
                    <a:pt x="131803" y="164502"/>
                    <a:pt x="132684" y="164502"/>
                  </a:cubicBezTo>
                  <a:cubicBezTo>
                    <a:pt x="134417" y="164502"/>
                    <a:pt x="136150" y="164503"/>
                    <a:pt x="137883" y="164503"/>
                  </a:cubicBezTo>
                  <a:cubicBezTo>
                    <a:pt x="138743" y="164503"/>
                    <a:pt x="139604" y="164503"/>
                    <a:pt x="140490" y="164504"/>
                  </a:cubicBezTo>
                  <a:cubicBezTo>
                    <a:pt x="141351" y="164504"/>
                    <a:pt x="142213" y="164504"/>
                    <a:pt x="143100" y="164504"/>
                  </a:cubicBezTo>
                  <a:cubicBezTo>
                    <a:pt x="157054" y="164508"/>
                    <a:pt x="171007" y="164550"/>
                    <a:pt x="184960" y="164610"/>
                  </a:cubicBezTo>
                  <a:cubicBezTo>
                    <a:pt x="199286" y="164671"/>
                    <a:pt x="213612" y="164702"/>
                    <a:pt x="227939" y="164701"/>
                  </a:cubicBezTo>
                  <a:cubicBezTo>
                    <a:pt x="235982" y="164701"/>
                    <a:pt x="244026" y="164714"/>
                    <a:pt x="252069" y="164760"/>
                  </a:cubicBezTo>
                  <a:cubicBezTo>
                    <a:pt x="259635" y="164804"/>
                    <a:pt x="267201" y="164805"/>
                    <a:pt x="274767" y="164778"/>
                  </a:cubicBezTo>
                  <a:cubicBezTo>
                    <a:pt x="277545" y="164774"/>
                    <a:pt x="280323" y="164785"/>
                    <a:pt x="283100" y="164810"/>
                  </a:cubicBezTo>
                  <a:cubicBezTo>
                    <a:pt x="286892" y="164843"/>
                    <a:pt x="290681" y="164825"/>
                    <a:pt x="294473" y="164795"/>
                  </a:cubicBezTo>
                  <a:cubicBezTo>
                    <a:pt x="296123" y="164827"/>
                    <a:pt x="296123" y="164827"/>
                    <a:pt x="297806" y="164860"/>
                  </a:cubicBezTo>
                  <a:cubicBezTo>
                    <a:pt x="303561" y="164757"/>
                    <a:pt x="306871" y="164040"/>
                    <a:pt x="311163" y="160058"/>
                  </a:cubicBezTo>
                  <a:cubicBezTo>
                    <a:pt x="314181" y="156557"/>
                    <a:pt x="315567" y="154083"/>
                    <a:pt x="315581" y="149353"/>
                  </a:cubicBezTo>
                  <a:cubicBezTo>
                    <a:pt x="315604" y="148160"/>
                    <a:pt x="315627" y="146968"/>
                    <a:pt x="315651" y="145739"/>
                  </a:cubicBezTo>
                  <a:cubicBezTo>
                    <a:pt x="315634" y="144456"/>
                    <a:pt x="315618" y="143172"/>
                    <a:pt x="315601" y="141849"/>
                  </a:cubicBezTo>
                  <a:cubicBezTo>
                    <a:pt x="315615" y="140478"/>
                    <a:pt x="315630" y="139107"/>
                    <a:pt x="315644" y="137695"/>
                  </a:cubicBezTo>
                  <a:cubicBezTo>
                    <a:pt x="315674" y="133953"/>
                    <a:pt x="315667" y="130214"/>
                    <a:pt x="315641" y="126472"/>
                  </a:cubicBezTo>
                  <a:cubicBezTo>
                    <a:pt x="315620" y="122545"/>
                    <a:pt x="315640" y="118619"/>
                    <a:pt x="315652" y="114693"/>
                  </a:cubicBezTo>
                  <a:cubicBezTo>
                    <a:pt x="315667" y="108100"/>
                    <a:pt x="315648" y="101509"/>
                    <a:pt x="315609" y="94916"/>
                  </a:cubicBezTo>
                  <a:cubicBezTo>
                    <a:pt x="315565" y="87309"/>
                    <a:pt x="315579" y="79703"/>
                    <a:pt x="315624" y="72096"/>
                  </a:cubicBezTo>
                  <a:cubicBezTo>
                    <a:pt x="315661" y="65549"/>
                    <a:pt x="315666" y="59003"/>
                    <a:pt x="315645" y="52456"/>
                  </a:cubicBezTo>
                  <a:cubicBezTo>
                    <a:pt x="315632" y="48552"/>
                    <a:pt x="315630" y="44650"/>
                    <a:pt x="315657" y="40746"/>
                  </a:cubicBezTo>
                  <a:cubicBezTo>
                    <a:pt x="315678" y="36392"/>
                    <a:pt x="315646" y="32041"/>
                    <a:pt x="315601" y="27687"/>
                  </a:cubicBezTo>
                  <a:cubicBezTo>
                    <a:pt x="315617" y="26403"/>
                    <a:pt x="315634" y="25120"/>
                    <a:pt x="315651" y="23797"/>
                  </a:cubicBezTo>
                  <a:cubicBezTo>
                    <a:pt x="315628" y="22604"/>
                    <a:pt x="315605" y="21412"/>
                    <a:pt x="315581" y="20184"/>
                  </a:cubicBezTo>
                  <a:cubicBezTo>
                    <a:pt x="315577" y="18642"/>
                    <a:pt x="315577" y="18642"/>
                    <a:pt x="315572" y="17070"/>
                  </a:cubicBezTo>
                  <a:cubicBezTo>
                    <a:pt x="313924" y="11930"/>
                    <a:pt x="310891" y="8707"/>
                    <a:pt x="306413" y="5742"/>
                  </a:cubicBezTo>
                  <a:cubicBezTo>
                    <a:pt x="302425" y="4616"/>
                    <a:pt x="298637" y="4636"/>
                    <a:pt x="294512" y="4702"/>
                  </a:cubicBezTo>
                  <a:cubicBezTo>
                    <a:pt x="293330" y="4688"/>
                    <a:pt x="292148" y="4675"/>
                    <a:pt x="290930" y="4661"/>
                  </a:cubicBezTo>
                  <a:cubicBezTo>
                    <a:pt x="286977" y="4626"/>
                    <a:pt x="283027" y="4648"/>
                    <a:pt x="279074" y="4671"/>
                  </a:cubicBezTo>
                  <a:cubicBezTo>
                    <a:pt x="276237" y="4658"/>
                    <a:pt x="273400" y="4642"/>
                    <a:pt x="270563" y="4623"/>
                  </a:cubicBezTo>
                  <a:cubicBezTo>
                    <a:pt x="263662" y="4585"/>
                    <a:pt x="256761" y="4585"/>
                    <a:pt x="249860" y="4605"/>
                  </a:cubicBezTo>
                  <a:cubicBezTo>
                    <a:pt x="244250" y="4620"/>
                    <a:pt x="238639" y="4620"/>
                    <a:pt x="233029" y="4609"/>
                  </a:cubicBezTo>
                  <a:cubicBezTo>
                    <a:pt x="232230" y="4607"/>
                    <a:pt x="231430" y="4605"/>
                    <a:pt x="230607" y="4604"/>
                  </a:cubicBezTo>
                  <a:cubicBezTo>
                    <a:pt x="228983" y="4601"/>
                    <a:pt x="227359" y="4597"/>
                    <a:pt x="225735" y="4594"/>
                  </a:cubicBezTo>
                  <a:cubicBezTo>
                    <a:pt x="210515" y="4565"/>
                    <a:pt x="195296" y="4586"/>
                    <a:pt x="180076" y="4625"/>
                  </a:cubicBezTo>
                  <a:cubicBezTo>
                    <a:pt x="167026" y="4656"/>
                    <a:pt x="153978" y="4642"/>
                    <a:pt x="140928" y="4594"/>
                  </a:cubicBezTo>
                  <a:cubicBezTo>
                    <a:pt x="125764" y="4539"/>
                    <a:pt x="110600" y="4514"/>
                    <a:pt x="95435" y="4537"/>
                  </a:cubicBezTo>
                  <a:cubicBezTo>
                    <a:pt x="93817" y="4539"/>
                    <a:pt x="92199" y="4541"/>
                    <a:pt x="90580" y="4544"/>
                  </a:cubicBezTo>
                  <a:cubicBezTo>
                    <a:pt x="89386" y="4545"/>
                    <a:pt x="89386" y="4545"/>
                    <a:pt x="88168" y="4547"/>
                  </a:cubicBezTo>
                  <a:cubicBezTo>
                    <a:pt x="82567" y="4552"/>
                    <a:pt x="76966" y="4536"/>
                    <a:pt x="71365" y="4511"/>
                  </a:cubicBezTo>
                  <a:cubicBezTo>
                    <a:pt x="63821" y="4477"/>
                    <a:pt x="56277" y="4493"/>
                    <a:pt x="48733" y="4542"/>
                  </a:cubicBezTo>
                  <a:cubicBezTo>
                    <a:pt x="45965" y="4553"/>
                    <a:pt x="43197" y="4547"/>
                    <a:pt x="40429" y="4525"/>
                  </a:cubicBezTo>
                  <a:cubicBezTo>
                    <a:pt x="36648" y="4497"/>
                    <a:pt x="32871" y="4526"/>
                    <a:pt x="29089" y="4570"/>
                  </a:cubicBezTo>
                  <a:cubicBezTo>
                    <a:pt x="27996" y="4548"/>
                    <a:pt x="26903" y="4527"/>
                    <a:pt x="25776" y="4504"/>
                  </a:cubicBezTo>
                  <a:cubicBezTo>
                    <a:pt x="17394" y="4698"/>
                    <a:pt x="12379" y="8005"/>
                    <a:pt x="7743" y="15040"/>
                  </a:cubicBezTo>
                  <a:close/>
                </a:path>
              </a:pathLst>
            </a:custGeom>
            <a:solidFill>
              <a:srgbClr val="808081"/>
            </a:solidFill>
            <a:ln w="1162" cap="flat">
              <a:noFill/>
              <a:prstDash val="solid"/>
              <a:miter/>
            </a:ln>
          </p:spPr>
          <p:txBody>
            <a:bodyPr/>
            <a:lstStyle/>
            <a:p>
              <a:endParaRPr lang="en-GB"/>
            </a:p>
          </p:txBody>
        </p:sp>
        <p:sp>
          <p:nvSpPr>
            <p:cNvPr id="384" name="Freeform 383">
              <a:extLst>
                <a:ext uri="{FF2B5EF4-FFF2-40B4-BE49-F238E27FC236}">
                  <a16:creationId xmlns:a16="http://schemas.microsoft.com/office/drawing/2014/main" id="{58552349-3AE9-844E-D9A6-6DC3FFCC6E1C}"/>
                </a:ext>
              </a:extLst>
            </p:cNvPr>
            <p:cNvSpPr/>
            <p:nvPr/>
          </p:nvSpPr>
          <p:spPr>
            <a:xfrm>
              <a:off x="3496018" y="3619019"/>
              <a:ext cx="301461" cy="155224"/>
            </a:xfrm>
            <a:custGeom>
              <a:avLst/>
              <a:gdLst>
                <a:gd name="csX0" fmla="*/ 5949 w 301461"/>
                <a:gd name="csY0" fmla="*/ 4165 h 155224"/>
                <a:gd name="csX1" fmla="*/ 116127 w 301461"/>
                <a:gd name="csY1" fmla="*/ 3750 h 155224"/>
                <a:gd name="csX2" fmla="*/ 129136 w 301461"/>
                <a:gd name="csY2" fmla="*/ 3718 h 155224"/>
                <a:gd name="csX3" fmla="*/ 131752 w 301461"/>
                <a:gd name="csY3" fmla="*/ 3712 h 155224"/>
                <a:gd name="csX4" fmla="*/ 173681 w 301461"/>
                <a:gd name="csY4" fmla="*/ 3537 h 155224"/>
                <a:gd name="csX5" fmla="*/ 216706 w 301461"/>
                <a:gd name="csY5" fmla="*/ 3400 h 155224"/>
                <a:gd name="csX6" fmla="*/ 243253 w 301461"/>
                <a:gd name="csY6" fmla="*/ 3287 h 155224"/>
                <a:gd name="csX7" fmla="*/ 263613 w 301461"/>
                <a:gd name="csY7" fmla="*/ 3245 h 155224"/>
                <a:gd name="csX8" fmla="*/ 271962 w 301461"/>
                <a:gd name="csY8" fmla="*/ 3195 h 155224"/>
                <a:gd name="csX9" fmla="*/ 283359 w 301461"/>
                <a:gd name="csY9" fmla="*/ 3187 h 155224"/>
                <a:gd name="csX10" fmla="*/ 286699 w 301461"/>
                <a:gd name="csY10" fmla="*/ 3115 h 155224"/>
                <a:gd name="csX11" fmla="*/ 300077 w 301461"/>
                <a:gd name="csY11" fmla="*/ 7896 h 155224"/>
                <a:gd name="csX12" fmla="*/ 304436 w 301461"/>
                <a:gd name="csY12" fmla="*/ 18661 h 155224"/>
                <a:gd name="csX13" fmla="*/ 304470 w 301461"/>
                <a:gd name="csY13" fmla="*/ 22310 h 155224"/>
                <a:gd name="csX14" fmla="*/ 304381 w 301461"/>
                <a:gd name="csY14" fmla="*/ 26239 h 155224"/>
                <a:gd name="csX15" fmla="*/ 304385 w 301461"/>
                <a:gd name="csY15" fmla="*/ 30433 h 155224"/>
                <a:gd name="csX16" fmla="*/ 304282 w 301461"/>
                <a:gd name="csY16" fmla="*/ 41755 h 155224"/>
                <a:gd name="csX17" fmla="*/ 304217 w 301461"/>
                <a:gd name="csY17" fmla="*/ 53611 h 155224"/>
                <a:gd name="csX18" fmla="*/ 304043 w 301461"/>
                <a:gd name="csY18" fmla="*/ 76033 h 155224"/>
                <a:gd name="csX19" fmla="*/ 303867 w 301461"/>
                <a:gd name="csY19" fmla="*/ 101572 h 155224"/>
                <a:gd name="csX20" fmla="*/ 303458 w 301461"/>
                <a:gd name="csY20" fmla="*/ 154081 h 155224"/>
                <a:gd name="csX21" fmla="*/ 301133 w 301461"/>
                <a:gd name="csY21" fmla="*/ 155243 h 155224"/>
                <a:gd name="csX22" fmla="*/ 299971 w 301461"/>
                <a:gd name="csY22" fmla="*/ 13462 h 155224"/>
                <a:gd name="csX23" fmla="*/ 297647 w 301461"/>
                <a:gd name="csY23" fmla="*/ 13462 h 155224"/>
                <a:gd name="csX24" fmla="*/ 297638 w 301461"/>
                <a:gd name="csY24" fmla="*/ 15627 h 155224"/>
                <a:gd name="csX25" fmla="*/ 297373 w 301461"/>
                <a:gd name="csY25" fmla="*/ 67770 h 155224"/>
                <a:gd name="csX26" fmla="*/ 297244 w 301461"/>
                <a:gd name="csY26" fmla="*/ 92986 h 155224"/>
                <a:gd name="csX27" fmla="*/ 297125 w 301461"/>
                <a:gd name="csY27" fmla="*/ 114963 h 155224"/>
                <a:gd name="csX28" fmla="*/ 297069 w 301461"/>
                <a:gd name="csY28" fmla="*/ 126601 h 155224"/>
                <a:gd name="csX29" fmla="*/ 296987 w 301461"/>
                <a:gd name="csY29" fmla="*/ 139590 h 155224"/>
                <a:gd name="csX30" fmla="*/ 296992 w 301461"/>
                <a:gd name="csY30" fmla="*/ 143491 h 155224"/>
                <a:gd name="csX31" fmla="*/ 296948 w 301461"/>
                <a:gd name="csY31" fmla="*/ 147066 h 155224"/>
                <a:gd name="csX32" fmla="*/ 296932 w 301461"/>
                <a:gd name="csY32" fmla="*/ 150169 h 155224"/>
                <a:gd name="csX33" fmla="*/ 292998 w 301461"/>
                <a:gd name="csY33" fmla="*/ 157568 h 155224"/>
                <a:gd name="csX34" fmla="*/ 281801 w 301461"/>
                <a:gd name="csY34" fmla="*/ 158166 h 155224"/>
                <a:gd name="csX35" fmla="*/ 278279 w 301461"/>
                <a:gd name="csY35" fmla="*/ 158190 h 155224"/>
                <a:gd name="csX36" fmla="*/ 266539 w 301461"/>
                <a:gd name="csY36" fmla="*/ 158188 h 155224"/>
                <a:gd name="csX37" fmla="*/ 258145 w 301461"/>
                <a:gd name="csY37" fmla="*/ 158218 h 155224"/>
                <a:gd name="csX38" fmla="*/ 237678 w 301461"/>
                <a:gd name="csY38" fmla="*/ 158234 h 155224"/>
                <a:gd name="csX39" fmla="*/ 221046 w 301461"/>
                <a:gd name="csY39" fmla="*/ 158235 h 155224"/>
                <a:gd name="csX40" fmla="*/ 218657 w 301461"/>
                <a:gd name="csY40" fmla="*/ 158238 h 155224"/>
                <a:gd name="csX41" fmla="*/ 213852 w 301461"/>
                <a:gd name="csY41" fmla="*/ 158245 h 155224"/>
                <a:gd name="csX42" fmla="*/ 168772 w 301461"/>
                <a:gd name="csY42" fmla="*/ 158234 h 155224"/>
                <a:gd name="csX43" fmla="*/ 127514 w 301461"/>
                <a:gd name="csY43" fmla="*/ 158268 h 155224"/>
                <a:gd name="csX44" fmla="*/ 85170 w 301461"/>
                <a:gd name="csY44" fmla="*/ 158303 h 155224"/>
                <a:gd name="csX45" fmla="*/ 80381 w 301461"/>
                <a:gd name="csY45" fmla="*/ 158300 h 155224"/>
                <a:gd name="csX46" fmla="*/ 78002 w 301461"/>
                <a:gd name="csY46" fmla="*/ 158298 h 155224"/>
                <a:gd name="csX47" fmla="*/ 61388 w 301461"/>
                <a:gd name="csY47" fmla="*/ 158324 h 155224"/>
                <a:gd name="csX48" fmla="*/ 39031 w 301461"/>
                <a:gd name="csY48" fmla="*/ 158310 h 155224"/>
                <a:gd name="csX49" fmla="*/ 30812 w 301461"/>
                <a:gd name="csY49" fmla="*/ 158323 h 155224"/>
                <a:gd name="csX50" fmla="*/ 19618 w 301461"/>
                <a:gd name="csY50" fmla="*/ 158298 h 155224"/>
                <a:gd name="csX51" fmla="*/ 16310 w 301461"/>
                <a:gd name="csY51" fmla="*/ 158339 h 155224"/>
                <a:gd name="csX52" fmla="*/ 5277 w 301461"/>
                <a:gd name="csY52" fmla="*/ 154984 h 155224"/>
                <a:gd name="csX53" fmla="*/ 3043 w 301461"/>
                <a:gd name="csY53" fmla="*/ 145876 h 155224"/>
                <a:gd name="csX54" fmla="*/ 3008 w 301461"/>
                <a:gd name="csY54" fmla="*/ 142370 h 155224"/>
                <a:gd name="csX55" fmla="*/ 3042 w 301461"/>
                <a:gd name="csY55" fmla="*/ 138564 h 155224"/>
                <a:gd name="csX56" fmla="*/ 3023 w 301461"/>
                <a:gd name="csY56" fmla="*/ 134526 h 155224"/>
                <a:gd name="csX57" fmla="*/ 3049 w 301461"/>
                <a:gd name="csY57" fmla="*/ 121314 h 155224"/>
                <a:gd name="csX58" fmla="*/ 3043 w 301461"/>
                <a:gd name="csY58" fmla="*/ 112141 h 155224"/>
                <a:gd name="csX59" fmla="*/ 3083 w 301461"/>
                <a:gd name="csY59" fmla="*/ 92921 h 155224"/>
                <a:gd name="csX60" fmla="*/ 3102 w 301461"/>
                <a:gd name="csY60" fmla="*/ 70698 h 155224"/>
                <a:gd name="csX61" fmla="*/ 3113 w 301461"/>
                <a:gd name="csY61" fmla="*/ 49311 h 155224"/>
                <a:gd name="csX62" fmla="*/ 3114 w 301461"/>
                <a:gd name="csY62" fmla="*/ 40212 h 155224"/>
                <a:gd name="csX63" fmla="*/ 3156 w 301461"/>
                <a:gd name="csY63" fmla="*/ 27516 h 155224"/>
                <a:gd name="csX64" fmla="*/ 3140 w 301461"/>
                <a:gd name="csY64" fmla="*/ 23696 h 155224"/>
                <a:gd name="csX65" fmla="*/ 3175 w 301461"/>
                <a:gd name="csY65" fmla="*/ 20211 h 155224"/>
                <a:gd name="csX66" fmla="*/ 3183 w 301461"/>
                <a:gd name="csY66" fmla="*/ 17179 h 155224"/>
                <a:gd name="csX67" fmla="*/ 7112 w 301461"/>
                <a:gd name="csY67" fmla="*/ 11138 h 155224"/>
                <a:gd name="csX68" fmla="*/ 12042 w 301461"/>
                <a:gd name="csY68" fmla="*/ 10691 h 155224"/>
                <a:gd name="csX69" fmla="*/ 15105 w 301461"/>
                <a:gd name="csY69" fmla="*/ 10657 h 155224"/>
                <a:gd name="csX70" fmla="*/ 18472 w 301461"/>
                <a:gd name="csY70" fmla="*/ 10675 h 155224"/>
                <a:gd name="csX71" fmla="*/ 22048 w 301461"/>
                <a:gd name="csY71" fmla="*/ 10651 h 155224"/>
                <a:gd name="csX72" fmla="*/ 33964 w 301461"/>
                <a:gd name="csY72" fmla="*/ 10635 h 155224"/>
                <a:gd name="csX73" fmla="*/ 42484 w 301461"/>
                <a:gd name="csY73" fmla="*/ 10600 h 155224"/>
                <a:gd name="csX74" fmla="*/ 60856 w 301461"/>
                <a:gd name="csY74" fmla="*/ 10554 h 155224"/>
                <a:gd name="csX75" fmla="*/ 87418 w 301461"/>
                <a:gd name="csY75" fmla="*/ 10489 h 155224"/>
                <a:gd name="csX76" fmla="*/ 130512 w 301461"/>
                <a:gd name="csY76" fmla="*/ 10378 h 155224"/>
                <a:gd name="csX77" fmla="*/ 172377 w 301461"/>
                <a:gd name="csY77" fmla="*/ 10281 h 155224"/>
                <a:gd name="csX78" fmla="*/ 174983 w 301461"/>
                <a:gd name="csY78" fmla="*/ 10273 h 155224"/>
                <a:gd name="csX79" fmla="*/ 187925 w 301461"/>
                <a:gd name="csY79" fmla="*/ 10234 h 155224"/>
                <a:gd name="csX80" fmla="*/ 295323 w 301461"/>
                <a:gd name="csY80" fmla="*/ 9976 h 155224"/>
                <a:gd name="csX81" fmla="*/ 294160 w 301461"/>
                <a:gd name="csY81" fmla="*/ 5327 h 155224"/>
                <a:gd name="csX82" fmla="*/ 5949 w 301461"/>
                <a:gd name="csY82" fmla="*/ 5327 h 155224"/>
                <a:gd name="csX83" fmla="*/ 5949 w 301461"/>
                <a:gd name="csY83" fmla="*/ 4165 h 155224"/>
                <a:gd name="csX84" fmla="*/ 5949 w 301461"/>
                <a:gd name="csY84" fmla="*/ 16949 h 155224"/>
                <a:gd name="csX85" fmla="*/ 5530 w 301461"/>
                <a:gd name="csY85" fmla="*/ 22530 h 155224"/>
                <a:gd name="csX86" fmla="*/ 5516 w 301461"/>
                <a:gd name="csY86" fmla="*/ 26011 h 155224"/>
                <a:gd name="csX87" fmla="*/ 5554 w 301461"/>
                <a:gd name="csY87" fmla="*/ 29826 h 155224"/>
                <a:gd name="csX88" fmla="*/ 5552 w 301461"/>
                <a:gd name="csY88" fmla="*/ 33846 h 155224"/>
                <a:gd name="csX89" fmla="*/ 5609 w 301461"/>
                <a:gd name="csY89" fmla="*/ 47033 h 155224"/>
                <a:gd name="csX90" fmla="*/ 5624 w 301461"/>
                <a:gd name="csY90" fmla="*/ 56163 h 155224"/>
                <a:gd name="csX91" fmla="*/ 5698 w 301461"/>
                <a:gd name="csY91" fmla="*/ 77759 h 155224"/>
                <a:gd name="csX92" fmla="*/ 5774 w 301461"/>
                <a:gd name="csY92" fmla="*/ 102345 h 155224"/>
                <a:gd name="csX93" fmla="*/ 5949 w 301461"/>
                <a:gd name="csY93" fmla="*/ 152919 h 155224"/>
                <a:gd name="csX94" fmla="*/ 15513 w 301461"/>
                <a:gd name="csY94" fmla="*/ 155539 h 155224"/>
                <a:gd name="csX95" fmla="*/ 18476 w 301461"/>
                <a:gd name="csY95" fmla="*/ 155560 h 155224"/>
                <a:gd name="csX96" fmla="*/ 21714 w 301461"/>
                <a:gd name="csY96" fmla="*/ 155546 h 155224"/>
                <a:gd name="csX97" fmla="*/ 25168 w 301461"/>
                <a:gd name="csY97" fmla="*/ 155560 h 155224"/>
                <a:gd name="csX98" fmla="*/ 36655 w 301461"/>
                <a:gd name="csY98" fmla="*/ 155563 h 155224"/>
                <a:gd name="csX99" fmla="*/ 44878 w 301461"/>
                <a:gd name="csY99" fmla="*/ 155581 h 155224"/>
                <a:gd name="csX100" fmla="*/ 67237 w 301461"/>
                <a:gd name="csY100" fmla="*/ 155594 h 155224"/>
                <a:gd name="csX101" fmla="*/ 81195 w 301461"/>
                <a:gd name="csY101" fmla="*/ 155600 h 155224"/>
                <a:gd name="csX102" fmla="*/ 83535 w 301461"/>
                <a:gd name="csY102" fmla="*/ 155602 h 155224"/>
                <a:gd name="csX103" fmla="*/ 88240 w 301461"/>
                <a:gd name="csY103" fmla="*/ 155606 h 155224"/>
                <a:gd name="csX104" fmla="*/ 132374 w 301461"/>
                <a:gd name="csY104" fmla="*/ 155609 h 155224"/>
                <a:gd name="csX105" fmla="*/ 172765 w 301461"/>
                <a:gd name="csY105" fmla="*/ 155638 h 155224"/>
                <a:gd name="csX106" fmla="*/ 214226 w 301461"/>
                <a:gd name="csY106" fmla="*/ 155666 h 155224"/>
                <a:gd name="csX107" fmla="*/ 237509 w 301461"/>
                <a:gd name="csY107" fmla="*/ 155683 h 155224"/>
                <a:gd name="csX108" fmla="*/ 259394 w 301461"/>
                <a:gd name="csY108" fmla="*/ 155680 h 155224"/>
                <a:gd name="csX109" fmla="*/ 267439 w 301461"/>
                <a:gd name="csY109" fmla="*/ 155690 h 155224"/>
                <a:gd name="csX110" fmla="*/ 278395 w 301461"/>
                <a:gd name="csY110" fmla="*/ 155678 h 155224"/>
                <a:gd name="csX111" fmla="*/ 281633 w 301461"/>
                <a:gd name="csY111" fmla="*/ 155704 h 155224"/>
                <a:gd name="csX112" fmla="*/ 292495 w 301461"/>
                <a:gd name="csY112" fmla="*/ 153821 h 155224"/>
                <a:gd name="csX113" fmla="*/ 294735 w 301461"/>
                <a:gd name="csY113" fmla="*/ 146191 h 155224"/>
                <a:gd name="csX114" fmla="*/ 294765 w 301461"/>
                <a:gd name="csY114" fmla="*/ 142720 h 155224"/>
                <a:gd name="csX115" fmla="*/ 294725 w 301461"/>
                <a:gd name="csY115" fmla="*/ 138916 h 155224"/>
                <a:gd name="csX116" fmla="*/ 294738 w 301461"/>
                <a:gd name="csY116" fmla="*/ 134907 h 155224"/>
                <a:gd name="csX117" fmla="*/ 294696 w 301461"/>
                <a:gd name="csY117" fmla="*/ 121755 h 155224"/>
                <a:gd name="csX118" fmla="*/ 294693 w 301461"/>
                <a:gd name="csY118" fmla="*/ 112641 h 155224"/>
                <a:gd name="csX119" fmla="*/ 294639 w 301461"/>
                <a:gd name="csY119" fmla="*/ 93529 h 155224"/>
                <a:gd name="csX120" fmla="*/ 294592 w 301461"/>
                <a:gd name="csY120" fmla="*/ 71417 h 155224"/>
                <a:gd name="csX121" fmla="*/ 294562 w 301461"/>
                <a:gd name="csY121" fmla="*/ 50161 h 155224"/>
                <a:gd name="csX122" fmla="*/ 294548 w 301461"/>
                <a:gd name="csY122" fmla="*/ 41107 h 155224"/>
                <a:gd name="csX123" fmla="*/ 294498 w 301461"/>
                <a:gd name="csY123" fmla="*/ 28477 h 155224"/>
                <a:gd name="csX124" fmla="*/ 294501 w 301461"/>
                <a:gd name="csY124" fmla="*/ 24666 h 155224"/>
                <a:gd name="csX125" fmla="*/ 294471 w 301461"/>
                <a:gd name="csY125" fmla="*/ 21204 h 155224"/>
                <a:gd name="csX126" fmla="*/ 294459 w 301461"/>
                <a:gd name="csY126" fmla="*/ 18186 h 155224"/>
                <a:gd name="csX127" fmla="*/ 291836 w 301461"/>
                <a:gd name="csY127" fmla="*/ 13462 h 155224"/>
                <a:gd name="csX128" fmla="*/ 287150 w 301461"/>
                <a:gd name="csY128" fmla="*/ 13166 h 155224"/>
                <a:gd name="csX129" fmla="*/ 284161 w 301461"/>
                <a:gd name="csY129" fmla="*/ 13146 h 155224"/>
                <a:gd name="csX130" fmla="*/ 280859 w 301461"/>
                <a:gd name="csY130" fmla="*/ 13159 h 155224"/>
                <a:gd name="csX131" fmla="*/ 277366 w 301461"/>
                <a:gd name="csY131" fmla="*/ 13146 h 155224"/>
                <a:gd name="csX132" fmla="*/ 265704 w 301461"/>
                <a:gd name="csY132" fmla="*/ 13143 h 155224"/>
                <a:gd name="csX133" fmla="*/ 257373 w 301461"/>
                <a:gd name="csY133" fmla="*/ 13125 h 155224"/>
                <a:gd name="csX134" fmla="*/ 237049 w 301461"/>
                <a:gd name="csY134" fmla="*/ 13111 h 155224"/>
                <a:gd name="csX135" fmla="*/ 220535 w 301461"/>
                <a:gd name="csY135" fmla="*/ 13106 h 155224"/>
                <a:gd name="csX136" fmla="*/ 218164 w 301461"/>
                <a:gd name="csY136" fmla="*/ 13104 h 155224"/>
                <a:gd name="csX137" fmla="*/ 213396 w 301461"/>
                <a:gd name="csY137" fmla="*/ 13100 h 155224"/>
                <a:gd name="csX138" fmla="*/ 168645 w 301461"/>
                <a:gd name="csY138" fmla="*/ 13097 h 155224"/>
                <a:gd name="csX139" fmla="*/ 127677 w 301461"/>
                <a:gd name="csY139" fmla="*/ 13067 h 155224"/>
                <a:gd name="csX140" fmla="*/ 85644 w 301461"/>
                <a:gd name="csY140" fmla="*/ 13040 h 155224"/>
                <a:gd name="csX141" fmla="*/ 62033 w 301461"/>
                <a:gd name="csY141" fmla="*/ 13023 h 155224"/>
                <a:gd name="csX142" fmla="*/ 39835 w 301461"/>
                <a:gd name="csY142" fmla="*/ 13025 h 155224"/>
                <a:gd name="csX143" fmla="*/ 31671 w 301461"/>
                <a:gd name="csY143" fmla="*/ 13015 h 155224"/>
                <a:gd name="csX144" fmla="*/ 20560 w 301461"/>
                <a:gd name="csY144" fmla="*/ 13027 h 155224"/>
                <a:gd name="csX145" fmla="*/ 17266 w 301461"/>
                <a:gd name="csY145" fmla="*/ 13001 h 155224"/>
                <a:gd name="csX146" fmla="*/ 14269 w 301461"/>
                <a:gd name="csY146" fmla="*/ 13027 h 155224"/>
                <a:gd name="csX147" fmla="*/ 11677 w 301461"/>
                <a:gd name="csY147" fmla="*/ 13027 h 155224"/>
                <a:gd name="csX148" fmla="*/ 5949 w 301461"/>
                <a:gd name="csY148" fmla="*/ 16949 h 1552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Lst>
              <a:rect l="l" t="t" r="r" b="b"/>
              <a:pathLst>
                <a:path w="301461" h="155224">
                  <a:moveTo>
                    <a:pt x="5949" y="4165"/>
                  </a:moveTo>
                  <a:cubicBezTo>
                    <a:pt x="42675" y="3979"/>
                    <a:pt x="79401" y="3836"/>
                    <a:pt x="116127" y="3750"/>
                  </a:cubicBezTo>
                  <a:cubicBezTo>
                    <a:pt x="120464" y="3739"/>
                    <a:pt x="124800" y="3729"/>
                    <a:pt x="129136" y="3718"/>
                  </a:cubicBezTo>
                  <a:cubicBezTo>
                    <a:pt x="129999" y="3716"/>
                    <a:pt x="130863" y="3714"/>
                    <a:pt x="131752" y="3712"/>
                  </a:cubicBezTo>
                  <a:cubicBezTo>
                    <a:pt x="145728" y="3676"/>
                    <a:pt x="159704" y="3612"/>
                    <a:pt x="173681" y="3537"/>
                  </a:cubicBezTo>
                  <a:cubicBezTo>
                    <a:pt x="188022" y="3461"/>
                    <a:pt x="202364" y="3416"/>
                    <a:pt x="216706" y="3400"/>
                  </a:cubicBezTo>
                  <a:cubicBezTo>
                    <a:pt x="225556" y="3389"/>
                    <a:pt x="234404" y="3353"/>
                    <a:pt x="243253" y="3287"/>
                  </a:cubicBezTo>
                  <a:cubicBezTo>
                    <a:pt x="250040" y="3239"/>
                    <a:pt x="256826" y="3234"/>
                    <a:pt x="263613" y="3245"/>
                  </a:cubicBezTo>
                  <a:cubicBezTo>
                    <a:pt x="266396" y="3243"/>
                    <a:pt x="269179" y="3227"/>
                    <a:pt x="271962" y="3195"/>
                  </a:cubicBezTo>
                  <a:cubicBezTo>
                    <a:pt x="275762" y="3155"/>
                    <a:pt x="279559" y="3165"/>
                    <a:pt x="283359" y="3187"/>
                  </a:cubicBezTo>
                  <a:cubicBezTo>
                    <a:pt x="284461" y="3163"/>
                    <a:pt x="285563" y="3139"/>
                    <a:pt x="286699" y="3115"/>
                  </a:cubicBezTo>
                  <a:cubicBezTo>
                    <a:pt x="292461" y="3206"/>
                    <a:pt x="295777" y="3913"/>
                    <a:pt x="300077" y="7896"/>
                  </a:cubicBezTo>
                  <a:cubicBezTo>
                    <a:pt x="303116" y="11424"/>
                    <a:pt x="304470" y="13895"/>
                    <a:pt x="304436" y="18661"/>
                  </a:cubicBezTo>
                  <a:cubicBezTo>
                    <a:pt x="304447" y="19865"/>
                    <a:pt x="304458" y="21069"/>
                    <a:pt x="304470" y="22310"/>
                  </a:cubicBezTo>
                  <a:cubicBezTo>
                    <a:pt x="304440" y="23606"/>
                    <a:pt x="304411" y="24903"/>
                    <a:pt x="304381" y="26239"/>
                  </a:cubicBezTo>
                  <a:cubicBezTo>
                    <a:pt x="304382" y="27623"/>
                    <a:pt x="304383" y="29007"/>
                    <a:pt x="304385" y="30433"/>
                  </a:cubicBezTo>
                  <a:cubicBezTo>
                    <a:pt x="304380" y="34208"/>
                    <a:pt x="304339" y="37980"/>
                    <a:pt x="304282" y="41755"/>
                  </a:cubicBezTo>
                  <a:cubicBezTo>
                    <a:pt x="304231" y="45707"/>
                    <a:pt x="304227" y="49658"/>
                    <a:pt x="304217" y="53611"/>
                  </a:cubicBezTo>
                  <a:cubicBezTo>
                    <a:pt x="304192" y="61085"/>
                    <a:pt x="304125" y="68559"/>
                    <a:pt x="304043" y="76033"/>
                  </a:cubicBezTo>
                  <a:cubicBezTo>
                    <a:pt x="303952" y="84546"/>
                    <a:pt x="303908" y="93059"/>
                    <a:pt x="303867" y="101572"/>
                  </a:cubicBezTo>
                  <a:cubicBezTo>
                    <a:pt x="303782" y="119076"/>
                    <a:pt x="303639" y="136578"/>
                    <a:pt x="303458" y="154081"/>
                  </a:cubicBezTo>
                  <a:cubicBezTo>
                    <a:pt x="302691" y="154465"/>
                    <a:pt x="301924" y="154848"/>
                    <a:pt x="301133" y="155243"/>
                  </a:cubicBezTo>
                  <a:cubicBezTo>
                    <a:pt x="300750" y="108456"/>
                    <a:pt x="300366" y="61668"/>
                    <a:pt x="299971" y="13462"/>
                  </a:cubicBezTo>
                  <a:cubicBezTo>
                    <a:pt x="299204" y="13462"/>
                    <a:pt x="298437" y="13462"/>
                    <a:pt x="297647" y="13462"/>
                  </a:cubicBezTo>
                  <a:cubicBezTo>
                    <a:pt x="297643" y="14534"/>
                    <a:pt x="297643" y="14534"/>
                    <a:pt x="297638" y="15627"/>
                  </a:cubicBezTo>
                  <a:cubicBezTo>
                    <a:pt x="297570" y="33008"/>
                    <a:pt x="297482" y="50389"/>
                    <a:pt x="297373" y="67770"/>
                  </a:cubicBezTo>
                  <a:cubicBezTo>
                    <a:pt x="297321" y="76175"/>
                    <a:pt x="297275" y="84581"/>
                    <a:pt x="297244" y="92986"/>
                  </a:cubicBezTo>
                  <a:cubicBezTo>
                    <a:pt x="297218" y="100312"/>
                    <a:pt x="297179" y="107638"/>
                    <a:pt x="297125" y="114963"/>
                  </a:cubicBezTo>
                  <a:cubicBezTo>
                    <a:pt x="297098" y="118843"/>
                    <a:pt x="297078" y="122721"/>
                    <a:pt x="297069" y="126601"/>
                  </a:cubicBezTo>
                  <a:cubicBezTo>
                    <a:pt x="297057" y="130931"/>
                    <a:pt x="297025" y="135260"/>
                    <a:pt x="296987" y="139590"/>
                  </a:cubicBezTo>
                  <a:cubicBezTo>
                    <a:pt x="296989" y="140877"/>
                    <a:pt x="296991" y="142164"/>
                    <a:pt x="296992" y="143491"/>
                  </a:cubicBezTo>
                  <a:cubicBezTo>
                    <a:pt x="296978" y="144670"/>
                    <a:pt x="296963" y="145850"/>
                    <a:pt x="296948" y="147066"/>
                  </a:cubicBezTo>
                  <a:cubicBezTo>
                    <a:pt x="296943" y="148090"/>
                    <a:pt x="296937" y="149114"/>
                    <a:pt x="296932" y="150169"/>
                  </a:cubicBezTo>
                  <a:cubicBezTo>
                    <a:pt x="296339" y="153817"/>
                    <a:pt x="295885" y="155181"/>
                    <a:pt x="292998" y="157568"/>
                  </a:cubicBezTo>
                  <a:cubicBezTo>
                    <a:pt x="289274" y="158280"/>
                    <a:pt x="285582" y="158199"/>
                    <a:pt x="281801" y="158166"/>
                  </a:cubicBezTo>
                  <a:cubicBezTo>
                    <a:pt x="280639" y="158174"/>
                    <a:pt x="279476" y="158182"/>
                    <a:pt x="278279" y="158190"/>
                  </a:cubicBezTo>
                  <a:cubicBezTo>
                    <a:pt x="274365" y="158212"/>
                    <a:pt x="270453" y="158200"/>
                    <a:pt x="266539" y="158188"/>
                  </a:cubicBezTo>
                  <a:cubicBezTo>
                    <a:pt x="263741" y="158196"/>
                    <a:pt x="260943" y="158206"/>
                    <a:pt x="258145" y="158218"/>
                  </a:cubicBezTo>
                  <a:cubicBezTo>
                    <a:pt x="251323" y="158241"/>
                    <a:pt x="244501" y="158243"/>
                    <a:pt x="237678" y="158234"/>
                  </a:cubicBezTo>
                  <a:cubicBezTo>
                    <a:pt x="232134" y="158226"/>
                    <a:pt x="226590" y="158228"/>
                    <a:pt x="221046" y="158235"/>
                  </a:cubicBezTo>
                  <a:cubicBezTo>
                    <a:pt x="220258" y="158236"/>
                    <a:pt x="219469" y="158237"/>
                    <a:pt x="218657" y="158238"/>
                  </a:cubicBezTo>
                  <a:cubicBezTo>
                    <a:pt x="217055" y="158240"/>
                    <a:pt x="215454" y="158242"/>
                    <a:pt x="213852" y="158245"/>
                  </a:cubicBezTo>
                  <a:cubicBezTo>
                    <a:pt x="198826" y="158264"/>
                    <a:pt x="183799" y="158254"/>
                    <a:pt x="168772" y="158234"/>
                  </a:cubicBezTo>
                  <a:cubicBezTo>
                    <a:pt x="155020" y="158217"/>
                    <a:pt x="141267" y="158234"/>
                    <a:pt x="127514" y="158268"/>
                  </a:cubicBezTo>
                  <a:cubicBezTo>
                    <a:pt x="113399" y="158302"/>
                    <a:pt x="99284" y="158315"/>
                    <a:pt x="85170" y="158303"/>
                  </a:cubicBezTo>
                  <a:cubicBezTo>
                    <a:pt x="83573" y="158302"/>
                    <a:pt x="81977" y="158301"/>
                    <a:pt x="80381" y="158300"/>
                  </a:cubicBezTo>
                  <a:cubicBezTo>
                    <a:pt x="79596" y="158299"/>
                    <a:pt x="78811" y="158299"/>
                    <a:pt x="78002" y="158298"/>
                  </a:cubicBezTo>
                  <a:cubicBezTo>
                    <a:pt x="72464" y="158296"/>
                    <a:pt x="66926" y="158307"/>
                    <a:pt x="61388" y="158324"/>
                  </a:cubicBezTo>
                  <a:cubicBezTo>
                    <a:pt x="53936" y="158347"/>
                    <a:pt x="46483" y="158339"/>
                    <a:pt x="39031" y="158310"/>
                  </a:cubicBezTo>
                  <a:cubicBezTo>
                    <a:pt x="36291" y="158304"/>
                    <a:pt x="33551" y="158308"/>
                    <a:pt x="30812" y="158323"/>
                  </a:cubicBezTo>
                  <a:cubicBezTo>
                    <a:pt x="27080" y="158341"/>
                    <a:pt x="23350" y="158324"/>
                    <a:pt x="19618" y="158298"/>
                  </a:cubicBezTo>
                  <a:cubicBezTo>
                    <a:pt x="18527" y="158312"/>
                    <a:pt x="17435" y="158325"/>
                    <a:pt x="16310" y="158339"/>
                  </a:cubicBezTo>
                  <a:cubicBezTo>
                    <a:pt x="9047" y="158234"/>
                    <a:pt x="9047" y="158234"/>
                    <a:pt x="5277" y="154984"/>
                  </a:cubicBezTo>
                  <a:cubicBezTo>
                    <a:pt x="3543" y="151597"/>
                    <a:pt x="3044" y="149648"/>
                    <a:pt x="3043" y="145876"/>
                  </a:cubicBezTo>
                  <a:cubicBezTo>
                    <a:pt x="3031" y="144719"/>
                    <a:pt x="3020" y="143562"/>
                    <a:pt x="3008" y="142370"/>
                  </a:cubicBezTo>
                  <a:cubicBezTo>
                    <a:pt x="3025" y="140486"/>
                    <a:pt x="3025" y="140486"/>
                    <a:pt x="3042" y="138564"/>
                  </a:cubicBezTo>
                  <a:cubicBezTo>
                    <a:pt x="3036" y="137232"/>
                    <a:pt x="3029" y="135899"/>
                    <a:pt x="3023" y="134526"/>
                  </a:cubicBezTo>
                  <a:cubicBezTo>
                    <a:pt x="3008" y="130122"/>
                    <a:pt x="3028" y="125718"/>
                    <a:pt x="3049" y="121314"/>
                  </a:cubicBezTo>
                  <a:cubicBezTo>
                    <a:pt x="3048" y="118256"/>
                    <a:pt x="3047" y="115199"/>
                    <a:pt x="3043" y="112141"/>
                  </a:cubicBezTo>
                  <a:cubicBezTo>
                    <a:pt x="3040" y="105734"/>
                    <a:pt x="3056" y="99327"/>
                    <a:pt x="3083" y="92921"/>
                  </a:cubicBezTo>
                  <a:cubicBezTo>
                    <a:pt x="3114" y="85513"/>
                    <a:pt x="3116" y="78106"/>
                    <a:pt x="3102" y="70698"/>
                  </a:cubicBezTo>
                  <a:cubicBezTo>
                    <a:pt x="3090" y="63569"/>
                    <a:pt x="3097" y="56440"/>
                    <a:pt x="3113" y="49311"/>
                  </a:cubicBezTo>
                  <a:cubicBezTo>
                    <a:pt x="3119" y="46278"/>
                    <a:pt x="3119" y="43245"/>
                    <a:pt x="3114" y="40212"/>
                  </a:cubicBezTo>
                  <a:cubicBezTo>
                    <a:pt x="3111" y="35980"/>
                    <a:pt x="3130" y="31748"/>
                    <a:pt x="3156" y="27516"/>
                  </a:cubicBezTo>
                  <a:cubicBezTo>
                    <a:pt x="3150" y="26256"/>
                    <a:pt x="3145" y="24995"/>
                    <a:pt x="3140" y="23696"/>
                  </a:cubicBezTo>
                  <a:cubicBezTo>
                    <a:pt x="3151" y="22546"/>
                    <a:pt x="3163" y="21396"/>
                    <a:pt x="3175" y="20211"/>
                  </a:cubicBezTo>
                  <a:cubicBezTo>
                    <a:pt x="3177" y="19210"/>
                    <a:pt x="3180" y="18210"/>
                    <a:pt x="3183" y="17179"/>
                  </a:cubicBezTo>
                  <a:cubicBezTo>
                    <a:pt x="3735" y="13987"/>
                    <a:pt x="4602" y="13136"/>
                    <a:pt x="7112" y="11138"/>
                  </a:cubicBezTo>
                  <a:cubicBezTo>
                    <a:pt x="9393" y="10697"/>
                    <a:pt x="9393" y="10697"/>
                    <a:pt x="12042" y="10691"/>
                  </a:cubicBezTo>
                  <a:cubicBezTo>
                    <a:pt x="13558" y="10674"/>
                    <a:pt x="13558" y="10674"/>
                    <a:pt x="15105" y="10657"/>
                  </a:cubicBezTo>
                  <a:cubicBezTo>
                    <a:pt x="16216" y="10663"/>
                    <a:pt x="17327" y="10669"/>
                    <a:pt x="18472" y="10675"/>
                  </a:cubicBezTo>
                  <a:cubicBezTo>
                    <a:pt x="19652" y="10667"/>
                    <a:pt x="20832" y="10659"/>
                    <a:pt x="22048" y="10651"/>
                  </a:cubicBezTo>
                  <a:cubicBezTo>
                    <a:pt x="26020" y="10629"/>
                    <a:pt x="29992" y="10633"/>
                    <a:pt x="33964" y="10635"/>
                  </a:cubicBezTo>
                  <a:cubicBezTo>
                    <a:pt x="36804" y="10625"/>
                    <a:pt x="39644" y="10613"/>
                    <a:pt x="42484" y="10600"/>
                  </a:cubicBezTo>
                  <a:cubicBezTo>
                    <a:pt x="48608" y="10574"/>
                    <a:pt x="54732" y="10559"/>
                    <a:pt x="60856" y="10554"/>
                  </a:cubicBezTo>
                  <a:cubicBezTo>
                    <a:pt x="69710" y="10547"/>
                    <a:pt x="78564" y="10520"/>
                    <a:pt x="87418" y="10489"/>
                  </a:cubicBezTo>
                  <a:cubicBezTo>
                    <a:pt x="101782" y="10438"/>
                    <a:pt x="116147" y="10403"/>
                    <a:pt x="130512" y="10378"/>
                  </a:cubicBezTo>
                  <a:cubicBezTo>
                    <a:pt x="144467" y="10354"/>
                    <a:pt x="158422" y="10322"/>
                    <a:pt x="172377" y="10281"/>
                  </a:cubicBezTo>
                  <a:cubicBezTo>
                    <a:pt x="173237" y="10278"/>
                    <a:pt x="174097" y="10276"/>
                    <a:pt x="174983" y="10273"/>
                  </a:cubicBezTo>
                  <a:cubicBezTo>
                    <a:pt x="179297" y="10260"/>
                    <a:pt x="183611" y="10247"/>
                    <a:pt x="187925" y="10234"/>
                  </a:cubicBezTo>
                  <a:cubicBezTo>
                    <a:pt x="223724" y="10126"/>
                    <a:pt x="259523" y="10043"/>
                    <a:pt x="295323" y="9976"/>
                  </a:cubicBezTo>
                  <a:cubicBezTo>
                    <a:pt x="294939" y="8442"/>
                    <a:pt x="294556" y="6908"/>
                    <a:pt x="294160" y="5327"/>
                  </a:cubicBezTo>
                  <a:cubicBezTo>
                    <a:pt x="199051" y="5327"/>
                    <a:pt x="103941" y="5327"/>
                    <a:pt x="5949" y="5327"/>
                  </a:cubicBezTo>
                  <a:cubicBezTo>
                    <a:pt x="5949" y="4944"/>
                    <a:pt x="5949" y="4560"/>
                    <a:pt x="5949" y="4165"/>
                  </a:cubicBezTo>
                  <a:close/>
                  <a:moveTo>
                    <a:pt x="5949" y="16949"/>
                  </a:moveTo>
                  <a:cubicBezTo>
                    <a:pt x="5435" y="19568"/>
                    <a:pt x="5435" y="19568"/>
                    <a:pt x="5530" y="22530"/>
                  </a:cubicBezTo>
                  <a:cubicBezTo>
                    <a:pt x="5525" y="23679"/>
                    <a:pt x="5521" y="24828"/>
                    <a:pt x="5516" y="26011"/>
                  </a:cubicBezTo>
                  <a:cubicBezTo>
                    <a:pt x="5528" y="27270"/>
                    <a:pt x="5541" y="28529"/>
                    <a:pt x="5554" y="29826"/>
                  </a:cubicBezTo>
                  <a:cubicBezTo>
                    <a:pt x="5553" y="31153"/>
                    <a:pt x="5553" y="32480"/>
                    <a:pt x="5552" y="33846"/>
                  </a:cubicBezTo>
                  <a:cubicBezTo>
                    <a:pt x="5554" y="38242"/>
                    <a:pt x="5582" y="42637"/>
                    <a:pt x="5609" y="47033"/>
                  </a:cubicBezTo>
                  <a:cubicBezTo>
                    <a:pt x="5615" y="50076"/>
                    <a:pt x="5620" y="53120"/>
                    <a:pt x="5624" y="56163"/>
                  </a:cubicBezTo>
                  <a:cubicBezTo>
                    <a:pt x="5635" y="63362"/>
                    <a:pt x="5663" y="70560"/>
                    <a:pt x="5698" y="77759"/>
                  </a:cubicBezTo>
                  <a:cubicBezTo>
                    <a:pt x="5737" y="85954"/>
                    <a:pt x="5756" y="94149"/>
                    <a:pt x="5774" y="102345"/>
                  </a:cubicBezTo>
                  <a:cubicBezTo>
                    <a:pt x="5810" y="119203"/>
                    <a:pt x="5872" y="136061"/>
                    <a:pt x="5949" y="152919"/>
                  </a:cubicBezTo>
                  <a:cubicBezTo>
                    <a:pt x="9290" y="154813"/>
                    <a:pt x="11681" y="155535"/>
                    <a:pt x="15513" y="155539"/>
                  </a:cubicBezTo>
                  <a:cubicBezTo>
                    <a:pt x="16491" y="155546"/>
                    <a:pt x="17469" y="155553"/>
                    <a:pt x="18476" y="155560"/>
                  </a:cubicBezTo>
                  <a:cubicBezTo>
                    <a:pt x="19545" y="155555"/>
                    <a:pt x="20613" y="155551"/>
                    <a:pt x="21714" y="155546"/>
                  </a:cubicBezTo>
                  <a:cubicBezTo>
                    <a:pt x="22854" y="155551"/>
                    <a:pt x="23994" y="155555"/>
                    <a:pt x="25168" y="155560"/>
                  </a:cubicBezTo>
                  <a:cubicBezTo>
                    <a:pt x="28997" y="155572"/>
                    <a:pt x="32826" y="155567"/>
                    <a:pt x="36655" y="155563"/>
                  </a:cubicBezTo>
                  <a:cubicBezTo>
                    <a:pt x="39396" y="155568"/>
                    <a:pt x="42137" y="155574"/>
                    <a:pt x="44878" y="155581"/>
                  </a:cubicBezTo>
                  <a:cubicBezTo>
                    <a:pt x="52331" y="155596"/>
                    <a:pt x="59784" y="155597"/>
                    <a:pt x="67237" y="155594"/>
                  </a:cubicBezTo>
                  <a:cubicBezTo>
                    <a:pt x="71890" y="155592"/>
                    <a:pt x="76542" y="155595"/>
                    <a:pt x="81195" y="155600"/>
                  </a:cubicBezTo>
                  <a:cubicBezTo>
                    <a:pt x="81967" y="155600"/>
                    <a:pt x="82739" y="155601"/>
                    <a:pt x="83535" y="155602"/>
                  </a:cubicBezTo>
                  <a:cubicBezTo>
                    <a:pt x="85103" y="155603"/>
                    <a:pt x="86672" y="155605"/>
                    <a:pt x="88240" y="155606"/>
                  </a:cubicBezTo>
                  <a:cubicBezTo>
                    <a:pt x="102952" y="155619"/>
                    <a:pt x="117663" y="155616"/>
                    <a:pt x="132374" y="155609"/>
                  </a:cubicBezTo>
                  <a:cubicBezTo>
                    <a:pt x="145838" y="155603"/>
                    <a:pt x="159301" y="155616"/>
                    <a:pt x="172765" y="155638"/>
                  </a:cubicBezTo>
                  <a:cubicBezTo>
                    <a:pt x="186585" y="155661"/>
                    <a:pt x="200406" y="155670"/>
                    <a:pt x="214226" y="155666"/>
                  </a:cubicBezTo>
                  <a:cubicBezTo>
                    <a:pt x="221987" y="155664"/>
                    <a:pt x="229748" y="155667"/>
                    <a:pt x="237509" y="155683"/>
                  </a:cubicBezTo>
                  <a:cubicBezTo>
                    <a:pt x="244804" y="155698"/>
                    <a:pt x="252099" y="155695"/>
                    <a:pt x="259394" y="155680"/>
                  </a:cubicBezTo>
                  <a:cubicBezTo>
                    <a:pt x="262076" y="155678"/>
                    <a:pt x="264758" y="155681"/>
                    <a:pt x="267439" y="155690"/>
                  </a:cubicBezTo>
                  <a:cubicBezTo>
                    <a:pt x="271092" y="155702"/>
                    <a:pt x="274743" y="155693"/>
                    <a:pt x="278395" y="155678"/>
                  </a:cubicBezTo>
                  <a:cubicBezTo>
                    <a:pt x="279464" y="155687"/>
                    <a:pt x="280533" y="155695"/>
                    <a:pt x="281633" y="155704"/>
                  </a:cubicBezTo>
                  <a:cubicBezTo>
                    <a:pt x="285763" y="155669"/>
                    <a:pt x="288736" y="155613"/>
                    <a:pt x="292495" y="153821"/>
                  </a:cubicBezTo>
                  <a:cubicBezTo>
                    <a:pt x="294666" y="151130"/>
                    <a:pt x="294739" y="149634"/>
                    <a:pt x="294735" y="146191"/>
                  </a:cubicBezTo>
                  <a:cubicBezTo>
                    <a:pt x="294745" y="145046"/>
                    <a:pt x="294755" y="143900"/>
                    <a:pt x="294765" y="142720"/>
                  </a:cubicBezTo>
                  <a:cubicBezTo>
                    <a:pt x="294752" y="141465"/>
                    <a:pt x="294738" y="140210"/>
                    <a:pt x="294725" y="138916"/>
                  </a:cubicBezTo>
                  <a:cubicBezTo>
                    <a:pt x="294732" y="136932"/>
                    <a:pt x="294732" y="136932"/>
                    <a:pt x="294738" y="134907"/>
                  </a:cubicBezTo>
                  <a:cubicBezTo>
                    <a:pt x="294747" y="130523"/>
                    <a:pt x="294722" y="126139"/>
                    <a:pt x="294696" y="121755"/>
                  </a:cubicBezTo>
                  <a:cubicBezTo>
                    <a:pt x="294693" y="118717"/>
                    <a:pt x="294692" y="115679"/>
                    <a:pt x="294693" y="112641"/>
                  </a:cubicBezTo>
                  <a:cubicBezTo>
                    <a:pt x="294691" y="106270"/>
                    <a:pt x="294670" y="99900"/>
                    <a:pt x="294639" y="93529"/>
                  </a:cubicBezTo>
                  <a:cubicBezTo>
                    <a:pt x="294602" y="86158"/>
                    <a:pt x="294590" y="78788"/>
                    <a:pt x="294592" y="71417"/>
                  </a:cubicBezTo>
                  <a:cubicBezTo>
                    <a:pt x="294593" y="64332"/>
                    <a:pt x="294581" y="57246"/>
                    <a:pt x="294562" y="50161"/>
                  </a:cubicBezTo>
                  <a:cubicBezTo>
                    <a:pt x="294555" y="47143"/>
                    <a:pt x="294550" y="44125"/>
                    <a:pt x="294548" y="41107"/>
                  </a:cubicBezTo>
                  <a:cubicBezTo>
                    <a:pt x="294543" y="36897"/>
                    <a:pt x="294523" y="32687"/>
                    <a:pt x="294498" y="28477"/>
                  </a:cubicBezTo>
                  <a:cubicBezTo>
                    <a:pt x="294500" y="26590"/>
                    <a:pt x="294500" y="26590"/>
                    <a:pt x="294501" y="24666"/>
                  </a:cubicBezTo>
                  <a:cubicBezTo>
                    <a:pt x="294486" y="22952"/>
                    <a:pt x="294486" y="22952"/>
                    <a:pt x="294471" y="21204"/>
                  </a:cubicBezTo>
                  <a:cubicBezTo>
                    <a:pt x="294467" y="20208"/>
                    <a:pt x="294463" y="19212"/>
                    <a:pt x="294459" y="18186"/>
                  </a:cubicBezTo>
                  <a:cubicBezTo>
                    <a:pt x="294378" y="15528"/>
                    <a:pt x="294378" y="15528"/>
                    <a:pt x="291836" y="13462"/>
                  </a:cubicBezTo>
                  <a:cubicBezTo>
                    <a:pt x="289666" y="13110"/>
                    <a:pt x="289666" y="13110"/>
                    <a:pt x="287150" y="13166"/>
                  </a:cubicBezTo>
                  <a:cubicBezTo>
                    <a:pt x="286163" y="13160"/>
                    <a:pt x="285177" y="13153"/>
                    <a:pt x="284161" y="13146"/>
                  </a:cubicBezTo>
                  <a:cubicBezTo>
                    <a:pt x="282527" y="13153"/>
                    <a:pt x="282527" y="13153"/>
                    <a:pt x="280859" y="13159"/>
                  </a:cubicBezTo>
                  <a:cubicBezTo>
                    <a:pt x="279706" y="13155"/>
                    <a:pt x="278554" y="13150"/>
                    <a:pt x="277366" y="13146"/>
                  </a:cubicBezTo>
                  <a:cubicBezTo>
                    <a:pt x="273479" y="13134"/>
                    <a:pt x="269591" y="13138"/>
                    <a:pt x="265704" y="13143"/>
                  </a:cubicBezTo>
                  <a:cubicBezTo>
                    <a:pt x="262927" y="13138"/>
                    <a:pt x="260150" y="13132"/>
                    <a:pt x="257373" y="13125"/>
                  </a:cubicBezTo>
                  <a:cubicBezTo>
                    <a:pt x="250599" y="13111"/>
                    <a:pt x="243824" y="13108"/>
                    <a:pt x="237049" y="13111"/>
                  </a:cubicBezTo>
                  <a:cubicBezTo>
                    <a:pt x="231545" y="13113"/>
                    <a:pt x="226040" y="13111"/>
                    <a:pt x="220535" y="13106"/>
                  </a:cubicBezTo>
                  <a:cubicBezTo>
                    <a:pt x="219753" y="13105"/>
                    <a:pt x="218970" y="13105"/>
                    <a:pt x="218164" y="13104"/>
                  </a:cubicBezTo>
                  <a:cubicBezTo>
                    <a:pt x="216575" y="13102"/>
                    <a:pt x="214985" y="13101"/>
                    <a:pt x="213396" y="13100"/>
                  </a:cubicBezTo>
                  <a:cubicBezTo>
                    <a:pt x="198479" y="13087"/>
                    <a:pt x="183562" y="13089"/>
                    <a:pt x="168645" y="13097"/>
                  </a:cubicBezTo>
                  <a:cubicBezTo>
                    <a:pt x="154989" y="13103"/>
                    <a:pt x="141333" y="13089"/>
                    <a:pt x="127677" y="13067"/>
                  </a:cubicBezTo>
                  <a:cubicBezTo>
                    <a:pt x="113666" y="13045"/>
                    <a:pt x="99655" y="13035"/>
                    <a:pt x="85644" y="13040"/>
                  </a:cubicBezTo>
                  <a:cubicBezTo>
                    <a:pt x="77774" y="13042"/>
                    <a:pt x="69903" y="13039"/>
                    <a:pt x="62033" y="13023"/>
                  </a:cubicBezTo>
                  <a:cubicBezTo>
                    <a:pt x="54634" y="13008"/>
                    <a:pt x="47235" y="13010"/>
                    <a:pt x="39835" y="13025"/>
                  </a:cubicBezTo>
                  <a:cubicBezTo>
                    <a:pt x="37114" y="13028"/>
                    <a:pt x="34392" y="13025"/>
                    <a:pt x="31671" y="13015"/>
                  </a:cubicBezTo>
                  <a:cubicBezTo>
                    <a:pt x="27967" y="13003"/>
                    <a:pt x="24264" y="13012"/>
                    <a:pt x="20560" y="13027"/>
                  </a:cubicBezTo>
                  <a:cubicBezTo>
                    <a:pt x="18930" y="13014"/>
                    <a:pt x="18930" y="13014"/>
                    <a:pt x="17266" y="13001"/>
                  </a:cubicBezTo>
                  <a:cubicBezTo>
                    <a:pt x="16277" y="13010"/>
                    <a:pt x="15288" y="13018"/>
                    <a:pt x="14269" y="13027"/>
                  </a:cubicBezTo>
                  <a:cubicBezTo>
                    <a:pt x="13413" y="13027"/>
                    <a:pt x="12558" y="13027"/>
                    <a:pt x="11677" y="13027"/>
                  </a:cubicBezTo>
                  <a:cubicBezTo>
                    <a:pt x="8784" y="13589"/>
                    <a:pt x="7745" y="14654"/>
                    <a:pt x="5949" y="16949"/>
                  </a:cubicBezTo>
                  <a:close/>
                </a:path>
              </a:pathLst>
            </a:custGeom>
            <a:solidFill>
              <a:srgbClr val="626263"/>
            </a:solidFill>
            <a:ln w="1162" cap="flat">
              <a:noFill/>
              <a:prstDash val="solid"/>
              <a:miter/>
            </a:ln>
          </p:spPr>
          <p:txBody>
            <a:bodyPr/>
            <a:lstStyle/>
            <a:p>
              <a:endParaRPr lang="en-GB"/>
            </a:p>
          </p:txBody>
        </p:sp>
        <p:sp>
          <p:nvSpPr>
            <p:cNvPr id="393" name="Freeform 392">
              <a:extLst>
                <a:ext uri="{FF2B5EF4-FFF2-40B4-BE49-F238E27FC236}">
                  <a16:creationId xmlns:a16="http://schemas.microsoft.com/office/drawing/2014/main" id="{2607C0BD-3854-CDAD-4D35-44A24111C70D}"/>
                </a:ext>
              </a:extLst>
            </p:cNvPr>
            <p:cNvSpPr/>
            <p:nvPr/>
          </p:nvSpPr>
          <p:spPr>
            <a:xfrm>
              <a:off x="3391516" y="3476976"/>
              <a:ext cx="505404" cy="79623"/>
            </a:xfrm>
            <a:custGeom>
              <a:avLst/>
              <a:gdLst>
                <a:gd name="csX0" fmla="*/ 42359 w 505404"/>
                <a:gd name="csY0" fmla="*/ 2999 h 79623"/>
                <a:gd name="csX1" fmla="*/ 44646 w 505404"/>
                <a:gd name="csY1" fmla="*/ 2995 h 79623"/>
                <a:gd name="csX2" fmla="*/ 52266 w 505404"/>
                <a:gd name="csY2" fmla="*/ 3002 h 79623"/>
                <a:gd name="csX3" fmla="*/ 57772 w 505404"/>
                <a:gd name="csY3" fmla="*/ 2999 h 79623"/>
                <a:gd name="csX4" fmla="*/ 72925 w 505404"/>
                <a:gd name="csY4" fmla="*/ 3007 h 79623"/>
                <a:gd name="csX5" fmla="*/ 89257 w 505404"/>
                <a:gd name="csY5" fmla="*/ 3009 h 79623"/>
                <a:gd name="csX6" fmla="*/ 117561 w 505404"/>
                <a:gd name="csY6" fmla="*/ 3019 h 79623"/>
                <a:gd name="csX7" fmla="*/ 158484 w 505404"/>
                <a:gd name="csY7" fmla="*/ 3033 h 79623"/>
                <a:gd name="csX8" fmla="*/ 224875 w 505404"/>
                <a:gd name="csY8" fmla="*/ 3054 h 79623"/>
                <a:gd name="csX9" fmla="*/ 289376 w 505404"/>
                <a:gd name="csY9" fmla="*/ 3078 h 79623"/>
                <a:gd name="csX10" fmla="*/ 293391 w 505404"/>
                <a:gd name="csY10" fmla="*/ 3079 h 79623"/>
                <a:gd name="csX11" fmla="*/ 313329 w 505404"/>
                <a:gd name="csY11" fmla="*/ 3083 h 79623"/>
                <a:gd name="csX12" fmla="*/ 478791 w 505404"/>
                <a:gd name="csY12" fmla="*/ 3142 h 79623"/>
                <a:gd name="csX13" fmla="*/ 478791 w 505404"/>
                <a:gd name="csY13" fmla="*/ 5466 h 79623"/>
                <a:gd name="csX14" fmla="*/ 475937 w 505404"/>
                <a:gd name="csY14" fmla="*/ 5469 h 79623"/>
                <a:gd name="csX15" fmla="*/ 308535 w 505404"/>
                <a:gd name="csY15" fmla="*/ 5732 h 79623"/>
                <a:gd name="csX16" fmla="*/ 288447 w 505404"/>
                <a:gd name="csY16" fmla="*/ 5771 h 79623"/>
                <a:gd name="csX17" fmla="*/ 284407 w 505404"/>
                <a:gd name="csY17" fmla="*/ 5779 h 79623"/>
                <a:gd name="csX18" fmla="*/ 219602 w 505404"/>
                <a:gd name="csY18" fmla="*/ 5873 h 79623"/>
                <a:gd name="csX19" fmla="*/ 153135 w 505404"/>
                <a:gd name="csY19" fmla="*/ 5987 h 79623"/>
                <a:gd name="csX20" fmla="*/ 112102 w 505404"/>
                <a:gd name="csY20" fmla="*/ 6046 h 79623"/>
                <a:gd name="csX21" fmla="*/ 83987 w 505404"/>
                <a:gd name="csY21" fmla="*/ 6100 h 79623"/>
                <a:gd name="csX22" fmla="*/ 67752 w 505404"/>
                <a:gd name="csY22" fmla="*/ 6122 h 79623"/>
                <a:gd name="csX23" fmla="*/ 52898 w 505404"/>
                <a:gd name="csY23" fmla="*/ 6155 h 79623"/>
                <a:gd name="csX24" fmla="*/ 47515 w 505404"/>
                <a:gd name="csY24" fmla="*/ 6155 h 79623"/>
                <a:gd name="csX25" fmla="*/ 40214 w 505404"/>
                <a:gd name="csY25" fmla="*/ 6181 h 79623"/>
                <a:gd name="csX26" fmla="*/ 36112 w 505404"/>
                <a:gd name="csY26" fmla="*/ 6188 h 79623"/>
                <a:gd name="csX27" fmla="*/ 26719 w 505404"/>
                <a:gd name="csY27" fmla="*/ 10114 h 79623"/>
                <a:gd name="csX28" fmla="*/ 22578 w 505404"/>
                <a:gd name="csY28" fmla="*/ 12366 h 79623"/>
                <a:gd name="csX29" fmla="*/ 10449 w 505404"/>
                <a:gd name="csY29" fmla="*/ 25222 h 79623"/>
                <a:gd name="csX30" fmla="*/ 8124 w 505404"/>
                <a:gd name="csY30" fmla="*/ 78681 h 79623"/>
                <a:gd name="csX31" fmla="*/ 504359 w 505404"/>
                <a:gd name="csY31" fmla="*/ 79843 h 79623"/>
                <a:gd name="csX32" fmla="*/ 494771 w 505404"/>
                <a:gd name="csY32" fmla="*/ 14763 h 79623"/>
                <a:gd name="csX33" fmla="*/ 492937 w 505404"/>
                <a:gd name="csY33" fmla="*/ 12729 h 79623"/>
                <a:gd name="csX34" fmla="*/ 491575 w 505404"/>
                <a:gd name="csY34" fmla="*/ 11277 h 79623"/>
                <a:gd name="csX35" fmla="*/ 499710 w 505404"/>
                <a:gd name="csY35" fmla="*/ 17233 h 79623"/>
                <a:gd name="csX36" fmla="*/ 501381 w 505404"/>
                <a:gd name="csY36" fmla="*/ 19130 h 79623"/>
                <a:gd name="csX37" fmla="*/ 508340 w 505404"/>
                <a:gd name="csY37" fmla="*/ 42831 h 79623"/>
                <a:gd name="csX38" fmla="*/ 508328 w 505404"/>
                <a:gd name="csY38" fmla="*/ 46144 h 79623"/>
                <a:gd name="csX39" fmla="*/ 508260 w 505404"/>
                <a:gd name="csY39" fmla="*/ 53021 h 79623"/>
                <a:gd name="csX40" fmla="*/ 508174 w 505404"/>
                <a:gd name="csY40" fmla="*/ 63593 h 79623"/>
                <a:gd name="csX41" fmla="*/ 508122 w 505404"/>
                <a:gd name="csY41" fmla="*/ 70287 h 79623"/>
                <a:gd name="csX42" fmla="*/ 508096 w 505404"/>
                <a:gd name="csY42" fmla="*/ 73493 h 79623"/>
                <a:gd name="csX43" fmla="*/ 506683 w 505404"/>
                <a:gd name="csY43" fmla="*/ 82167 h 79623"/>
                <a:gd name="csX44" fmla="*/ 498745 w 505404"/>
                <a:gd name="csY44" fmla="*/ 82320 h 79623"/>
                <a:gd name="csX45" fmla="*/ 496188 w 505404"/>
                <a:gd name="csY45" fmla="*/ 82327 h 79623"/>
                <a:gd name="csX46" fmla="*/ 487595 w 505404"/>
                <a:gd name="csY46" fmla="*/ 82330 h 79623"/>
                <a:gd name="csX47" fmla="*/ 481416 w 505404"/>
                <a:gd name="csY47" fmla="*/ 82341 h 79623"/>
                <a:gd name="csX48" fmla="*/ 464351 w 505404"/>
                <a:gd name="csY48" fmla="*/ 82353 h 79623"/>
                <a:gd name="csX49" fmla="*/ 445980 w 505404"/>
                <a:gd name="csY49" fmla="*/ 82372 h 79623"/>
                <a:gd name="csX50" fmla="*/ 405772 w 505404"/>
                <a:gd name="csY50" fmla="*/ 82400 h 79623"/>
                <a:gd name="csX51" fmla="*/ 380688 w 505404"/>
                <a:gd name="csY51" fmla="*/ 82413 h 79623"/>
                <a:gd name="csX52" fmla="*/ 311302 w 505404"/>
                <a:gd name="csY52" fmla="*/ 82443 h 79623"/>
                <a:gd name="csX53" fmla="*/ 306812 w 505404"/>
                <a:gd name="csY53" fmla="*/ 82444 h 79623"/>
                <a:gd name="csX54" fmla="*/ 302312 w 505404"/>
                <a:gd name="csY54" fmla="*/ 82445 h 79623"/>
                <a:gd name="csX55" fmla="*/ 293283 w 505404"/>
                <a:gd name="csY55" fmla="*/ 82446 h 79623"/>
                <a:gd name="csX56" fmla="*/ 288759 w 505404"/>
                <a:gd name="csY56" fmla="*/ 82447 h 79623"/>
                <a:gd name="csX57" fmla="*/ 216149 w 505404"/>
                <a:gd name="csY57" fmla="*/ 82499 h 79623"/>
                <a:gd name="csX58" fmla="*/ 141684 w 505404"/>
                <a:gd name="csY58" fmla="*/ 82542 h 79623"/>
                <a:gd name="csX59" fmla="*/ 99841 w 505404"/>
                <a:gd name="csY59" fmla="*/ 82571 h 79623"/>
                <a:gd name="csX60" fmla="*/ 64219 w 505404"/>
                <a:gd name="csY60" fmla="*/ 82586 h 79623"/>
                <a:gd name="csX61" fmla="*/ 46028 w 505404"/>
                <a:gd name="csY61" fmla="*/ 82598 h 79623"/>
                <a:gd name="csX62" fmla="*/ 29396 w 505404"/>
                <a:gd name="csY62" fmla="*/ 82598 h 79623"/>
                <a:gd name="csX63" fmla="*/ 23359 w 505404"/>
                <a:gd name="csY63" fmla="*/ 82609 h 79623"/>
                <a:gd name="csX64" fmla="*/ 15192 w 505404"/>
                <a:gd name="csY64" fmla="*/ 82599 h 79623"/>
                <a:gd name="csX65" fmla="*/ 10598 w 505404"/>
                <a:gd name="csY65" fmla="*/ 82602 h 79623"/>
                <a:gd name="csX66" fmla="*/ 4733 w 505404"/>
                <a:gd name="csY66" fmla="*/ 80665 h 79623"/>
                <a:gd name="csX67" fmla="*/ 3013 w 505404"/>
                <a:gd name="csY67" fmla="*/ 69048 h 79623"/>
                <a:gd name="csX68" fmla="*/ 3003 w 505404"/>
                <a:gd name="csY68" fmla="*/ 66167 h 79623"/>
                <a:gd name="csX69" fmla="*/ 3021 w 505404"/>
                <a:gd name="csY69" fmla="*/ 60125 h 79623"/>
                <a:gd name="csX70" fmla="*/ 2999 w 505404"/>
                <a:gd name="csY70" fmla="*/ 50966 h 79623"/>
                <a:gd name="csX71" fmla="*/ 3013 w 505404"/>
                <a:gd name="csY71" fmla="*/ 45079 h 79623"/>
                <a:gd name="csX72" fmla="*/ 2991 w 505404"/>
                <a:gd name="csY72" fmla="*/ 42348 h 79623"/>
                <a:gd name="csX73" fmla="*/ 6962 w 505404"/>
                <a:gd name="csY73" fmla="*/ 24060 h 79623"/>
                <a:gd name="csX74" fmla="*/ 10449 w 505404"/>
                <a:gd name="csY74" fmla="*/ 21736 h 79623"/>
                <a:gd name="csX75" fmla="*/ 11901 w 505404"/>
                <a:gd name="csY75" fmla="*/ 19121 h 79623"/>
                <a:gd name="csX76" fmla="*/ 29043 w 505404"/>
                <a:gd name="csY76" fmla="*/ 6628 h 79623"/>
                <a:gd name="csX77" fmla="*/ 30205 w 505404"/>
                <a:gd name="csY77" fmla="*/ 4304 h 79623"/>
                <a:gd name="csX78" fmla="*/ 42359 w 505404"/>
                <a:gd name="csY78" fmla="*/ 2999 h 796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Lst>
              <a:rect l="l" t="t" r="r" b="b"/>
              <a:pathLst>
                <a:path w="505404" h="79623">
                  <a:moveTo>
                    <a:pt x="42359" y="2999"/>
                  </a:moveTo>
                  <a:cubicBezTo>
                    <a:pt x="43114" y="2997"/>
                    <a:pt x="43868" y="2996"/>
                    <a:pt x="44646" y="2995"/>
                  </a:cubicBezTo>
                  <a:cubicBezTo>
                    <a:pt x="47186" y="2991"/>
                    <a:pt x="49726" y="2997"/>
                    <a:pt x="52266" y="3002"/>
                  </a:cubicBezTo>
                  <a:cubicBezTo>
                    <a:pt x="54101" y="3001"/>
                    <a:pt x="55936" y="3000"/>
                    <a:pt x="57772" y="2999"/>
                  </a:cubicBezTo>
                  <a:cubicBezTo>
                    <a:pt x="62823" y="2996"/>
                    <a:pt x="67874" y="3001"/>
                    <a:pt x="72925" y="3007"/>
                  </a:cubicBezTo>
                  <a:cubicBezTo>
                    <a:pt x="78369" y="3012"/>
                    <a:pt x="83813" y="3010"/>
                    <a:pt x="89257" y="3009"/>
                  </a:cubicBezTo>
                  <a:cubicBezTo>
                    <a:pt x="98691" y="3009"/>
                    <a:pt x="108126" y="3012"/>
                    <a:pt x="117561" y="3019"/>
                  </a:cubicBezTo>
                  <a:cubicBezTo>
                    <a:pt x="131202" y="3028"/>
                    <a:pt x="144843" y="3031"/>
                    <a:pt x="158484" y="3033"/>
                  </a:cubicBezTo>
                  <a:cubicBezTo>
                    <a:pt x="180614" y="3035"/>
                    <a:pt x="202744" y="3043"/>
                    <a:pt x="224875" y="3054"/>
                  </a:cubicBezTo>
                  <a:cubicBezTo>
                    <a:pt x="246375" y="3065"/>
                    <a:pt x="267876" y="3073"/>
                    <a:pt x="289376" y="3078"/>
                  </a:cubicBezTo>
                  <a:cubicBezTo>
                    <a:pt x="290701" y="3078"/>
                    <a:pt x="292026" y="3078"/>
                    <a:pt x="293391" y="3079"/>
                  </a:cubicBezTo>
                  <a:cubicBezTo>
                    <a:pt x="300037" y="3080"/>
                    <a:pt x="306683" y="3082"/>
                    <a:pt x="313329" y="3083"/>
                  </a:cubicBezTo>
                  <a:cubicBezTo>
                    <a:pt x="368483" y="3095"/>
                    <a:pt x="423637" y="3116"/>
                    <a:pt x="478791" y="3142"/>
                  </a:cubicBezTo>
                  <a:cubicBezTo>
                    <a:pt x="478791" y="3909"/>
                    <a:pt x="478791" y="4676"/>
                    <a:pt x="478791" y="5466"/>
                  </a:cubicBezTo>
                  <a:cubicBezTo>
                    <a:pt x="477849" y="5467"/>
                    <a:pt x="476907" y="5468"/>
                    <a:pt x="475937" y="5469"/>
                  </a:cubicBezTo>
                  <a:cubicBezTo>
                    <a:pt x="420136" y="5537"/>
                    <a:pt x="364335" y="5623"/>
                    <a:pt x="308535" y="5732"/>
                  </a:cubicBezTo>
                  <a:cubicBezTo>
                    <a:pt x="301839" y="5745"/>
                    <a:pt x="295143" y="5758"/>
                    <a:pt x="288447" y="5771"/>
                  </a:cubicBezTo>
                  <a:cubicBezTo>
                    <a:pt x="287114" y="5773"/>
                    <a:pt x="285781" y="5776"/>
                    <a:pt x="284407" y="5779"/>
                  </a:cubicBezTo>
                  <a:cubicBezTo>
                    <a:pt x="262806" y="5820"/>
                    <a:pt x="241204" y="5849"/>
                    <a:pt x="219602" y="5873"/>
                  </a:cubicBezTo>
                  <a:cubicBezTo>
                    <a:pt x="197446" y="5898"/>
                    <a:pt x="175291" y="5937"/>
                    <a:pt x="153135" y="5987"/>
                  </a:cubicBezTo>
                  <a:cubicBezTo>
                    <a:pt x="139458" y="6018"/>
                    <a:pt x="125780" y="6039"/>
                    <a:pt x="112102" y="6046"/>
                  </a:cubicBezTo>
                  <a:cubicBezTo>
                    <a:pt x="102730" y="6052"/>
                    <a:pt x="93359" y="6071"/>
                    <a:pt x="83987" y="6100"/>
                  </a:cubicBezTo>
                  <a:cubicBezTo>
                    <a:pt x="78575" y="6116"/>
                    <a:pt x="73163" y="6127"/>
                    <a:pt x="67752" y="6122"/>
                  </a:cubicBezTo>
                  <a:cubicBezTo>
                    <a:pt x="62800" y="6119"/>
                    <a:pt x="57849" y="6130"/>
                    <a:pt x="52898" y="6155"/>
                  </a:cubicBezTo>
                  <a:cubicBezTo>
                    <a:pt x="51103" y="6161"/>
                    <a:pt x="49309" y="6162"/>
                    <a:pt x="47515" y="6155"/>
                  </a:cubicBezTo>
                  <a:cubicBezTo>
                    <a:pt x="45081" y="6148"/>
                    <a:pt x="42648" y="6162"/>
                    <a:pt x="40214" y="6181"/>
                  </a:cubicBezTo>
                  <a:cubicBezTo>
                    <a:pt x="38860" y="6183"/>
                    <a:pt x="37507" y="6185"/>
                    <a:pt x="36112" y="6188"/>
                  </a:cubicBezTo>
                  <a:cubicBezTo>
                    <a:pt x="32132" y="6677"/>
                    <a:pt x="29977" y="7838"/>
                    <a:pt x="26719" y="10114"/>
                  </a:cubicBezTo>
                  <a:cubicBezTo>
                    <a:pt x="25340" y="10868"/>
                    <a:pt x="23960" y="11619"/>
                    <a:pt x="22578" y="12366"/>
                  </a:cubicBezTo>
                  <a:cubicBezTo>
                    <a:pt x="16693" y="15736"/>
                    <a:pt x="13986" y="19326"/>
                    <a:pt x="10449" y="25222"/>
                  </a:cubicBezTo>
                  <a:cubicBezTo>
                    <a:pt x="7331" y="45675"/>
                    <a:pt x="7331" y="45675"/>
                    <a:pt x="8124" y="78681"/>
                  </a:cubicBezTo>
                  <a:cubicBezTo>
                    <a:pt x="171882" y="79064"/>
                    <a:pt x="335639" y="79448"/>
                    <a:pt x="504359" y="79843"/>
                  </a:cubicBezTo>
                  <a:cubicBezTo>
                    <a:pt x="507527" y="44176"/>
                    <a:pt x="507527" y="44176"/>
                    <a:pt x="494771" y="14763"/>
                  </a:cubicBezTo>
                  <a:cubicBezTo>
                    <a:pt x="494166" y="14092"/>
                    <a:pt x="493560" y="13421"/>
                    <a:pt x="492937" y="12729"/>
                  </a:cubicBezTo>
                  <a:cubicBezTo>
                    <a:pt x="492487" y="12250"/>
                    <a:pt x="492038" y="11770"/>
                    <a:pt x="491575" y="11277"/>
                  </a:cubicBezTo>
                  <a:cubicBezTo>
                    <a:pt x="495022" y="12807"/>
                    <a:pt x="497259" y="14369"/>
                    <a:pt x="499710" y="17233"/>
                  </a:cubicBezTo>
                  <a:cubicBezTo>
                    <a:pt x="500261" y="17859"/>
                    <a:pt x="500813" y="18485"/>
                    <a:pt x="501381" y="19130"/>
                  </a:cubicBezTo>
                  <a:cubicBezTo>
                    <a:pt x="506861" y="26995"/>
                    <a:pt x="508527" y="33268"/>
                    <a:pt x="508340" y="42831"/>
                  </a:cubicBezTo>
                  <a:cubicBezTo>
                    <a:pt x="508336" y="43925"/>
                    <a:pt x="508332" y="45018"/>
                    <a:pt x="508328" y="46144"/>
                  </a:cubicBezTo>
                  <a:cubicBezTo>
                    <a:pt x="508316" y="48437"/>
                    <a:pt x="508293" y="50729"/>
                    <a:pt x="508260" y="53021"/>
                  </a:cubicBezTo>
                  <a:cubicBezTo>
                    <a:pt x="508208" y="56545"/>
                    <a:pt x="508188" y="60069"/>
                    <a:pt x="508174" y="63593"/>
                  </a:cubicBezTo>
                  <a:cubicBezTo>
                    <a:pt x="508159" y="65825"/>
                    <a:pt x="508141" y="68056"/>
                    <a:pt x="508122" y="70287"/>
                  </a:cubicBezTo>
                  <a:cubicBezTo>
                    <a:pt x="508113" y="71345"/>
                    <a:pt x="508105" y="72403"/>
                    <a:pt x="508096" y="73493"/>
                  </a:cubicBezTo>
                  <a:cubicBezTo>
                    <a:pt x="507983" y="80867"/>
                    <a:pt x="507983" y="80867"/>
                    <a:pt x="506683" y="82167"/>
                  </a:cubicBezTo>
                  <a:cubicBezTo>
                    <a:pt x="504039" y="82284"/>
                    <a:pt x="501392" y="82317"/>
                    <a:pt x="498745" y="82320"/>
                  </a:cubicBezTo>
                  <a:cubicBezTo>
                    <a:pt x="497901" y="82322"/>
                    <a:pt x="497057" y="82325"/>
                    <a:pt x="496188" y="82327"/>
                  </a:cubicBezTo>
                  <a:cubicBezTo>
                    <a:pt x="493324" y="82334"/>
                    <a:pt x="490459" y="82332"/>
                    <a:pt x="487595" y="82330"/>
                  </a:cubicBezTo>
                  <a:cubicBezTo>
                    <a:pt x="485535" y="82333"/>
                    <a:pt x="483476" y="82337"/>
                    <a:pt x="481416" y="82341"/>
                  </a:cubicBezTo>
                  <a:cubicBezTo>
                    <a:pt x="475728" y="82350"/>
                    <a:pt x="470039" y="82352"/>
                    <a:pt x="464351" y="82353"/>
                  </a:cubicBezTo>
                  <a:cubicBezTo>
                    <a:pt x="458227" y="82355"/>
                    <a:pt x="452104" y="82364"/>
                    <a:pt x="445980" y="82372"/>
                  </a:cubicBezTo>
                  <a:cubicBezTo>
                    <a:pt x="432577" y="82388"/>
                    <a:pt x="419174" y="82395"/>
                    <a:pt x="405772" y="82400"/>
                  </a:cubicBezTo>
                  <a:cubicBezTo>
                    <a:pt x="397410" y="82403"/>
                    <a:pt x="389049" y="82408"/>
                    <a:pt x="380688" y="82413"/>
                  </a:cubicBezTo>
                  <a:cubicBezTo>
                    <a:pt x="357559" y="82427"/>
                    <a:pt x="334430" y="82439"/>
                    <a:pt x="311302" y="82443"/>
                  </a:cubicBezTo>
                  <a:cubicBezTo>
                    <a:pt x="309079" y="82444"/>
                    <a:pt x="309079" y="82444"/>
                    <a:pt x="306812" y="82444"/>
                  </a:cubicBezTo>
                  <a:cubicBezTo>
                    <a:pt x="305327" y="82444"/>
                    <a:pt x="303842" y="82445"/>
                    <a:pt x="302312" y="82445"/>
                  </a:cubicBezTo>
                  <a:cubicBezTo>
                    <a:pt x="299302" y="82445"/>
                    <a:pt x="296293" y="82446"/>
                    <a:pt x="293283" y="82446"/>
                  </a:cubicBezTo>
                  <a:cubicBezTo>
                    <a:pt x="291044" y="82447"/>
                    <a:pt x="291044" y="82447"/>
                    <a:pt x="288759" y="82447"/>
                  </a:cubicBezTo>
                  <a:cubicBezTo>
                    <a:pt x="264556" y="82452"/>
                    <a:pt x="240352" y="82472"/>
                    <a:pt x="216149" y="82499"/>
                  </a:cubicBezTo>
                  <a:cubicBezTo>
                    <a:pt x="191327" y="82527"/>
                    <a:pt x="166506" y="82541"/>
                    <a:pt x="141684" y="82542"/>
                  </a:cubicBezTo>
                  <a:cubicBezTo>
                    <a:pt x="127737" y="82544"/>
                    <a:pt x="113789" y="82550"/>
                    <a:pt x="99841" y="82571"/>
                  </a:cubicBezTo>
                  <a:cubicBezTo>
                    <a:pt x="87967" y="82589"/>
                    <a:pt x="76093" y="82595"/>
                    <a:pt x="64219" y="82586"/>
                  </a:cubicBezTo>
                  <a:cubicBezTo>
                    <a:pt x="58155" y="82581"/>
                    <a:pt x="52092" y="82582"/>
                    <a:pt x="46028" y="82598"/>
                  </a:cubicBezTo>
                  <a:cubicBezTo>
                    <a:pt x="40484" y="82613"/>
                    <a:pt x="34940" y="82612"/>
                    <a:pt x="29396" y="82598"/>
                  </a:cubicBezTo>
                  <a:cubicBezTo>
                    <a:pt x="27384" y="82595"/>
                    <a:pt x="25372" y="82599"/>
                    <a:pt x="23359" y="82609"/>
                  </a:cubicBezTo>
                  <a:cubicBezTo>
                    <a:pt x="20637" y="82622"/>
                    <a:pt x="17915" y="82613"/>
                    <a:pt x="15192" y="82599"/>
                  </a:cubicBezTo>
                  <a:cubicBezTo>
                    <a:pt x="12918" y="82600"/>
                    <a:pt x="12918" y="82600"/>
                    <a:pt x="10598" y="82602"/>
                  </a:cubicBezTo>
                  <a:cubicBezTo>
                    <a:pt x="6962" y="82167"/>
                    <a:pt x="6962" y="82167"/>
                    <a:pt x="4733" y="80665"/>
                  </a:cubicBezTo>
                  <a:cubicBezTo>
                    <a:pt x="2507" y="77151"/>
                    <a:pt x="2982" y="73079"/>
                    <a:pt x="3013" y="69048"/>
                  </a:cubicBezTo>
                  <a:cubicBezTo>
                    <a:pt x="3009" y="68097"/>
                    <a:pt x="3006" y="67147"/>
                    <a:pt x="3003" y="66167"/>
                  </a:cubicBezTo>
                  <a:cubicBezTo>
                    <a:pt x="3000" y="64153"/>
                    <a:pt x="3007" y="62139"/>
                    <a:pt x="3021" y="60125"/>
                  </a:cubicBezTo>
                  <a:cubicBezTo>
                    <a:pt x="3040" y="57071"/>
                    <a:pt x="3021" y="54020"/>
                    <a:pt x="2999" y="50966"/>
                  </a:cubicBezTo>
                  <a:cubicBezTo>
                    <a:pt x="3001" y="49004"/>
                    <a:pt x="3006" y="47041"/>
                    <a:pt x="3013" y="45079"/>
                  </a:cubicBezTo>
                  <a:cubicBezTo>
                    <a:pt x="3002" y="43727"/>
                    <a:pt x="3002" y="43727"/>
                    <a:pt x="2991" y="42348"/>
                  </a:cubicBezTo>
                  <a:cubicBezTo>
                    <a:pt x="3072" y="35933"/>
                    <a:pt x="4032" y="29841"/>
                    <a:pt x="6962" y="24060"/>
                  </a:cubicBezTo>
                  <a:cubicBezTo>
                    <a:pt x="8113" y="23293"/>
                    <a:pt x="9263" y="22526"/>
                    <a:pt x="10449" y="21736"/>
                  </a:cubicBezTo>
                  <a:cubicBezTo>
                    <a:pt x="10928" y="20873"/>
                    <a:pt x="11407" y="20010"/>
                    <a:pt x="11901" y="19121"/>
                  </a:cubicBezTo>
                  <a:cubicBezTo>
                    <a:pt x="16155" y="12436"/>
                    <a:pt x="21459" y="8795"/>
                    <a:pt x="29043" y="6628"/>
                  </a:cubicBezTo>
                  <a:cubicBezTo>
                    <a:pt x="29426" y="5861"/>
                    <a:pt x="29810" y="5094"/>
                    <a:pt x="30205" y="4304"/>
                  </a:cubicBezTo>
                  <a:cubicBezTo>
                    <a:pt x="34176" y="2826"/>
                    <a:pt x="38165" y="2997"/>
                    <a:pt x="42359" y="2999"/>
                  </a:cubicBezTo>
                  <a:close/>
                </a:path>
              </a:pathLst>
            </a:custGeom>
            <a:solidFill>
              <a:srgbClr val="B4B6B6"/>
            </a:solidFill>
            <a:ln w="1162" cap="flat">
              <a:noFill/>
              <a:prstDash val="solid"/>
              <a:miter/>
            </a:ln>
          </p:spPr>
          <p:txBody>
            <a:bodyPr/>
            <a:lstStyle/>
            <a:p>
              <a:endParaRPr lang="en-GB"/>
            </a:p>
          </p:txBody>
        </p:sp>
        <p:sp>
          <p:nvSpPr>
            <p:cNvPr id="438" name="Freeform 437">
              <a:extLst>
                <a:ext uri="{FF2B5EF4-FFF2-40B4-BE49-F238E27FC236}">
                  <a16:creationId xmlns:a16="http://schemas.microsoft.com/office/drawing/2014/main" id="{E0059888-BB4D-38C8-7719-41DF60BBF63B}"/>
                </a:ext>
              </a:extLst>
            </p:cNvPr>
            <p:cNvSpPr/>
            <p:nvPr/>
          </p:nvSpPr>
          <p:spPr>
            <a:xfrm>
              <a:off x="3380827" y="3466222"/>
              <a:ext cx="505124" cy="390533"/>
            </a:xfrm>
            <a:custGeom>
              <a:avLst/>
              <a:gdLst>
                <a:gd name="csX0" fmla="*/ 64607 w 505124"/>
                <a:gd name="csY0" fmla="*/ 3264 h 390533"/>
                <a:gd name="csX1" fmla="*/ 70057 w 505124"/>
                <a:gd name="csY1" fmla="*/ 3254 h 390533"/>
                <a:gd name="csX2" fmla="*/ 84978 w 505124"/>
                <a:gd name="csY2" fmla="*/ 3242 h 390533"/>
                <a:gd name="csX3" fmla="*/ 101091 w 505124"/>
                <a:gd name="csY3" fmla="*/ 3223 h 390533"/>
                <a:gd name="csX4" fmla="*/ 136294 w 505124"/>
                <a:gd name="csY4" fmla="*/ 3195 h 390533"/>
                <a:gd name="csX5" fmla="*/ 158283 w 505124"/>
                <a:gd name="csY5" fmla="*/ 3182 h 390533"/>
                <a:gd name="csX6" fmla="*/ 219194 w 505124"/>
                <a:gd name="csY6" fmla="*/ 3152 h 390533"/>
                <a:gd name="csX7" fmla="*/ 223128 w 505124"/>
                <a:gd name="csY7" fmla="*/ 3151 h 390533"/>
                <a:gd name="csX8" fmla="*/ 227072 w 505124"/>
                <a:gd name="csY8" fmla="*/ 3150 h 390533"/>
                <a:gd name="csX9" fmla="*/ 234982 w 505124"/>
                <a:gd name="csY9" fmla="*/ 3148 h 390533"/>
                <a:gd name="csX10" fmla="*/ 238946 w 505124"/>
                <a:gd name="csY10" fmla="*/ 3148 h 390533"/>
                <a:gd name="csX11" fmla="*/ 302551 w 505124"/>
                <a:gd name="csY11" fmla="*/ 3096 h 390533"/>
                <a:gd name="csX12" fmla="*/ 367892 w 505124"/>
                <a:gd name="csY12" fmla="*/ 3052 h 390533"/>
                <a:gd name="csX13" fmla="*/ 404564 w 505124"/>
                <a:gd name="csY13" fmla="*/ 3024 h 390533"/>
                <a:gd name="csX14" fmla="*/ 435782 w 505124"/>
                <a:gd name="csY14" fmla="*/ 3009 h 390533"/>
                <a:gd name="csX15" fmla="*/ 451702 w 505124"/>
                <a:gd name="csY15" fmla="*/ 2996 h 390533"/>
                <a:gd name="csX16" fmla="*/ 466292 w 505124"/>
                <a:gd name="csY16" fmla="*/ 2997 h 390533"/>
                <a:gd name="csX17" fmla="*/ 471554 w 505124"/>
                <a:gd name="csY17" fmla="*/ 2986 h 390533"/>
                <a:gd name="csX18" fmla="*/ 499949 w 505124"/>
                <a:gd name="csY18" fmla="*/ 6914 h 390533"/>
                <a:gd name="csX19" fmla="*/ 488328 w 505124"/>
                <a:gd name="csY19" fmla="*/ 6914 h 390533"/>
                <a:gd name="csX20" fmla="*/ 480526 w 505124"/>
                <a:gd name="csY20" fmla="*/ 6761 h 390533"/>
                <a:gd name="csX21" fmla="*/ 478227 w 505124"/>
                <a:gd name="csY21" fmla="*/ 6754 h 390533"/>
                <a:gd name="csX22" fmla="*/ 470610 w 505124"/>
                <a:gd name="csY22" fmla="*/ 6751 h 390533"/>
                <a:gd name="csX23" fmla="*/ 465090 w 505124"/>
                <a:gd name="csY23" fmla="*/ 6740 h 390533"/>
                <a:gd name="csX24" fmla="*/ 449926 w 505124"/>
                <a:gd name="csY24" fmla="*/ 6728 h 390533"/>
                <a:gd name="csX25" fmla="*/ 433571 w 505124"/>
                <a:gd name="csY25" fmla="*/ 6709 h 390533"/>
                <a:gd name="csX26" fmla="*/ 397814 w 505124"/>
                <a:gd name="csY26" fmla="*/ 6681 h 390533"/>
                <a:gd name="csX27" fmla="*/ 375489 w 505124"/>
                <a:gd name="csY27" fmla="*/ 6668 h 390533"/>
                <a:gd name="csX28" fmla="*/ 313681 w 505124"/>
                <a:gd name="csY28" fmla="*/ 6638 h 390533"/>
                <a:gd name="csX29" fmla="*/ 309686 w 505124"/>
                <a:gd name="csY29" fmla="*/ 6637 h 390533"/>
                <a:gd name="csX30" fmla="*/ 305682 w 505124"/>
                <a:gd name="csY30" fmla="*/ 6636 h 390533"/>
                <a:gd name="csX31" fmla="*/ 297649 w 505124"/>
                <a:gd name="csY31" fmla="*/ 6635 h 390533"/>
                <a:gd name="csX32" fmla="*/ 293624 w 505124"/>
                <a:gd name="csY32" fmla="*/ 6634 h 390533"/>
                <a:gd name="csX33" fmla="*/ 229030 w 505124"/>
                <a:gd name="csY33" fmla="*/ 6582 h 390533"/>
                <a:gd name="csX34" fmla="*/ 162716 w 505124"/>
                <a:gd name="csY34" fmla="*/ 6539 h 390533"/>
                <a:gd name="csX35" fmla="*/ 125481 w 505124"/>
                <a:gd name="csY35" fmla="*/ 6510 h 390533"/>
                <a:gd name="csX36" fmla="*/ 93783 w 505124"/>
                <a:gd name="csY36" fmla="*/ 6496 h 390533"/>
                <a:gd name="csX37" fmla="*/ 77610 w 505124"/>
                <a:gd name="csY37" fmla="*/ 6483 h 390533"/>
                <a:gd name="csX38" fmla="*/ 62801 w 505124"/>
                <a:gd name="csY38" fmla="*/ 6484 h 390533"/>
                <a:gd name="csX39" fmla="*/ 57447 w 505124"/>
                <a:gd name="csY39" fmla="*/ 6472 h 390533"/>
                <a:gd name="csX40" fmla="*/ 19041 w 505124"/>
                <a:gd name="csY40" fmla="*/ 20133 h 390533"/>
                <a:gd name="csX41" fmla="*/ 8363 w 505124"/>
                <a:gd name="csY41" fmla="*/ 41778 h 390533"/>
                <a:gd name="csX42" fmla="*/ 6039 w 505124"/>
                <a:gd name="csY42" fmla="*/ 41778 h 390533"/>
                <a:gd name="csX43" fmla="*/ 5980 w 505124"/>
                <a:gd name="csY43" fmla="*/ 156842 h 390533"/>
                <a:gd name="csX44" fmla="*/ 5975 w 505124"/>
                <a:gd name="csY44" fmla="*/ 170427 h 390533"/>
                <a:gd name="csX45" fmla="*/ 5974 w 505124"/>
                <a:gd name="csY45" fmla="*/ 173159 h 390533"/>
                <a:gd name="csX46" fmla="*/ 5949 w 505124"/>
                <a:gd name="csY46" fmla="*/ 216947 h 390533"/>
                <a:gd name="csX47" fmla="*/ 5930 w 505124"/>
                <a:gd name="csY47" fmla="*/ 261879 h 390533"/>
                <a:gd name="csX48" fmla="*/ 5914 w 505124"/>
                <a:gd name="csY48" fmla="*/ 289604 h 390533"/>
                <a:gd name="csX49" fmla="*/ 5908 w 505124"/>
                <a:gd name="csY49" fmla="*/ 310865 h 390533"/>
                <a:gd name="csX50" fmla="*/ 5901 w 505124"/>
                <a:gd name="csY50" fmla="*/ 319586 h 390533"/>
                <a:gd name="csX51" fmla="*/ 5899 w 505124"/>
                <a:gd name="csY51" fmla="*/ 331486 h 390533"/>
                <a:gd name="csX52" fmla="*/ 5889 w 505124"/>
                <a:gd name="csY52" fmla="*/ 334977 h 390533"/>
                <a:gd name="csX53" fmla="*/ 9598 w 505124"/>
                <a:gd name="csY53" fmla="*/ 357518 h 390533"/>
                <a:gd name="csX54" fmla="*/ 11850 w 505124"/>
                <a:gd name="csY54" fmla="*/ 367178 h 390533"/>
                <a:gd name="csX55" fmla="*/ 14174 w 505124"/>
                <a:gd name="csY55" fmla="*/ 367178 h 390533"/>
                <a:gd name="csX56" fmla="*/ 14905 w 505124"/>
                <a:gd name="csY56" fmla="*/ 369007 h 390533"/>
                <a:gd name="csX57" fmla="*/ 37417 w 505124"/>
                <a:gd name="csY57" fmla="*/ 386934 h 390533"/>
                <a:gd name="csX58" fmla="*/ 37417 w 505124"/>
                <a:gd name="csY58" fmla="*/ 389259 h 390533"/>
                <a:gd name="csX59" fmla="*/ 49530 w 505124"/>
                <a:gd name="csY59" fmla="*/ 390570 h 390533"/>
                <a:gd name="csX60" fmla="*/ 51804 w 505124"/>
                <a:gd name="csY60" fmla="*/ 390576 h 390533"/>
                <a:gd name="csX61" fmla="*/ 59379 w 505124"/>
                <a:gd name="csY61" fmla="*/ 390576 h 390533"/>
                <a:gd name="csX62" fmla="*/ 64853 w 505124"/>
                <a:gd name="csY62" fmla="*/ 390584 h 390533"/>
                <a:gd name="csX63" fmla="*/ 79919 w 505124"/>
                <a:gd name="csY63" fmla="*/ 390590 h 390533"/>
                <a:gd name="csX64" fmla="*/ 96159 w 505124"/>
                <a:gd name="csY64" fmla="*/ 390601 h 390533"/>
                <a:gd name="csX65" fmla="*/ 127985 w 505124"/>
                <a:gd name="csY65" fmla="*/ 390615 h 390533"/>
                <a:gd name="csX66" fmla="*/ 153850 w 505124"/>
                <a:gd name="csY66" fmla="*/ 390621 h 390533"/>
                <a:gd name="csX67" fmla="*/ 227150 w 505124"/>
                <a:gd name="csY67" fmla="*/ 390636 h 390533"/>
                <a:gd name="csX68" fmla="*/ 231144 w 505124"/>
                <a:gd name="csY68" fmla="*/ 390636 h 390533"/>
                <a:gd name="csX69" fmla="*/ 235142 w 505124"/>
                <a:gd name="csY69" fmla="*/ 390636 h 390533"/>
                <a:gd name="csX70" fmla="*/ 299299 w 505124"/>
                <a:gd name="csY70" fmla="*/ 390663 h 390533"/>
                <a:gd name="csX71" fmla="*/ 365144 w 505124"/>
                <a:gd name="csY71" fmla="*/ 390687 h 390533"/>
                <a:gd name="csX72" fmla="*/ 402123 w 505124"/>
                <a:gd name="csY72" fmla="*/ 390702 h 390533"/>
                <a:gd name="csX73" fmla="*/ 433607 w 505124"/>
                <a:gd name="csY73" fmla="*/ 390707 h 390533"/>
                <a:gd name="csX74" fmla="*/ 449674 w 505124"/>
                <a:gd name="csY74" fmla="*/ 390713 h 390533"/>
                <a:gd name="csX75" fmla="*/ 464382 w 505124"/>
                <a:gd name="csY75" fmla="*/ 390711 h 390533"/>
                <a:gd name="csX76" fmla="*/ 469703 w 505124"/>
                <a:gd name="csY76" fmla="*/ 390718 h 390533"/>
                <a:gd name="csX77" fmla="*/ 476938 w 505124"/>
                <a:gd name="csY77" fmla="*/ 390710 h 390533"/>
                <a:gd name="csX78" fmla="*/ 480997 w 505124"/>
                <a:gd name="csY78" fmla="*/ 390711 h 390533"/>
                <a:gd name="csX79" fmla="*/ 503022 w 505124"/>
                <a:gd name="csY79" fmla="*/ 384269 h 390533"/>
                <a:gd name="csX80" fmla="*/ 508084 w 505124"/>
                <a:gd name="csY80" fmla="*/ 384610 h 390533"/>
                <a:gd name="csX81" fmla="*/ 492976 w 505124"/>
                <a:gd name="csY81" fmla="*/ 392745 h 390533"/>
                <a:gd name="csX82" fmla="*/ 474303 w 505124"/>
                <a:gd name="csY82" fmla="*/ 393343 h 390533"/>
                <a:gd name="csX83" fmla="*/ 468684 w 505124"/>
                <a:gd name="csY83" fmla="*/ 393368 h 390533"/>
                <a:gd name="csX84" fmla="*/ 453328 w 505124"/>
                <a:gd name="csY84" fmla="*/ 393370 h 390533"/>
                <a:gd name="csX85" fmla="*/ 436735 w 505124"/>
                <a:gd name="csY85" fmla="*/ 393395 h 390533"/>
                <a:gd name="csX86" fmla="*/ 404264 w 505124"/>
                <a:gd name="csY86" fmla="*/ 393411 h 390533"/>
                <a:gd name="csX87" fmla="*/ 377873 w 505124"/>
                <a:gd name="csY87" fmla="*/ 393412 h 390533"/>
                <a:gd name="csX88" fmla="*/ 374076 w 505124"/>
                <a:gd name="csY88" fmla="*/ 393415 h 390533"/>
                <a:gd name="csX89" fmla="*/ 366438 w 505124"/>
                <a:gd name="csY89" fmla="*/ 393422 h 390533"/>
                <a:gd name="csX90" fmla="*/ 294866 w 505124"/>
                <a:gd name="csY90" fmla="*/ 393411 h 390533"/>
                <a:gd name="csX91" fmla="*/ 229397 w 505124"/>
                <a:gd name="csY91" fmla="*/ 393445 h 390533"/>
                <a:gd name="csX92" fmla="*/ 162141 w 505124"/>
                <a:gd name="csY92" fmla="*/ 393481 h 390533"/>
                <a:gd name="csX93" fmla="*/ 154534 w 505124"/>
                <a:gd name="csY93" fmla="*/ 393477 h 390533"/>
                <a:gd name="csX94" fmla="*/ 150753 w 505124"/>
                <a:gd name="csY94" fmla="*/ 393476 h 390533"/>
                <a:gd name="csX95" fmla="*/ 124394 w 505124"/>
                <a:gd name="csY95" fmla="*/ 393501 h 390533"/>
                <a:gd name="csX96" fmla="*/ 92271 w 505124"/>
                <a:gd name="csY96" fmla="*/ 393495 h 390533"/>
                <a:gd name="csX97" fmla="*/ 75885 w 505124"/>
                <a:gd name="csY97" fmla="*/ 393500 h 390533"/>
                <a:gd name="csX98" fmla="*/ 60879 w 505124"/>
                <a:gd name="csY98" fmla="*/ 393484 h 390533"/>
                <a:gd name="csX99" fmla="*/ 55458 w 505124"/>
                <a:gd name="csY99" fmla="*/ 393497 h 390533"/>
                <a:gd name="csX100" fmla="*/ 31335 w 505124"/>
                <a:gd name="csY100" fmla="*/ 388286 h 390533"/>
                <a:gd name="csX101" fmla="*/ 25069 w 505124"/>
                <a:gd name="csY101" fmla="*/ 385845 h 390533"/>
                <a:gd name="csX102" fmla="*/ 11591 w 505124"/>
                <a:gd name="csY102" fmla="*/ 375358 h 390533"/>
                <a:gd name="csX103" fmla="*/ 8363 w 505124"/>
                <a:gd name="csY103" fmla="*/ 368340 h 390533"/>
                <a:gd name="csX104" fmla="*/ 6402 w 505124"/>
                <a:gd name="csY104" fmla="*/ 364854 h 390533"/>
                <a:gd name="csX105" fmla="*/ 3536 w 505124"/>
                <a:gd name="csY105" fmla="*/ 339250 h 390533"/>
                <a:gd name="csX106" fmla="*/ 3521 w 505124"/>
                <a:gd name="csY106" fmla="*/ 335411 h 390533"/>
                <a:gd name="csX107" fmla="*/ 3491 w 505124"/>
                <a:gd name="csY107" fmla="*/ 322715 h 390533"/>
                <a:gd name="csX108" fmla="*/ 3462 w 505124"/>
                <a:gd name="csY108" fmla="*/ 313597 h 390533"/>
                <a:gd name="csX109" fmla="*/ 3401 w 505124"/>
                <a:gd name="csY109" fmla="*/ 286275 h 390533"/>
                <a:gd name="csX110" fmla="*/ 3388 w 505124"/>
                <a:gd name="csY110" fmla="*/ 278552 h 390533"/>
                <a:gd name="csX111" fmla="*/ 3318 w 505124"/>
                <a:gd name="csY111" fmla="*/ 230538 h 390533"/>
                <a:gd name="csX112" fmla="*/ 3308 w 505124"/>
                <a:gd name="csY112" fmla="*/ 219436 h 390533"/>
                <a:gd name="csX113" fmla="*/ 3305 w 505124"/>
                <a:gd name="csY113" fmla="*/ 216649 h 390533"/>
                <a:gd name="csX114" fmla="*/ 3204 w 505124"/>
                <a:gd name="csY114" fmla="*/ 171934 h 390533"/>
                <a:gd name="csX115" fmla="*/ 3121 w 505124"/>
                <a:gd name="csY115" fmla="*/ 125972 h 390533"/>
                <a:gd name="csX116" fmla="*/ 3065 w 505124"/>
                <a:gd name="csY116" fmla="*/ 100188 h 390533"/>
                <a:gd name="csX117" fmla="*/ 3036 w 505124"/>
                <a:gd name="csY117" fmla="*/ 75938 h 390533"/>
                <a:gd name="csX118" fmla="*/ 3007 w 505124"/>
                <a:gd name="csY118" fmla="*/ 67047 h 390533"/>
                <a:gd name="csX119" fmla="*/ 3008 w 505124"/>
                <a:gd name="csY119" fmla="*/ 54893 h 390533"/>
                <a:gd name="csX120" fmla="*/ 2959 w 505124"/>
                <a:gd name="csY120" fmla="*/ 51356 h 390533"/>
                <a:gd name="csX121" fmla="*/ 8052 w 505124"/>
                <a:gd name="csY121" fmla="*/ 32805 h 390533"/>
                <a:gd name="csX122" fmla="*/ 10742 w 505124"/>
                <a:gd name="csY122" fmla="*/ 27069 h 390533"/>
                <a:gd name="csX123" fmla="*/ 16426 w 505124"/>
                <a:gd name="csY123" fmla="*/ 19625 h 390533"/>
                <a:gd name="csX124" fmla="*/ 22849 w 505124"/>
                <a:gd name="csY124" fmla="*/ 12634 h 390533"/>
                <a:gd name="csX125" fmla="*/ 30008 w 505124"/>
                <a:gd name="csY125" fmla="*/ 7277 h 390533"/>
                <a:gd name="csX126" fmla="*/ 32814 w 505124"/>
                <a:gd name="csY126" fmla="*/ 5811 h 390533"/>
                <a:gd name="csX127" fmla="*/ 64607 w 505124"/>
                <a:gd name="csY127" fmla="*/ 3264 h 3905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Lst>
              <a:rect l="l" t="t" r="r" b="b"/>
              <a:pathLst>
                <a:path w="505124" h="390533">
                  <a:moveTo>
                    <a:pt x="64607" y="3264"/>
                  </a:moveTo>
                  <a:cubicBezTo>
                    <a:pt x="66424" y="3261"/>
                    <a:pt x="68240" y="3258"/>
                    <a:pt x="70057" y="3254"/>
                  </a:cubicBezTo>
                  <a:cubicBezTo>
                    <a:pt x="75031" y="3245"/>
                    <a:pt x="80004" y="3243"/>
                    <a:pt x="84978" y="3242"/>
                  </a:cubicBezTo>
                  <a:cubicBezTo>
                    <a:pt x="90349" y="3240"/>
                    <a:pt x="95720" y="3231"/>
                    <a:pt x="101091" y="3223"/>
                  </a:cubicBezTo>
                  <a:cubicBezTo>
                    <a:pt x="112825" y="3207"/>
                    <a:pt x="124559" y="3200"/>
                    <a:pt x="136294" y="3195"/>
                  </a:cubicBezTo>
                  <a:cubicBezTo>
                    <a:pt x="143623" y="3192"/>
                    <a:pt x="150953" y="3187"/>
                    <a:pt x="158283" y="3182"/>
                  </a:cubicBezTo>
                  <a:cubicBezTo>
                    <a:pt x="178586" y="3167"/>
                    <a:pt x="198890" y="3156"/>
                    <a:pt x="219194" y="3152"/>
                  </a:cubicBezTo>
                  <a:cubicBezTo>
                    <a:pt x="221141" y="3151"/>
                    <a:pt x="221141" y="3151"/>
                    <a:pt x="223128" y="3151"/>
                  </a:cubicBezTo>
                  <a:cubicBezTo>
                    <a:pt x="224430" y="3151"/>
                    <a:pt x="225731" y="3150"/>
                    <a:pt x="227072" y="3150"/>
                  </a:cubicBezTo>
                  <a:cubicBezTo>
                    <a:pt x="229708" y="3150"/>
                    <a:pt x="232345" y="3149"/>
                    <a:pt x="234982" y="3148"/>
                  </a:cubicBezTo>
                  <a:cubicBezTo>
                    <a:pt x="236944" y="3148"/>
                    <a:pt x="236944" y="3148"/>
                    <a:pt x="238946" y="3148"/>
                  </a:cubicBezTo>
                  <a:cubicBezTo>
                    <a:pt x="260147" y="3143"/>
                    <a:pt x="281349" y="3123"/>
                    <a:pt x="302551" y="3096"/>
                  </a:cubicBezTo>
                  <a:cubicBezTo>
                    <a:pt x="324331" y="3068"/>
                    <a:pt x="346112" y="3054"/>
                    <a:pt x="367892" y="3052"/>
                  </a:cubicBezTo>
                  <a:cubicBezTo>
                    <a:pt x="380116" y="3051"/>
                    <a:pt x="392340" y="3045"/>
                    <a:pt x="404564" y="3024"/>
                  </a:cubicBezTo>
                  <a:cubicBezTo>
                    <a:pt x="414970" y="3006"/>
                    <a:pt x="425376" y="3000"/>
                    <a:pt x="435782" y="3009"/>
                  </a:cubicBezTo>
                  <a:cubicBezTo>
                    <a:pt x="441089" y="3014"/>
                    <a:pt x="446396" y="3013"/>
                    <a:pt x="451702" y="2996"/>
                  </a:cubicBezTo>
                  <a:cubicBezTo>
                    <a:pt x="456566" y="2982"/>
                    <a:pt x="461429" y="2983"/>
                    <a:pt x="466292" y="2997"/>
                  </a:cubicBezTo>
                  <a:cubicBezTo>
                    <a:pt x="468046" y="2999"/>
                    <a:pt x="469800" y="2996"/>
                    <a:pt x="471554" y="2986"/>
                  </a:cubicBezTo>
                  <a:cubicBezTo>
                    <a:pt x="481501" y="2932"/>
                    <a:pt x="490475" y="3630"/>
                    <a:pt x="499949" y="6914"/>
                  </a:cubicBezTo>
                  <a:cubicBezTo>
                    <a:pt x="495745" y="8369"/>
                    <a:pt x="492648" y="7692"/>
                    <a:pt x="488328" y="6914"/>
                  </a:cubicBezTo>
                  <a:cubicBezTo>
                    <a:pt x="485729" y="6810"/>
                    <a:pt x="483127" y="6764"/>
                    <a:pt x="480526" y="6761"/>
                  </a:cubicBezTo>
                  <a:cubicBezTo>
                    <a:pt x="479768" y="6759"/>
                    <a:pt x="479009" y="6757"/>
                    <a:pt x="478227" y="6754"/>
                  </a:cubicBezTo>
                  <a:cubicBezTo>
                    <a:pt x="475688" y="6748"/>
                    <a:pt x="473149" y="6749"/>
                    <a:pt x="470610" y="6751"/>
                  </a:cubicBezTo>
                  <a:cubicBezTo>
                    <a:pt x="468770" y="6748"/>
                    <a:pt x="466930" y="6744"/>
                    <a:pt x="465090" y="6740"/>
                  </a:cubicBezTo>
                  <a:cubicBezTo>
                    <a:pt x="460035" y="6731"/>
                    <a:pt x="454981" y="6729"/>
                    <a:pt x="449926" y="6728"/>
                  </a:cubicBezTo>
                  <a:cubicBezTo>
                    <a:pt x="444474" y="6726"/>
                    <a:pt x="439022" y="6717"/>
                    <a:pt x="433571" y="6709"/>
                  </a:cubicBezTo>
                  <a:cubicBezTo>
                    <a:pt x="421652" y="6694"/>
                    <a:pt x="409733" y="6687"/>
                    <a:pt x="397814" y="6681"/>
                  </a:cubicBezTo>
                  <a:cubicBezTo>
                    <a:pt x="390372" y="6678"/>
                    <a:pt x="382930" y="6673"/>
                    <a:pt x="375489" y="6668"/>
                  </a:cubicBezTo>
                  <a:cubicBezTo>
                    <a:pt x="354886" y="6654"/>
                    <a:pt x="334283" y="6642"/>
                    <a:pt x="313681" y="6638"/>
                  </a:cubicBezTo>
                  <a:cubicBezTo>
                    <a:pt x="312362" y="6638"/>
                    <a:pt x="311044" y="6637"/>
                    <a:pt x="309686" y="6637"/>
                  </a:cubicBezTo>
                  <a:cubicBezTo>
                    <a:pt x="308365" y="6637"/>
                    <a:pt x="307043" y="6637"/>
                    <a:pt x="305682" y="6636"/>
                  </a:cubicBezTo>
                  <a:cubicBezTo>
                    <a:pt x="303004" y="6636"/>
                    <a:pt x="300326" y="6635"/>
                    <a:pt x="297649" y="6635"/>
                  </a:cubicBezTo>
                  <a:cubicBezTo>
                    <a:pt x="296320" y="6635"/>
                    <a:pt x="294992" y="6634"/>
                    <a:pt x="293624" y="6634"/>
                  </a:cubicBezTo>
                  <a:cubicBezTo>
                    <a:pt x="272092" y="6630"/>
                    <a:pt x="250561" y="6609"/>
                    <a:pt x="229030" y="6582"/>
                  </a:cubicBezTo>
                  <a:cubicBezTo>
                    <a:pt x="206925" y="6555"/>
                    <a:pt x="184821" y="6540"/>
                    <a:pt x="162716" y="6539"/>
                  </a:cubicBezTo>
                  <a:cubicBezTo>
                    <a:pt x="150304" y="6538"/>
                    <a:pt x="137893" y="6531"/>
                    <a:pt x="125481" y="6510"/>
                  </a:cubicBezTo>
                  <a:cubicBezTo>
                    <a:pt x="114915" y="6492"/>
                    <a:pt x="104349" y="6486"/>
                    <a:pt x="93783" y="6496"/>
                  </a:cubicBezTo>
                  <a:cubicBezTo>
                    <a:pt x="88392" y="6500"/>
                    <a:pt x="83001" y="6499"/>
                    <a:pt x="77610" y="6483"/>
                  </a:cubicBezTo>
                  <a:cubicBezTo>
                    <a:pt x="72673" y="6468"/>
                    <a:pt x="67737" y="6469"/>
                    <a:pt x="62801" y="6484"/>
                  </a:cubicBezTo>
                  <a:cubicBezTo>
                    <a:pt x="61016" y="6486"/>
                    <a:pt x="59232" y="6482"/>
                    <a:pt x="57447" y="6472"/>
                  </a:cubicBezTo>
                  <a:cubicBezTo>
                    <a:pt x="41539" y="6388"/>
                    <a:pt x="31292" y="9788"/>
                    <a:pt x="19041" y="20133"/>
                  </a:cubicBezTo>
                  <a:cubicBezTo>
                    <a:pt x="13754" y="26477"/>
                    <a:pt x="11114" y="34078"/>
                    <a:pt x="8363" y="41778"/>
                  </a:cubicBezTo>
                  <a:cubicBezTo>
                    <a:pt x="7596" y="41778"/>
                    <a:pt x="6829" y="41778"/>
                    <a:pt x="6039" y="41778"/>
                  </a:cubicBezTo>
                  <a:cubicBezTo>
                    <a:pt x="6013" y="80133"/>
                    <a:pt x="5992" y="118487"/>
                    <a:pt x="5980" y="156842"/>
                  </a:cubicBezTo>
                  <a:cubicBezTo>
                    <a:pt x="5978" y="161370"/>
                    <a:pt x="5977" y="165898"/>
                    <a:pt x="5975" y="170427"/>
                  </a:cubicBezTo>
                  <a:cubicBezTo>
                    <a:pt x="5975" y="171779"/>
                    <a:pt x="5975" y="171779"/>
                    <a:pt x="5974" y="173159"/>
                  </a:cubicBezTo>
                  <a:cubicBezTo>
                    <a:pt x="5969" y="187755"/>
                    <a:pt x="5960" y="202351"/>
                    <a:pt x="5949" y="216947"/>
                  </a:cubicBezTo>
                  <a:cubicBezTo>
                    <a:pt x="5939" y="231925"/>
                    <a:pt x="5932" y="246902"/>
                    <a:pt x="5930" y="261879"/>
                  </a:cubicBezTo>
                  <a:cubicBezTo>
                    <a:pt x="5928" y="271121"/>
                    <a:pt x="5923" y="280363"/>
                    <a:pt x="5914" y="289604"/>
                  </a:cubicBezTo>
                  <a:cubicBezTo>
                    <a:pt x="5907" y="296691"/>
                    <a:pt x="5906" y="303778"/>
                    <a:pt x="5908" y="310865"/>
                  </a:cubicBezTo>
                  <a:cubicBezTo>
                    <a:pt x="5907" y="313772"/>
                    <a:pt x="5905" y="316679"/>
                    <a:pt x="5901" y="319586"/>
                  </a:cubicBezTo>
                  <a:cubicBezTo>
                    <a:pt x="5895" y="323552"/>
                    <a:pt x="5896" y="327519"/>
                    <a:pt x="5899" y="331486"/>
                  </a:cubicBezTo>
                  <a:cubicBezTo>
                    <a:pt x="5896" y="332638"/>
                    <a:pt x="5893" y="333790"/>
                    <a:pt x="5889" y="334977"/>
                  </a:cubicBezTo>
                  <a:cubicBezTo>
                    <a:pt x="5906" y="342918"/>
                    <a:pt x="5972" y="350279"/>
                    <a:pt x="9598" y="357518"/>
                  </a:cubicBezTo>
                  <a:cubicBezTo>
                    <a:pt x="11500" y="361329"/>
                    <a:pt x="11850" y="362690"/>
                    <a:pt x="11850" y="367178"/>
                  </a:cubicBezTo>
                  <a:cubicBezTo>
                    <a:pt x="12617" y="367178"/>
                    <a:pt x="13384" y="367178"/>
                    <a:pt x="14174" y="367178"/>
                  </a:cubicBezTo>
                  <a:cubicBezTo>
                    <a:pt x="14415" y="367782"/>
                    <a:pt x="14657" y="368385"/>
                    <a:pt x="14905" y="369007"/>
                  </a:cubicBezTo>
                  <a:cubicBezTo>
                    <a:pt x="19495" y="379397"/>
                    <a:pt x="27251" y="382808"/>
                    <a:pt x="37417" y="386934"/>
                  </a:cubicBezTo>
                  <a:cubicBezTo>
                    <a:pt x="37417" y="387701"/>
                    <a:pt x="37417" y="388468"/>
                    <a:pt x="37417" y="389259"/>
                  </a:cubicBezTo>
                  <a:cubicBezTo>
                    <a:pt x="41499" y="390515"/>
                    <a:pt x="45272" y="390568"/>
                    <a:pt x="49530" y="390570"/>
                  </a:cubicBezTo>
                  <a:cubicBezTo>
                    <a:pt x="50656" y="390573"/>
                    <a:pt x="50656" y="390573"/>
                    <a:pt x="51804" y="390576"/>
                  </a:cubicBezTo>
                  <a:cubicBezTo>
                    <a:pt x="54329" y="390582"/>
                    <a:pt x="56854" y="390579"/>
                    <a:pt x="59379" y="390576"/>
                  </a:cubicBezTo>
                  <a:cubicBezTo>
                    <a:pt x="61204" y="390578"/>
                    <a:pt x="63028" y="390581"/>
                    <a:pt x="64853" y="390584"/>
                  </a:cubicBezTo>
                  <a:cubicBezTo>
                    <a:pt x="69875" y="390591"/>
                    <a:pt x="74897" y="390591"/>
                    <a:pt x="79919" y="390590"/>
                  </a:cubicBezTo>
                  <a:cubicBezTo>
                    <a:pt x="85333" y="390589"/>
                    <a:pt x="90746" y="390596"/>
                    <a:pt x="96159" y="390601"/>
                  </a:cubicBezTo>
                  <a:cubicBezTo>
                    <a:pt x="106768" y="390611"/>
                    <a:pt x="117376" y="390614"/>
                    <a:pt x="127985" y="390615"/>
                  </a:cubicBezTo>
                  <a:cubicBezTo>
                    <a:pt x="136607" y="390615"/>
                    <a:pt x="145228" y="390618"/>
                    <a:pt x="153850" y="390621"/>
                  </a:cubicBezTo>
                  <a:cubicBezTo>
                    <a:pt x="178283" y="390632"/>
                    <a:pt x="202717" y="390637"/>
                    <a:pt x="227150" y="390636"/>
                  </a:cubicBezTo>
                  <a:cubicBezTo>
                    <a:pt x="228468" y="390636"/>
                    <a:pt x="229786" y="390636"/>
                    <a:pt x="231144" y="390636"/>
                  </a:cubicBezTo>
                  <a:cubicBezTo>
                    <a:pt x="232463" y="390636"/>
                    <a:pt x="233782" y="390636"/>
                    <a:pt x="235142" y="390636"/>
                  </a:cubicBezTo>
                  <a:cubicBezTo>
                    <a:pt x="256527" y="390635"/>
                    <a:pt x="277913" y="390647"/>
                    <a:pt x="299299" y="390663"/>
                  </a:cubicBezTo>
                  <a:cubicBezTo>
                    <a:pt x="321247" y="390680"/>
                    <a:pt x="343195" y="390688"/>
                    <a:pt x="365144" y="390687"/>
                  </a:cubicBezTo>
                  <a:cubicBezTo>
                    <a:pt x="377470" y="390686"/>
                    <a:pt x="389797" y="390689"/>
                    <a:pt x="402123" y="390702"/>
                  </a:cubicBezTo>
                  <a:cubicBezTo>
                    <a:pt x="412618" y="390713"/>
                    <a:pt x="423113" y="390715"/>
                    <a:pt x="433607" y="390707"/>
                  </a:cubicBezTo>
                  <a:cubicBezTo>
                    <a:pt x="438963" y="390703"/>
                    <a:pt x="444319" y="390703"/>
                    <a:pt x="449674" y="390713"/>
                  </a:cubicBezTo>
                  <a:cubicBezTo>
                    <a:pt x="454577" y="390722"/>
                    <a:pt x="459479" y="390721"/>
                    <a:pt x="464382" y="390711"/>
                  </a:cubicBezTo>
                  <a:cubicBezTo>
                    <a:pt x="466156" y="390709"/>
                    <a:pt x="467929" y="390711"/>
                    <a:pt x="469703" y="390718"/>
                  </a:cubicBezTo>
                  <a:cubicBezTo>
                    <a:pt x="472115" y="390726"/>
                    <a:pt x="474526" y="390720"/>
                    <a:pt x="476938" y="390710"/>
                  </a:cubicBezTo>
                  <a:cubicBezTo>
                    <a:pt x="478278" y="390710"/>
                    <a:pt x="479617" y="390710"/>
                    <a:pt x="480997" y="390711"/>
                  </a:cubicBezTo>
                  <a:cubicBezTo>
                    <a:pt x="488772" y="390124"/>
                    <a:pt x="495824" y="387079"/>
                    <a:pt x="503022" y="384269"/>
                  </a:cubicBezTo>
                  <a:cubicBezTo>
                    <a:pt x="505760" y="383448"/>
                    <a:pt x="505760" y="383448"/>
                    <a:pt x="508084" y="384610"/>
                  </a:cubicBezTo>
                  <a:cubicBezTo>
                    <a:pt x="504404" y="390129"/>
                    <a:pt x="499270" y="391213"/>
                    <a:pt x="492976" y="392745"/>
                  </a:cubicBezTo>
                  <a:cubicBezTo>
                    <a:pt x="486746" y="393387"/>
                    <a:pt x="480557" y="393379"/>
                    <a:pt x="474303" y="393343"/>
                  </a:cubicBezTo>
                  <a:cubicBezTo>
                    <a:pt x="472430" y="393349"/>
                    <a:pt x="470557" y="393357"/>
                    <a:pt x="468684" y="393368"/>
                  </a:cubicBezTo>
                  <a:cubicBezTo>
                    <a:pt x="463565" y="393389"/>
                    <a:pt x="458447" y="393382"/>
                    <a:pt x="453328" y="393370"/>
                  </a:cubicBezTo>
                  <a:cubicBezTo>
                    <a:pt x="447797" y="393362"/>
                    <a:pt x="442266" y="393380"/>
                    <a:pt x="436735" y="393395"/>
                  </a:cubicBezTo>
                  <a:cubicBezTo>
                    <a:pt x="425911" y="393420"/>
                    <a:pt x="415088" y="393420"/>
                    <a:pt x="404264" y="393411"/>
                  </a:cubicBezTo>
                  <a:cubicBezTo>
                    <a:pt x="395467" y="393403"/>
                    <a:pt x="386670" y="393405"/>
                    <a:pt x="377873" y="393412"/>
                  </a:cubicBezTo>
                  <a:cubicBezTo>
                    <a:pt x="376620" y="393413"/>
                    <a:pt x="375367" y="393414"/>
                    <a:pt x="374076" y="393415"/>
                  </a:cubicBezTo>
                  <a:cubicBezTo>
                    <a:pt x="371530" y="393418"/>
                    <a:pt x="368984" y="393420"/>
                    <a:pt x="366438" y="393422"/>
                  </a:cubicBezTo>
                  <a:cubicBezTo>
                    <a:pt x="342581" y="393441"/>
                    <a:pt x="318724" y="393431"/>
                    <a:pt x="294866" y="393411"/>
                  </a:cubicBezTo>
                  <a:cubicBezTo>
                    <a:pt x="273043" y="393394"/>
                    <a:pt x="251220" y="393411"/>
                    <a:pt x="229397" y="393445"/>
                  </a:cubicBezTo>
                  <a:cubicBezTo>
                    <a:pt x="206978" y="393479"/>
                    <a:pt x="184559" y="393492"/>
                    <a:pt x="162141" y="393481"/>
                  </a:cubicBezTo>
                  <a:cubicBezTo>
                    <a:pt x="159605" y="393480"/>
                    <a:pt x="157069" y="393478"/>
                    <a:pt x="154534" y="393477"/>
                  </a:cubicBezTo>
                  <a:cubicBezTo>
                    <a:pt x="153286" y="393477"/>
                    <a:pt x="152038" y="393476"/>
                    <a:pt x="150753" y="393476"/>
                  </a:cubicBezTo>
                  <a:cubicBezTo>
                    <a:pt x="141967" y="393473"/>
                    <a:pt x="133180" y="393484"/>
                    <a:pt x="124394" y="393501"/>
                  </a:cubicBezTo>
                  <a:cubicBezTo>
                    <a:pt x="113686" y="393522"/>
                    <a:pt x="102978" y="393522"/>
                    <a:pt x="92271" y="393495"/>
                  </a:cubicBezTo>
                  <a:cubicBezTo>
                    <a:pt x="86809" y="393482"/>
                    <a:pt x="81347" y="393479"/>
                    <a:pt x="75885" y="393500"/>
                  </a:cubicBezTo>
                  <a:cubicBezTo>
                    <a:pt x="70883" y="393520"/>
                    <a:pt x="65882" y="393512"/>
                    <a:pt x="60879" y="393484"/>
                  </a:cubicBezTo>
                  <a:cubicBezTo>
                    <a:pt x="59072" y="393478"/>
                    <a:pt x="57265" y="393482"/>
                    <a:pt x="55458" y="393497"/>
                  </a:cubicBezTo>
                  <a:cubicBezTo>
                    <a:pt x="46502" y="393566"/>
                    <a:pt x="38964" y="393534"/>
                    <a:pt x="31335" y="388286"/>
                  </a:cubicBezTo>
                  <a:cubicBezTo>
                    <a:pt x="29073" y="386638"/>
                    <a:pt x="29073" y="386638"/>
                    <a:pt x="25069" y="385845"/>
                  </a:cubicBezTo>
                  <a:cubicBezTo>
                    <a:pt x="19143" y="383979"/>
                    <a:pt x="14897" y="380660"/>
                    <a:pt x="11591" y="375358"/>
                  </a:cubicBezTo>
                  <a:cubicBezTo>
                    <a:pt x="10428" y="373049"/>
                    <a:pt x="9391" y="370711"/>
                    <a:pt x="8363" y="368340"/>
                  </a:cubicBezTo>
                  <a:cubicBezTo>
                    <a:pt x="7393" y="366614"/>
                    <a:pt x="7393" y="366614"/>
                    <a:pt x="6402" y="364854"/>
                  </a:cubicBezTo>
                  <a:cubicBezTo>
                    <a:pt x="2922" y="356898"/>
                    <a:pt x="3540" y="347789"/>
                    <a:pt x="3536" y="339250"/>
                  </a:cubicBezTo>
                  <a:cubicBezTo>
                    <a:pt x="3531" y="337983"/>
                    <a:pt x="3526" y="336717"/>
                    <a:pt x="3521" y="335411"/>
                  </a:cubicBezTo>
                  <a:cubicBezTo>
                    <a:pt x="3505" y="331179"/>
                    <a:pt x="3498" y="326947"/>
                    <a:pt x="3491" y="322715"/>
                  </a:cubicBezTo>
                  <a:cubicBezTo>
                    <a:pt x="3482" y="319676"/>
                    <a:pt x="3472" y="316636"/>
                    <a:pt x="3462" y="313597"/>
                  </a:cubicBezTo>
                  <a:cubicBezTo>
                    <a:pt x="3434" y="304489"/>
                    <a:pt x="3416" y="295382"/>
                    <a:pt x="3401" y="286275"/>
                  </a:cubicBezTo>
                  <a:cubicBezTo>
                    <a:pt x="3397" y="283701"/>
                    <a:pt x="3392" y="281127"/>
                    <a:pt x="3388" y="278552"/>
                  </a:cubicBezTo>
                  <a:cubicBezTo>
                    <a:pt x="3358" y="262547"/>
                    <a:pt x="3333" y="246543"/>
                    <a:pt x="3318" y="230538"/>
                  </a:cubicBezTo>
                  <a:cubicBezTo>
                    <a:pt x="3315" y="226837"/>
                    <a:pt x="3312" y="223137"/>
                    <a:pt x="3308" y="219436"/>
                  </a:cubicBezTo>
                  <a:cubicBezTo>
                    <a:pt x="3307" y="218516"/>
                    <a:pt x="3306" y="217597"/>
                    <a:pt x="3305" y="216649"/>
                  </a:cubicBezTo>
                  <a:cubicBezTo>
                    <a:pt x="3291" y="201744"/>
                    <a:pt x="3252" y="186839"/>
                    <a:pt x="3204" y="171934"/>
                  </a:cubicBezTo>
                  <a:cubicBezTo>
                    <a:pt x="3154" y="156613"/>
                    <a:pt x="3127" y="141293"/>
                    <a:pt x="3121" y="125972"/>
                  </a:cubicBezTo>
                  <a:cubicBezTo>
                    <a:pt x="3117" y="117377"/>
                    <a:pt x="3103" y="108783"/>
                    <a:pt x="3065" y="100188"/>
                  </a:cubicBezTo>
                  <a:cubicBezTo>
                    <a:pt x="3029" y="92104"/>
                    <a:pt x="3023" y="84022"/>
                    <a:pt x="3036" y="75938"/>
                  </a:cubicBezTo>
                  <a:cubicBezTo>
                    <a:pt x="3037" y="72975"/>
                    <a:pt x="3027" y="70011"/>
                    <a:pt x="3007" y="67047"/>
                  </a:cubicBezTo>
                  <a:cubicBezTo>
                    <a:pt x="2980" y="62996"/>
                    <a:pt x="2990" y="58945"/>
                    <a:pt x="3008" y="54893"/>
                  </a:cubicBezTo>
                  <a:cubicBezTo>
                    <a:pt x="2984" y="53142"/>
                    <a:pt x="2984" y="53142"/>
                    <a:pt x="2959" y="51356"/>
                  </a:cubicBezTo>
                  <a:cubicBezTo>
                    <a:pt x="3040" y="44125"/>
                    <a:pt x="4481" y="39107"/>
                    <a:pt x="8052" y="32805"/>
                  </a:cubicBezTo>
                  <a:cubicBezTo>
                    <a:pt x="9609" y="30144"/>
                    <a:pt x="9609" y="30144"/>
                    <a:pt x="10742" y="27069"/>
                  </a:cubicBezTo>
                  <a:cubicBezTo>
                    <a:pt x="12086" y="23767"/>
                    <a:pt x="13835" y="22052"/>
                    <a:pt x="16426" y="19625"/>
                  </a:cubicBezTo>
                  <a:cubicBezTo>
                    <a:pt x="18813" y="17372"/>
                    <a:pt x="20956" y="15320"/>
                    <a:pt x="22849" y="12634"/>
                  </a:cubicBezTo>
                  <a:cubicBezTo>
                    <a:pt x="24985" y="9961"/>
                    <a:pt x="26960" y="8811"/>
                    <a:pt x="30008" y="7277"/>
                  </a:cubicBezTo>
                  <a:cubicBezTo>
                    <a:pt x="30934" y="6793"/>
                    <a:pt x="31860" y="6310"/>
                    <a:pt x="32814" y="5811"/>
                  </a:cubicBezTo>
                  <a:cubicBezTo>
                    <a:pt x="42818" y="2261"/>
                    <a:pt x="54121" y="3257"/>
                    <a:pt x="64607" y="3264"/>
                  </a:cubicBezTo>
                  <a:close/>
                </a:path>
              </a:pathLst>
            </a:custGeom>
            <a:solidFill>
              <a:srgbClr val="4A4D4E"/>
            </a:solidFill>
            <a:ln w="1162" cap="flat">
              <a:noFill/>
              <a:prstDash val="solid"/>
              <a:miter/>
            </a:ln>
          </p:spPr>
          <p:txBody>
            <a:bodyPr/>
            <a:lstStyle/>
            <a:p>
              <a:endParaRPr lang="en-GB"/>
            </a:p>
          </p:txBody>
        </p:sp>
        <p:sp>
          <p:nvSpPr>
            <p:cNvPr id="480" name="Freeform 479">
              <a:extLst>
                <a:ext uri="{FF2B5EF4-FFF2-40B4-BE49-F238E27FC236}">
                  <a16:creationId xmlns:a16="http://schemas.microsoft.com/office/drawing/2014/main" id="{812780EE-C560-E583-A484-472D0E1E37AD}"/>
                </a:ext>
              </a:extLst>
            </p:cNvPr>
            <p:cNvSpPr/>
            <p:nvPr/>
          </p:nvSpPr>
          <p:spPr>
            <a:xfrm>
              <a:off x="3390365" y="3568774"/>
              <a:ext cx="505083" cy="266290"/>
            </a:xfrm>
            <a:custGeom>
              <a:avLst/>
              <a:gdLst>
                <a:gd name="csX0" fmla="*/ 15997 w 505083"/>
                <a:gd name="csY0" fmla="*/ 3085 h 266290"/>
                <a:gd name="csX1" fmla="*/ 18545 w 505083"/>
                <a:gd name="csY1" fmla="*/ 3080 h 266290"/>
                <a:gd name="csX2" fmla="*/ 27105 w 505083"/>
                <a:gd name="csY2" fmla="*/ 3084 h 266290"/>
                <a:gd name="csX3" fmla="*/ 33260 w 505083"/>
                <a:gd name="csY3" fmla="*/ 3078 h 266290"/>
                <a:gd name="csX4" fmla="*/ 50259 w 505083"/>
                <a:gd name="csY4" fmla="*/ 3079 h 266290"/>
                <a:gd name="csX5" fmla="*/ 68559 w 505083"/>
                <a:gd name="csY5" fmla="*/ 3075 h 266290"/>
                <a:gd name="csX6" fmla="*/ 104441 w 505083"/>
                <a:gd name="csY6" fmla="*/ 3074 h 266290"/>
                <a:gd name="csX7" fmla="*/ 133589 w 505083"/>
                <a:gd name="csY7" fmla="*/ 3076 h 266290"/>
                <a:gd name="csX8" fmla="*/ 137771 w 505083"/>
                <a:gd name="csY8" fmla="*/ 3075 h 266290"/>
                <a:gd name="csX9" fmla="*/ 146179 w 505083"/>
                <a:gd name="csY9" fmla="*/ 3074 h 266290"/>
                <a:gd name="csX10" fmla="*/ 225129 w 505083"/>
                <a:gd name="csY10" fmla="*/ 3081 h 266290"/>
                <a:gd name="csX11" fmla="*/ 292952 w 505083"/>
                <a:gd name="csY11" fmla="*/ 3080 h 266290"/>
                <a:gd name="csX12" fmla="*/ 371608 w 505083"/>
                <a:gd name="csY12" fmla="*/ 3075 h 266290"/>
                <a:gd name="csX13" fmla="*/ 379987 w 505083"/>
                <a:gd name="csY13" fmla="*/ 3076 h 266290"/>
                <a:gd name="csX14" fmla="*/ 384151 w 505083"/>
                <a:gd name="csY14" fmla="*/ 3076 h 266290"/>
                <a:gd name="csX15" fmla="*/ 413283 w 505083"/>
                <a:gd name="csY15" fmla="*/ 3073 h 266290"/>
                <a:gd name="csX16" fmla="*/ 448758 w 505083"/>
                <a:gd name="csY16" fmla="*/ 3077 h 266290"/>
                <a:gd name="csX17" fmla="*/ 466877 w 505083"/>
                <a:gd name="csY17" fmla="*/ 3077 h 266290"/>
                <a:gd name="csX18" fmla="*/ 483435 w 505083"/>
                <a:gd name="csY18" fmla="*/ 3082 h 266290"/>
                <a:gd name="csX19" fmla="*/ 489453 w 505083"/>
                <a:gd name="csY19" fmla="*/ 3079 h 266290"/>
                <a:gd name="csX20" fmla="*/ 497578 w 505083"/>
                <a:gd name="csY20" fmla="*/ 3085 h 266290"/>
                <a:gd name="csX21" fmla="*/ 502154 w 505083"/>
                <a:gd name="csY21" fmla="*/ 3085 h 266290"/>
                <a:gd name="csX22" fmla="*/ 506648 w 505083"/>
                <a:gd name="csY22" fmla="*/ 4393 h 266290"/>
                <a:gd name="csX23" fmla="*/ 506858 w 505083"/>
                <a:gd name="csY23" fmla="*/ 14073 h 266290"/>
                <a:gd name="csX24" fmla="*/ 506884 w 505083"/>
                <a:gd name="csY24" fmla="*/ 17186 h 266290"/>
                <a:gd name="csX25" fmla="*/ 506946 w 505083"/>
                <a:gd name="csY25" fmla="*/ 27597 h 266290"/>
                <a:gd name="csX26" fmla="*/ 506997 w 505083"/>
                <a:gd name="csY26" fmla="*/ 35029 h 266290"/>
                <a:gd name="csX27" fmla="*/ 507286 w 505083"/>
                <a:gd name="csY27" fmla="*/ 102984 h 266290"/>
                <a:gd name="csX28" fmla="*/ 507535 w 505083"/>
                <a:gd name="csY28" fmla="*/ 153227 h 266290"/>
                <a:gd name="csX29" fmla="*/ 507680 w 505083"/>
                <a:gd name="csY29" fmla="*/ 188535 h 266290"/>
                <a:gd name="csX30" fmla="*/ 507790 w 505083"/>
                <a:gd name="csY30" fmla="*/ 209628 h 266290"/>
                <a:gd name="csX31" fmla="*/ 507852 w 505083"/>
                <a:gd name="csY31" fmla="*/ 229490 h 266290"/>
                <a:gd name="csX32" fmla="*/ 507911 w 505083"/>
                <a:gd name="csY32" fmla="*/ 236768 h 266290"/>
                <a:gd name="csX33" fmla="*/ 501343 w 505083"/>
                <a:gd name="csY33" fmla="*/ 265086 h 266290"/>
                <a:gd name="csX34" fmla="*/ 496189 w 505083"/>
                <a:gd name="csY34" fmla="*/ 269361 h 266290"/>
                <a:gd name="csX35" fmla="*/ 499675 w 505083"/>
                <a:gd name="csY35" fmla="*/ 261226 h 266290"/>
                <a:gd name="csX36" fmla="*/ 502000 w 505083"/>
                <a:gd name="csY36" fmla="*/ 261226 h 266290"/>
                <a:gd name="csX37" fmla="*/ 502000 w 505083"/>
                <a:gd name="csY37" fmla="*/ 256578 h 266290"/>
                <a:gd name="csX38" fmla="*/ 504324 w 505083"/>
                <a:gd name="csY38" fmla="*/ 256578 h 266290"/>
                <a:gd name="csX39" fmla="*/ 504324 w 505083"/>
                <a:gd name="csY39" fmla="*/ 6718 h 266290"/>
                <a:gd name="csX40" fmla="*/ 9252 w 505083"/>
                <a:gd name="csY40" fmla="*/ 5555 h 266290"/>
                <a:gd name="csX41" fmla="*/ 11576 w 505083"/>
                <a:gd name="csY41" fmla="*/ 256578 h 266290"/>
                <a:gd name="csX42" fmla="*/ 13900 w 505083"/>
                <a:gd name="csY42" fmla="*/ 256578 h 266290"/>
                <a:gd name="csX43" fmla="*/ 12738 w 505083"/>
                <a:gd name="csY43" fmla="*/ 260064 h 266290"/>
                <a:gd name="csX44" fmla="*/ 7890 w 505083"/>
                <a:gd name="csY44" fmla="*/ 253020 h 266290"/>
                <a:gd name="csX45" fmla="*/ 6640 w 505083"/>
                <a:gd name="csY45" fmla="*/ 236810 h 266290"/>
                <a:gd name="csX46" fmla="*/ 6632 w 505083"/>
                <a:gd name="csY46" fmla="*/ 233780 h 266290"/>
                <a:gd name="csX47" fmla="*/ 6645 w 505083"/>
                <a:gd name="csY47" fmla="*/ 223815 h 266290"/>
                <a:gd name="csX48" fmla="*/ 6638 w 505083"/>
                <a:gd name="csY48" fmla="*/ 216638 h 266290"/>
                <a:gd name="csX49" fmla="*/ 6654 w 505083"/>
                <a:gd name="csY49" fmla="*/ 197212 h 266290"/>
                <a:gd name="csX50" fmla="*/ 6661 w 505083"/>
                <a:gd name="csY50" fmla="*/ 176885 h 266290"/>
                <a:gd name="csX51" fmla="*/ 6688 w 505083"/>
                <a:gd name="csY51" fmla="*/ 142783 h 266290"/>
                <a:gd name="csX52" fmla="*/ 6712 w 505083"/>
                <a:gd name="csY52" fmla="*/ 103307 h 266290"/>
                <a:gd name="csX53" fmla="*/ 6727 w 505083"/>
                <a:gd name="csY53" fmla="*/ 65348 h 266290"/>
                <a:gd name="csX54" fmla="*/ 6734 w 505083"/>
                <a:gd name="csY54" fmla="*/ 49178 h 266290"/>
                <a:gd name="csX55" fmla="*/ 6753 w 505083"/>
                <a:gd name="csY55" fmla="*/ 30177 h 266290"/>
                <a:gd name="csX56" fmla="*/ 6758 w 505083"/>
                <a:gd name="csY56" fmla="*/ 23185 h 266290"/>
                <a:gd name="csX57" fmla="*/ 6772 w 505083"/>
                <a:gd name="csY57" fmla="*/ 13684 h 266290"/>
                <a:gd name="csX58" fmla="*/ 6767 w 505083"/>
                <a:gd name="csY58" fmla="*/ 10852 h 266290"/>
                <a:gd name="csX59" fmla="*/ 15997 w 505083"/>
                <a:gd name="csY59" fmla="*/ 3085 h 266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Lst>
              <a:rect l="l" t="t" r="r" b="b"/>
              <a:pathLst>
                <a:path w="505083" h="266290">
                  <a:moveTo>
                    <a:pt x="15997" y="3085"/>
                  </a:moveTo>
                  <a:cubicBezTo>
                    <a:pt x="16838" y="3083"/>
                    <a:pt x="17679" y="3082"/>
                    <a:pt x="18545" y="3080"/>
                  </a:cubicBezTo>
                  <a:cubicBezTo>
                    <a:pt x="21398" y="3075"/>
                    <a:pt x="24251" y="3080"/>
                    <a:pt x="27105" y="3084"/>
                  </a:cubicBezTo>
                  <a:cubicBezTo>
                    <a:pt x="29156" y="3082"/>
                    <a:pt x="31208" y="3080"/>
                    <a:pt x="33260" y="3078"/>
                  </a:cubicBezTo>
                  <a:cubicBezTo>
                    <a:pt x="38926" y="3073"/>
                    <a:pt x="44593" y="3076"/>
                    <a:pt x="50259" y="3079"/>
                  </a:cubicBezTo>
                  <a:cubicBezTo>
                    <a:pt x="56359" y="3082"/>
                    <a:pt x="62459" y="3078"/>
                    <a:pt x="68559" y="3075"/>
                  </a:cubicBezTo>
                  <a:cubicBezTo>
                    <a:pt x="80519" y="3069"/>
                    <a:pt x="92480" y="3071"/>
                    <a:pt x="104441" y="3074"/>
                  </a:cubicBezTo>
                  <a:cubicBezTo>
                    <a:pt x="114157" y="3077"/>
                    <a:pt x="123873" y="3077"/>
                    <a:pt x="133589" y="3076"/>
                  </a:cubicBezTo>
                  <a:cubicBezTo>
                    <a:pt x="134969" y="3075"/>
                    <a:pt x="136349" y="3075"/>
                    <a:pt x="137771" y="3075"/>
                  </a:cubicBezTo>
                  <a:cubicBezTo>
                    <a:pt x="140574" y="3075"/>
                    <a:pt x="143376" y="3074"/>
                    <a:pt x="146179" y="3074"/>
                  </a:cubicBezTo>
                  <a:cubicBezTo>
                    <a:pt x="172496" y="3071"/>
                    <a:pt x="198812" y="3074"/>
                    <a:pt x="225129" y="3081"/>
                  </a:cubicBezTo>
                  <a:cubicBezTo>
                    <a:pt x="247736" y="3086"/>
                    <a:pt x="270344" y="3085"/>
                    <a:pt x="292952" y="3080"/>
                  </a:cubicBezTo>
                  <a:cubicBezTo>
                    <a:pt x="319170" y="3073"/>
                    <a:pt x="345389" y="3071"/>
                    <a:pt x="371608" y="3075"/>
                  </a:cubicBezTo>
                  <a:cubicBezTo>
                    <a:pt x="374401" y="3075"/>
                    <a:pt x="377194" y="3075"/>
                    <a:pt x="379987" y="3076"/>
                  </a:cubicBezTo>
                  <a:cubicBezTo>
                    <a:pt x="381361" y="3076"/>
                    <a:pt x="382735" y="3076"/>
                    <a:pt x="384151" y="3076"/>
                  </a:cubicBezTo>
                  <a:cubicBezTo>
                    <a:pt x="393862" y="3077"/>
                    <a:pt x="403572" y="3075"/>
                    <a:pt x="413283" y="3073"/>
                  </a:cubicBezTo>
                  <a:cubicBezTo>
                    <a:pt x="425108" y="3069"/>
                    <a:pt x="436933" y="3070"/>
                    <a:pt x="448758" y="3077"/>
                  </a:cubicBezTo>
                  <a:cubicBezTo>
                    <a:pt x="454798" y="3080"/>
                    <a:pt x="460837" y="3081"/>
                    <a:pt x="466877" y="3077"/>
                  </a:cubicBezTo>
                  <a:cubicBezTo>
                    <a:pt x="472396" y="3074"/>
                    <a:pt x="477916" y="3075"/>
                    <a:pt x="483435" y="3082"/>
                  </a:cubicBezTo>
                  <a:cubicBezTo>
                    <a:pt x="485441" y="3083"/>
                    <a:pt x="487447" y="3082"/>
                    <a:pt x="489453" y="3079"/>
                  </a:cubicBezTo>
                  <a:cubicBezTo>
                    <a:pt x="492162" y="3076"/>
                    <a:pt x="494870" y="3079"/>
                    <a:pt x="497578" y="3085"/>
                  </a:cubicBezTo>
                  <a:cubicBezTo>
                    <a:pt x="499088" y="3085"/>
                    <a:pt x="500598" y="3085"/>
                    <a:pt x="502154" y="3085"/>
                  </a:cubicBezTo>
                  <a:cubicBezTo>
                    <a:pt x="505486" y="3231"/>
                    <a:pt x="505486" y="3231"/>
                    <a:pt x="506648" y="4393"/>
                  </a:cubicBezTo>
                  <a:cubicBezTo>
                    <a:pt x="506785" y="7629"/>
                    <a:pt x="506846" y="10836"/>
                    <a:pt x="506858" y="14073"/>
                  </a:cubicBezTo>
                  <a:cubicBezTo>
                    <a:pt x="506871" y="15614"/>
                    <a:pt x="506871" y="15614"/>
                    <a:pt x="506884" y="17186"/>
                  </a:cubicBezTo>
                  <a:cubicBezTo>
                    <a:pt x="506910" y="20656"/>
                    <a:pt x="506928" y="24127"/>
                    <a:pt x="506946" y="27597"/>
                  </a:cubicBezTo>
                  <a:cubicBezTo>
                    <a:pt x="506963" y="30075"/>
                    <a:pt x="506980" y="32552"/>
                    <a:pt x="506997" y="35029"/>
                  </a:cubicBezTo>
                  <a:cubicBezTo>
                    <a:pt x="507149" y="57680"/>
                    <a:pt x="507225" y="80332"/>
                    <a:pt x="507286" y="102984"/>
                  </a:cubicBezTo>
                  <a:cubicBezTo>
                    <a:pt x="507331" y="119732"/>
                    <a:pt x="507410" y="136479"/>
                    <a:pt x="507535" y="153227"/>
                  </a:cubicBezTo>
                  <a:cubicBezTo>
                    <a:pt x="507620" y="164996"/>
                    <a:pt x="507664" y="176765"/>
                    <a:pt x="507680" y="188535"/>
                  </a:cubicBezTo>
                  <a:cubicBezTo>
                    <a:pt x="507690" y="195567"/>
                    <a:pt x="507718" y="202597"/>
                    <a:pt x="507790" y="209628"/>
                  </a:cubicBezTo>
                  <a:cubicBezTo>
                    <a:pt x="507856" y="216249"/>
                    <a:pt x="507873" y="222869"/>
                    <a:pt x="507852" y="229490"/>
                  </a:cubicBezTo>
                  <a:cubicBezTo>
                    <a:pt x="507853" y="231916"/>
                    <a:pt x="507872" y="234342"/>
                    <a:pt x="507911" y="236768"/>
                  </a:cubicBezTo>
                  <a:cubicBezTo>
                    <a:pt x="508219" y="257363"/>
                    <a:pt x="508219" y="257363"/>
                    <a:pt x="501343" y="265086"/>
                  </a:cubicBezTo>
                  <a:cubicBezTo>
                    <a:pt x="498434" y="267683"/>
                    <a:pt x="498434" y="267683"/>
                    <a:pt x="496189" y="269361"/>
                  </a:cubicBezTo>
                  <a:cubicBezTo>
                    <a:pt x="496189" y="265270"/>
                    <a:pt x="497006" y="264203"/>
                    <a:pt x="499675" y="261226"/>
                  </a:cubicBezTo>
                  <a:cubicBezTo>
                    <a:pt x="500442" y="261226"/>
                    <a:pt x="501209" y="261226"/>
                    <a:pt x="502000" y="261226"/>
                  </a:cubicBezTo>
                  <a:cubicBezTo>
                    <a:pt x="502000" y="259692"/>
                    <a:pt x="502000" y="258158"/>
                    <a:pt x="502000" y="256578"/>
                  </a:cubicBezTo>
                  <a:cubicBezTo>
                    <a:pt x="502767" y="256578"/>
                    <a:pt x="503534" y="256578"/>
                    <a:pt x="504324" y="256578"/>
                  </a:cubicBezTo>
                  <a:cubicBezTo>
                    <a:pt x="504324" y="174124"/>
                    <a:pt x="504324" y="91670"/>
                    <a:pt x="504324" y="6718"/>
                  </a:cubicBezTo>
                  <a:cubicBezTo>
                    <a:pt x="340950" y="6334"/>
                    <a:pt x="177576" y="5951"/>
                    <a:pt x="9252" y="5555"/>
                  </a:cubicBezTo>
                  <a:cubicBezTo>
                    <a:pt x="464" y="132315"/>
                    <a:pt x="464" y="132315"/>
                    <a:pt x="11576" y="256578"/>
                  </a:cubicBezTo>
                  <a:cubicBezTo>
                    <a:pt x="12343" y="256578"/>
                    <a:pt x="13110" y="256578"/>
                    <a:pt x="13900" y="256578"/>
                  </a:cubicBezTo>
                  <a:cubicBezTo>
                    <a:pt x="13517" y="257728"/>
                    <a:pt x="13133" y="258879"/>
                    <a:pt x="12738" y="260064"/>
                  </a:cubicBezTo>
                  <a:cubicBezTo>
                    <a:pt x="8905" y="257509"/>
                    <a:pt x="8746" y="257229"/>
                    <a:pt x="7890" y="253020"/>
                  </a:cubicBezTo>
                  <a:cubicBezTo>
                    <a:pt x="6843" y="247583"/>
                    <a:pt x="6604" y="242333"/>
                    <a:pt x="6640" y="236810"/>
                  </a:cubicBezTo>
                  <a:cubicBezTo>
                    <a:pt x="6637" y="235810"/>
                    <a:pt x="6635" y="234810"/>
                    <a:pt x="6632" y="233780"/>
                  </a:cubicBezTo>
                  <a:cubicBezTo>
                    <a:pt x="6625" y="230458"/>
                    <a:pt x="6635" y="227137"/>
                    <a:pt x="6645" y="223815"/>
                  </a:cubicBezTo>
                  <a:cubicBezTo>
                    <a:pt x="6644" y="221423"/>
                    <a:pt x="6642" y="219030"/>
                    <a:pt x="6638" y="216638"/>
                  </a:cubicBezTo>
                  <a:cubicBezTo>
                    <a:pt x="6633" y="210163"/>
                    <a:pt x="6642" y="203688"/>
                    <a:pt x="6654" y="197212"/>
                  </a:cubicBezTo>
                  <a:cubicBezTo>
                    <a:pt x="6664" y="190437"/>
                    <a:pt x="6662" y="183661"/>
                    <a:pt x="6661" y="176885"/>
                  </a:cubicBezTo>
                  <a:cubicBezTo>
                    <a:pt x="6662" y="165518"/>
                    <a:pt x="6672" y="154150"/>
                    <a:pt x="6688" y="142783"/>
                  </a:cubicBezTo>
                  <a:cubicBezTo>
                    <a:pt x="6707" y="129624"/>
                    <a:pt x="6713" y="116465"/>
                    <a:pt x="6712" y="103307"/>
                  </a:cubicBezTo>
                  <a:cubicBezTo>
                    <a:pt x="6711" y="90654"/>
                    <a:pt x="6717" y="78001"/>
                    <a:pt x="6727" y="65348"/>
                  </a:cubicBezTo>
                  <a:cubicBezTo>
                    <a:pt x="6731" y="59958"/>
                    <a:pt x="6733" y="54568"/>
                    <a:pt x="6734" y="49178"/>
                  </a:cubicBezTo>
                  <a:cubicBezTo>
                    <a:pt x="6735" y="42844"/>
                    <a:pt x="6742" y="36511"/>
                    <a:pt x="6753" y="30177"/>
                  </a:cubicBezTo>
                  <a:cubicBezTo>
                    <a:pt x="6757" y="27846"/>
                    <a:pt x="6758" y="25515"/>
                    <a:pt x="6758" y="23185"/>
                  </a:cubicBezTo>
                  <a:cubicBezTo>
                    <a:pt x="6757" y="20018"/>
                    <a:pt x="6764" y="16851"/>
                    <a:pt x="6772" y="13684"/>
                  </a:cubicBezTo>
                  <a:cubicBezTo>
                    <a:pt x="6770" y="12749"/>
                    <a:pt x="6768" y="11815"/>
                    <a:pt x="6767" y="10852"/>
                  </a:cubicBezTo>
                  <a:cubicBezTo>
                    <a:pt x="6804" y="2514"/>
                    <a:pt x="7869" y="3086"/>
                    <a:pt x="15997" y="3085"/>
                  </a:cubicBezTo>
                  <a:close/>
                </a:path>
              </a:pathLst>
            </a:custGeom>
            <a:solidFill>
              <a:srgbClr val="D3D4D4"/>
            </a:solidFill>
            <a:ln w="1162" cap="flat">
              <a:noFill/>
              <a:prstDash val="solid"/>
              <a:miter/>
            </a:ln>
          </p:spPr>
          <p:txBody>
            <a:bodyPr/>
            <a:lstStyle/>
            <a:p>
              <a:endParaRPr lang="en-GB"/>
            </a:p>
          </p:txBody>
        </p:sp>
        <p:sp>
          <p:nvSpPr>
            <p:cNvPr id="483" name="Freeform 482">
              <a:extLst>
                <a:ext uri="{FF2B5EF4-FFF2-40B4-BE49-F238E27FC236}">
                  <a16:creationId xmlns:a16="http://schemas.microsoft.com/office/drawing/2014/main" id="{05B6B181-3E92-1423-DBFF-2EACB6C46794}"/>
                </a:ext>
              </a:extLst>
            </p:cNvPr>
            <p:cNvSpPr/>
            <p:nvPr/>
          </p:nvSpPr>
          <p:spPr>
            <a:xfrm>
              <a:off x="3407150" y="3463745"/>
              <a:ext cx="502805" cy="392238"/>
            </a:xfrm>
            <a:custGeom>
              <a:avLst/>
              <a:gdLst>
                <a:gd name="csX0" fmla="*/ 35891 w 502805"/>
                <a:gd name="csY0" fmla="*/ 3267 h 392238"/>
                <a:gd name="csX1" fmla="*/ 41362 w 502805"/>
                <a:gd name="csY1" fmla="*/ 3251 h 392238"/>
                <a:gd name="csX2" fmla="*/ 56356 w 502805"/>
                <a:gd name="csY2" fmla="*/ 3240 h 392238"/>
                <a:gd name="csX3" fmla="*/ 72544 w 502805"/>
                <a:gd name="csY3" fmla="*/ 3217 h 392238"/>
                <a:gd name="csX4" fmla="*/ 104244 w 502805"/>
                <a:gd name="csY4" fmla="*/ 3190 h 392238"/>
                <a:gd name="csX5" fmla="*/ 130019 w 502805"/>
                <a:gd name="csY5" fmla="*/ 3177 h 392238"/>
                <a:gd name="csX6" fmla="*/ 203131 w 502805"/>
                <a:gd name="csY6" fmla="*/ 3147 h 392238"/>
                <a:gd name="csX7" fmla="*/ 207111 w 502805"/>
                <a:gd name="csY7" fmla="*/ 3147 h 392238"/>
                <a:gd name="csX8" fmla="*/ 211096 w 502805"/>
                <a:gd name="csY8" fmla="*/ 3148 h 392238"/>
                <a:gd name="csX9" fmla="*/ 275012 w 502805"/>
                <a:gd name="csY9" fmla="*/ 3094 h 392238"/>
                <a:gd name="csX10" fmla="*/ 340676 w 502805"/>
                <a:gd name="csY10" fmla="*/ 3046 h 392238"/>
                <a:gd name="csX11" fmla="*/ 377528 w 502805"/>
                <a:gd name="csY11" fmla="*/ 3016 h 392238"/>
                <a:gd name="csX12" fmla="*/ 408906 w 502805"/>
                <a:gd name="csY12" fmla="*/ 3005 h 392238"/>
                <a:gd name="csX13" fmla="*/ 424905 w 502805"/>
                <a:gd name="csY13" fmla="*/ 2993 h 392238"/>
                <a:gd name="csX14" fmla="*/ 439575 w 502805"/>
                <a:gd name="csY14" fmla="*/ 2998 h 392238"/>
                <a:gd name="csX15" fmla="*/ 444858 w 502805"/>
                <a:gd name="csY15" fmla="*/ 2984 h 392238"/>
                <a:gd name="csX16" fmla="*/ 475949 w 502805"/>
                <a:gd name="csY16" fmla="*/ 8227 h 392238"/>
                <a:gd name="csX17" fmla="*/ 475949 w 502805"/>
                <a:gd name="csY17" fmla="*/ 10551 h 392238"/>
                <a:gd name="csX18" fmla="*/ 479072 w 502805"/>
                <a:gd name="csY18" fmla="*/ 11350 h 392238"/>
                <a:gd name="csX19" fmla="*/ 488732 w 502805"/>
                <a:gd name="csY19" fmla="*/ 18686 h 392238"/>
                <a:gd name="csX20" fmla="*/ 492001 w 502805"/>
                <a:gd name="csY20" fmla="*/ 21809 h 392238"/>
                <a:gd name="csX21" fmla="*/ 494543 w 502805"/>
                <a:gd name="csY21" fmla="*/ 26821 h 392238"/>
                <a:gd name="csX22" fmla="*/ 496649 w 502805"/>
                <a:gd name="csY22" fmla="*/ 27402 h 392238"/>
                <a:gd name="csX23" fmla="*/ 501852 w 502805"/>
                <a:gd name="csY23" fmla="*/ 36150 h 392238"/>
                <a:gd name="csX24" fmla="*/ 505002 w 502805"/>
                <a:gd name="csY24" fmla="*/ 41929 h 392238"/>
                <a:gd name="csX25" fmla="*/ 505305 w 502805"/>
                <a:gd name="csY25" fmla="*/ 47262 h 392238"/>
                <a:gd name="csX26" fmla="*/ 505329 w 502805"/>
                <a:gd name="csY26" fmla="*/ 50598 h 392238"/>
                <a:gd name="csX27" fmla="*/ 505321 w 502805"/>
                <a:gd name="csY27" fmla="*/ 54270 h 392238"/>
                <a:gd name="csX28" fmla="*/ 505339 w 502805"/>
                <a:gd name="csY28" fmla="*/ 58166 h 392238"/>
                <a:gd name="csX29" fmla="*/ 505358 w 502805"/>
                <a:gd name="csY29" fmla="*/ 71157 h 392238"/>
                <a:gd name="csX30" fmla="*/ 505388 w 502805"/>
                <a:gd name="csY30" fmla="*/ 80445 h 392238"/>
                <a:gd name="csX31" fmla="*/ 505429 w 502805"/>
                <a:gd name="csY31" fmla="*/ 105730 h 392238"/>
                <a:gd name="csX32" fmla="*/ 505449 w 502805"/>
                <a:gd name="csY32" fmla="*/ 121522 h 392238"/>
                <a:gd name="csX33" fmla="*/ 505494 w 502805"/>
                <a:gd name="csY33" fmla="*/ 165257 h 392238"/>
                <a:gd name="csX34" fmla="*/ 505495 w 502805"/>
                <a:gd name="csY34" fmla="*/ 168085 h 392238"/>
                <a:gd name="csX35" fmla="*/ 505496 w 502805"/>
                <a:gd name="csY35" fmla="*/ 173761 h 392238"/>
                <a:gd name="csX36" fmla="*/ 505497 w 502805"/>
                <a:gd name="csY36" fmla="*/ 176607 h 392238"/>
                <a:gd name="csX37" fmla="*/ 505497 w 502805"/>
                <a:gd name="csY37" fmla="*/ 179456 h 392238"/>
                <a:gd name="csX38" fmla="*/ 505576 w 502805"/>
                <a:gd name="csY38" fmla="*/ 225131 h 392238"/>
                <a:gd name="csX39" fmla="*/ 505644 w 502805"/>
                <a:gd name="csY39" fmla="*/ 272038 h 392238"/>
                <a:gd name="csX40" fmla="*/ 505688 w 502805"/>
                <a:gd name="csY40" fmla="*/ 298368 h 392238"/>
                <a:gd name="csX41" fmla="*/ 505707 w 502805"/>
                <a:gd name="csY41" fmla="*/ 320798 h 392238"/>
                <a:gd name="csX42" fmla="*/ 505726 w 502805"/>
                <a:gd name="csY42" fmla="*/ 332234 h 392238"/>
                <a:gd name="csX43" fmla="*/ 505717 w 502805"/>
                <a:gd name="csY43" fmla="*/ 344657 h 392238"/>
                <a:gd name="csX44" fmla="*/ 505763 w 502805"/>
                <a:gd name="csY44" fmla="*/ 348274 h 392238"/>
                <a:gd name="csX45" fmla="*/ 496867 w 502805"/>
                <a:gd name="csY45" fmla="*/ 371977 h 392238"/>
                <a:gd name="csX46" fmla="*/ 495778 w 502805"/>
                <a:gd name="csY46" fmla="*/ 374955 h 392238"/>
                <a:gd name="csX47" fmla="*/ 494543 w 502805"/>
                <a:gd name="csY47" fmla="*/ 377788 h 392238"/>
                <a:gd name="csX48" fmla="*/ 491057 w 502805"/>
                <a:gd name="csY48" fmla="*/ 378950 h 392238"/>
                <a:gd name="csX49" fmla="*/ 490040 w 502805"/>
                <a:gd name="csY49" fmla="*/ 380983 h 392238"/>
                <a:gd name="csX50" fmla="*/ 482922 w 502805"/>
                <a:gd name="csY50" fmla="*/ 389409 h 392238"/>
                <a:gd name="csX51" fmla="*/ 481324 w 502805"/>
                <a:gd name="csY51" fmla="*/ 391370 h 392238"/>
                <a:gd name="csX52" fmla="*/ 471300 w 502805"/>
                <a:gd name="csY52" fmla="*/ 395220 h 392238"/>
                <a:gd name="csX53" fmla="*/ 466652 w 502805"/>
                <a:gd name="csY53" fmla="*/ 394058 h 392238"/>
                <a:gd name="csX54" fmla="*/ 469244 w 502805"/>
                <a:gd name="csY54" fmla="*/ 393286 h 392238"/>
                <a:gd name="csX55" fmla="*/ 485246 w 502805"/>
                <a:gd name="csY55" fmla="*/ 382436 h 392238"/>
                <a:gd name="csX56" fmla="*/ 489023 w 502805"/>
                <a:gd name="csY56" fmla="*/ 379458 h 392238"/>
                <a:gd name="csX57" fmla="*/ 493381 w 502805"/>
                <a:gd name="csY57" fmla="*/ 370815 h 392238"/>
                <a:gd name="csX58" fmla="*/ 495560 w 502805"/>
                <a:gd name="csY58" fmla="*/ 369217 h 392238"/>
                <a:gd name="csX59" fmla="*/ 501516 w 502805"/>
                <a:gd name="csY59" fmla="*/ 359193 h 392238"/>
                <a:gd name="csX60" fmla="*/ 501966 w 502805"/>
                <a:gd name="csY60" fmla="*/ 346389 h 392238"/>
                <a:gd name="csX61" fmla="*/ 501985 w 502805"/>
                <a:gd name="csY61" fmla="*/ 342512 h 392238"/>
                <a:gd name="csX62" fmla="*/ 501985 w 502805"/>
                <a:gd name="csY62" fmla="*/ 329669 h 392238"/>
                <a:gd name="csX63" fmla="*/ 502010 w 502805"/>
                <a:gd name="csY63" fmla="*/ 320453 h 392238"/>
                <a:gd name="csX64" fmla="*/ 502025 w 502805"/>
                <a:gd name="csY64" fmla="*/ 298027 h 392238"/>
                <a:gd name="csX65" fmla="*/ 502028 w 502805"/>
                <a:gd name="csY65" fmla="*/ 279790 h 392238"/>
                <a:gd name="csX66" fmla="*/ 502030 w 502805"/>
                <a:gd name="csY66" fmla="*/ 277166 h 392238"/>
                <a:gd name="csX67" fmla="*/ 502036 w 502805"/>
                <a:gd name="csY67" fmla="*/ 271887 h 392238"/>
                <a:gd name="csX68" fmla="*/ 502032 w 502805"/>
                <a:gd name="csY68" fmla="*/ 222402 h 392238"/>
                <a:gd name="csX69" fmla="*/ 502063 w 502805"/>
                <a:gd name="csY69" fmla="*/ 177181 h 392238"/>
                <a:gd name="csX70" fmla="*/ 502095 w 502805"/>
                <a:gd name="csY70" fmla="*/ 130704 h 392238"/>
                <a:gd name="csX71" fmla="*/ 502114 w 502805"/>
                <a:gd name="csY71" fmla="*/ 104629 h 392238"/>
                <a:gd name="csX72" fmla="*/ 502112 w 502805"/>
                <a:gd name="csY72" fmla="*/ 82425 h 392238"/>
                <a:gd name="csX73" fmla="*/ 502117 w 502805"/>
                <a:gd name="csY73" fmla="*/ 71108 h 392238"/>
                <a:gd name="csX74" fmla="*/ 502098 w 502805"/>
                <a:gd name="csY74" fmla="*/ 58810 h 392238"/>
                <a:gd name="csX75" fmla="*/ 502132 w 502805"/>
                <a:gd name="csY75" fmla="*/ 55240 h 392238"/>
                <a:gd name="csX76" fmla="*/ 496867 w 502805"/>
                <a:gd name="csY76" fmla="*/ 32632 h 392238"/>
                <a:gd name="csX77" fmla="*/ 493381 w 502805"/>
                <a:gd name="csY77" fmla="*/ 31470 h 392238"/>
                <a:gd name="csX78" fmla="*/ 489894 w 502805"/>
                <a:gd name="csY78" fmla="*/ 25659 h 392238"/>
                <a:gd name="csX79" fmla="*/ 484084 w 502805"/>
                <a:gd name="csY79" fmla="*/ 19848 h 392238"/>
                <a:gd name="csX80" fmla="*/ 481106 w 502805"/>
                <a:gd name="csY80" fmla="*/ 16725 h 392238"/>
                <a:gd name="csX81" fmla="*/ 473625 w 502805"/>
                <a:gd name="csY81" fmla="*/ 11713 h 392238"/>
                <a:gd name="csX82" fmla="*/ 473625 w 502805"/>
                <a:gd name="csY82" fmla="*/ 9389 h 392238"/>
                <a:gd name="csX83" fmla="*/ 442676 w 502805"/>
                <a:gd name="csY83" fmla="*/ 6769 h 392238"/>
                <a:gd name="csX84" fmla="*/ 437223 w 502805"/>
                <a:gd name="csY84" fmla="*/ 6758 h 392238"/>
                <a:gd name="csX85" fmla="*/ 422325 w 502805"/>
                <a:gd name="csY85" fmla="*/ 6761 h 392238"/>
                <a:gd name="csX86" fmla="*/ 406223 w 502805"/>
                <a:gd name="csY86" fmla="*/ 6751 h 392238"/>
                <a:gd name="csX87" fmla="*/ 374714 w 502805"/>
                <a:gd name="csY87" fmla="*/ 6750 h 392238"/>
                <a:gd name="csX88" fmla="*/ 349097 w 502805"/>
                <a:gd name="csY88" fmla="*/ 6754 h 392238"/>
                <a:gd name="csX89" fmla="*/ 345410 w 502805"/>
                <a:gd name="csY89" fmla="*/ 6752 h 392238"/>
                <a:gd name="csX90" fmla="*/ 337995 w 502805"/>
                <a:gd name="csY90" fmla="*/ 6750 h 392238"/>
                <a:gd name="csX91" fmla="*/ 268503 w 502805"/>
                <a:gd name="csY91" fmla="*/ 6764 h 392238"/>
                <a:gd name="csX92" fmla="*/ 208920 w 502805"/>
                <a:gd name="csY92" fmla="*/ 6762 h 392238"/>
                <a:gd name="csX93" fmla="*/ 139678 w 502805"/>
                <a:gd name="csY93" fmla="*/ 6751 h 392238"/>
                <a:gd name="csX94" fmla="*/ 132289 w 502805"/>
                <a:gd name="csY94" fmla="*/ 6754 h 392238"/>
                <a:gd name="csX95" fmla="*/ 128617 w 502805"/>
                <a:gd name="csY95" fmla="*/ 6755 h 392238"/>
                <a:gd name="csX96" fmla="*/ 103043 w 502805"/>
                <a:gd name="csY96" fmla="*/ 6748 h 392238"/>
                <a:gd name="csX97" fmla="*/ 71860 w 502805"/>
                <a:gd name="csY97" fmla="*/ 6755 h 392238"/>
                <a:gd name="csX98" fmla="*/ 55960 w 502805"/>
                <a:gd name="csY98" fmla="*/ 6756 h 392238"/>
                <a:gd name="csX99" fmla="*/ 41386 w 502805"/>
                <a:gd name="csY99" fmla="*/ 6765 h 392238"/>
                <a:gd name="csX100" fmla="*/ 36133 w 502805"/>
                <a:gd name="csY100" fmla="*/ 6761 h 392238"/>
                <a:gd name="csX101" fmla="*/ 9191 w 502805"/>
                <a:gd name="csY101" fmla="*/ 8891 h 392238"/>
                <a:gd name="csX102" fmla="*/ 2957 w 502805"/>
                <a:gd name="csY102" fmla="*/ 9389 h 392238"/>
                <a:gd name="csX103" fmla="*/ 35891 w 502805"/>
                <a:gd name="csY103" fmla="*/ 3267 h 3922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Lst>
              <a:rect l="l" t="t" r="r" b="b"/>
              <a:pathLst>
                <a:path w="502805" h="392238">
                  <a:moveTo>
                    <a:pt x="35891" y="3267"/>
                  </a:moveTo>
                  <a:cubicBezTo>
                    <a:pt x="37715" y="3263"/>
                    <a:pt x="39538" y="3258"/>
                    <a:pt x="41362" y="3251"/>
                  </a:cubicBezTo>
                  <a:cubicBezTo>
                    <a:pt x="46360" y="3237"/>
                    <a:pt x="51358" y="3237"/>
                    <a:pt x="56356" y="3240"/>
                  </a:cubicBezTo>
                  <a:cubicBezTo>
                    <a:pt x="61752" y="3241"/>
                    <a:pt x="67148" y="3228"/>
                    <a:pt x="72544" y="3217"/>
                  </a:cubicBezTo>
                  <a:cubicBezTo>
                    <a:pt x="83111" y="3198"/>
                    <a:pt x="93677" y="3191"/>
                    <a:pt x="104244" y="3190"/>
                  </a:cubicBezTo>
                  <a:cubicBezTo>
                    <a:pt x="112836" y="3189"/>
                    <a:pt x="121427" y="3184"/>
                    <a:pt x="130019" y="3177"/>
                  </a:cubicBezTo>
                  <a:cubicBezTo>
                    <a:pt x="154390" y="3156"/>
                    <a:pt x="178760" y="3145"/>
                    <a:pt x="203131" y="3147"/>
                  </a:cubicBezTo>
                  <a:cubicBezTo>
                    <a:pt x="204444" y="3147"/>
                    <a:pt x="205758" y="3147"/>
                    <a:pt x="207111" y="3147"/>
                  </a:cubicBezTo>
                  <a:cubicBezTo>
                    <a:pt x="209083" y="3148"/>
                    <a:pt x="209083" y="3148"/>
                    <a:pt x="211096" y="3148"/>
                  </a:cubicBezTo>
                  <a:cubicBezTo>
                    <a:pt x="232401" y="3149"/>
                    <a:pt x="253707" y="3126"/>
                    <a:pt x="275012" y="3094"/>
                  </a:cubicBezTo>
                  <a:cubicBezTo>
                    <a:pt x="296900" y="3060"/>
                    <a:pt x="318788" y="3044"/>
                    <a:pt x="340676" y="3046"/>
                  </a:cubicBezTo>
                  <a:cubicBezTo>
                    <a:pt x="352960" y="3047"/>
                    <a:pt x="365244" y="3041"/>
                    <a:pt x="377528" y="3016"/>
                  </a:cubicBezTo>
                  <a:cubicBezTo>
                    <a:pt x="387987" y="2994"/>
                    <a:pt x="398447" y="2989"/>
                    <a:pt x="408906" y="3005"/>
                  </a:cubicBezTo>
                  <a:cubicBezTo>
                    <a:pt x="414239" y="3013"/>
                    <a:pt x="419572" y="3013"/>
                    <a:pt x="424905" y="2993"/>
                  </a:cubicBezTo>
                  <a:cubicBezTo>
                    <a:pt x="429795" y="2974"/>
                    <a:pt x="434685" y="2978"/>
                    <a:pt x="439575" y="2998"/>
                  </a:cubicBezTo>
                  <a:cubicBezTo>
                    <a:pt x="441336" y="3002"/>
                    <a:pt x="443097" y="2997"/>
                    <a:pt x="444858" y="2984"/>
                  </a:cubicBezTo>
                  <a:cubicBezTo>
                    <a:pt x="455935" y="2908"/>
                    <a:pt x="465513" y="4305"/>
                    <a:pt x="475949" y="8227"/>
                  </a:cubicBezTo>
                  <a:cubicBezTo>
                    <a:pt x="475949" y="8994"/>
                    <a:pt x="475949" y="9761"/>
                    <a:pt x="475949" y="10551"/>
                  </a:cubicBezTo>
                  <a:cubicBezTo>
                    <a:pt x="476979" y="10815"/>
                    <a:pt x="478010" y="11078"/>
                    <a:pt x="479072" y="11350"/>
                  </a:cubicBezTo>
                  <a:cubicBezTo>
                    <a:pt x="483522" y="13113"/>
                    <a:pt x="485536" y="15162"/>
                    <a:pt x="488732" y="18686"/>
                  </a:cubicBezTo>
                  <a:cubicBezTo>
                    <a:pt x="489811" y="19717"/>
                    <a:pt x="490890" y="20747"/>
                    <a:pt x="492001" y="21809"/>
                  </a:cubicBezTo>
                  <a:cubicBezTo>
                    <a:pt x="494543" y="24497"/>
                    <a:pt x="494543" y="24497"/>
                    <a:pt x="494543" y="26821"/>
                  </a:cubicBezTo>
                  <a:cubicBezTo>
                    <a:pt x="495238" y="27013"/>
                    <a:pt x="495933" y="27204"/>
                    <a:pt x="496649" y="27402"/>
                  </a:cubicBezTo>
                  <a:cubicBezTo>
                    <a:pt x="500088" y="29760"/>
                    <a:pt x="500618" y="32268"/>
                    <a:pt x="501852" y="36150"/>
                  </a:cubicBezTo>
                  <a:cubicBezTo>
                    <a:pt x="502690" y="38761"/>
                    <a:pt x="502690" y="38761"/>
                    <a:pt x="505002" y="41929"/>
                  </a:cubicBezTo>
                  <a:cubicBezTo>
                    <a:pt x="505298" y="44375"/>
                    <a:pt x="505298" y="44375"/>
                    <a:pt x="505305" y="47262"/>
                  </a:cubicBezTo>
                  <a:cubicBezTo>
                    <a:pt x="505317" y="48913"/>
                    <a:pt x="505317" y="48913"/>
                    <a:pt x="505329" y="50598"/>
                  </a:cubicBezTo>
                  <a:cubicBezTo>
                    <a:pt x="505327" y="51810"/>
                    <a:pt x="505324" y="53022"/>
                    <a:pt x="505321" y="54270"/>
                  </a:cubicBezTo>
                  <a:cubicBezTo>
                    <a:pt x="505327" y="55556"/>
                    <a:pt x="505333" y="56842"/>
                    <a:pt x="505339" y="58166"/>
                  </a:cubicBezTo>
                  <a:cubicBezTo>
                    <a:pt x="505357" y="62497"/>
                    <a:pt x="505358" y="66827"/>
                    <a:pt x="505358" y="71157"/>
                  </a:cubicBezTo>
                  <a:cubicBezTo>
                    <a:pt x="505367" y="74253"/>
                    <a:pt x="505377" y="77349"/>
                    <a:pt x="505388" y="80445"/>
                  </a:cubicBezTo>
                  <a:cubicBezTo>
                    <a:pt x="505414" y="88873"/>
                    <a:pt x="505423" y="97302"/>
                    <a:pt x="505429" y="105730"/>
                  </a:cubicBezTo>
                  <a:cubicBezTo>
                    <a:pt x="505433" y="110994"/>
                    <a:pt x="505441" y="116258"/>
                    <a:pt x="505449" y="121522"/>
                  </a:cubicBezTo>
                  <a:cubicBezTo>
                    <a:pt x="505472" y="136101"/>
                    <a:pt x="505491" y="150679"/>
                    <a:pt x="505494" y="165257"/>
                  </a:cubicBezTo>
                  <a:cubicBezTo>
                    <a:pt x="505495" y="166190"/>
                    <a:pt x="505495" y="167123"/>
                    <a:pt x="505495" y="168085"/>
                  </a:cubicBezTo>
                  <a:cubicBezTo>
                    <a:pt x="505495" y="169977"/>
                    <a:pt x="505496" y="171869"/>
                    <a:pt x="505496" y="173761"/>
                  </a:cubicBezTo>
                  <a:cubicBezTo>
                    <a:pt x="505496" y="174700"/>
                    <a:pt x="505497" y="175639"/>
                    <a:pt x="505497" y="176607"/>
                  </a:cubicBezTo>
                  <a:cubicBezTo>
                    <a:pt x="505497" y="178017"/>
                    <a:pt x="505497" y="178017"/>
                    <a:pt x="505497" y="179456"/>
                  </a:cubicBezTo>
                  <a:cubicBezTo>
                    <a:pt x="505502" y="194681"/>
                    <a:pt x="505533" y="209906"/>
                    <a:pt x="505576" y="225131"/>
                  </a:cubicBezTo>
                  <a:cubicBezTo>
                    <a:pt x="505621" y="240767"/>
                    <a:pt x="505643" y="256402"/>
                    <a:pt x="505644" y="272038"/>
                  </a:cubicBezTo>
                  <a:cubicBezTo>
                    <a:pt x="505644" y="280815"/>
                    <a:pt x="505654" y="289591"/>
                    <a:pt x="505688" y="298368"/>
                  </a:cubicBezTo>
                  <a:cubicBezTo>
                    <a:pt x="505716" y="305845"/>
                    <a:pt x="505725" y="313321"/>
                    <a:pt x="505707" y="320798"/>
                  </a:cubicBezTo>
                  <a:cubicBezTo>
                    <a:pt x="505699" y="324610"/>
                    <a:pt x="505703" y="328422"/>
                    <a:pt x="505726" y="332234"/>
                  </a:cubicBezTo>
                  <a:cubicBezTo>
                    <a:pt x="505750" y="336376"/>
                    <a:pt x="505738" y="340515"/>
                    <a:pt x="505717" y="344657"/>
                  </a:cubicBezTo>
                  <a:cubicBezTo>
                    <a:pt x="505732" y="345850"/>
                    <a:pt x="505747" y="347044"/>
                    <a:pt x="505763" y="348274"/>
                  </a:cubicBezTo>
                  <a:cubicBezTo>
                    <a:pt x="505659" y="357290"/>
                    <a:pt x="503403" y="365441"/>
                    <a:pt x="496867" y="371977"/>
                  </a:cubicBezTo>
                  <a:cubicBezTo>
                    <a:pt x="496328" y="373451"/>
                    <a:pt x="496328" y="373451"/>
                    <a:pt x="495778" y="374955"/>
                  </a:cubicBezTo>
                  <a:cubicBezTo>
                    <a:pt x="495370" y="375890"/>
                    <a:pt x="494963" y="376824"/>
                    <a:pt x="494543" y="377788"/>
                  </a:cubicBezTo>
                  <a:cubicBezTo>
                    <a:pt x="493393" y="378171"/>
                    <a:pt x="492242" y="378555"/>
                    <a:pt x="491057" y="378950"/>
                  </a:cubicBezTo>
                  <a:cubicBezTo>
                    <a:pt x="490721" y="379621"/>
                    <a:pt x="490386" y="380292"/>
                    <a:pt x="490040" y="380983"/>
                  </a:cubicBezTo>
                  <a:cubicBezTo>
                    <a:pt x="488282" y="384499"/>
                    <a:pt x="485756" y="386713"/>
                    <a:pt x="482922" y="389409"/>
                  </a:cubicBezTo>
                  <a:cubicBezTo>
                    <a:pt x="482131" y="390380"/>
                    <a:pt x="482131" y="390380"/>
                    <a:pt x="481324" y="391370"/>
                  </a:cubicBezTo>
                  <a:cubicBezTo>
                    <a:pt x="478279" y="393829"/>
                    <a:pt x="475079" y="394424"/>
                    <a:pt x="471300" y="395220"/>
                  </a:cubicBezTo>
                  <a:cubicBezTo>
                    <a:pt x="468717" y="394693"/>
                    <a:pt x="468717" y="394693"/>
                    <a:pt x="466652" y="394058"/>
                  </a:cubicBezTo>
                  <a:cubicBezTo>
                    <a:pt x="467507" y="393803"/>
                    <a:pt x="468362" y="393548"/>
                    <a:pt x="469244" y="393286"/>
                  </a:cubicBezTo>
                  <a:cubicBezTo>
                    <a:pt x="476851" y="390814"/>
                    <a:pt x="480624" y="388907"/>
                    <a:pt x="485246" y="382436"/>
                  </a:cubicBezTo>
                  <a:cubicBezTo>
                    <a:pt x="486479" y="381412"/>
                    <a:pt x="487739" y="380419"/>
                    <a:pt x="489023" y="379458"/>
                  </a:cubicBezTo>
                  <a:cubicBezTo>
                    <a:pt x="492584" y="376302"/>
                    <a:pt x="492675" y="375287"/>
                    <a:pt x="493381" y="370815"/>
                  </a:cubicBezTo>
                  <a:cubicBezTo>
                    <a:pt x="494100" y="370287"/>
                    <a:pt x="494819" y="369760"/>
                    <a:pt x="495560" y="369217"/>
                  </a:cubicBezTo>
                  <a:cubicBezTo>
                    <a:pt x="499070" y="366533"/>
                    <a:pt x="500337" y="363338"/>
                    <a:pt x="501516" y="359193"/>
                  </a:cubicBezTo>
                  <a:cubicBezTo>
                    <a:pt x="502007" y="354922"/>
                    <a:pt x="501992" y="350685"/>
                    <a:pt x="501966" y="346389"/>
                  </a:cubicBezTo>
                  <a:cubicBezTo>
                    <a:pt x="501973" y="345110"/>
                    <a:pt x="501979" y="343830"/>
                    <a:pt x="501985" y="342512"/>
                  </a:cubicBezTo>
                  <a:cubicBezTo>
                    <a:pt x="502002" y="338231"/>
                    <a:pt x="501994" y="333950"/>
                    <a:pt x="501985" y="329669"/>
                  </a:cubicBezTo>
                  <a:cubicBezTo>
                    <a:pt x="501992" y="326597"/>
                    <a:pt x="502000" y="323525"/>
                    <a:pt x="502010" y="320453"/>
                  </a:cubicBezTo>
                  <a:cubicBezTo>
                    <a:pt x="502030" y="312978"/>
                    <a:pt x="502031" y="305503"/>
                    <a:pt x="502025" y="298027"/>
                  </a:cubicBezTo>
                  <a:cubicBezTo>
                    <a:pt x="502020" y="291948"/>
                    <a:pt x="502021" y="285869"/>
                    <a:pt x="502028" y="279790"/>
                  </a:cubicBezTo>
                  <a:cubicBezTo>
                    <a:pt x="502029" y="278924"/>
                    <a:pt x="502029" y="278058"/>
                    <a:pt x="502030" y="277166"/>
                  </a:cubicBezTo>
                  <a:cubicBezTo>
                    <a:pt x="502032" y="275406"/>
                    <a:pt x="502034" y="273647"/>
                    <a:pt x="502036" y="271887"/>
                  </a:cubicBezTo>
                  <a:cubicBezTo>
                    <a:pt x="502052" y="255392"/>
                    <a:pt x="502045" y="238897"/>
                    <a:pt x="502032" y="222402"/>
                  </a:cubicBezTo>
                  <a:cubicBezTo>
                    <a:pt x="502020" y="207328"/>
                    <a:pt x="502035" y="192255"/>
                    <a:pt x="502063" y="177181"/>
                  </a:cubicBezTo>
                  <a:cubicBezTo>
                    <a:pt x="502092" y="161689"/>
                    <a:pt x="502103" y="146196"/>
                    <a:pt x="502095" y="130704"/>
                  </a:cubicBezTo>
                  <a:cubicBezTo>
                    <a:pt x="502091" y="122012"/>
                    <a:pt x="502094" y="113320"/>
                    <a:pt x="502114" y="104629"/>
                  </a:cubicBezTo>
                  <a:cubicBezTo>
                    <a:pt x="502131" y="97227"/>
                    <a:pt x="502132" y="89826"/>
                    <a:pt x="502112" y="82425"/>
                  </a:cubicBezTo>
                  <a:cubicBezTo>
                    <a:pt x="502102" y="78653"/>
                    <a:pt x="502102" y="74881"/>
                    <a:pt x="502117" y="71108"/>
                  </a:cubicBezTo>
                  <a:cubicBezTo>
                    <a:pt x="502132" y="67009"/>
                    <a:pt x="502119" y="62910"/>
                    <a:pt x="502098" y="58810"/>
                  </a:cubicBezTo>
                  <a:cubicBezTo>
                    <a:pt x="502110" y="57632"/>
                    <a:pt x="502121" y="56454"/>
                    <a:pt x="502132" y="55240"/>
                  </a:cubicBezTo>
                  <a:cubicBezTo>
                    <a:pt x="502050" y="47221"/>
                    <a:pt x="500769" y="39750"/>
                    <a:pt x="496867" y="32632"/>
                  </a:cubicBezTo>
                  <a:cubicBezTo>
                    <a:pt x="495717" y="32248"/>
                    <a:pt x="494566" y="31865"/>
                    <a:pt x="493381" y="31470"/>
                  </a:cubicBezTo>
                  <a:cubicBezTo>
                    <a:pt x="492203" y="29542"/>
                    <a:pt x="491044" y="27603"/>
                    <a:pt x="489894" y="25659"/>
                  </a:cubicBezTo>
                  <a:cubicBezTo>
                    <a:pt x="488008" y="23673"/>
                    <a:pt x="486067" y="21737"/>
                    <a:pt x="484084" y="19848"/>
                  </a:cubicBezTo>
                  <a:cubicBezTo>
                    <a:pt x="483101" y="18817"/>
                    <a:pt x="482118" y="17787"/>
                    <a:pt x="481106" y="16725"/>
                  </a:cubicBezTo>
                  <a:cubicBezTo>
                    <a:pt x="478626" y="14372"/>
                    <a:pt x="476753" y="12988"/>
                    <a:pt x="473625" y="11713"/>
                  </a:cubicBezTo>
                  <a:cubicBezTo>
                    <a:pt x="473625" y="10946"/>
                    <a:pt x="473625" y="10179"/>
                    <a:pt x="473625" y="9389"/>
                  </a:cubicBezTo>
                  <a:cubicBezTo>
                    <a:pt x="463299" y="7006"/>
                    <a:pt x="453212" y="6735"/>
                    <a:pt x="442676" y="6769"/>
                  </a:cubicBezTo>
                  <a:cubicBezTo>
                    <a:pt x="440858" y="6767"/>
                    <a:pt x="439041" y="6763"/>
                    <a:pt x="437223" y="6758"/>
                  </a:cubicBezTo>
                  <a:cubicBezTo>
                    <a:pt x="432257" y="6749"/>
                    <a:pt x="427291" y="6753"/>
                    <a:pt x="422325" y="6761"/>
                  </a:cubicBezTo>
                  <a:cubicBezTo>
                    <a:pt x="416957" y="6766"/>
                    <a:pt x="411590" y="6758"/>
                    <a:pt x="406223" y="6751"/>
                  </a:cubicBezTo>
                  <a:cubicBezTo>
                    <a:pt x="395720" y="6741"/>
                    <a:pt x="385217" y="6743"/>
                    <a:pt x="374714" y="6750"/>
                  </a:cubicBezTo>
                  <a:cubicBezTo>
                    <a:pt x="366175" y="6755"/>
                    <a:pt x="357636" y="6756"/>
                    <a:pt x="349097" y="6754"/>
                  </a:cubicBezTo>
                  <a:cubicBezTo>
                    <a:pt x="347881" y="6753"/>
                    <a:pt x="346664" y="6753"/>
                    <a:pt x="345410" y="6752"/>
                  </a:cubicBezTo>
                  <a:cubicBezTo>
                    <a:pt x="342938" y="6752"/>
                    <a:pt x="340467" y="6751"/>
                    <a:pt x="337995" y="6750"/>
                  </a:cubicBezTo>
                  <a:cubicBezTo>
                    <a:pt x="314831" y="6744"/>
                    <a:pt x="291667" y="6751"/>
                    <a:pt x="268503" y="6764"/>
                  </a:cubicBezTo>
                  <a:cubicBezTo>
                    <a:pt x="248642" y="6774"/>
                    <a:pt x="228781" y="6772"/>
                    <a:pt x="208920" y="6762"/>
                  </a:cubicBezTo>
                  <a:cubicBezTo>
                    <a:pt x="185840" y="6749"/>
                    <a:pt x="162759" y="6744"/>
                    <a:pt x="139678" y="6751"/>
                  </a:cubicBezTo>
                  <a:cubicBezTo>
                    <a:pt x="137215" y="6752"/>
                    <a:pt x="134752" y="6753"/>
                    <a:pt x="132289" y="6754"/>
                  </a:cubicBezTo>
                  <a:cubicBezTo>
                    <a:pt x="131077" y="6754"/>
                    <a:pt x="129865" y="6754"/>
                    <a:pt x="128617" y="6755"/>
                  </a:cubicBezTo>
                  <a:cubicBezTo>
                    <a:pt x="120092" y="6757"/>
                    <a:pt x="111568" y="6753"/>
                    <a:pt x="103043" y="6748"/>
                  </a:cubicBezTo>
                  <a:cubicBezTo>
                    <a:pt x="92649" y="6741"/>
                    <a:pt x="82254" y="6743"/>
                    <a:pt x="71860" y="6755"/>
                  </a:cubicBezTo>
                  <a:cubicBezTo>
                    <a:pt x="66560" y="6761"/>
                    <a:pt x="61260" y="6764"/>
                    <a:pt x="55960" y="6756"/>
                  </a:cubicBezTo>
                  <a:cubicBezTo>
                    <a:pt x="51102" y="6749"/>
                    <a:pt x="46244" y="6753"/>
                    <a:pt x="41386" y="6765"/>
                  </a:cubicBezTo>
                  <a:cubicBezTo>
                    <a:pt x="39635" y="6768"/>
                    <a:pt x="37884" y="6767"/>
                    <a:pt x="36133" y="6761"/>
                  </a:cubicBezTo>
                  <a:cubicBezTo>
                    <a:pt x="26984" y="6734"/>
                    <a:pt x="18198" y="7128"/>
                    <a:pt x="9191" y="8891"/>
                  </a:cubicBezTo>
                  <a:cubicBezTo>
                    <a:pt x="6444" y="9389"/>
                    <a:pt x="6444" y="9389"/>
                    <a:pt x="2957" y="9389"/>
                  </a:cubicBezTo>
                  <a:cubicBezTo>
                    <a:pt x="13010" y="2478"/>
                    <a:pt x="24216" y="3241"/>
                    <a:pt x="35891" y="3267"/>
                  </a:cubicBezTo>
                  <a:close/>
                </a:path>
              </a:pathLst>
            </a:custGeom>
            <a:solidFill>
              <a:srgbClr val="B2B4B6"/>
            </a:solidFill>
            <a:ln w="1162" cap="flat">
              <a:noFill/>
              <a:prstDash val="solid"/>
              <a:miter/>
            </a:ln>
          </p:spPr>
          <p:txBody>
            <a:bodyPr/>
            <a:lstStyle/>
            <a:p>
              <a:endParaRPr lang="en-GB"/>
            </a:p>
          </p:txBody>
        </p:sp>
        <p:sp>
          <p:nvSpPr>
            <p:cNvPr id="485" name="Freeform 484">
              <a:extLst>
                <a:ext uri="{FF2B5EF4-FFF2-40B4-BE49-F238E27FC236}">
                  <a16:creationId xmlns:a16="http://schemas.microsoft.com/office/drawing/2014/main" id="{52E7C107-9A05-75AA-74FF-3C3FF9F66ACB}"/>
                </a:ext>
              </a:extLst>
            </p:cNvPr>
            <p:cNvSpPr/>
            <p:nvPr/>
          </p:nvSpPr>
          <p:spPr>
            <a:xfrm>
              <a:off x="3390717" y="3565288"/>
              <a:ext cx="506856" cy="255831"/>
            </a:xfrm>
            <a:custGeom>
              <a:avLst/>
              <a:gdLst>
                <a:gd name="csX0" fmla="*/ 12200 w 506856"/>
                <a:gd name="csY0" fmla="*/ 3082 h 255831"/>
                <a:gd name="csX1" fmla="*/ 14763 w 506856"/>
                <a:gd name="csY1" fmla="*/ 3077 h 255831"/>
                <a:gd name="csX2" fmla="*/ 23372 w 506856"/>
                <a:gd name="csY2" fmla="*/ 3081 h 255831"/>
                <a:gd name="csX3" fmla="*/ 29563 w 506856"/>
                <a:gd name="csY3" fmla="*/ 3075 h 255831"/>
                <a:gd name="csX4" fmla="*/ 46661 w 506856"/>
                <a:gd name="csY4" fmla="*/ 3076 h 255831"/>
                <a:gd name="csX5" fmla="*/ 65068 w 506856"/>
                <a:gd name="csY5" fmla="*/ 3072 h 255831"/>
                <a:gd name="csX6" fmla="*/ 101163 w 506856"/>
                <a:gd name="csY6" fmla="*/ 3071 h 255831"/>
                <a:gd name="csX7" fmla="*/ 130491 w 506856"/>
                <a:gd name="csY7" fmla="*/ 3073 h 255831"/>
                <a:gd name="csX8" fmla="*/ 134699 w 506856"/>
                <a:gd name="csY8" fmla="*/ 3072 h 255831"/>
                <a:gd name="csX9" fmla="*/ 143160 w 506856"/>
                <a:gd name="csY9" fmla="*/ 3071 h 255831"/>
                <a:gd name="csX10" fmla="*/ 222614 w 506856"/>
                <a:gd name="csY10" fmla="*/ 3078 h 255831"/>
                <a:gd name="csX11" fmla="*/ 290844 w 506856"/>
                <a:gd name="csY11" fmla="*/ 3077 h 255831"/>
                <a:gd name="csX12" fmla="*/ 369987 w 506856"/>
                <a:gd name="csY12" fmla="*/ 3072 h 255831"/>
                <a:gd name="csX13" fmla="*/ 378421 w 506856"/>
                <a:gd name="csY13" fmla="*/ 3073 h 255831"/>
                <a:gd name="csX14" fmla="*/ 382614 w 506856"/>
                <a:gd name="csY14" fmla="*/ 3073 h 255831"/>
                <a:gd name="csX15" fmla="*/ 411913 w 506856"/>
                <a:gd name="csY15" fmla="*/ 3070 h 255831"/>
                <a:gd name="csX16" fmla="*/ 447610 w 506856"/>
                <a:gd name="csY16" fmla="*/ 3074 h 255831"/>
                <a:gd name="csX17" fmla="*/ 465836 w 506856"/>
                <a:gd name="csY17" fmla="*/ 3074 h 255831"/>
                <a:gd name="csX18" fmla="*/ 482505 w 506856"/>
                <a:gd name="csY18" fmla="*/ 3079 h 255831"/>
                <a:gd name="csX19" fmla="*/ 488551 w 506856"/>
                <a:gd name="csY19" fmla="*/ 3076 h 255831"/>
                <a:gd name="csX20" fmla="*/ 496739 w 506856"/>
                <a:gd name="csY20" fmla="*/ 3082 h 255831"/>
                <a:gd name="csX21" fmla="*/ 501343 w 506856"/>
                <a:gd name="csY21" fmla="*/ 3082 h 255831"/>
                <a:gd name="csX22" fmla="*/ 509779 w 506856"/>
                <a:gd name="csY22" fmla="*/ 4390 h 255831"/>
                <a:gd name="csX23" fmla="*/ 509779 w 506856"/>
                <a:gd name="csY23" fmla="*/ 253088 h 255831"/>
                <a:gd name="csX24" fmla="*/ 507455 w 506856"/>
                <a:gd name="csY24" fmla="*/ 253088 h 255831"/>
                <a:gd name="csX25" fmla="*/ 506293 w 506856"/>
                <a:gd name="csY25" fmla="*/ 6715 h 255831"/>
                <a:gd name="csX26" fmla="*/ 328714 w 506856"/>
                <a:gd name="csY26" fmla="*/ 6658 h 255831"/>
                <a:gd name="csX27" fmla="*/ 292853 w 506856"/>
                <a:gd name="csY27" fmla="*/ 6651 h 255831"/>
                <a:gd name="csX28" fmla="*/ 288313 w 506856"/>
                <a:gd name="csY28" fmla="*/ 6650 h 255831"/>
                <a:gd name="csX29" fmla="*/ 215642 w 506856"/>
                <a:gd name="csY29" fmla="*/ 6625 h 255831"/>
                <a:gd name="csX30" fmla="*/ 141123 w 506856"/>
                <a:gd name="csY30" fmla="*/ 6605 h 255831"/>
                <a:gd name="csX31" fmla="*/ 95100 w 506856"/>
                <a:gd name="csY31" fmla="*/ 6589 h 255831"/>
                <a:gd name="csX32" fmla="*/ 63587 w 506856"/>
                <a:gd name="csY32" fmla="*/ 6583 h 255831"/>
                <a:gd name="csX33" fmla="*/ 45377 w 506856"/>
                <a:gd name="csY33" fmla="*/ 6576 h 255831"/>
                <a:gd name="csX34" fmla="*/ 28734 w 506856"/>
                <a:gd name="csY34" fmla="*/ 6574 h 255831"/>
                <a:gd name="csX35" fmla="*/ 22686 w 506856"/>
                <a:gd name="csY35" fmla="*/ 6569 h 255831"/>
                <a:gd name="csX36" fmla="*/ 14519 w 506856"/>
                <a:gd name="csY36" fmla="*/ 6572 h 255831"/>
                <a:gd name="csX37" fmla="*/ 9921 w 506856"/>
                <a:gd name="csY37" fmla="*/ 6570 h 255831"/>
                <a:gd name="csX38" fmla="*/ 5410 w 506856"/>
                <a:gd name="csY38" fmla="*/ 7877 h 255831"/>
                <a:gd name="csX39" fmla="*/ 5262 w 506856"/>
                <a:gd name="csY39" fmla="*/ 17131 h 255831"/>
                <a:gd name="csX40" fmla="*/ 5257 w 506856"/>
                <a:gd name="csY40" fmla="*/ 20105 h 255831"/>
                <a:gd name="csX41" fmla="*/ 5260 w 506856"/>
                <a:gd name="csY41" fmla="*/ 30051 h 255831"/>
                <a:gd name="csX42" fmla="*/ 5253 w 506856"/>
                <a:gd name="csY42" fmla="*/ 37150 h 255831"/>
                <a:gd name="csX43" fmla="*/ 5254 w 506856"/>
                <a:gd name="csY43" fmla="*/ 56500 h 255831"/>
                <a:gd name="csX44" fmla="*/ 5252 w 506856"/>
                <a:gd name="csY44" fmla="*/ 76728 h 255831"/>
                <a:gd name="csX45" fmla="*/ 5258 w 506856"/>
                <a:gd name="csY45" fmla="*/ 110730 h 255831"/>
                <a:gd name="csX46" fmla="*/ 5256 w 506856"/>
                <a:gd name="csY46" fmla="*/ 150027 h 255831"/>
                <a:gd name="csX47" fmla="*/ 5253 w 506856"/>
                <a:gd name="csY47" fmla="*/ 183742 h 255831"/>
                <a:gd name="csX48" fmla="*/ 5252 w 506856"/>
                <a:gd name="csY48" fmla="*/ 203888 h 255831"/>
                <a:gd name="csX49" fmla="*/ 5257 w 506856"/>
                <a:gd name="csY49" fmla="*/ 222852 h 255831"/>
                <a:gd name="csX50" fmla="*/ 5256 w 506856"/>
                <a:gd name="csY50" fmla="*/ 229806 h 255831"/>
                <a:gd name="csX51" fmla="*/ 5262 w 506856"/>
                <a:gd name="csY51" fmla="*/ 239315 h 255831"/>
                <a:gd name="csX52" fmla="*/ 5254 w 506856"/>
                <a:gd name="csY52" fmla="*/ 242081 h 255831"/>
                <a:gd name="csX53" fmla="*/ 6572 w 506856"/>
                <a:gd name="csY53" fmla="*/ 258899 h 255831"/>
                <a:gd name="csX54" fmla="*/ 3531 w 506856"/>
                <a:gd name="csY54" fmla="*/ 255618 h 255831"/>
                <a:gd name="csX55" fmla="*/ 2938 w 506856"/>
                <a:gd name="csY55" fmla="*/ 243096 h 255831"/>
                <a:gd name="csX56" fmla="*/ 2933 w 506856"/>
                <a:gd name="csY56" fmla="*/ 240009 h 255831"/>
                <a:gd name="csX57" fmla="*/ 2935 w 506856"/>
                <a:gd name="csY57" fmla="*/ 229749 h 255831"/>
                <a:gd name="csX58" fmla="*/ 2929 w 506856"/>
                <a:gd name="csY58" fmla="*/ 222402 h 255831"/>
                <a:gd name="csX59" fmla="*/ 2930 w 506856"/>
                <a:gd name="csY59" fmla="*/ 202436 h 255831"/>
                <a:gd name="csX60" fmla="*/ 2928 w 506856"/>
                <a:gd name="csY60" fmla="*/ 181573 h 255831"/>
                <a:gd name="csX61" fmla="*/ 2934 w 506856"/>
                <a:gd name="csY61" fmla="*/ 146546 h 255831"/>
                <a:gd name="csX62" fmla="*/ 2932 w 506856"/>
                <a:gd name="csY62" fmla="*/ 105991 h 255831"/>
                <a:gd name="csX63" fmla="*/ 2929 w 506856"/>
                <a:gd name="csY63" fmla="*/ 71219 h 255831"/>
                <a:gd name="csX64" fmla="*/ 2927 w 506856"/>
                <a:gd name="csY64" fmla="*/ 50429 h 255831"/>
                <a:gd name="csX65" fmla="*/ 2933 w 506856"/>
                <a:gd name="csY65" fmla="*/ 30899 h 255831"/>
                <a:gd name="csX66" fmla="*/ 2931 w 506856"/>
                <a:gd name="csY66" fmla="*/ 23709 h 255831"/>
                <a:gd name="csX67" fmla="*/ 2938 w 506856"/>
                <a:gd name="csY67" fmla="*/ 13940 h 255831"/>
                <a:gd name="csX68" fmla="*/ 2930 w 506856"/>
                <a:gd name="csY68" fmla="*/ 11028 h 255831"/>
                <a:gd name="csX69" fmla="*/ 12200 w 506856"/>
                <a:gd name="csY69" fmla="*/ 3082 h 2558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Lst>
              <a:rect l="l" t="t" r="r" b="b"/>
              <a:pathLst>
                <a:path w="506856" h="255831">
                  <a:moveTo>
                    <a:pt x="12200" y="3082"/>
                  </a:moveTo>
                  <a:cubicBezTo>
                    <a:pt x="13469" y="3079"/>
                    <a:pt x="13469" y="3079"/>
                    <a:pt x="14763" y="3077"/>
                  </a:cubicBezTo>
                  <a:cubicBezTo>
                    <a:pt x="17632" y="3072"/>
                    <a:pt x="20502" y="3077"/>
                    <a:pt x="23372" y="3081"/>
                  </a:cubicBezTo>
                  <a:cubicBezTo>
                    <a:pt x="25435" y="3079"/>
                    <a:pt x="27499" y="3077"/>
                    <a:pt x="29563" y="3075"/>
                  </a:cubicBezTo>
                  <a:cubicBezTo>
                    <a:pt x="35262" y="3070"/>
                    <a:pt x="40961" y="3073"/>
                    <a:pt x="46661" y="3076"/>
                  </a:cubicBezTo>
                  <a:cubicBezTo>
                    <a:pt x="52796" y="3079"/>
                    <a:pt x="58932" y="3075"/>
                    <a:pt x="65068" y="3072"/>
                  </a:cubicBezTo>
                  <a:cubicBezTo>
                    <a:pt x="77099" y="3066"/>
                    <a:pt x="89131" y="3068"/>
                    <a:pt x="101163" y="3071"/>
                  </a:cubicBezTo>
                  <a:cubicBezTo>
                    <a:pt x="110939" y="3074"/>
                    <a:pt x="120715" y="3074"/>
                    <a:pt x="130491" y="3073"/>
                  </a:cubicBezTo>
                  <a:cubicBezTo>
                    <a:pt x="131879" y="3072"/>
                    <a:pt x="133268" y="3072"/>
                    <a:pt x="134699" y="3072"/>
                  </a:cubicBezTo>
                  <a:cubicBezTo>
                    <a:pt x="137519" y="3072"/>
                    <a:pt x="140340" y="3071"/>
                    <a:pt x="143160" y="3071"/>
                  </a:cubicBezTo>
                  <a:cubicBezTo>
                    <a:pt x="169645" y="3068"/>
                    <a:pt x="196129" y="3071"/>
                    <a:pt x="222614" y="3078"/>
                  </a:cubicBezTo>
                  <a:cubicBezTo>
                    <a:pt x="245357" y="3083"/>
                    <a:pt x="268100" y="3082"/>
                    <a:pt x="290844" y="3077"/>
                  </a:cubicBezTo>
                  <a:cubicBezTo>
                    <a:pt x="317225" y="3070"/>
                    <a:pt x="343606" y="3068"/>
                    <a:pt x="369987" y="3072"/>
                  </a:cubicBezTo>
                  <a:cubicBezTo>
                    <a:pt x="372798" y="3072"/>
                    <a:pt x="375610" y="3072"/>
                    <a:pt x="378421" y="3073"/>
                  </a:cubicBezTo>
                  <a:cubicBezTo>
                    <a:pt x="379805" y="3073"/>
                    <a:pt x="381188" y="3073"/>
                    <a:pt x="382614" y="3073"/>
                  </a:cubicBezTo>
                  <a:cubicBezTo>
                    <a:pt x="392380" y="3074"/>
                    <a:pt x="402147" y="3072"/>
                    <a:pt x="411913" y="3070"/>
                  </a:cubicBezTo>
                  <a:cubicBezTo>
                    <a:pt x="423812" y="3066"/>
                    <a:pt x="435711" y="3067"/>
                    <a:pt x="447610" y="3074"/>
                  </a:cubicBezTo>
                  <a:cubicBezTo>
                    <a:pt x="453685" y="3077"/>
                    <a:pt x="459761" y="3078"/>
                    <a:pt x="465836" y="3074"/>
                  </a:cubicBezTo>
                  <a:cubicBezTo>
                    <a:pt x="471392" y="3071"/>
                    <a:pt x="476949" y="3072"/>
                    <a:pt x="482505" y="3079"/>
                  </a:cubicBezTo>
                  <a:cubicBezTo>
                    <a:pt x="484520" y="3080"/>
                    <a:pt x="486536" y="3079"/>
                    <a:pt x="488551" y="3076"/>
                  </a:cubicBezTo>
                  <a:cubicBezTo>
                    <a:pt x="491281" y="3073"/>
                    <a:pt x="494010" y="3076"/>
                    <a:pt x="496739" y="3082"/>
                  </a:cubicBezTo>
                  <a:cubicBezTo>
                    <a:pt x="498259" y="3082"/>
                    <a:pt x="499778" y="3082"/>
                    <a:pt x="501343" y="3082"/>
                  </a:cubicBezTo>
                  <a:cubicBezTo>
                    <a:pt x="505131" y="3228"/>
                    <a:pt x="505131" y="3228"/>
                    <a:pt x="509779" y="4390"/>
                  </a:cubicBezTo>
                  <a:cubicBezTo>
                    <a:pt x="509779" y="86461"/>
                    <a:pt x="509779" y="168531"/>
                    <a:pt x="509779" y="253088"/>
                  </a:cubicBezTo>
                  <a:cubicBezTo>
                    <a:pt x="509012" y="253088"/>
                    <a:pt x="508245" y="253088"/>
                    <a:pt x="507455" y="253088"/>
                  </a:cubicBezTo>
                  <a:cubicBezTo>
                    <a:pt x="507071" y="171785"/>
                    <a:pt x="506688" y="90482"/>
                    <a:pt x="506293" y="6715"/>
                  </a:cubicBezTo>
                  <a:cubicBezTo>
                    <a:pt x="417504" y="6681"/>
                    <a:pt x="417504" y="6681"/>
                    <a:pt x="328714" y="6658"/>
                  </a:cubicBezTo>
                  <a:cubicBezTo>
                    <a:pt x="316761" y="6656"/>
                    <a:pt x="304807" y="6653"/>
                    <a:pt x="292853" y="6651"/>
                  </a:cubicBezTo>
                  <a:cubicBezTo>
                    <a:pt x="291355" y="6650"/>
                    <a:pt x="289856" y="6650"/>
                    <a:pt x="288313" y="6650"/>
                  </a:cubicBezTo>
                  <a:cubicBezTo>
                    <a:pt x="264089" y="6645"/>
                    <a:pt x="239866" y="6636"/>
                    <a:pt x="215642" y="6625"/>
                  </a:cubicBezTo>
                  <a:cubicBezTo>
                    <a:pt x="190802" y="6614"/>
                    <a:pt x="165963" y="6608"/>
                    <a:pt x="141123" y="6605"/>
                  </a:cubicBezTo>
                  <a:cubicBezTo>
                    <a:pt x="125782" y="6604"/>
                    <a:pt x="110441" y="6599"/>
                    <a:pt x="95100" y="6589"/>
                  </a:cubicBezTo>
                  <a:cubicBezTo>
                    <a:pt x="84596" y="6583"/>
                    <a:pt x="74092" y="6581"/>
                    <a:pt x="63587" y="6583"/>
                  </a:cubicBezTo>
                  <a:cubicBezTo>
                    <a:pt x="57517" y="6583"/>
                    <a:pt x="51447" y="6582"/>
                    <a:pt x="45377" y="6576"/>
                  </a:cubicBezTo>
                  <a:cubicBezTo>
                    <a:pt x="39829" y="6570"/>
                    <a:pt x="34282" y="6570"/>
                    <a:pt x="28734" y="6574"/>
                  </a:cubicBezTo>
                  <a:cubicBezTo>
                    <a:pt x="26718" y="6575"/>
                    <a:pt x="24702" y="6573"/>
                    <a:pt x="22686" y="6569"/>
                  </a:cubicBezTo>
                  <a:cubicBezTo>
                    <a:pt x="19964" y="6565"/>
                    <a:pt x="17242" y="6567"/>
                    <a:pt x="14519" y="6572"/>
                  </a:cubicBezTo>
                  <a:cubicBezTo>
                    <a:pt x="13002" y="6571"/>
                    <a:pt x="11484" y="6571"/>
                    <a:pt x="9921" y="6570"/>
                  </a:cubicBezTo>
                  <a:cubicBezTo>
                    <a:pt x="6693" y="6331"/>
                    <a:pt x="6693" y="6331"/>
                    <a:pt x="5410" y="7877"/>
                  </a:cubicBezTo>
                  <a:cubicBezTo>
                    <a:pt x="5294" y="10971"/>
                    <a:pt x="5254" y="14036"/>
                    <a:pt x="5262" y="17131"/>
                  </a:cubicBezTo>
                  <a:cubicBezTo>
                    <a:pt x="5261" y="18112"/>
                    <a:pt x="5259" y="19094"/>
                    <a:pt x="5257" y="20105"/>
                  </a:cubicBezTo>
                  <a:cubicBezTo>
                    <a:pt x="5252" y="23420"/>
                    <a:pt x="5256" y="26735"/>
                    <a:pt x="5260" y="30051"/>
                  </a:cubicBezTo>
                  <a:cubicBezTo>
                    <a:pt x="5258" y="32417"/>
                    <a:pt x="5256" y="34784"/>
                    <a:pt x="5253" y="37150"/>
                  </a:cubicBezTo>
                  <a:cubicBezTo>
                    <a:pt x="5248" y="43600"/>
                    <a:pt x="5250" y="50050"/>
                    <a:pt x="5254" y="56500"/>
                  </a:cubicBezTo>
                  <a:cubicBezTo>
                    <a:pt x="5257" y="63242"/>
                    <a:pt x="5254" y="69985"/>
                    <a:pt x="5252" y="76728"/>
                  </a:cubicBezTo>
                  <a:cubicBezTo>
                    <a:pt x="5250" y="88062"/>
                    <a:pt x="5253" y="99396"/>
                    <a:pt x="5258" y="110730"/>
                  </a:cubicBezTo>
                  <a:cubicBezTo>
                    <a:pt x="5265" y="123829"/>
                    <a:pt x="5263" y="136928"/>
                    <a:pt x="5256" y="150027"/>
                  </a:cubicBezTo>
                  <a:cubicBezTo>
                    <a:pt x="5251" y="161265"/>
                    <a:pt x="5250" y="172504"/>
                    <a:pt x="5253" y="183742"/>
                  </a:cubicBezTo>
                  <a:cubicBezTo>
                    <a:pt x="5255" y="190458"/>
                    <a:pt x="5255" y="197173"/>
                    <a:pt x="5252" y="203888"/>
                  </a:cubicBezTo>
                  <a:cubicBezTo>
                    <a:pt x="5248" y="210209"/>
                    <a:pt x="5250" y="216531"/>
                    <a:pt x="5257" y="222852"/>
                  </a:cubicBezTo>
                  <a:cubicBezTo>
                    <a:pt x="5259" y="225170"/>
                    <a:pt x="5258" y="227488"/>
                    <a:pt x="5256" y="229806"/>
                  </a:cubicBezTo>
                  <a:cubicBezTo>
                    <a:pt x="5253" y="232976"/>
                    <a:pt x="5257" y="236145"/>
                    <a:pt x="5262" y="239315"/>
                  </a:cubicBezTo>
                  <a:cubicBezTo>
                    <a:pt x="5260" y="240228"/>
                    <a:pt x="5257" y="241140"/>
                    <a:pt x="5254" y="242081"/>
                  </a:cubicBezTo>
                  <a:cubicBezTo>
                    <a:pt x="5275" y="247782"/>
                    <a:pt x="5766" y="253254"/>
                    <a:pt x="6572" y="258899"/>
                  </a:cubicBezTo>
                  <a:cubicBezTo>
                    <a:pt x="4248" y="257737"/>
                    <a:pt x="4248" y="257737"/>
                    <a:pt x="3531" y="255618"/>
                  </a:cubicBezTo>
                  <a:cubicBezTo>
                    <a:pt x="2801" y="251469"/>
                    <a:pt x="2927" y="247296"/>
                    <a:pt x="2938" y="243096"/>
                  </a:cubicBezTo>
                  <a:cubicBezTo>
                    <a:pt x="2936" y="242077"/>
                    <a:pt x="2934" y="241058"/>
                    <a:pt x="2933" y="240009"/>
                  </a:cubicBezTo>
                  <a:cubicBezTo>
                    <a:pt x="2928" y="236589"/>
                    <a:pt x="2932" y="233169"/>
                    <a:pt x="2935" y="229749"/>
                  </a:cubicBezTo>
                  <a:cubicBezTo>
                    <a:pt x="2934" y="227300"/>
                    <a:pt x="2932" y="224851"/>
                    <a:pt x="2929" y="222402"/>
                  </a:cubicBezTo>
                  <a:cubicBezTo>
                    <a:pt x="2924" y="215747"/>
                    <a:pt x="2926" y="209092"/>
                    <a:pt x="2930" y="202436"/>
                  </a:cubicBezTo>
                  <a:cubicBezTo>
                    <a:pt x="2932" y="195482"/>
                    <a:pt x="2930" y="188528"/>
                    <a:pt x="2928" y="181573"/>
                  </a:cubicBezTo>
                  <a:cubicBezTo>
                    <a:pt x="2926" y="169898"/>
                    <a:pt x="2929" y="158222"/>
                    <a:pt x="2934" y="146546"/>
                  </a:cubicBezTo>
                  <a:cubicBezTo>
                    <a:pt x="2940" y="133028"/>
                    <a:pt x="2938" y="119509"/>
                    <a:pt x="2932" y="105991"/>
                  </a:cubicBezTo>
                  <a:cubicBezTo>
                    <a:pt x="2927" y="94400"/>
                    <a:pt x="2926" y="82809"/>
                    <a:pt x="2929" y="71219"/>
                  </a:cubicBezTo>
                  <a:cubicBezTo>
                    <a:pt x="2931" y="64289"/>
                    <a:pt x="2931" y="57359"/>
                    <a:pt x="2927" y="50429"/>
                  </a:cubicBezTo>
                  <a:cubicBezTo>
                    <a:pt x="2924" y="43919"/>
                    <a:pt x="2926" y="37409"/>
                    <a:pt x="2933" y="30899"/>
                  </a:cubicBezTo>
                  <a:cubicBezTo>
                    <a:pt x="2934" y="28502"/>
                    <a:pt x="2934" y="26106"/>
                    <a:pt x="2931" y="23709"/>
                  </a:cubicBezTo>
                  <a:cubicBezTo>
                    <a:pt x="2928" y="20453"/>
                    <a:pt x="2932" y="17197"/>
                    <a:pt x="2938" y="13940"/>
                  </a:cubicBezTo>
                  <a:cubicBezTo>
                    <a:pt x="2935" y="12979"/>
                    <a:pt x="2933" y="12018"/>
                    <a:pt x="2930" y="11028"/>
                  </a:cubicBezTo>
                  <a:cubicBezTo>
                    <a:pt x="2960" y="2555"/>
                    <a:pt x="3926" y="3083"/>
                    <a:pt x="12200" y="3082"/>
                  </a:cubicBezTo>
                  <a:close/>
                </a:path>
              </a:pathLst>
            </a:custGeom>
            <a:solidFill>
              <a:srgbClr val="626566"/>
            </a:solidFill>
            <a:ln w="1162" cap="flat">
              <a:noFill/>
              <a:prstDash val="solid"/>
              <a:miter/>
            </a:ln>
          </p:spPr>
          <p:txBody>
            <a:bodyPr/>
            <a:lstStyle/>
            <a:p>
              <a:endParaRPr lang="en-GB"/>
            </a:p>
          </p:txBody>
        </p:sp>
        <p:sp>
          <p:nvSpPr>
            <p:cNvPr id="550" name="Freeform 549">
              <a:extLst>
                <a:ext uri="{FF2B5EF4-FFF2-40B4-BE49-F238E27FC236}">
                  <a16:creationId xmlns:a16="http://schemas.microsoft.com/office/drawing/2014/main" id="{AD5DCEE3-A029-DFD4-1681-C9FF1C163CD1}"/>
                </a:ext>
              </a:extLst>
            </p:cNvPr>
            <p:cNvSpPr/>
            <p:nvPr/>
          </p:nvSpPr>
          <p:spPr>
            <a:xfrm>
              <a:off x="3418771" y="3465504"/>
              <a:ext cx="492907" cy="396748"/>
            </a:xfrm>
            <a:custGeom>
              <a:avLst/>
              <a:gdLst>
                <a:gd name="csX0" fmla="*/ 454238 w 492907"/>
                <a:gd name="csY0" fmla="*/ 2982 h 396748"/>
                <a:gd name="csX1" fmla="*/ 469346 w 492907"/>
                <a:gd name="csY1" fmla="*/ 7631 h 396748"/>
                <a:gd name="csX2" fmla="*/ 473994 w 492907"/>
                <a:gd name="csY2" fmla="*/ 9955 h 396748"/>
                <a:gd name="csX3" fmla="*/ 473994 w 492907"/>
                <a:gd name="csY3" fmla="*/ 12279 h 396748"/>
                <a:gd name="csX4" fmla="*/ 475955 w 492907"/>
                <a:gd name="csY4" fmla="*/ 13151 h 396748"/>
                <a:gd name="csX5" fmla="*/ 490264 w 492907"/>
                <a:gd name="csY5" fmla="*/ 28549 h 396748"/>
                <a:gd name="csX6" fmla="*/ 491399 w 492907"/>
                <a:gd name="csY6" fmla="*/ 30420 h 396748"/>
                <a:gd name="csX7" fmla="*/ 495775 w 492907"/>
                <a:gd name="csY7" fmla="*/ 50195 h 396748"/>
                <a:gd name="csX8" fmla="*/ 495875 w 492907"/>
                <a:gd name="csY8" fmla="*/ 54210 h 396748"/>
                <a:gd name="csX9" fmla="*/ 496075 w 492907"/>
                <a:gd name="csY9" fmla="*/ 69224 h 396748"/>
                <a:gd name="csX10" fmla="*/ 496100 w 492907"/>
                <a:gd name="csY10" fmla="*/ 72326 h 396748"/>
                <a:gd name="csX11" fmla="*/ 496231 w 492907"/>
                <a:gd name="csY11" fmla="*/ 127487 h 396748"/>
                <a:gd name="csX12" fmla="*/ 496233 w 492907"/>
                <a:gd name="csY12" fmla="*/ 150240 h 396748"/>
                <a:gd name="csX13" fmla="*/ 496225 w 492907"/>
                <a:gd name="csY13" fmla="*/ 190802 h 396748"/>
                <a:gd name="csX14" fmla="*/ 496226 w 492907"/>
                <a:gd name="csY14" fmla="*/ 227472 h 396748"/>
                <a:gd name="csX15" fmla="*/ 496231 w 492907"/>
                <a:gd name="csY15" fmla="*/ 270298 h 396748"/>
                <a:gd name="csX16" fmla="*/ 496233 w 492907"/>
                <a:gd name="csY16" fmla="*/ 292882 h 396748"/>
                <a:gd name="csX17" fmla="*/ 496228 w 492907"/>
                <a:gd name="csY17" fmla="*/ 314079 h 396748"/>
                <a:gd name="csX18" fmla="*/ 496229 w 492907"/>
                <a:gd name="csY18" fmla="*/ 321823 h 396748"/>
                <a:gd name="csX19" fmla="*/ 490264 w 492907"/>
                <a:gd name="csY19" fmla="*/ 370219 h 396748"/>
                <a:gd name="csX20" fmla="*/ 488616 w 492907"/>
                <a:gd name="csY20" fmla="*/ 373060 h 396748"/>
                <a:gd name="csX21" fmla="*/ 453681 w 492907"/>
                <a:gd name="csY21" fmla="*/ 398537 h 396748"/>
                <a:gd name="csX22" fmla="*/ 431178 w 492907"/>
                <a:gd name="csY22" fmla="*/ 399707 h 396748"/>
                <a:gd name="csX23" fmla="*/ 425687 w 492907"/>
                <a:gd name="csY23" fmla="*/ 399721 h 396748"/>
                <a:gd name="csX24" fmla="*/ 410703 w 492907"/>
                <a:gd name="csY24" fmla="*/ 399711 h 396748"/>
                <a:gd name="csX25" fmla="*/ 394505 w 492907"/>
                <a:gd name="csY25" fmla="*/ 399718 h 396748"/>
                <a:gd name="csX26" fmla="*/ 362822 w 492907"/>
                <a:gd name="csY26" fmla="*/ 399707 h 396748"/>
                <a:gd name="csX27" fmla="*/ 325926 w 492907"/>
                <a:gd name="csY27" fmla="*/ 399695 h 396748"/>
                <a:gd name="csX28" fmla="*/ 260115 w 492907"/>
                <a:gd name="csY28" fmla="*/ 399663 h 396748"/>
                <a:gd name="csX29" fmla="*/ 196238 w 492907"/>
                <a:gd name="csY29" fmla="*/ 399639 h 396748"/>
                <a:gd name="csX30" fmla="*/ 126654 w 492907"/>
                <a:gd name="csY30" fmla="*/ 399633 h 396748"/>
                <a:gd name="csX31" fmla="*/ 119241 w 492907"/>
                <a:gd name="csY31" fmla="*/ 399628 h 396748"/>
                <a:gd name="csX32" fmla="*/ 115556 w 492907"/>
                <a:gd name="csY32" fmla="*/ 399626 h 396748"/>
                <a:gd name="csX33" fmla="*/ 89826 w 492907"/>
                <a:gd name="csY33" fmla="*/ 399624 h 396748"/>
                <a:gd name="csX34" fmla="*/ 58500 w 492907"/>
                <a:gd name="csY34" fmla="*/ 399604 h 396748"/>
                <a:gd name="csX35" fmla="*/ 42512 w 492907"/>
                <a:gd name="csY35" fmla="*/ 399596 h 396748"/>
                <a:gd name="csX36" fmla="*/ 27890 w 492907"/>
                <a:gd name="csY36" fmla="*/ 399580 h 396748"/>
                <a:gd name="csX37" fmla="*/ 22589 w 492907"/>
                <a:gd name="csY37" fmla="*/ 399582 h 396748"/>
                <a:gd name="csX38" fmla="*/ 15405 w 492907"/>
                <a:gd name="csY38" fmla="*/ 399568 h 396748"/>
                <a:gd name="csX39" fmla="*/ 11369 w 492907"/>
                <a:gd name="csY39" fmla="*/ 399565 h 396748"/>
                <a:gd name="csX40" fmla="*/ 3327 w 492907"/>
                <a:gd name="csY40" fmla="*/ 396948 h 396748"/>
                <a:gd name="csX41" fmla="*/ 6167 w 492907"/>
                <a:gd name="csY41" fmla="*/ 396947 h 396748"/>
                <a:gd name="csX42" fmla="*/ 172931 w 492907"/>
                <a:gd name="csY42" fmla="*/ 396800 h 396748"/>
                <a:gd name="csX43" fmla="*/ 192969 w 492907"/>
                <a:gd name="csY43" fmla="*/ 396771 h 396748"/>
                <a:gd name="csX44" fmla="*/ 196999 w 492907"/>
                <a:gd name="csY44" fmla="*/ 396765 h 396748"/>
                <a:gd name="csX45" fmla="*/ 261530 w 492907"/>
                <a:gd name="csY45" fmla="*/ 396720 h 396748"/>
                <a:gd name="csX46" fmla="*/ 327780 w 492907"/>
                <a:gd name="csY46" fmla="*/ 396645 h 396748"/>
                <a:gd name="csX47" fmla="*/ 368637 w 492907"/>
                <a:gd name="csY47" fmla="*/ 396618 h 396748"/>
                <a:gd name="csX48" fmla="*/ 396681 w 492907"/>
                <a:gd name="csY48" fmla="*/ 396578 h 396748"/>
                <a:gd name="csX49" fmla="*/ 412843 w 492907"/>
                <a:gd name="csY49" fmla="*/ 396568 h 396748"/>
                <a:gd name="csX50" fmla="*/ 427675 w 492907"/>
                <a:gd name="csY50" fmla="*/ 396539 h 396748"/>
                <a:gd name="csX51" fmla="*/ 433007 w 492907"/>
                <a:gd name="csY51" fmla="*/ 396548 h 396748"/>
                <a:gd name="csX52" fmla="*/ 470688 w 492907"/>
                <a:gd name="csY52" fmla="*/ 387914 h 396748"/>
                <a:gd name="csX53" fmla="*/ 473726 w 492907"/>
                <a:gd name="csY53" fmla="*/ 383887 h 396748"/>
                <a:gd name="csX54" fmla="*/ 479514 w 492907"/>
                <a:gd name="csY54" fmla="*/ 378208 h 396748"/>
                <a:gd name="csX55" fmla="*/ 485616 w 492907"/>
                <a:gd name="csY55" fmla="*/ 369056 h 396748"/>
                <a:gd name="csX56" fmla="*/ 490123 w 492907"/>
                <a:gd name="csY56" fmla="*/ 361929 h 396748"/>
                <a:gd name="csX57" fmla="*/ 492744 w 492907"/>
                <a:gd name="csY57" fmla="*/ 350930 h 396748"/>
                <a:gd name="csX58" fmla="*/ 492760 w 492907"/>
                <a:gd name="csY58" fmla="*/ 347587 h 396748"/>
                <a:gd name="csX59" fmla="*/ 492759 w 492907"/>
                <a:gd name="csY59" fmla="*/ 343908 h 396748"/>
                <a:gd name="csX60" fmla="*/ 492772 w 492907"/>
                <a:gd name="csY60" fmla="*/ 340005 h 396748"/>
                <a:gd name="csX61" fmla="*/ 492794 w 492907"/>
                <a:gd name="csY61" fmla="*/ 326989 h 396748"/>
                <a:gd name="csX62" fmla="*/ 492817 w 492907"/>
                <a:gd name="csY62" fmla="*/ 317684 h 396748"/>
                <a:gd name="csX63" fmla="*/ 492862 w 492907"/>
                <a:gd name="csY63" fmla="*/ 289714 h 396748"/>
                <a:gd name="csX64" fmla="*/ 492880 w 492907"/>
                <a:gd name="csY64" fmla="*/ 276544 h 396748"/>
                <a:gd name="csX65" fmla="*/ 492925 w 492907"/>
                <a:gd name="csY65" fmla="*/ 232764 h 396748"/>
                <a:gd name="csX66" fmla="*/ 492931 w 492907"/>
                <a:gd name="csY66" fmla="*/ 221403 h 396748"/>
                <a:gd name="csX67" fmla="*/ 492933 w 492907"/>
                <a:gd name="csY67" fmla="*/ 218551 h 396748"/>
                <a:gd name="csX68" fmla="*/ 493010 w 492907"/>
                <a:gd name="csY68" fmla="*/ 172802 h 396748"/>
                <a:gd name="csX69" fmla="*/ 493073 w 492907"/>
                <a:gd name="csY69" fmla="*/ 125836 h 396748"/>
                <a:gd name="csX70" fmla="*/ 493115 w 492907"/>
                <a:gd name="csY70" fmla="*/ 99465 h 396748"/>
                <a:gd name="csX71" fmla="*/ 493139 w 492907"/>
                <a:gd name="csY71" fmla="*/ 77008 h 396748"/>
                <a:gd name="csX72" fmla="*/ 493158 w 492907"/>
                <a:gd name="csY72" fmla="*/ 65552 h 396748"/>
                <a:gd name="csX73" fmla="*/ 493155 w 492907"/>
                <a:gd name="csY73" fmla="*/ 53126 h 396748"/>
                <a:gd name="csX74" fmla="*/ 493194 w 492907"/>
                <a:gd name="csY74" fmla="*/ 49478 h 396748"/>
                <a:gd name="csX75" fmla="*/ 487940 w 492907"/>
                <a:gd name="csY75" fmla="*/ 32036 h 396748"/>
                <a:gd name="csX76" fmla="*/ 486850 w 492907"/>
                <a:gd name="csY76" fmla="*/ 28985 h 396748"/>
                <a:gd name="csX77" fmla="*/ 476101 w 492907"/>
                <a:gd name="csY77" fmla="*/ 17363 h 396748"/>
                <a:gd name="csX78" fmla="*/ 470508 w 492907"/>
                <a:gd name="csY78" fmla="*/ 11117 h 396748"/>
                <a:gd name="csX79" fmla="*/ 464697 w 492907"/>
                <a:gd name="csY79" fmla="*/ 8793 h 396748"/>
                <a:gd name="csX80" fmla="*/ 464697 w 492907"/>
                <a:gd name="csY80" fmla="*/ 6468 h 396748"/>
                <a:gd name="csX81" fmla="*/ 454238 w 492907"/>
                <a:gd name="csY81" fmla="*/ 4144 h 396748"/>
                <a:gd name="csX82" fmla="*/ 454238 w 492907"/>
                <a:gd name="csY82" fmla="*/ 2982 h 3967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Lst>
              <a:rect l="l" t="t" r="r" b="b"/>
              <a:pathLst>
                <a:path w="492907" h="396748">
                  <a:moveTo>
                    <a:pt x="454238" y="2982"/>
                  </a:moveTo>
                  <a:cubicBezTo>
                    <a:pt x="465049" y="3652"/>
                    <a:pt x="465049" y="3652"/>
                    <a:pt x="469346" y="7631"/>
                  </a:cubicBezTo>
                  <a:cubicBezTo>
                    <a:pt x="470878" y="8439"/>
                    <a:pt x="472423" y="9225"/>
                    <a:pt x="473994" y="9955"/>
                  </a:cubicBezTo>
                  <a:cubicBezTo>
                    <a:pt x="473994" y="10722"/>
                    <a:pt x="473994" y="11489"/>
                    <a:pt x="473994" y="12279"/>
                  </a:cubicBezTo>
                  <a:cubicBezTo>
                    <a:pt x="474641" y="12567"/>
                    <a:pt x="475289" y="12854"/>
                    <a:pt x="475955" y="13151"/>
                  </a:cubicBezTo>
                  <a:cubicBezTo>
                    <a:pt x="482928" y="16920"/>
                    <a:pt x="486543" y="21751"/>
                    <a:pt x="490264" y="28549"/>
                  </a:cubicBezTo>
                  <a:cubicBezTo>
                    <a:pt x="490639" y="29167"/>
                    <a:pt x="491013" y="29784"/>
                    <a:pt x="491399" y="30420"/>
                  </a:cubicBezTo>
                  <a:cubicBezTo>
                    <a:pt x="495134" y="37036"/>
                    <a:pt x="495674" y="42686"/>
                    <a:pt x="495775" y="50195"/>
                  </a:cubicBezTo>
                  <a:cubicBezTo>
                    <a:pt x="495808" y="51520"/>
                    <a:pt x="495841" y="52845"/>
                    <a:pt x="495875" y="54210"/>
                  </a:cubicBezTo>
                  <a:cubicBezTo>
                    <a:pt x="495980" y="59215"/>
                    <a:pt x="496035" y="64219"/>
                    <a:pt x="496075" y="69224"/>
                  </a:cubicBezTo>
                  <a:cubicBezTo>
                    <a:pt x="496083" y="70248"/>
                    <a:pt x="496091" y="71272"/>
                    <a:pt x="496100" y="72326"/>
                  </a:cubicBezTo>
                  <a:cubicBezTo>
                    <a:pt x="496239" y="90713"/>
                    <a:pt x="496240" y="109100"/>
                    <a:pt x="496231" y="127487"/>
                  </a:cubicBezTo>
                  <a:cubicBezTo>
                    <a:pt x="496228" y="135071"/>
                    <a:pt x="496231" y="142656"/>
                    <a:pt x="496233" y="150240"/>
                  </a:cubicBezTo>
                  <a:cubicBezTo>
                    <a:pt x="496235" y="163761"/>
                    <a:pt x="496231" y="177281"/>
                    <a:pt x="496225" y="190802"/>
                  </a:cubicBezTo>
                  <a:cubicBezTo>
                    <a:pt x="496220" y="203026"/>
                    <a:pt x="496221" y="215249"/>
                    <a:pt x="496226" y="227472"/>
                  </a:cubicBezTo>
                  <a:cubicBezTo>
                    <a:pt x="496233" y="241748"/>
                    <a:pt x="496235" y="256023"/>
                    <a:pt x="496231" y="270298"/>
                  </a:cubicBezTo>
                  <a:cubicBezTo>
                    <a:pt x="496230" y="277826"/>
                    <a:pt x="496229" y="285354"/>
                    <a:pt x="496233" y="292882"/>
                  </a:cubicBezTo>
                  <a:cubicBezTo>
                    <a:pt x="496237" y="299948"/>
                    <a:pt x="496234" y="307014"/>
                    <a:pt x="496228" y="314079"/>
                  </a:cubicBezTo>
                  <a:cubicBezTo>
                    <a:pt x="496226" y="316661"/>
                    <a:pt x="496226" y="319242"/>
                    <a:pt x="496229" y="321823"/>
                  </a:cubicBezTo>
                  <a:cubicBezTo>
                    <a:pt x="496265" y="360970"/>
                    <a:pt x="496265" y="360970"/>
                    <a:pt x="490264" y="370219"/>
                  </a:cubicBezTo>
                  <a:cubicBezTo>
                    <a:pt x="489720" y="371156"/>
                    <a:pt x="489177" y="372094"/>
                    <a:pt x="488616" y="373060"/>
                  </a:cubicBezTo>
                  <a:cubicBezTo>
                    <a:pt x="480475" y="386207"/>
                    <a:pt x="468638" y="394932"/>
                    <a:pt x="453681" y="398537"/>
                  </a:cubicBezTo>
                  <a:cubicBezTo>
                    <a:pt x="446215" y="399878"/>
                    <a:pt x="438734" y="399747"/>
                    <a:pt x="431178" y="399707"/>
                  </a:cubicBezTo>
                  <a:cubicBezTo>
                    <a:pt x="429348" y="399710"/>
                    <a:pt x="427518" y="399715"/>
                    <a:pt x="425687" y="399721"/>
                  </a:cubicBezTo>
                  <a:cubicBezTo>
                    <a:pt x="420693" y="399733"/>
                    <a:pt x="415698" y="399724"/>
                    <a:pt x="410703" y="399711"/>
                  </a:cubicBezTo>
                  <a:cubicBezTo>
                    <a:pt x="405304" y="399701"/>
                    <a:pt x="399905" y="399710"/>
                    <a:pt x="394505" y="399718"/>
                  </a:cubicBezTo>
                  <a:cubicBezTo>
                    <a:pt x="383944" y="399729"/>
                    <a:pt x="373383" y="399721"/>
                    <a:pt x="362822" y="399707"/>
                  </a:cubicBezTo>
                  <a:cubicBezTo>
                    <a:pt x="350523" y="399691"/>
                    <a:pt x="338224" y="399693"/>
                    <a:pt x="325926" y="399695"/>
                  </a:cubicBezTo>
                  <a:cubicBezTo>
                    <a:pt x="303989" y="399699"/>
                    <a:pt x="282052" y="399686"/>
                    <a:pt x="260115" y="399663"/>
                  </a:cubicBezTo>
                  <a:cubicBezTo>
                    <a:pt x="238822" y="399641"/>
                    <a:pt x="217530" y="399632"/>
                    <a:pt x="196238" y="399639"/>
                  </a:cubicBezTo>
                  <a:cubicBezTo>
                    <a:pt x="173043" y="399646"/>
                    <a:pt x="149849" y="399646"/>
                    <a:pt x="126654" y="399633"/>
                  </a:cubicBezTo>
                  <a:cubicBezTo>
                    <a:pt x="124183" y="399631"/>
                    <a:pt x="121712" y="399630"/>
                    <a:pt x="119241" y="399628"/>
                  </a:cubicBezTo>
                  <a:cubicBezTo>
                    <a:pt x="118025" y="399628"/>
                    <a:pt x="116809" y="399627"/>
                    <a:pt x="115556" y="399626"/>
                  </a:cubicBezTo>
                  <a:cubicBezTo>
                    <a:pt x="106979" y="399622"/>
                    <a:pt x="98403" y="399622"/>
                    <a:pt x="89826" y="399624"/>
                  </a:cubicBezTo>
                  <a:cubicBezTo>
                    <a:pt x="79384" y="399627"/>
                    <a:pt x="68942" y="399621"/>
                    <a:pt x="58500" y="399604"/>
                  </a:cubicBezTo>
                  <a:cubicBezTo>
                    <a:pt x="53171" y="399596"/>
                    <a:pt x="47841" y="399591"/>
                    <a:pt x="42512" y="399596"/>
                  </a:cubicBezTo>
                  <a:cubicBezTo>
                    <a:pt x="37638" y="399601"/>
                    <a:pt x="32764" y="399595"/>
                    <a:pt x="27890" y="399580"/>
                  </a:cubicBezTo>
                  <a:cubicBezTo>
                    <a:pt x="26123" y="399577"/>
                    <a:pt x="24356" y="399577"/>
                    <a:pt x="22589" y="399582"/>
                  </a:cubicBezTo>
                  <a:cubicBezTo>
                    <a:pt x="20194" y="399588"/>
                    <a:pt x="17800" y="399580"/>
                    <a:pt x="15405" y="399568"/>
                  </a:cubicBezTo>
                  <a:cubicBezTo>
                    <a:pt x="14073" y="399567"/>
                    <a:pt x="12741" y="399566"/>
                    <a:pt x="11369" y="399565"/>
                  </a:cubicBezTo>
                  <a:cubicBezTo>
                    <a:pt x="8057" y="399279"/>
                    <a:pt x="6130" y="398671"/>
                    <a:pt x="3327" y="396948"/>
                  </a:cubicBezTo>
                  <a:cubicBezTo>
                    <a:pt x="4264" y="396948"/>
                    <a:pt x="5201" y="396947"/>
                    <a:pt x="6167" y="396947"/>
                  </a:cubicBezTo>
                  <a:cubicBezTo>
                    <a:pt x="61755" y="396931"/>
                    <a:pt x="117343" y="396885"/>
                    <a:pt x="172931" y="396800"/>
                  </a:cubicBezTo>
                  <a:cubicBezTo>
                    <a:pt x="179610" y="396790"/>
                    <a:pt x="186290" y="396780"/>
                    <a:pt x="192969" y="396771"/>
                  </a:cubicBezTo>
                  <a:cubicBezTo>
                    <a:pt x="194299" y="396769"/>
                    <a:pt x="195629" y="396767"/>
                    <a:pt x="196999" y="396765"/>
                  </a:cubicBezTo>
                  <a:cubicBezTo>
                    <a:pt x="218509" y="396734"/>
                    <a:pt x="240020" y="396723"/>
                    <a:pt x="261530" y="396720"/>
                  </a:cubicBezTo>
                  <a:cubicBezTo>
                    <a:pt x="283614" y="396716"/>
                    <a:pt x="305697" y="396691"/>
                    <a:pt x="327780" y="396645"/>
                  </a:cubicBezTo>
                  <a:cubicBezTo>
                    <a:pt x="341399" y="396618"/>
                    <a:pt x="355018" y="396607"/>
                    <a:pt x="368637" y="396618"/>
                  </a:cubicBezTo>
                  <a:cubicBezTo>
                    <a:pt x="377985" y="396625"/>
                    <a:pt x="387333" y="396609"/>
                    <a:pt x="396681" y="396578"/>
                  </a:cubicBezTo>
                  <a:cubicBezTo>
                    <a:pt x="402068" y="396560"/>
                    <a:pt x="407455" y="396551"/>
                    <a:pt x="412843" y="396568"/>
                  </a:cubicBezTo>
                  <a:cubicBezTo>
                    <a:pt x="417787" y="396584"/>
                    <a:pt x="422731" y="396572"/>
                    <a:pt x="427675" y="396539"/>
                  </a:cubicBezTo>
                  <a:cubicBezTo>
                    <a:pt x="429453" y="396532"/>
                    <a:pt x="431230" y="396535"/>
                    <a:pt x="433007" y="396548"/>
                  </a:cubicBezTo>
                  <a:cubicBezTo>
                    <a:pt x="445158" y="396634"/>
                    <a:pt x="460829" y="396026"/>
                    <a:pt x="470688" y="387914"/>
                  </a:cubicBezTo>
                  <a:cubicBezTo>
                    <a:pt x="472360" y="386010"/>
                    <a:pt x="472360" y="386010"/>
                    <a:pt x="473726" y="383887"/>
                  </a:cubicBezTo>
                  <a:cubicBezTo>
                    <a:pt x="475386" y="381511"/>
                    <a:pt x="477244" y="379999"/>
                    <a:pt x="479514" y="378208"/>
                  </a:cubicBezTo>
                  <a:cubicBezTo>
                    <a:pt x="482925" y="375379"/>
                    <a:pt x="484198" y="373310"/>
                    <a:pt x="485616" y="369056"/>
                  </a:cubicBezTo>
                  <a:cubicBezTo>
                    <a:pt x="487058" y="366638"/>
                    <a:pt x="488580" y="364284"/>
                    <a:pt x="490123" y="361929"/>
                  </a:cubicBezTo>
                  <a:cubicBezTo>
                    <a:pt x="492351" y="358219"/>
                    <a:pt x="492735" y="355157"/>
                    <a:pt x="492744" y="350930"/>
                  </a:cubicBezTo>
                  <a:cubicBezTo>
                    <a:pt x="492752" y="349275"/>
                    <a:pt x="492752" y="349275"/>
                    <a:pt x="492760" y="347587"/>
                  </a:cubicBezTo>
                  <a:cubicBezTo>
                    <a:pt x="492760" y="346373"/>
                    <a:pt x="492760" y="345159"/>
                    <a:pt x="492759" y="343908"/>
                  </a:cubicBezTo>
                  <a:cubicBezTo>
                    <a:pt x="492766" y="341976"/>
                    <a:pt x="492766" y="341976"/>
                    <a:pt x="492772" y="340005"/>
                  </a:cubicBezTo>
                  <a:cubicBezTo>
                    <a:pt x="492785" y="335666"/>
                    <a:pt x="492790" y="331328"/>
                    <a:pt x="492794" y="326989"/>
                  </a:cubicBezTo>
                  <a:cubicBezTo>
                    <a:pt x="492801" y="323887"/>
                    <a:pt x="492809" y="320786"/>
                    <a:pt x="492817" y="317684"/>
                  </a:cubicBezTo>
                  <a:cubicBezTo>
                    <a:pt x="492840" y="308361"/>
                    <a:pt x="492852" y="299038"/>
                    <a:pt x="492862" y="289714"/>
                  </a:cubicBezTo>
                  <a:cubicBezTo>
                    <a:pt x="492867" y="285324"/>
                    <a:pt x="492874" y="280934"/>
                    <a:pt x="492880" y="276544"/>
                  </a:cubicBezTo>
                  <a:cubicBezTo>
                    <a:pt x="492899" y="261950"/>
                    <a:pt x="492916" y="247357"/>
                    <a:pt x="492925" y="232764"/>
                  </a:cubicBezTo>
                  <a:cubicBezTo>
                    <a:pt x="492927" y="228977"/>
                    <a:pt x="492929" y="225190"/>
                    <a:pt x="492931" y="221403"/>
                  </a:cubicBezTo>
                  <a:cubicBezTo>
                    <a:pt x="492932" y="220462"/>
                    <a:pt x="492933" y="219521"/>
                    <a:pt x="492933" y="218551"/>
                  </a:cubicBezTo>
                  <a:cubicBezTo>
                    <a:pt x="492943" y="203301"/>
                    <a:pt x="492972" y="188051"/>
                    <a:pt x="493010" y="172802"/>
                  </a:cubicBezTo>
                  <a:cubicBezTo>
                    <a:pt x="493048" y="157147"/>
                    <a:pt x="493069" y="141491"/>
                    <a:pt x="493073" y="125836"/>
                  </a:cubicBezTo>
                  <a:cubicBezTo>
                    <a:pt x="493076" y="117046"/>
                    <a:pt x="493086" y="108255"/>
                    <a:pt x="493115" y="99465"/>
                  </a:cubicBezTo>
                  <a:cubicBezTo>
                    <a:pt x="493141" y="91979"/>
                    <a:pt x="493150" y="84494"/>
                    <a:pt x="493139" y="77008"/>
                  </a:cubicBezTo>
                  <a:cubicBezTo>
                    <a:pt x="493133" y="73189"/>
                    <a:pt x="493138" y="69371"/>
                    <a:pt x="493158" y="65552"/>
                  </a:cubicBezTo>
                  <a:cubicBezTo>
                    <a:pt x="493179" y="61410"/>
                    <a:pt x="493171" y="57268"/>
                    <a:pt x="493155" y="53126"/>
                  </a:cubicBezTo>
                  <a:cubicBezTo>
                    <a:pt x="493168" y="51922"/>
                    <a:pt x="493181" y="50718"/>
                    <a:pt x="493194" y="49478"/>
                  </a:cubicBezTo>
                  <a:cubicBezTo>
                    <a:pt x="493129" y="42198"/>
                    <a:pt x="492055" y="38056"/>
                    <a:pt x="487940" y="32036"/>
                  </a:cubicBezTo>
                  <a:cubicBezTo>
                    <a:pt x="487401" y="30525"/>
                    <a:pt x="487401" y="30525"/>
                    <a:pt x="486850" y="28985"/>
                  </a:cubicBezTo>
                  <a:cubicBezTo>
                    <a:pt x="484598" y="23950"/>
                    <a:pt x="480292" y="20786"/>
                    <a:pt x="476101" y="17363"/>
                  </a:cubicBezTo>
                  <a:cubicBezTo>
                    <a:pt x="472832" y="14603"/>
                    <a:pt x="472832" y="14603"/>
                    <a:pt x="470508" y="11117"/>
                  </a:cubicBezTo>
                  <a:cubicBezTo>
                    <a:pt x="467542" y="9717"/>
                    <a:pt x="467542" y="9717"/>
                    <a:pt x="464697" y="8793"/>
                  </a:cubicBezTo>
                  <a:cubicBezTo>
                    <a:pt x="464697" y="8026"/>
                    <a:pt x="464697" y="7259"/>
                    <a:pt x="464697" y="6468"/>
                  </a:cubicBezTo>
                  <a:cubicBezTo>
                    <a:pt x="461245" y="5701"/>
                    <a:pt x="457794" y="4934"/>
                    <a:pt x="454238" y="4144"/>
                  </a:cubicBezTo>
                  <a:cubicBezTo>
                    <a:pt x="454238" y="3761"/>
                    <a:pt x="454238" y="3377"/>
                    <a:pt x="454238" y="2982"/>
                  </a:cubicBezTo>
                  <a:close/>
                </a:path>
              </a:pathLst>
            </a:custGeom>
            <a:solidFill>
              <a:srgbClr val="E6E7E7"/>
            </a:solidFill>
            <a:ln w="1162" cap="flat">
              <a:noFill/>
              <a:prstDash val="solid"/>
              <a:miter/>
            </a:ln>
          </p:spPr>
          <p:txBody>
            <a:bodyPr/>
            <a:lstStyle/>
            <a:p>
              <a:endParaRPr lang="en-GB"/>
            </a:p>
          </p:txBody>
        </p:sp>
        <p:sp>
          <p:nvSpPr>
            <p:cNvPr id="594" name="Freeform 593">
              <a:extLst>
                <a:ext uri="{FF2B5EF4-FFF2-40B4-BE49-F238E27FC236}">
                  <a16:creationId xmlns:a16="http://schemas.microsoft.com/office/drawing/2014/main" id="{7EA41325-4C60-0728-E640-D817529124AF}"/>
                </a:ext>
              </a:extLst>
            </p:cNvPr>
            <p:cNvSpPr/>
            <p:nvPr/>
          </p:nvSpPr>
          <p:spPr>
            <a:xfrm>
              <a:off x="3416447" y="3471022"/>
              <a:ext cx="456721" cy="6103"/>
            </a:xfrm>
            <a:custGeom>
              <a:avLst/>
              <a:gdLst>
                <a:gd name="csX0" fmla="*/ 5263 w 456721"/>
                <a:gd name="csY0" fmla="*/ 3280 h 6103"/>
                <a:gd name="csX1" fmla="*/ 174394 w 456721"/>
                <a:gd name="csY1" fmla="*/ 3162 h 6103"/>
                <a:gd name="csX2" fmla="*/ 194359 w 456721"/>
                <a:gd name="csY2" fmla="*/ 3153 h 6103"/>
                <a:gd name="csX3" fmla="*/ 198374 w 456721"/>
                <a:gd name="csY3" fmla="*/ 3151 h 6103"/>
                <a:gd name="csX4" fmla="*/ 262742 w 456721"/>
                <a:gd name="csY4" fmla="*/ 3101 h 6103"/>
                <a:gd name="csX5" fmla="*/ 328783 w 456721"/>
                <a:gd name="csY5" fmla="*/ 3062 h 6103"/>
                <a:gd name="csX6" fmla="*/ 369538 w 456721"/>
                <a:gd name="csY6" fmla="*/ 3029 h 6103"/>
                <a:gd name="csX7" fmla="*/ 397481 w 456721"/>
                <a:gd name="csY7" fmla="*/ 3016 h 6103"/>
                <a:gd name="csX8" fmla="*/ 413605 w 456721"/>
                <a:gd name="csY8" fmla="*/ 3003 h 6103"/>
                <a:gd name="csX9" fmla="*/ 428373 w 456721"/>
                <a:gd name="csY9" fmla="*/ 2999 h 6103"/>
                <a:gd name="csX10" fmla="*/ 433709 w 456721"/>
                <a:gd name="csY10" fmla="*/ 2990 h 6103"/>
                <a:gd name="csX11" fmla="*/ 459660 w 456721"/>
                <a:gd name="csY11" fmla="*/ 5605 h 6103"/>
                <a:gd name="csX12" fmla="*/ 459660 w 456721"/>
                <a:gd name="csY12" fmla="*/ 9091 h 6103"/>
                <a:gd name="csX13" fmla="*/ 457808 w 456721"/>
                <a:gd name="csY13" fmla="*/ 8519 h 6103"/>
                <a:gd name="csX14" fmla="*/ 447465 w 456721"/>
                <a:gd name="csY14" fmla="*/ 7783 h 6103"/>
                <a:gd name="csX15" fmla="*/ 445164 w 456721"/>
                <a:gd name="csY15" fmla="*/ 7777 h 6103"/>
                <a:gd name="csX16" fmla="*/ 437498 w 456721"/>
                <a:gd name="csY16" fmla="*/ 7781 h 6103"/>
                <a:gd name="csX17" fmla="*/ 431960 w 456721"/>
                <a:gd name="csY17" fmla="*/ 7776 h 6103"/>
                <a:gd name="csX18" fmla="*/ 416714 w 456721"/>
                <a:gd name="csY18" fmla="*/ 7777 h 6103"/>
                <a:gd name="csX19" fmla="*/ 400282 w 456721"/>
                <a:gd name="csY19" fmla="*/ 7772 h 6103"/>
                <a:gd name="csX20" fmla="*/ 368082 w 456721"/>
                <a:gd name="csY20" fmla="*/ 7772 h 6103"/>
                <a:gd name="csX21" fmla="*/ 341920 w 456721"/>
                <a:gd name="csY21" fmla="*/ 7773 h 6103"/>
                <a:gd name="csX22" fmla="*/ 338163 w 456721"/>
                <a:gd name="csY22" fmla="*/ 7773 h 6103"/>
                <a:gd name="csX23" fmla="*/ 330607 w 456721"/>
                <a:gd name="csY23" fmla="*/ 7772 h 6103"/>
                <a:gd name="csX24" fmla="*/ 259713 w 456721"/>
                <a:gd name="csY24" fmla="*/ 7778 h 6103"/>
                <a:gd name="csX25" fmla="*/ 198843 w 456721"/>
                <a:gd name="csY25" fmla="*/ 7777 h 6103"/>
                <a:gd name="csX26" fmla="*/ 128208 w 456721"/>
                <a:gd name="csY26" fmla="*/ 7772 h 6103"/>
                <a:gd name="csX27" fmla="*/ 120680 w 456721"/>
                <a:gd name="csY27" fmla="*/ 7773 h 6103"/>
                <a:gd name="csX28" fmla="*/ 116938 w 456721"/>
                <a:gd name="csY28" fmla="*/ 7774 h 6103"/>
                <a:gd name="csX29" fmla="*/ 90798 w 456721"/>
                <a:gd name="csY29" fmla="*/ 7770 h 6103"/>
                <a:gd name="csX30" fmla="*/ 58955 w 456721"/>
                <a:gd name="csY30" fmla="*/ 7774 h 6103"/>
                <a:gd name="csX31" fmla="*/ 42699 w 456721"/>
                <a:gd name="csY31" fmla="*/ 7775 h 6103"/>
                <a:gd name="csX32" fmla="*/ 27830 w 456721"/>
                <a:gd name="csY32" fmla="*/ 7779 h 6103"/>
                <a:gd name="csX33" fmla="*/ 22439 w 456721"/>
                <a:gd name="csY33" fmla="*/ 7777 h 6103"/>
                <a:gd name="csX34" fmla="*/ 15134 w 456721"/>
                <a:gd name="csY34" fmla="*/ 7783 h 6103"/>
                <a:gd name="csX35" fmla="*/ 11028 w 456721"/>
                <a:gd name="csY35" fmla="*/ 7783 h 6103"/>
                <a:gd name="csX36" fmla="*/ 2939 w 456721"/>
                <a:gd name="csY36" fmla="*/ 9091 h 6103"/>
                <a:gd name="csX37" fmla="*/ 5263 w 456721"/>
                <a:gd name="csY37" fmla="*/ 3280 h 61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456721" h="6103">
                  <a:moveTo>
                    <a:pt x="5263" y="3280"/>
                  </a:moveTo>
                  <a:cubicBezTo>
                    <a:pt x="61640" y="3227"/>
                    <a:pt x="118017" y="3186"/>
                    <a:pt x="174394" y="3162"/>
                  </a:cubicBezTo>
                  <a:cubicBezTo>
                    <a:pt x="181049" y="3159"/>
                    <a:pt x="187704" y="3156"/>
                    <a:pt x="194359" y="3153"/>
                  </a:cubicBezTo>
                  <a:cubicBezTo>
                    <a:pt x="195684" y="3152"/>
                    <a:pt x="197009" y="3151"/>
                    <a:pt x="198374" y="3151"/>
                  </a:cubicBezTo>
                  <a:cubicBezTo>
                    <a:pt x="219830" y="3141"/>
                    <a:pt x="241286" y="3122"/>
                    <a:pt x="262742" y="3101"/>
                  </a:cubicBezTo>
                  <a:cubicBezTo>
                    <a:pt x="284756" y="3079"/>
                    <a:pt x="306769" y="3066"/>
                    <a:pt x="328783" y="3062"/>
                  </a:cubicBezTo>
                  <a:cubicBezTo>
                    <a:pt x="342368" y="3058"/>
                    <a:pt x="355953" y="3048"/>
                    <a:pt x="369538" y="3029"/>
                  </a:cubicBezTo>
                  <a:cubicBezTo>
                    <a:pt x="378852" y="3017"/>
                    <a:pt x="388166" y="3013"/>
                    <a:pt x="397481" y="3016"/>
                  </a:cubicBezTo>
                  <a:cubicBezTo>
                    <a:pt x="402855" y="3018"/>
                    <a:pt x="408230" y="3016"/>
                    <a:pt x="413605" y="3003"/>
                  </a:cubicBezTo>
                  <a:cubicBezTo>
                    <a:pt x="418528" y="2992"/>
                    <a:pt x="423450" y="2991"/>
                    <a:pt x="428373" y="2999"/>
                  </a:cubicBezTo>
                  <a:cubicBezTo>
                    <a:pt x="430152" y="3000"/>
                    <a:pt x="431931" y="2997"/>
                    <a:pt x="433709" y="2990"/>
                  </a:cubicBezTo>
                  <a:cubicBezTo>
                    <a:pt x="442652" y="2955"/>
                    <a:pt x="450992" y="3183"/>
                    <a:pt x="459660" y="5605"/>
                  </a:cubicBezTo>
                  <a:cubicBezTo>
                    <a:pt x="459660" y="6755"/>
                    <a:pt x="459660" y="7906"/>
                    <a:pt x="459660" y="9091"/>
                  </a:cubicBezTo>
                  <a:cubicBezTo>
                    <a:pt x="458743" y="8808"/>
                    <a:pt x="458743" y="8808"/>
                    <a:pt x="457808" y="8519"/>
                  </a:cubicBezTo>
                  <a:cubicBezTo>
                    <a:pt x="454306" y="7780"/>
                    <a:pt x="451047" y="7783"/>
                    <a:pt x="447465" y="7783"/>
                  </a:cubicBezTo>
                  <a:cubicBezTo>
                    <a:pt x="446706" y="7781"/>
                    <a:pt x="445947" y="7779"/>
                    <a:pt x="445164" y="7777"/>
                  </a:cubicBezTo>
                  <a:cubicBezTo>
                    <a:pt x="442609" y="7773"/>
                    <a:pt x="440054" y="7777"/>
                    <a:pt x="437498" y="7781"/>
                  </a:cubicBezTo>
                  <a:cubicBezTo>
                    <a:pt x="435652" y="7780"/>
                    <a:pt x="433806" y="7778"/>
                    <a:pt x="431960" y="7776"/>
                  </a:cubicBezTo>
                  <a:cubicBezTo>
                    <a:pt x="426878" y="7771"/>
                    <a:pt x="421796" y="7773"/>
                    <a:pt x="416714" y="7777"/>
                  </a:cubicBezTo>
                  <a:cubicBezTo>
                    <a:pt x="411237" y="7780"/>
                    <a:pt x="405759" y="7775"/>
                    <a:pt x="400282" y="7772"/>
                  </a:cubicBezTo>
                  <a:cubicBezTo>
                    <a:pt x="389549" y="7767"/>
                    <a:pt x="378816" y="7768"/>
                    <a:pt x="368082" y="7772"/>
                  </a:cubicBezTo>
                  <a:cubicBezTo>
                    <a:pt x="359361" y="7774"/>
                    <a:pt x="350640" y="7775"/>
                    <a:pt x="341920" y="7773"/>
                  </a:cubicBezTo>
                  <a:cubicBezTo>
                    <a:pt x="340060" y="7773"/>
                    <a:pt x="340060" y="7773"/>
                    <a:pt x="338163" y="7773"/>
                  </a:cubicBezTo>
                  <a:cubicBezTo>
                    <a:pt x="335644" y="7772"/>
                    <a:pt x="333126" y="7772"/>
                    <a:pt x="330607" y="7772"/>
                  </a:cubicBezTo>
                  <a:cubicBezTo>
                    <a:pt x="306976" y="7768"/>
                    <a:pt x="283345" y="7772"/>
                    <a:pt x="259713" y="7778"/>
                  </a:cubicBezTo>
                  <a:cubicBezTo>
                    <a:pt x="239423" y="7784"/>
                    <a:pt x="219133" y="7783"/>
                    <a:pt x="198843" y="7777"/>
                  </a:cubicBezTo>
                  <a:cubicBezTo>
                    <a:pt x="175298" y="7771"/>
                    <a:pt x="151753" y="7769"/>
                    <a:pt x="128208" y="7772"/>
                  </a:cubicBezTo>
                  <a:cubicBezTo>
                    <a:pt x="125699" y="7773"/>
                    <a:pt x="123189" y="7773"/>
                    <a:pt x="120680" y="7773"/>
                  </a:cubicBezTo>
                  <a:cubicBezTo>
                    <a:pt x="119445" y="7774"/>
                    <a:pt x="118211" y="7774"/>
                    <a:pt x="116938" y="7774"/>
                  </a:cubicBezTo>
                  <a:cubicBezTo>
                    <a:pt x="108225" y="7775"/>
                    <a:pt x="99512" y="7773"/>
                    <a:pt x="90798" y="7770"/>
                  </a:cubicBezTo>
                  <a:cubicBezTo>
                    <a:pt x="80184" y="7767"/>
                    <a:pt x="69569" y="7768"/>
                    <a:pt x="58955" y="7774"/>
                  </a:cubicBezTo>
                  <a:cubicBezTo>
                    <a:pt x="53536" y="7777"/>
                    <a:pt x="48117" y="7778"/>
                    <a:pt x="42699" y="7775"/>
                  </a:cubicBezTo>
                  <a:cubicBezTo>
                    <a:pt x="37743" y="7771"/>
                    <a:pt x="32787" y="7773"/>
                    <a:pt x="27830" y="7779"/>
                  </a:cubicBezTo>
                  <a:cubicBezTo>
                    <a:pt x="26033" y="7781"/>
                    <a:pt x="24236" y="7780"/>
                    <a:pt x="22439" y="7777"/>
                  </a:cubicBezTo>
                  <a:cubicBezTo>
                    <a:pt x="20004" y="7774"/>
                    <a:pt x="17569" y="7777"/>
                    <a:pt x="15134" y="7783"/>
                  </a:cubicBezTo>
                  <a:cubicBezTo>
                    <a:pt x="13102" y="7783"/>
                    <a:pt x="13102" y="7783"/>
                    <a:pt x="11028" y="7783"/>
                  </a:cubicBezTo>
                  <a:cubicBezTo>
                    <a:pt x="8112" y="7907"/>
                    <a:pt x="5713" y="8234"/>
                    <a:pt x="2939" y="9091"/>
                  </a:cubicBezTo>
                  <a:cubicBezTo>
                    <a:pt x="3706" y="7173"/>
                    <a:pt x="4473" y="5256"/>
                    <a:pt x="5263" y="3280"/>
                  </a:cubicBezTo>
                  <a:close/>
                </a:path>
              </a:pathLst>
            </a:custGeom>
            <a:solidFill>
              <a:srgbClr val="000001"/>
            </a:solidFill>
            <a:ln w="1162" cap="flat">
              <a:noFill/>
              <a:prstDash val="solid"/>
              <a:miter/>
            </a:ln>
          </p:spPr>
          <p:txBody>
            <a:bodyPr/>
            <a:lstStyle/>
            <a:p>
              <a:endParaRPr lang="en-GB"/>
            </a:p>
          </p:txBody>
        </p:sp>
        <p:sp>
          <p:nvSpPr>
            <p:cNvPr id="604" name="Freeform 603">
              <a:extLst>
                <a:ext uri="{FF2B5EF4-FFF2-40B4-BE49-F238E27FC236}">
                  <a16:creationId xmlns:a16="http://schemas.microsoft.com/office/drawing/2014/main" id="{4E3052BA-79C6-9ADA-0739-46F4299A8F1A}"/>
                </a:ext>
              </a:extLst>
            </p:cNvPr>
            <p:cNvSpPr/>
            <p:nvPr/>
          </p:nvSpPr>
          <p:spPr>
            <a:xfrm>
              <a:off x="3376035" y="3461551"/>
              <a:ext cx="493647" cy="358406"/>
            </a:xfrm>
            <a:custGeom>
              <a:avLst/>
              <a:gdLst>
                <a:gd name="csX0" fmla="*/ 67164 w 493647"/>
                <a:gd name="csY0" fmla="*/ 3011 h 358406"/>
                <a:gd name="csX1" fmla="*/ 72644 w 493647"/>
                <a:gd name="csY1" fmla="*/ 2997 h 358406"/>
                <a:gd name="csX2" fmla="*/ 87644 w 493647"/>
                <a:gd name="csY2" fmla="*/ 3007 h 358406"/>
                <a:gd name="csX3" fmla="*/ 103843 w 493647"/>
                <a:gd name="csY3" fmla="*/ 3000 h 358406"/>
                <a:gd name="csX4" fmla="*/ 135550 w 493647"/>
                <a:gd name="csY4" fmla="*/ 3011 h 358406"/>
                <a:gd name="csX5" fmla="*/ 172469 w 493647"/>
                <a:gd name="csY5" fmla="*/ 3022 h 358406"/>
                <a:gd name="csX6" fmla="*/ 238328 w 493647"/>
                <a:gd name="csY6" fmla="*/ 3055 h 358406"/>
                <a:gd name="csX7" fmla="*/ 302252 w 493647"/>
                <a:gd name="csY7" fmla="*/ 3079 h 358406"/>
                <a:gd name="csX8" fmla="*/ 371864 w 493647"/>
                <a:gd name="csY8" fmla="*/ 3085 h 358406"/>
                <a:gd name="csX9" fmla="*/ 379283 w 493647"/>
                <a:gd name="csY9" fmla="*/ 3089 h 358406"/>
                <a:gd name="csX10" fmla="*/ 382970 w 493647"/>
                <a:gd name="csY10" fmla="*/ 3091 h 358406"/>
                <a:gd name="csX11" fmla="*/ 408714 w 493647"/>
                <a:gd name="csY11" fmla="*/ 3093 h 358406"/>
                <a:gd name="csX12" fmla="*/ 440070 w 493647"/>
                <a:gd name="csY12" fmla="*/ 3114 h 358406"/>
                <a:gd name="csX13" fmla="*/ 456072 w 493647"/>
                <a:gd name="csY13" fmla="*/ 3121 h 358406"/>
                <a:gd name="csX14" fmla="*/ 470712 w 493647"/>
                <a:gd name="csY14" fmla="*/ 3137 h 358406"/>
                <a:gd name="csX15" fmla="*/ 476016 w 493647"/>
                <a:gd name="csY15" fmla="*/ 3135 h 358406"/>
                <a:gd name="csX16" fmla="*/ 483211 w 493647"/>
                <a:gd name="csY16" fmla="*/ 3150 h 358406"/>
                <a:gd name="csX17" fmla="*/ 487253 w 493647"/>
                <a:gd name="csY17" fmla="*/ 3153 h 358406"/>
                <a:gd name="csX18" fmla="*/ 496605 w 493647"/>
                <a:gd name="csY18" fmla="*/ 5770 h 358406"/>
                <a:gd name="csX19" fmla="*/ 484505 w 493647"/>
                <a:gd name="csY19" fmla="*/ 7065 h 358406"/>
                <a:gd name="csX20" fmla="*/ 482235 w 493647"/>
                <a:gd name="csY20" fmla="*/ 7066 h 358406"/>
                <a:gd name="csX21" fmla="*/ 474674 w 493647"/>
                <a:gd name="csY21" fmla="*/ 7048 h 358406"/>
                <a:gd name="csX22" fmla="*/ 469210 w 493647"/>
                <a:gd name="csY22" fmla="*/ 7044 h 358406"/>
                <a:gd name="csX23" fmla="*/ 454170 w 493647"/>
                <a:gd name="csY23" fmla="*/ 7016 h 358406"/>
                <a:gd name="csX24" fmla="*/ 437959 w 493647"/>
                <a:gd name="csY24" fmla="*/ 6992 h 358406"/>
                <a:gd name="csX25" fmla="*/ 409855 w 493647"/>
                <a:gd name="csY25" fmla="*/ 6948 h 358406"/>
                <a:gd name="csX26" fmla="*/ 365425 w 493647"/>
                <a:gd name="csY26" fmla="*/ 6893 h 358406"/>
                <a:gd name="csX27" fmla="*/ 350225 w 493647"/>
                <a:gd name="csY27" fmla="*/ 6879 h 358406"/>
                <a:gd name="csX28" fmla="*/ 346388 w 493647"/>
                <a:gd name="csY28" fmla="*/ 6875 h 358406"/>
                <a:gd name="csX29" fmla="*/ 303133 w 493647"/>
                <a:gd name="csY29" fmla="*/ 6828 h 358406"/>
                <a:gd name="csX30" fmla="*/ 299139 w 493647"/>
                <a:gd name="csY30" fmla="*/ 6823 h 358406"/>
                <a:gd name="csX31" fmla="*/ 235081 w 493647"/>
                <a:gd name="csY31" fmla="*/ 6726 h 358406"/>
                <a:gd name="csX32" fmla="*/ 169315 w 493647"/>
                <a:gd name="csY32" fmla="*/ 6651 h 358406"/>
                <a:gd name="csX33" fmla="*/ 128752 w 493647"/>
                <a:gd name="csY33" fmla="*/ 6590 h 358406"/>
                <a:gd name="csX34" fmla="*/ 100942 w 493647"/>
                <a:gd name="csY34" fmla="*/ 6559 h 358406"/>
                <a:gd name="csX35" fmla="*/ 84902 w 493647"/>
                <a:gd name="csY35" fmla="*/ 6532 h 358406"/>
                <a:gd name="csX36" fmla="*/ 70202 w 493647"/>
                <a:gd name="csY36" fmla="*/ 6519 h 358406"/>
                <a:gd name="csX37" fmla="*/ 64899 w 493647"/>
                <a:gd name="csY37" fmla="*/ 6503 h 358406"/>
                <a:gd name="csX38" fmla="*/ 36397 w 493647"/>
                <a:gd name="csY38" fmla="*/ 10418 h 358406"/>
                <a:gd name="csX39" fmla="*/ 32910 w 493647"/>
                <a:gd name="csY39" fmla="*/ 15067 h 358406"/>
                <a:gd name="csX40" fmla="*/ 26986 w 493647"/>
                <a:gd name="csY40" fmla="*/ 18322 h 358406"/>
                <a:gd name="csX41" fmla="*/ 16640 w 493647"/>
                <a:gd name="csY41" fmla="*/ 27850 h 358406"/>
                <a:gd name="csX42" fmla="*/ 14391 w 493647"/>
                <a:gd name="csY42" fmla="*/ 29933 h 358406"/>
                <a:gd name="csX43" fmla="*/ 5415 w 493647"/>
                <a:gd name="csY43" fmla="*/ 78126 h 358406"/>
                <a:gd name="csX44" fmla="*/ 5378 w 493647"/>
                <a:gd name="csY44" fmla="*/ 87407 h 358406"/>
                <a:gd name="csX45" fmla="*/ 5351 w 493647"/>
                <a:gd name="csY45" fmla="*/ 107315 h 358406"/>
                <a:gd name="csX46" fmla="*/ 5314 w 493647"/>
                <a:gd name="csY46" fmla="*/ 136097 h 358406"/>
                <a:gd name="csX47" fmla="*/ 5246 w 493647"/>
                <a:gd name="csY47" fmla="*/ 182807 h 358406"/>
                <a:gd name="csX48" fmla="*/ 5196 w 493647"/>
                <a:gd name="csY48" fmla="*/ 228154 h 358406"/>
                <a:gd name="csX49" fmla="*/ 5190 w 493647"/>
                <a:gd name="csY49" fmla="*/ 230982 h 358406"/>
                <a:gd name="csX50" fmla="*/ 5160 w 493647"/>
                <a:gd name="csY50" fmla="*/ 245030 h 358406"/>
                <a:gd name="csX51" fmla="*/ 5019 w 493647"/>
                <a:gd name="csY51" fmla="*/ 361385 h 358406"/>
                <a:gd name="csX52" fmla="*/ 3857 w 493647"/>
                <a:gd name="csY52" fmla="*/ 361385 h 358406"/>
                <a:gd name="csX53" fmla="*/ 3501 w 493647"/>
                <a:gd name="csY53" fmla="*/ 240400 h 358406"/>
                <a:gd name="csX54" fmla="*/ 3474 w 493647"/>
                <a:gd name="csY54" fmla="*/ 226104 h 358406"/>
                <a:gd name="csX55" fmla="*/ 3468 w 493647"/>
                <a:gd name="csY55" fmla="*/ 223230 h 358406"/>
                <a:gd name="csX56" fmla="*/ 3319 w 493647"/>
                <a:gd name="csY56" fmla="*/ 177198 h 358406"/>
                <a:gd name="csX57" fmla="*/ 3201 w 493647"/>
                <a:gd name="csY57" fmla="*/ 129938 h 358406"/>
                <a:gd name="csX58" fmla="*/ 3104 w 493647"/>
                <a:gd name="csY58" fmla="*/ 100794 h 358406"/>
                <a:gd name="csX59" fmla="*/ 3065 w 493647"/>
                <a:gd name="csY59" fmla="*/ 80788 h 358406"/>
                <a:gd name="csX60" fmla="*/ 3026 w 493647"/>
                <a:gd name="csY60" fmla="*/ 69259 h 358406"/>
                <a:gd name="csX61" fmla="*/ 10830 w 493647"/>
                <a:gd name="csY61" fmla="*/ 29013 h 358406"/>
                <a:gd name="csX62" fmla="*/ 13513 w 493647"/>
                <a:gd name="csY62" fmla="*/ 25313 h 358406"/>
                <a:gd name="csX63" fmla="*/ 38721 w 493647"/>
                <a:gd name="csY63" fmla="*/ 6932 h 358406"/>
                <a:gd name="csX64" fmla="*/ 40845 w 493647"/>
                <a:gd name="csY64" fmla="*/ 5972 h 358406"/>
                <a:gd name="csX65" fmla="*/ 67164 w 493647"/>
                <a:gd name="csY65" fmla="*/ 3011 h 3584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Lst>
              <a:rect l="l" t="t" r="r" b="b"/>
              <a:pathLst>
                <a:path w="493647" h="358406">
                  <a:moveTo>
                    <a:pt x="67164" y="3011"/>
                  </a:moveTo>
                  <a:cubicBezTo>
                    <a:pt x="68991" y="3007"/>
                    <a:pt x="70817" y="3003"/>
                    <a:pt x="72644" y="2997"/>
                  </a:cubicBezTo>
                  <a:cubicBezTo>
                    <a:pt x="77644" y="2984"/>
                    <a:pt x="82644" y="2994"/>
                    <a:pt x="87644" y="3007"/>
                  </a:cubicBezTo>
                  <a:cubicBezTo>
                    <a:pt x="93044" y="3017"/>
                    <a:pt x="98443" y="3007"/>
                    <a:pt x="103843" y="3000"/>
                  </a:cubicBezTo>
                  <a:cubicBezTo>
                    <a:pt x="114412" y="2989"/>
                    <a:pt x="124981" y="2997"/>
                    <a:pt x="135550" y="3011"/>
                  </a:cubicBezTo>
                  <a:cubicBezTo>
                    <a:pt x="147856" y="3026"/>
                    <a:pt x="160163" y="3025"/>
                    <a:pt x="172469" y="3022"/>
                  </a:cubicBezTo>
                  <a:cubicBezTo>
                    <a:pt x="194422" y="3018"/>
                    <a:pt x="216375" y="3032"/>
                    <a:pt x="238328" y="3055"/>
                  </a:cubicBezTo>
                  <a:cubicBezTo>
                    <a:pt x="259636" y="3077"/>
                    <a:pt x="280944" y="3085"/>
                    <a:pt x="302252" y="3079"/>
                  </a:cubicBezTo>
                  <a:cubicBezTo>
                    <a:pt x="325456" y="3072"/>
                    <a:pt x="348660" y="3072"/>
                    <a:pt x="371864" y="3085"/>
                  </a:cubicBezTo>
                  <a:cubicBezTo>
                    <a:pt x="374337" y="3086"/>
                    <a:pt x="376810" y="3088"/>
                    <a:pt x="379283" y="3089"/>
                  </a:cubicBezTo>
                  <a:cubicBezTo>
                    <a:pt x="380500" y="3090"/>
                    <a:pt x="381716" y="3091"/>
                    <a:pt x="382970" y="3091"/>
                  </a:cubicBezTo>
                  <a:cubicBezTo>
                    <a:pt x="391551" y="3096"/>
                    <a:pt x="400133" y="3095"/>
                    <a:pt x="408714" y="3093"/>
                  </a:cubicBezTo>
                  <a:cubicBezTo>
                    <a:pt x="419166" y="3091"/>
                    <a:pt x="429618" y="3097"/>
                    <a:pt x="440070" y="3114"/>
                  </a:cubicBezTo>
                  <a:cubicBezTo>
                    <a:pt x="445404" y="3122"/>
                    <a:pt x="450738" y="3127"/>
                    <a:pt x="456072" y="3121"/>
                  </a:cubicBezTo>
                  <a:cubicBezTo>
                    <a:pt x="460952" y="3117"/>
                    <a:pt x="465832" y="3123"/>
                    <a:pt x="470712" y="3137"/>
                  </a:cubicBezTo>
                  <a:cubicBezTo>
                    <a:pt x="472480" y="3141"/>
                    <a:pt x="474248" y="3140"/>
                    <a:pt x="476016" y="3135"/>
                  </a:cubicBezTo>
                  <a:cubicBezTo>
                    <a:pt x="478415" y="3129"/>
                    <a:pt x="480813" y="3138"/>
                    <a:pt x="483211" y="3150"/>
                  </a:cubicBezTo>
                  <a:cubicBezTo>
                    <a:pt x="484545" y="3151"/>
                    <a:pt x="485879" y="3152"/>
                    <a:pt x="487253" y="3153"/>
                  </a:cubicBezTo>
                  <a:cubicBezTo>
                    <a:pt x="490820" y="3448"/>
                    <a:pt x="493383" y="4254"/>
                    <a:pt x="496605" y="5770"/>
                  </a:cubicBezTo>
                  <a:cubicBezTo>
                    <a:pt x="492524" y="7027"/>
                    <a:pt x="488762" y="7073"/>
                    <a:pt x="484505" y="7065"/>
                  </a:cubicBezTo>
                  <a:cubicBezTo>
                    <a:pt x="483756" y="7065"/>
                    <a:pt x="483007" y="7066"/>
                    <a:pt x="482235" y="7066"/>
                  </a:cubicBezTo>
                  <a:cubicBezTo>
                    <a:pt x="479714" y="7066"/>
                    <a:pt x="477194" y="7057"/>
                    <a:pt x="474674" y="7048"/>
                  </a:cubicBezTo>
                  <a:cubicBezTo>
                    <a:pt x="472852" y="7046"/>
                    <a:pt x="471031" y="7045"/>
                    <a:pt x="469210" y="7044"/>
                  </a:cubicBezTo>
                  <a:cubicBezTo>
                    <a:pt x="464197" y="7040"/>
                    <a:pt x="459184" y="7028"/>
                    <a:pt x="454170" y="7016"/>
                  </a:cubicBezTo>
                  <a:cubicBezTo>
                    <a:pt x="448767" y="7003"/>
                    <a:pt x="443363" y="6998"/>
                    <a:pt x="437959" y="6992"/>
                  </a:cubicBezTo>
                  <a:cubicBezTo>
                    <a:pt x="428591" y="6981"/>
                    <a:pt x="419223" y="6966"/>
                    <a:pt x="409855" y="6948"/>
                  </a:cubicBezTo>
                  <a:cubicBezTo>
                    <a:pt x="395045" y="6921"/>
                    <a:pt x="380235" y="6906"/>
                    <a:pt x="365425" y="6893"/>
                  </a:cubicBezTo>
                  <a:cubicBezTo>
                    <a:pt x="360358" y="6888"/>
                    <a:pt x="355292" y="6883"/>
                    <a:pt x="350225" y="6879"/>
                  </a:cubicBezTo>
                  <a:cubicBezTo>
                    <a:pt x="348959" y="6877"/>
                    <a:pt x="347693" y="6876"/>
                    <a:pt x="346388" y="6875"/>
                  </a:cubicBezTo>
                  <a:cubicBezTo>
                    <a:pt x="331970" y="6861"/>
                    <a:pt x="317552" y="6845"/>
                    <a:pt x="303133" y="6828"/>
                  </a:cubicBezTo>
                  <a:cubicBezTo>
                    <a:pt x="301815" y="6826"/>
                    <a:pt x="300497" y="6825"/>
                    <a:pt x="299139" y="6823"/>
                  </a:cubicBezTo>
                  <a:cubicBezTo>
                    <a:pt x="277786" y="6797"/>
                    <a:pt x="256434" y="6763"/>
                    <a:pt x="235081" y="6726"/>
                  </a:cubicBezTo>
                  <a:cubicBezTo>
                    <a:pt x="213159" y="6688"/>
                    <a:pt x="191237" y="6664"/>
                    <a:pt x="169315" y="6651"/>
                  </a:cubicBezTo>
                  <a:cubicBezTo>
                    <a:pt x="155794" y="6643"/>
                    <a:pt x="142273" y="6623"/>
                    <a:pt x="128752" y="6590"/>
                  </a:cubicBezTo>
                  <a:cubicBezTo>
                    <a:pt x="119482" y="6568"/>
                    <a:pt x="110212" y="6558"/>
                    <a:pt x="100942" y="6559"/>
                  </a:cubicBezTo>
                  <a:cubicBezTo>
                    <a:pt x="95595" y="6559"/>
                    <a:pt x="90248" y="6553"/>
                    <a:pt x="84902" y="6532"/>
                  </a:cubicBezTo>
                  <a:cubicBezTo>
                    <a:pt x="80002" y="6513"/>
                    <a:pt x="75102" y="6510"/>
                    <a:pt x="70202" y="6519"/>
                  </a:cubicBezTo>
                  <a:cubicBezTo>
                    <a:pt x="68434" y="6520"/>
                    <a:pt x="66667" y="6515"/>
                    <a:pt x="64899" y="6503"/>
                  </a:cubicBezTo>
                  <a:cubicBezTo>
                    <a:pt x="50270" y="6302"/>
                    <a:pt x="50270" y="6302"/>
                    <a:pt x="36397" y="10418"/>
                  </a:cubicBezTo>
                  <a:cubicBezTo>
                    <a:pt x="35189" y="11933"/>
                    <a:pt x="34024" y="13482"/>
                    <a:pt x="32910" y="15067"/>
                  </a:cubicBezTo>
                  <a:cubicBezTo>
                    <a:pt x="30942" y="16164"/>
                    <a:pt x="28973" y="17259"/>
                    <a:pt x="26986" y="18322"/>
                  </a:cubicBezTo>
                  <a:cubicBezTo>
                    <a:pt x="22954" y="20863"/>
                    <a:pt x="19886" y="24400"/>
                    <a:pt x="16640" y="27850"/>
                  </a:cubicBezTo>
                  <a:cubicBezTo>
                    <a:pt x="15898" y="28538"/>
                    <a:pt x="15156" y="29225"/>
                    <a:pt x="14391" y="29933"/>
                  </a:cubicBezTo>
                  <a:cubicBezTo>
                    <a:pt x="2666" y="42473"/>
                    <a:pt x="5357" y="62342"/>
                    <a:pt x="5415" y="78126"/>
                  </a:cubicBezTo>
                  <a:cubicBezTo>
                    <a:pt x="5405" y="81219"/>
                    <a:pt x="5393" y="84313"/>
                    <a:pt x="5378" y="87407"/>
                  </a:cubicBezTo>
                  <a:cubicBezTo>
                    <a:pt x="5350" y="94043"/>
                    <a:pt x="5344" y="100678"/>
                    <a:pt x="5351" y="107315"/>
                  </a:cubicBezTo>
                  <a:cubicBezTo>
                    <a:pt x="5363" y="116909"/>
                    <a:pt x="5342" y="126503"/>
                    <a:pt x="5314" y="136097"/>
                  </a:cubicBezTo>
                  <a:cubicBezTo>
                    <a:pt x="5269" y="151667"/>
                    <a:pt x="5249" y="167237"/>
                    <a:pt x="5246" y="182807"/>
                  </a:cubicBezTo>
                  <a:cubicBezTo>
                    <a:pt x="5243" y="197923"/>
                    <a:pt x="5228" y="213039"/>
                    <a:pt x="5196" y="228154"/>
                  </a:cubicBezTo>
                  <a:cubicBezTo>
                    <a:pt x="5194" y="229088"/>
                    <a:pt x="5192" y="230021"/>
                    <a:pt x="5190" y="230982"/>
                  </a:cubicBezTo>
                  <a:cubicBezTo>
                    <a:pt x="5181" y="235665"/>
                    <a:pt x="5170" y="240347"/>
                    <a:pt x="5160" y="245030"/>
                  </a:cubicBezTo>
                  <a:cubicBezTo>
                    <a:pt x="5076" y="283815"/>
                    <a:pt x="5034" y="322600"/>
                    <a:pt x="5019" y="361385"/>
                  </a:cubicBezTo>
                  <a:cubicBezTo>
                    <a:pt x="4635" y="361385"/>
                    <a:pt x="4252" y="361385"/>
                    <a:pt x="3857" y="361385"/>
                  </a:cubicBezTo>
                  <a:cubicBezTo>
                    <a:pt x="3697" y="321057"/>
                    <a:pt x="3574" y="280728"/>
                    <a:pt x="3501" y="240400"/>
                  </a:cubicBezTo>
                  <a:cubicBezTo>
                    <a:pt x="3492" y="235635"/>
                    <a:pt x="3483" y="230870"/>
                    <a:pt x="3474" y="226104"/>
                  </a:cubicBezTo>
                  <a:cubicBezTo>
                    <a:pt x="3472" y="225156"/>
                    <a:pt x="3470" y="224207"/>
                    <a:pt x="3468" y="223230"/>
                  </a:cubicBezTo>
                  <a:cubicBezTo>
                    <a:pt x="3438" y="207886"/>
                    <a:pt x="3383" y="192542"/>
                    <a:pt x="3319" y="177198"/>
                  </a:cubicBezTo>
                  <a:cubicBezTo>
                    <a:pt x="3254" y="161445"/>
                    <a:pt x="3215" y="145691"/>
                    <a:pt x="3201" y="129938"/>
                  </a:cubicBezTo>
                  <a:cubicBezTo>
                    <a:pt x="3191" y="120223"/>
                    <a:pt x="3161" y="110509"/>
                    <a:pt x="3104" y="100794"/>
                  </a:cubicBezTo>
                  <a:cubicBezTo>
                    <a:pt x="3067" y="94125"/>
                    <a:pt x="3056" y="87457"/>
                    <a:pt x="3065" y="80788"/>
                  </a:cubicBezTo>
                  <a:cubicBezTo>
                    <a:pt x="3070" y="76944"/>
                    <a:pt x="3059" y="73102"/>
                    <a:pt x="3026" y="69259"/>
                  </a:cubicBezTo>
                  <a:cubicBezTo>
                    <a:pt x="2779" y="39668"/>
                    <a:pt x="2779" y="39668"/>
                    <a:pt x="10830" y="29013"/>
                  </a:cubicBezTo>
                  <a:cubicBezTo>
                    <a:pt x="11715" y="27792"/>
                    <a:pt x="12600" y="26571"/>
                    <a:pt x="13513" y="25313"/>
                  </a:cubicBezTo>
                  <a:cubicBezTo>
                    <a:pt x="21178" y="17197"/>
                    <a:pt x="28535" y="11481"/>
                    <a:pt x="38721" y="6932"/>
                  </a:cubicBezTo>
                  <a:cubicBezTo>
                    <a:pt x="39422" y="6615"/>
                    <a:pt x="40123" y="6298"/>
                    <a:pt x="40845" y="5972"/>
                  </a:cubicBezTo>
                  <a:cubicBezTo>
                    <a:pt x="49410" y="2623"/>
                    <a:pt x="58120" y="2963"/>
                    <a:pt x="67164" y="3011"/>
                  </a:cubicBezTo>
                  <a:close/>
                </a:path>
              </a:pathLst>
            </a:custGeom>
            <a:solidFill>
              <a:srgbClr val="E8E9EA"/>
            </a:solidFill>
            <a:ln w="1162" cap="flat">
              <a:noFill/>
              <a:prstDash val="solid"/>
              <a:miter/>
            </a:ln>
          </p:spPr>
          <p:txBody>
            <a:bodyPr/>
            <a:lstStyle/>
            <a:p>
              <a:endParaRPr lang="en-GB"/>
            </a:p>
          </p:txBody>
        </p:sp>
        <p:sp>
          <p:nvSpPr>
            <p:cNvPr id="637" name="Freeform 636">
              <a:extLst>
                <a:ext uri="{FF2B5EF4-FFF2-40B4-BE49-F238E27FC236}">
                  <a16:creationId xmlns:a16="http://schemas.microsoft.com/office/drawing/2014/main" id="{4434B863-4C15-2861-3A8E-FFE37DEC25FF}"/>
                </a:ext>
              </a:extLst>
            </p:cNvPr>
            <p:cNvSpPr/>
            <p:nvPr/>
          </p:nvSpPr>
          <p:spPr>
            <a:xfrm>
              <a:off x="3498525" y="3628905"/>
              <a:ext cx="289248" cy="142713"/>
            </a:xfrm>
            <a:custGeom>
              <a:avLst/>
              <a:gdLst>
                <a:gd name="csX0" fmla="*/ 11768 w 289248"/>
                <a:gd name="csY0" fmla="*/ 3148 h 142713"/>
                <a:gd name="csX1" fmla="*/ 14766 w 289248"/>
                <a:gd name="csY1" fmla="*/ 3123 h 142713"/>
                <a:gd name="csX2" fmla="*/ 18060 w 289248"/>
                <a:gd name="csY2" fmla="*/ 3149 h 142713"/>
                <a:gd name="csX3" fmla="*/ 21559 w 289248"/>
                <a:gd name="csY3" fmla="*/ 3135 h 142713"/>
                <a:gd name="csX4" fmla="*/ 33218 w 289248"/>
                <a:gd name="csY4" fmla="*/ 3151 h 142713"/>
                <a:gd name="csX5" fmla="*/ 41555 w 289248"/>
                <a:gd name="csY5" fmla="*/ 3138 h 142713"/>
                <a:gd name="csX6" fmla="*/ 61879 w 289248"/>
                <a:gd name="csY6" fmla="*/ 3149 h 142713"/>
                <a:gd name="csX7" fmla="*/ 85533 w 289248"/>
                <a:gd name="csY7" fmla="*/ 3160 h 142713"/>
                <a:gd name="csX8" fmla="*/ 127725 w 289248"/>
                <a:gd name="csY8" fmla="*/ 3193 h 142713"/>
                <a:gd name="csX9" fmla="*/ 168697 w 289248"/>
                <a:gd name="csY9" fmla="*/ 3217 h 142713"/>
                <a:gd name="csX10" fmla="*/ 213284 w 289248"/>
                <a:gd name="csY10" fmla="*/ 3223 h 142713"/>
                <a:gd name="csX11" fmla="*/ 218035 w 289248"/>
                <a:gd name="csY11" fmla="*/ 3227 h 142713"/>
                <a:gd name="csX12" fmla="*/ 220396 w 289248"/>
                <a:gd name="csY12" fmla="*/ 3229 h 142713"/>
                <a:gd name="csX13" fmla="*/ 236897 w 289248"/>
                <a:gd name="csY13" fmla="*/ 3231 h 142713"/>
                <a:gd name="csX14" fmla="*/ 259089 w 289248"/>
                <a:gd name="csY14" fmla="*/ 3257 h 142713"/>
                <a:gd name="csX15" fmla="*/ 267255 w 289248"/>
                <a:gd name="csY15" fmla="*/ 3260 h 142713"/>
                <a:gd name="csX16" fmla="*/ 278359 w 289248"/>
                <a:gd name="csY16" fmla="*/ 3281 h 142713"/>
                <a:gd name="csX17" fmla="*/ 281661 w 289248"/>
                <a:gd name="csY17" fmla="*/ 3267 h 142713"/>
                <a:gd name="csX18" fmla="*/ 284649 w 289248"/>
                <a:gd name="csY18" fmla="*/ 3288 h 142713"/>
                <a:gd name="csX19" fmla="*/ 287240 w 289248"/>
                <a:gd name="csY19" fmla="*/ 3291 h 142713"/>
                <a:gd name="csX20" fmla="*/ 291660 w 289248"/>
                <a:gd name="csY20" fmla="*/ 5908 h 142713"/>
                <a:gd name="csX21" fmla="*/ 291971 w 289248"/>
                <a:gd name="csY21" fmla="*/ 11326 h 142713"/>
                <a:gd name="csX22" fmla="*/ 292001 w 289248"/>
                <a:gd name="csY22" fmla="*/ 14787 h 142713"/>
                <a:gd name="csX23" fmla="*/ 291998 w 289248"/>
                <a:gd name="csY23" fmla="*/ 18598 h 142713"/>
                <a:gd name="csX24" fmla="*/ 292021 w 289248"/>
                <a:gd name="csY24" fmla="*/ 22601 h 142713"/>
                <a:gd name="csX25" fmla="*/ 292050 w 289248"/>
                <a:gd name="csY25" fmla="*/ 35756 h 142713"/>
                <a:gd name="csX26" fmla="*/ 292074 w 289248"/>
                <a:gd name="csY26" fmla="*/ 44866 h 142713"/>
                <a:gd name="csX27" fmla="*/ 292091 w 289248"/>
                <a:gd name="csY27" fmla="*/ 63984 h 142713"/>
                <a:gd name="csX28" fmla="*/ 292150 w 289248"/>
                <a:gd name="csY28" fmla="*/ 86094 h 142713"/>
                <a:gd name="csX29" fmla="*/ 292192 w 289248"/>
                <a:gd name="csY29" fmla="*/ 107349 h 142713"/>
                <a:gd name="csX30" fmla="*/ 292222 w 289248"/>
                <a:gd name="csY30" fmla="*/ 116400 h 142713"/>
                <a:gd name="csX31" fmla="*/ 292225 w 289248"/>
                <a:gd name="csY31" fmla="*/ 129038 h 142713"/>
                <a:gd name="csX32" fmla="*/ 292264 w 289248"/>
                <a:gd name="csY32" fmla="*/ 132841 h 142713"/>
                <a:gd name="csX33" fmla="*/ 292235 w 289248"/>
                <a:gd name="csY33" fmla="*/ 136313 h 142713"/>
                <a:gd name="csX34" fmla="*/ 292238 w 289248"/>
                <a:gd name="csY34" fmla="*/ 139332 h 142713"/>
                <a:gd name="csX35" fmla="*/ 289995 w 289248"/>
                <a:gd name="csY35" fmla="*/ 143942 h 142713"/>
                <a:gd name="csX36" fmla="*/ 275895 w 289248"/>
                <a:gd name="csY36" fmla="*/ 145800 h 142713"/>
                <a:gd name="csX37" fmla="*/ 272442 w 289248"/>
                <a:gd name="csY37" fmla="*/ 145814 h 142713"/>
                <a:gd name="csX38" fmla="*/ 260954 w 289248"/>
                <a:gd name="csY38" fmla="*/ 145797 h 142713"/>
                <a:gd name="csX39" fmla="*/ 252731 w 289248"/>
                <a:gd name="csY39" fmla="*/ 145810 h 142713"/>
                <a:gd name="csX40" fmla="*/ 230372 w 289248"/>
                <a:gd name="csY40" fmla="*/ 145795 h 142713"/>
                <a:gd name="csX41" fmla="*/ 209369 w 289248"/>
                <a:gd name="csY41" fmla="*/ 145788 h 142713"/>
                <a:gd name="csX42" fmla="*/ 167751 w 289248"/>
                <a:gd name="csY42" fmla="*/ 145755 h 142713"/>
                <a:gd name="csX43" fmla="*/ 127358 w 289248"/>
                <a:gd name="csY43" fmla="*/ 145732 h 142713"/>
                <a:gd name="csX44" fmla="*/ 83383 w 289248"/>
                <a:gd name="csY44" fmla="*/ 145725 h 142713"/>
                <a:gd name="csX45" fmla="*/ 78695 w 289248"/>
                <a:gd name="csY45" fmla="*/ 145721 h 142713"/>
                <a:gd name="csX46" fmla="*/ 76365 w 289248"/>
                <a:gd name="csY46" fmla="*/ 145719 h 142713"/>
                <a:gd name="csX47" fmla="*/ 60101 w 289248"/>
                <a:gd name="csY47" fmla="*/ 145717 h 142713"/>
                <a:gd name="csX48" fmla="*/ 38215 w 289248"/>
                <a:gd name="csY48" fmla="*/ 145691 h 142713"/>
                <a:gd name="csX49" fmla="*/ 30170 w 289248"/>
                <a:gd name="csY49" fmla="*/ 145689 h 142713"/>
                <a:gd name="csX50" fmla="*/ 19214 w 289248"/>
                <a:gd name="csY50" fmla="*/ 145668 h 142713"/>
                <a:gd name="csX51" fmla="*/ 15976 w 289248"/>
                <a:gd name="csY51" fmla="*/ 145681 h 142713"/>
                <a:gd name="csX52" fmla="*/ 13012 w 289248"/>
                <a:gd name="csY52" fmla="*/ 145660 h 142713"/>
                <a:gd name="csX53" fmla="*/ 10458 w 289248"/>
                <a:gd name="csY53" fmla="*/ 145657 h 142713"/>
                <a:gd name="csX54" fmla="*/ 3449 w 289248"/>
                <a:gd name="csY54" fmla="*/ 143040 h 142713"/>
                <a:gd name="csX55" fmla="*/ 3268 w 289248"/>
                <a:gd name="csY55" fmla="*/ 90036 h 142713"/>
                <a:gd name="csX56" fmla="*/ 3186 w 289248"/>
                <a:gd name="csY56" fmla="*/ 65426 h 142713"/>
                <a:gd name="csX57" fmla="*/ 3118 w 289248"/>
                <a:gd name="csY57" fmla="*/ 41690 h 142713"/>
                <a:gd name="csX58" fmla="*/ 3080 w 289248"/>
                <a:gd name="csY58" fmla="*/ 32620 h 142713"/>
                <a:gd name="csX59" fmla="*/ 3053 w 289248"/>
                <a:gd name="csY59" fmla="*/ 19947 h 142713"/>
                <a:gd name="csX60" fmla="*/ 3015 w 289248"/>
                <a:gd name="csY60" fmla="*/ 16133 h 142713"/>
                <a:gd name="csX61" fmla="*/ 3030 w 289248"/>
                <a:gd name="csY61" fmla="*/ 12651 h 142713"/>
                <a:gd name="csX62" fmla="*/ 3020 w 289248"/>
                <a:gd name="csY62" fmla="*/ 9622 h 142713"/>
                <a:gd name="csX63" fmla="*/ 11768 w 289248"/>
                <a:gd name="csY63" fmla="*/ 3148 h 142713"/>
                <a:gd name="csX64" fmla="*/ 5773 w 289248"/>
                <a:gd name="csY64" fmla="*/ 7070 h 142713"/>
                <a:gd name="csX65" fmla="*/ 5478 w 289248"/>
                <a:gd name="csY65" fmla="*/ 12356 h 142713"/>
                <a:gd name="csX66" fmla="*/ 5458 w 289248"/>
                <a:gd name="csY66" fmla="*/ 15728 h 142713"/>
                <a:gd name="csX67" fmla="*/ 5472 w 289248"/>
                <a:gd name="csY67" fmla="*/ 19440 h 142713"/>
                <a:gd name="csX68" fmla="*/ 5460 w 289248"/>
                <a:gd name="csY68" fmla="*/ 23340 h 142713"/>
                <a:gd name="csX69" fmla="*/ 5465 w 289248"/>
                <a:gd name="csY69" fmla="*/ 36155 h 142713"/>
                <a:gd name="csX70" fmla="*/ 5458 w 289248"/>
                <a:gd name="csY70" fmla="*/ 45031 h 142713"/>
                <a:gd name="csX71" fmla="*/ 5470 w 289248"/>
                <a:gd name="csY71" fmla="*/ 63657 h 142713"/>
                <a:gd name="csX72" fmla="*/ 5466 w 289248"/>
                <a:gd name="csY72" fmla="*/ 85196 h 142713"/>
                <a:gd name="csX73" fmla="*/ 5462 w 289248"/>
                <a:gd name="csY73" fmla="*/ 105904 h 142713"/>
                <a:gd name="csX74" fmla="*/ 5456 w 289248"/>
                <a:gd name="csY74" fmla="*/ 114721 h 142713"/>
                <a:gd name="csX75" fmla="*/ 5472 w 289248"/>
                <a:gd name="csY75" fmla="*/ 127033 h 142713"/>
                <a:gd name="csX76" fmla="*/ 5458 w 289248"/>
                <a:gd name="csY76" fmla="*/ 130738 h 142713"/>
                <a:gd name="csX77" fmla="*/ 5478 w 289248"/>
                <a:gd name="csY77" fmla="*/ 134121 h 142713"/>
                <a:gd name="csX78" fmla="*/ 5481 w 289248"/>
                <a:gd name="csY78" fmla="*/ 137062 h 142713"/>
                <a:gd name="csX79" fmla="*/ 8098 w 289248"/>
                <a:gd name="csY79" fmla="*/ 143040 h 142713"/>
                <a:gd name="csX80" fmla="*/ 12730 w 289248"/>
                <a:gd name="csY80" fmla="*/ 143476 h 142713"/>
                <a:gd name="csX81" fmla="*/ 15681 w 289248"/>
                <a:gd name="csY81" fmla="*/ 143501 h 142713"/>
                <a:gd name="csX82" fmla="*/ 18942 w 289248"/>
                <a:gd name="csY82" fmla="*/ 143475 h 142713"/>
                <a:gd name="csX83" fmla="*/ 22392 w 289248"/>
                <a:gd name="csY83" fmla="*/ 143489 h 142713"/>
                <a:gd name="csX84" fmla="*/ 33909 w 289248"/>
                <a:gd name="csY84" fmla="*/ 143473 h 142713"/>
                <a:gd name="csX85" fmla="*/ 42137 w 289248"/>
                <a:gd name="csY85" fmla="*/ 143486 h 142713"/>
                <a:gd name="csX86" fmla="*/ 62209 w 289248"/>
                <a:gd name="csY86" fmla="*/ 143475 h 142713"/>
                <a:gd name="csX87" fmla="*/ 85570 w 289248"/>
                <a:gd name="csY87" fmla="*/ 143464 h 142713"/>
                <a:gd name="csX88" fmla="*/ 127246 w 289248"/>
                <a:gd name="csY88" fmla="*/ 143431 h 142713"/>
                <a:gd name="csX89" fmla="*/ 167711 w 289248"/>
                <a:gd name="csY89" fmla="*/ 143407 h 142713"/>
                <a:gd name="csX90" fmla="*/ 211741 w 289248"/>
                <a:gd name="csY90" fmla="*/ 143401 h 142713"/>
                <a:gd name="csX91" fmla="*/ 216434 w 289248"/>
                <a:gd name="csY91" fmla="*/ 143397 h 142713"/>
                <a:gd name="csX92" fmla="*/ 218767 w 289248"/>
                <a:gd name="csY92" fmla="*/ 143395 h 142713"/>
                <a:gd name="csX93" fmla="*/ 235060 w 289248"/>
                <a:gd name="csY93" fmla="*/ 143393 h 142713"/>
                <a:gd name="csX94" fmla="*/ 256983 w 289248"/>
                <a:gd name="csY94" fmla="*/ 143367 h 142713"/>
                <a:gd name="csX95" fmla="*/ 265046 w 289248"/>
                <a:gd name="csY95" fmla="*/ 143364 h 142713"/>
                <a:gd name="csX96" fmla="*/ 276019 w 289248"/>
                <a:gd name="csY96" fmla="*/ 143343 h 142713"/>
                <a:gd name="csX97" fmla="*/ 279272 w 289248"/>
                <a:gd name="csY97" fmla="*/ 143357 h 142713"/>
                <a:gd name="csX98" fmla="*/ 282233 w 289248"/>
                <a:gd name="csY98" fmla="*/ 143336 h 142713"/>
                <a:gd name="csX99" fmla="*/ 284793 w 289248"/>
                <a:gd name="csY99" fmla="*/ 143333 h 142713"/>
                <a:gd name="csX100" fmla="*/ 290498 w 289248"/>
                <a:gd name="csY100" fmla="*/ 140716 h 142713"/>
                <a:gd name="csX101" fmla="*/ 290933 w 289248"/>
                <a:gd name="csY101" fmla="*/ 135379 h 142713"/>
                <a:gd name="csX102" fmla="*/ 290957 w 289248"/>
                <a:gd name="csY102" fmla="*/ 131971 h 142713"/>
                <a:gd name="csX103" fmla="*/ 290930 w 289248"/>
                <a:gd name="csY103" fmla="*/ 128221 h 142713"/>
                <a:gd name="csX104" fmla="*/ 290943 w 289248"/>
                <a:gd name="csY104" fmla="*/ 124281 h 142713"/>
                <a:gd name="csX105" fmla="*/ 290920 w 289248"/>
                <a:gd name="csY105" fmla="*/ 111336 h 142713"/>
                <a:gd name="csX106" fmla="*/ 290922 w 289248"/>
                <a:gd name="csY106" fmla="*/ 102373 h 142713"/>
                <a:gd name="csX107" fmla="*/ 290889 w 289248"/>
                <a:gd name="csY107" fmla="*/ 83569 h 142713"/>
                <a:gd name="csX108" fmla="*/ 290867 w 289248"/>
                <a:gd name="csY108" fmla="*/ 61812 h 142713"/>
                <a:gd name="csX109" fmla="*/ 290854 w 289248"/>
                <a:gd name="csY109" fmla="*/ 40903 h 142713"/>
                <a:gd name="csX110" fmla="*/ 290850 w 289248"/>
                <a:gd name="csY110" fmla="*/ 31995 h 142713"/>
                <a:gd name="csX111" fmla="*/ 290817 w 289248"/>
                <a:gd name="csY111" fmla="*/ 19565 h 142713"/>
                <a:gd name="csX112" fmla="*/ 290826 w 289248"/>
                <a:gd name="csY112" fmla="*/ 15815 h 142713"/>
                <a:gd name="csX113" fmla="*/ 290801 w 289248"/>
                <a:gd name="csY113" fmla="*/ 12408 h 142713"/>
                <a:gd name="csX114" fmla="*/ 290794 w 289248"/>
                <a:gd name="csY114" fmla="*/ 9437 h 142713"/>
                <a:gd name="csX115" fmla="*/ 288174 w 289248"/>
                <a:gd name="csY115" fmla="*/ 4746 h 142713"/>
                <a:gd name="csX116" fmla="*/ 283520 w 289248"/>
                <a:gd name="csY116" fmla="*/ 4453 h 142713"/>
                <a:gd name="csX117" fmla="*/ 280554 w 289248"/>
                <a:gd name="csY117" fmla="*/ 4435 h 142713"/>
                <a:gd name="csX118" fmla="*/ 277277 w 289248"/>
                <a:gd name="csY118" fmla="*/ 4450 h 142713"/>
                <a:gd name="csX119" fmla="*/ 273810 w 289248"/>
                <a:gd name="csY119" fmla="*/ 4440 h 142713"/>
                <a:gd name="csX120" fmla="*/ 262236 w 289248"/>
                <a:gd name="csY120" fmla="*/ 4445 h 142713"/>
                <a:gd name="csX121" fmla="*/ 253969 w 289248"/>
                <a:gd name="csY121" fmla="*/ 4433 h 142713"/>
                <a:gd name="csX122" fmla="*/ 233800 w 289248"/>
                <a:gd name="csY122" fmla="*/ 4431 h 142713"/>
                <a:gd name="csX123" fmla="*/ 217413 w 289248"/>
                <a:gd name="csY123" fmla="*/ 4435 h 142713"/>
                <a:gd name="csX124" fmla="*/ 215061 w 289248"/>
                <a:gd name="csY124" fmla="*/ 4434 h 142713"/>
                <a:gd name="csX125" fmla="*/ 210330 w 289248"/>
                <a:gd name="csY125" fmla="*/ 4431 h 142713"/>
                <a:gd name="csX126" fmla="*/ 165932 w 289248"/>
                <a:gd name="csY126" fmla="*/ 4445 h 142713"/>
                <a:gd name="csX127" fmla="*/ 127807 w 289248"/>
                <a:gd name="csY127" fmla="*/ 4443 h 142713"/>
                <a:gd name="csX128" fmla="*/ 83571 w 289248"/>
                <a:gd name="csY128" fmla="*/ 4432 h 142713"/>
                <a:gd name="csX129" fmla="*/ 78858 w 289248"/>
                <a:gd name="csY129" fmla="*/ 4435 h 142713"/>
                <a:gd name="csX130" fmla="*/ 76515 w 289248"/>
                <a:gd name="csY130" fmla="*/ 4436 h 142713"/>
                <a:gd name="csX131" fmla="*/ 60141 w 289248"/>
                <a:gd name="csY131" fmla="*/ 4429 h 142713"/>
                <a:gd name="csX132" fmla="*/ 38118 w 289248"/>
                <a:gd name="csY132" fmla="*/ 4440 h 142713"/>
                <a:gd name="csX133" fmla="*/ 30014 w 289248"/>
                <a:gd name="csY133" fmla="*/ 4437 h 142713"/>
                <a:gd name="csX134" fmla="*/ 18994 w 289248"/>
                <a:gd name="csY134" fmla="*/ 4450 h 142713"/>
                <a:gd name="csX135" fmla="*/ 15717 w 289248"/>
                <a:gd name="csY135" fmla="*/ 4435 h 142713"/>
                <a:gd name="csX136" fmla="*/ 12751 w 289248"/>
                <a:gd name="csY136" fmla="*/ 4453 h 142713"/>
                <a:gd name="csX137" fmla="*/ 10179 w 289248"/>
                <a:gd name="csY137" fmla="*/ 4454 h 142713"/>
                <a:gd name="csX138" fmla="*/ 5773 w 289248"/>
                <a:gd name="csY138" fmla="*/ 7070 h 1427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Lst>
              <a:rect l="l" t="t" r="r" b="b"/>
              <a:pathLst>
                <a:path w="289248" h="142713">
                  <a:moveTo>
                    <a:pt x="11768" y="3148"/>
                  </a:moveTo>
                  <a:cubicBezTo>
                    <a:pt x="12757" y="3140"/>
                    <a:pt x="13747" y="3131"/>
                    <a:pt x="14766" y="3123"/>
                  </a:cubicBezTo>
                  <a:cubicBezTo>
                    <a:pt x="16396" y="3135"/>
                    <a:pt x="16396" y="3135"/>
                    <a:pt x="18060" y="3149"/>
                  </a:cubicBezTo>
                  <a:cubicBezTo>
                    <a:pt x="19215" y="3144"/>
                    <a:pt x="20369" y="3139"/>
                    <a:pt x="21559" y="3135"/>
                  </a:cubicBezTo>
                  <a:cubicBezTo>
                    <a:pt x="25445" y="3123"/>
                    <a:pt x="29331" y="3137"/>
                    <a:pt x="33218" y="3151"/>
                  </a:cubicBezTo>
                  <a:cubicBezTo>
                    <a:pt x="35997" y="3148"/>
                    <a:pt x="38776" y="3144"/>
                    <a:pt x="41555" y="3138"/>
                  </a:cubicBezTo>
                  <a:cubicBezTo>
                    <a:pt x="48330" y="3128"/>
                    <a:pt x="55104" y="3135"/>
                    <a:pt x="61879" y="3149"/>
                  </a:cubicBezTo>
                  <a:cubicBezTo>
                    <a:pt x="69764" y="3165"/>
                    <a:pt x="77648" y="3163"/>
                    <a:pt x="85533" y="3160"/>
                  </a:cubicBezTo>
                  <a:cubicBezTo>
                    <a:pt x="99597" y="3156"/>
                    <a:pt x="113661" y="3170"/>
                    <a:pt x="127725" y="3193"/>
                  </a:cubicBezTo>
                  <a:cubicBezTo>
                    <a:pt x="141383" y="3215"/>
                    <a:pt x="155040" y="3223"/>
                    <a:pt x="168697" y="3217"/>
                  </a:cubicBezTo>
                  <a:cubicBezTo>
                    <a:pt x="183560" y="3210"/>
                    <a:pt x="198422" y="3210"/>
                    <a:pt x="213284" y="3223"/>
                  </a:cubicBezTo>
                  <a:cubicBezTo>
                    <a:pt x="214867" y="3224"/>
                    <a:pt x="216451" y="3226"/>
                    <a:pt x="218035" y="3227"/>
                  </a:cubicBezTo>
                  <a:cubicBezTo>
                    <a:pt x="219203" y="3228"/>
                    <a:pt x="219203" y="3228"/>
                    <a:pt x="220396" y="3229"/>
                  </a:cubicBezTo>
                  <a:cubicBezTo>
                    <a:pt x="225896" y="3234"/>
                    <a:pt x="231397" y="3233"/>
                    <a:pt x="236897" y="3231"/>
                  </a:cubicBezTo>
                  <a:cubicBezTo>
                    <a:pt x="244294" y="3229"/>
                    <a:pt x="251692" y="3238"/>
                    <a:pt x="259089" y="3257"/>
                  </a:cubicBezTo>
                  <a:cubicBezTo>
                    <a:pt x="261811" y="3262"/>
                    <a:pt x="264533" y="3263"/>
                    <a:pt x="267255" y="3260"/>
                  </a:cubicBezTo>
                  <a:cubicBezTo>
                    <a:pt x="270956" y="3256"/>
                    <a:pt x="274657" y="3266"/>
                    <a:pt x="278359" y="3281"/>
                  </a:cubicBezTo>
                  <a:cubicBezTo>
                    <a:pt x="279448" y="3276"/>
                    <a:pt x="280538" y="3272"/>
                    <a:pt x="281661" y="3267"/>
                  </a:cubicBezTo>
                  <a:cubicBezTo>
                    <a:pt x="282647" y="3274"/>
                    <a:pt x="283633" y="3281"/>
                    <a:pt x="284649" y="3288"/>
                  </a:cubicBezTo>
                  <a:cubicBezTo>
                    <a:pt x="285932" y="3289"/>
                    <a:pt x="285932" y="3289"/>
                    <a:pt x="287240" y="3291"/>
                  </a:cubicBezTo>
                  <a:cubicBezTo>
                    <a:pt x="289336" y="3583"/>
                    <a:pt x="289336" y="3583"/>
                    <a:pt x="291660" y="5908"/>
                  </a:cubicBezTo>
                  <a:cubicBezTo>
                    <a:pt x="291959" y="8308"/>
                    <a:pt x="291959" y="8308"/>
                    <a:pt x="291971" y="11326"/>
                  </a:cubicBezTo>
                  <a:cubicBezTo>
                    <a:pt x="291986" y="13039"/>
                    <a:pt x="291986" y="13039"/>
                    <a:pt x="292001" y="14787"/>
                  </a:cubicBezTo>
                  <a:cubicBezTo>
                    <a:pt x="291999" y="16673"/>
                    <a:pt x="291999" y="16673"/>
                    <a:pt x="291998" y="18598"/>
                  </a:cubicBezTo>
                  <a:cubicBezTo>
                    <a:pt x="292005" y="19919"/>
                    <a:pt x="292013" y="21240"/>
                    <a:pt x="292021" y="22601"/>
                  </a:cubicBezTo>
                  <a:cubicBezTo>
                    <a:pt x="292043" y="26986"/>
                    <a:pt x="292048" y="31371"/>
                    <a:pt x="292050" y="35756"/>
                  </a:cubicBezTo>
                  <a:cubicBezTo>
                    <a:pt x="292058" y="38793"/>
                    <a:pt x="292066" y="41829"/>
                    <a:pt x="292074" y="44866"/>
                  </a:cubicBezTo>
                  <a:cubicBezTo>
                    <a:pt x="292089" y="51239"/>
                    <a:pt x="292092" y="57612"/>
                    <a:pt x="292091" y="63984"/>
                  </a:cubicBezTo>
                  <a:cubicBezTo>
                    <a:pt x="292089" y="71354"/>
                    <a:pt x="292114" y="78724"/>
                    <a:pt x="292150" y="86094"/>
                  </a:cubicBezTo>
                  <a:cubicBezTo>
                    <a:pt x="292185" y="93179"/>
                    <a:pt x="292193" y="100264"/>
                    <a:pt x="292192" y="107349"/>
                  </a:cubicBezTo>
                  <a:cubicBezTo>
                    <a:pt x="292194" y="110366"/>
                    <a:pt x="292205" y="113383"/>
                    <a:pt x="292222" y="116400"/>
                  </a:cubicBezTo>
                  <a:cubicBezTo>
                    <a:pt x="292245" y="120613"/>
                    <a:pt x="292239" y="124825"/>
                    <a:pt x="292225" y="129038"/>
                  </a:cubicBezTo>
                  <a:cubicBezTo>
                    <a:pt x="292238" y="130293"/>
                    <a:pt x="292251" y="131548"/>
                    <a:pt x="292264" y="132841"/>
                  </a:cubicBezTo>
                  <a:cubicBezTo>
                    <a:pt x="292254" y="133987"/>
                    <a:pt x="292245" y="135132"/>
                    <a:pt x="292235" y="136313"/>
                  </a:cubicBezTo>
                  <a:cubicBezTo>
                    <a:pt x="292236" y="137309"/>
                    <a:pt x="292237" y="138306"/>
                    <a:pt x="292238" y="139332"/>
                  </a:cubicBezTo>
                  <a:cubicBezTo>
                    <a:pt x="291660" y="141878"/>
                    <a:pt x="291660" y="141878"/>
                    <a:pt x="289995" y="143942"/>
                  </a:cubicBezTo>
                  <a:cubicBezTo>
                    <a:pt x="285374" y="146145"/>
                    <a:pt x="280951" y="145840"/>
                    <a:pt x="275895" y="145800"/>
                  </a:cubicBezTo>
                  <a:cubicBezTo>
                    <a:pt x="274755" y="145804"/>
                    <a:pt x="273616" y="145809"/>
                    <a:pt x="272442" y="145814"/>
                  </a:cubicBezTo>
                  <a:cubicBezTo>
                    <a:pt x="268612" y="145825"/>
                    <a:pt x="264783" y="145811"/>
                    <a:pt x="260954" y="145797"/>
                  </a:cubicBezTo>
                  <a:cubicBezTo>
                    <a:pt x="258213" y="145800"/>
                    <a:pt x="255472" y="145805"/>
                    <a:pt x="252731" y="145810"/>
                  </a:cubicBezTo>
                  <a:cubicBezTo>
                    <a:pt x="245278" y="145821"/>
                    <a:pt x="237825" y="145810"/>
                    <a:pt x="230372" y="145795"/>
                  </a:cubicBezTo>
                  <a:cubicBezTo>
                    <a:pt x="223371" y="145781"/>
                    <a:pt x="216370" y="145786"/>
                    <a:pt x="209369" y="145788"/>
                  </a:cubicBezTo>
                  <a:cubicBezTo>
                    <a:pt x="195496" y="145792"/>
                    <a:pt x="181624" y="145778"/>
                    <a:pt x="167751" y="145755"/>
                  </a:cubicBezTo>
                  <a:cubicBezTo>
                    <a:pt x="154287" y="145733"/>
                    <a:pt x="140822" y="145725"/>
                    <a:pt x="127358" y="145732"/>
                  </a:cubicBezTo>
                  <a:cubicBezTo>
                    <a:pt x="112699" y="145739"/>
                    <a:pt x="98041" y="145738"/>
                    <a:pt x="83383" y="145725"/>
                  </a:cubicBezTo>
                  <a:cubicBezTo>
                    <a:pt x="81820" y="145724"/>
                    <a:pt x="80257" y="145722"/>
                    <a:pt x="78695" y="145721"/>
                  </a:cubicBezTo>
                  <a:cubicBezTo>
                    <a:pt x="77541" y="145720"/>
                    <a:pt x="77541" y="145720"/>
                    <a:pt x="76365" y="145719"/>
                  </a:cubicBezTo>
                  <a:cubicBezTo>
                    <a:pt x="70943" y="145714"/>
                    <a:pt x="65522" y="145715"/>
                    <a:pt x="60101" y="145717"/>
                  </a:cubicBezTo>
                  <a:cubicBezTo>
                    <a:pt x="52805" y="145719"/>
                    <a:pt x="45510" y="145710"/>
                    <a:pt x="38215" y="145691"/>
                  </a:cubicBezTo>
                  <a:cubicBezTo>
                    <a:pt x="35533" y="145686"/>
                    <a:pt x="32852" y="145685"/>
                    <a:pt x="30170" y="145689"/>
                  </a:cubicBezTo>
                  <a:cubicBezTo>
                    <a:pt x="26518" y="145692"/>
                    <a:pt x="22866" y="145682"/>
                    <a:pt x="19214" y="145668"/>
                  </a:cubicBezTo>
                  <a:cubicBezTo>
                    <a:pt x="18145" y="145672"/>
                    <a:pt x="17077" y="145676"/>
                    <a:pt x="15976" y="145681"/>
                  </a:cubicBezTo>
                  <a:cubicBezTo>
                    <a:pt x="14998" y="145674"/>
                    <a:pt x="14020" y="145667"/>
                    <a:pt x="13012" y="145660"/>
                  </a:cubicBezTo>
                  <a:cubicBezTo>
                    <a:pt x="11748" y="145659"/>
                    <a:pt x="11748" y="145659"/>
                    <a:pt x="10458" y="145657"/>
                  </a:cubicBezTo>
                  <a:cubicBezTo>
                    <a:pt x="7727" y="145319"/>
                    <a:pt x="5829" y="144390"/>
                    <a:pt x="3449" y="143040"/>
                  </a:cubicBezTo>
                  <a:cubicBezTo>
                    <a:pt x="3368" y="125372"/>
                    <a:pt x="3306" y="107704"/>
                    <a:pt x="3268" y="90036"/>
                  </a:cubicBezTo>
                  <a:cubicBezTo>
                    <a:pt x="3250" y="81833"/>
                    <a:pt x="3226" y="73629"/>
                    <a:pt x="3186" y="65426"/>
                  </a:cubicBezTo>
                  <a:cubicBezTo>
                    <a:pt x="3147" y="57514"/>
                    <a:pt x="3127" y="49602"/>
                    <a:pt x="3118" y="41690"/>
                  </a:cubicBezTo>
                  <a:cubicBezTo>
                    <a:pt x="3112" y="38667"/>
                    <a:pt x="3099" y="35643"/>
                    <a:pt x="3080" y="32620"/>
                  </a:cubicBezTo>
                  <a:cubicBezTo>
                    <a:pt x="3055" y="28395"/>
                    <a:pt x="3052" y="24172"/>
                    <a:pt x="3053" y="19947"/>
                  </a:cubicBezTo>
                  <a:cubicBezTo>
                    <a:pt x="3041" y="18688"/>
                    <a:pt x="3028" y="17430"/>
                    <a:pt x="3015" y="16133"/>
                  </a:cubicBezTo>
                  <a:cubicBezTo>
                    <a:pt x="3020" y="14984"/>
                    <a:pt x="3025" y="13835"/>
                    <a:pt x="3030" y="12651"/>
                  </a:cubicBezTo>
                  <a:cubicBezTo>
                    <a:pt x="3026" y="11652"/>
                    <a:pt x="3023" y="10652"/>
                    <a:pt x="3020" y="9622"/>
                  </a:cubicBezTo>
                  <a:cubicBezTo>
                    <a:pt x="3875" y="4537"/>
                    <a:pt x="6926" y="3148"/>
                    <a:pt x="11768" y="3148"/>
                  </a:cubicBezTo>
                  <a:close/>
                  <a:moveTo>
                    <a:pt x="5773" y="7070"/>
                  </a:moveTo>
                  <a:cubicBezTo>
                    <a:pt x="5420" y="9508"/>
                    <a:pt x="5420" y="9508"/>
                    <a:pt x="5478" y="12356"/>
                  </a:cubicBezTo>
                  <a:cubicBezTo>
                    <a:pt x="5472" y="13468"/>
                    <a:pt x="5465" y="14581"/>
                    <a:pt x="5458" y="15728"/>
                  </a:cubicBezTo>
                  <a:cubicBezTo>
                    <a:pt x="5463" y="16953"/>
                    <a:pt x="5468" y="18178"/>
                    <a:pt x="5472" y="19440"/>
                  </a:cubicBezTo>
                  <a:cubicBezTo>
                    <a:pt x="5468" y="20727"/>
                    <a:pt x="5464" y="22014"/>
                    <a:pt x="5460" y="23340"/>
                  </a:cubicBezTo>
                  <a:cubicBezTo>
                    <a:pt x="5450" y="27612"/>
                    <a:pt x="5457" y="31883"/>
                    <a:pt x="5465" y="36155"/>
                  </a:cubicBezTo>
                  <a:cubicBezTo>
                    <a:pt x="5463" y="39114"/>
                    <a:pt x="5461" y="42073"/>
                    <a:pt x="5458" y="45031"/>
                  </a:cubicBezTo>
                  <a:cubicBezTo>
                    <a:pt x="5454" y="51240"/>
                    <a:pt x="5459" y="57448"/>
                    <a:pt x="5470" y="63657"/>
                  </a:cubicBezTo>
                  <a:cubicBezTo>
                    <a:pt x="5483" y="70837"/>
                    <a:pt x="5479" y="78016"/>
                    <a:pt x="5466" y="85196"/>
                  </a:cubicBezTo>
                  <a:cubicBezTo>
                    <a:pt x="5454" y="92099"/>
                    <a:pt x="5455" y="99001"/>
                    <a:pt x="5462" y="105904"/>
                  </a:cubicBezTo>
                  <a:cubicBezTo>
                    <a:pt x="5464" y="108843"/>
                    <a:pt x="5462" y="111782"/>
                    <a:pt x="5456" y="114721"/>
                  </a:cubicBezTo>
                  <a:cubicBezTo>
                    <a:pt x="5451" y="118825"/>
                    <a:pt x="5460" y="122929"/>
                    <a:pt x="5472" y="127033"/>
                  </a:cubicBezTo>
                  <a:cubicBezTo>
                    <a:pt x="5468" y="128256"/>
                    <a:pt x="5463" y="129479"/>
                    <a:pt x="5458" y="130738"/>
                  </a:cubicBezTo>
                  <a:cubicBezTo>
                    <a:pt x="5465" y="131855"/>
                    <a:pt x="5471" y="132971"/>
                    <a:pt x="5478" y="134121"/>
                  </a:cubicBezTo>
                  <a:cubicBezTo>
                    <a:pt x="5479" y="135092"/>
                    <a:pt x="5480" y="136062"/>
                    <a:pt x="5481" y="137062"/>
                  </a:cubicBezTo>
                  <a:cubicBezTo>
                    <a:pt x="5623" y="139900"/>
                    <a:pt x="5623" y="139900"/>
                    <a:pt x="8098" y="143040"/>
                  </a:cubicBezTo>
                  <a:cubicBezTo>
                    <a:pt x="10235" y="143564"/>
                    <a:pt x="10235" y="143564"/>
                    <a:pt x="12730" y="143476"/>
                  </a:cubicBezTo>
                  <a:cubicBezTo>
                    <a:pt x="14191" y="143488"/>
                    <a:pt x="14191" y="143488"/>
                    <a:pt x="15681" y="143501"/>
                  </a:cubicBezTo>
                  <a:cubicBezTo>
                    <a:pt x="17295" y="143488"/>
                    <a:pt x="17295" y="143488"/>
                    <a:pt x="18942" y="143475"/>
                  </a:cubicBezTo>
                  <a:cubicBezTo>
                    <a:pt x="20081" y="143480"/>
                    <a:pt x="21219" y="143485"/>
                    <a:pt x="22392" y="143489"/>
                  </a:cubicBezTo>
                  <a:cubicBezTo>
                    <a:pt x="26231" y="143501"/>
                    <a:pt x="30070" y="143487"/>
                    <a:pt x="33909" y="143473"/>
                  </a:cubicBezTo>
                  <a:cubicBezTo>
                    <a:pt x="36652" y="143476"/>
                    <a:pt x="39395" y="143480"/>
                    <a:pt x="42137" y="143486"/>
                  </a:cubicBezTo>
                  <a:cubicBezTo>
                    <a:pt x="48828" y="143496"/>
                    <a:pt x="55519" y="143489"/>
                    <a:pt x="62209" y="143475"/>
                  </a:cubicBezTo>
                  <a:cubicBezTo>
                    <a:pt x="69996" y="143459"/>
                    <a:pt x="77783" y="143461"/>
                    <a:pt x="85570" y="143464"/>
                  </a:cubicBezTo>
                  <a:cubicBezTo>
                    <a:pt x="99462" y="143467"/>
                    <a:pt x="113354" y="143454"/>
                    <a:pt x="127246" y="143431"/>
                  </a:cubicBezTo>
                  <a:cubicBezTo>
                    <a:pt x="140735" y="143409"/>
                    <a:pt x="154223" y="143401"/>
                    <a:pt x="167711" y="143407"/>
                  </a:cubicBezTo>
                  <a:cubicBezTo>
                    <a:pt x="182388" y="143414"/>
                    <a:pt x="197064" y="143414"/>
                    <a:pt x="211741" y="143401"/>
                  </a:cubicBezTo>
                  <a:cubicBezTo>
                    <a:pt x="213305" y="143400"/>
                    <a:pt x="214870" y="143398"/>
                    <a:pt x="216434" y="143397"/>
                  </a:cubicBezTo>
                  <a:cubicBezTo>
                    <a:pt x="217204" y="143396"/>
                    <a:pt x="217974" y="143395"/>
                    <a:pt x="218767" y="143395"/>
                  </a:cubicBezTo>
                  <a:cubicBezTo>
                    <a:pt x="224198" y="143390"/>
                    <a:pt x="229629" y="143391"/>
                    <a:pt x="235060" y="143393"/>
                  </a:cubicBezTo>
                  <a:cubicBezTo>
                    <a:pt x="242368" y="143395"/>
                    <a:pt x="249675" y="143386"/>
                    <a:pt x="256983" y="143367"/>
                  </a:cubicBezTo>
                  <a:cubicBezTo>
                    <a:pt x="259670" y="143362"/>
                    <a:pt x="262358" y="143361"/>
                    <a:pt x="265046" y="143364"/>
                  </a:cubicBezTo>
                  <a:cubicBezTo>
                    <a:pt x="268704" y="143368"/>
                    <a:pt x="272361" y="143358"/>
                    <a:pt x="276019" y="143343"/>
                  </a:cubicBezTo>
                  <a:cubicBezTo>
                    <a:pt x="277093" y="143348"/>
                    <a:pt x="278166" y="143352"/>
                    <a:pt x="279272" y="143357"/>
                  </a:cubicBezTo>
                  <a:cubicBezTo>
                    <a:pt x="280249" y="143350"/>
                    <a:pt x="281226" y="143343"/>
                    <a:pt x="282233" y="143336"/>
                  </a:cubicBezTo>
                  <a:cubicBezTo>
                    <a:pt x="283078" y="143335"/>
                    <a:pt x="283922" y="143334"/>
                    <a:pt x="284793" y="143333"/>
                  </a:cubicBezTo>
                  <a:cubicBezTo>
                    <a:pt x="287393" y="143156"/>
                    <a:pt x="287393" y="143156"/>
                    <a:pt x="290498" y="140716"/>
                  </a:cubicBezTo>
                  <a:cubicBezTo>
                    <a:pt x="291023" y="138264"/>
                    <a:pt x="291023" y="138264"/>
                    <a:pt x="290933" y="135379"/>
                  </a:cubicBezTo>
                  <a:cubicBezTo>
                    <a:pt x="290941" y="134254"/>
                    <a:pt x="290949" y="133130"/>
                    <a:pt x="290957" y="131971"/>
                  </a:cubicBezTo>
                  <a:cubicBezTo>
                    <a:pt x="290949" y="130734"/>
                    <a:pt x="290940" y="129496"/>
                    <a:pt x="290930" y="128221"/>
                  </a:cubicBezTo>
                  <a:cubicBezTo>
                    <a:pt x="290935" y="126921"/>
                    <a:pt x="290939" y="125621"/>
                    <a:pt x="290943" y="124281"/>
                  </a:cubicBezTo>
                  <a:cubicBezTo>
                    <a:pt x="290953" y="119966"/>
                    <a:pt x="290937" y="115651"/>
                    <a:pt x="290920" y="111336"/>
                  </a:cubicBezTo>
                  <a:cubicBezTo>
                    <a:pt x="290919" y="108348"/>
                    <a:pt x="290920" y="105361"/>
                    <a:pt x="290922" y="102373"/>
                  </a:cubicBezTo>
                  <a:cubicBezTo>
                    <a:pt x="290922" y="96105"/>
                    <a:pt x="290910" y="89837"/>
                    <a:pt x="290889" y="83569"/>
                  </a:cubicBezTo>
                  <a:cubicBezTo>
                    <a:pt x="290864" y="76316"/>
                    <a:pt x="290860" y="69064"/>
                    <a:pt x="290867" y="61812"/>
                  </a:cubicBezTo>
                  <a:cubicBezTo>
                    <a:pt x="290874" y="54842"/>
                    <a:pt x="290867" y="47873"/>
                    <a:pt x="290854" y="40903"/>
                  </a:cubicBezTo>
                  <a:cubicBezTo>
                    <a:pt x="290850" y="37934"/>
                    <a:pt x="290848" y="34965"/>
                    <a:pt x="290850" y="31995"/>
                  </a:cubicBezTo>
                  <a:cubicBezTo>
                    <a:pt x="290851" y="27852"/>
                    <a:pt x="290836" y="23709"/>
                    <a:pt x="290817" y="19565"/>
                  </a:cubicBezTo>
                  <a:cubicBezTo>
                    <a:pt x="290820" y="18328"/>
                    <a:pt x="290823" y="17090"/>
                    <a:pt x="290826" y="15815"/>
                  </a:cubicBezTo>
                  <a:cubicBezTo>
                    <a:pt x="290817" y="14690"/>
                    <a:pt x="290809" y="13566"/>
                    <a:pt x="290801" y="12408"/>
                  </a:cubicBezTo>
                  <a:cubicBezTo>
                    <a:pt x="290798" y="11427"/>
                    <a:pt x="290796" y="10447"/>
                    <a:pt x="290794" y="9437"/>
                  </a:cubicBezTo>
                  <a:cubicBezTo>
                    <a:pt x="290711" y="6807"/>
                    <a:pt x="290711" y="6807"/>
                    <a:pt x="288174" y="4746"/>
                  </a:cubicBezTo>
                  <a:cubicBezTo>
                    <a:pt x="286018" y="4395"/>
                    <a:pt x="286018" y="4395"/>
                    <a:pt x="283520" y="4453"/>
                  </a:cubicBezTo>
                  <a:cubicBezTo>
                    <a:pt x="282541" y="4447"/>
                    <a:pt x="281562" y="4441"/>
                    <a:pt x="280554" y="4435"/>
                  </a:cubicBezTo>
                  <a:cubicBezTo>
                    <a:pt x="278932" y="4443"/>
                    <a:pt x="278932" y="4443"/>
                    <a:pt x="277277" y="4450"/>
                  </a:cubicBezTo>
                  <a:cubicBezTo>
                    <a:pt x="276133" y="4447"/>
                    <a:pt x="274989" y="4443"/>
                    <a:pt x="273810" y="4440"/>
                  </a:cubicBezTo>
                  <a:cubicBezTo>
                    <a:pt x="269952" y="4430"/>
                    <a:pt x="266094" y="4438"/>
                    <a:pt x="262236" y="4445"/>
                  </a:cubicBezTo>
                  <a:cubicBezTo>
                    <a:pt x="259481" y="4442"/>
                    <a:pt x="256725" y="4438"/>
                    <a:pt x="253969" y="4433"/>
                  </a:cubicBezTo>
                  <a:cubicBezTo>
                    <a:pt x="247246" y="4423"/>
                    <a:pt x="240523" y="4424"/>
                    <a:pt x="233800" y="4431"/>
                  </a:cubicBezTo>
                  <a:cubicBezTo>
                    <a:pt x="228338" y="4436"/>
                    <a:pt x="222876" y="4437"/>
                    <a:pt x="217413" y="4435"/>
                  </a:cubicBezTo>
                  <a:cubicBezTo>
                    <a:pt x="216249" y="4434"/>
                    <a:pt x="216249" y="4434"/>
                    <a:pt x="215061" y="4434"/>
                  </a:cubicBezTo>
                  <a:cubicBezTo>
                    <a:pt x="213484" y="4433"/>
                    <a:pt x="211907" y="4432"/>
                    <a:pt x="210330" y="4431"/>
                  </a:cubicBezTo>
                  <a:cubicBezTo>
                    <a:pt x="195531" y="4425"/>
                    <a:pt x="180731" y="4432"/>
                    <a:pt x="165932" y="4445"/>
                  </a:cubicBezTo>
                  <a:cubicBezTo>
                    <a:pt x="153224" y="4455"/>
                    <a:pt x="140515" y="4453"/>
                    <a:pt x="127807" y="4443"/>
                  </a:cubicBezTo>
                  <a:cubicBezTo>
                    <a:pt x="113061" y="4430"/>
                    <a:pt x="98316" y="4425"/>
                    <a:pt x="83571" y="4432"/>
                  </a:cubicBezTo>
                  <a:cubicBezTo>
                    <a:pt x="82000" y="4433"/>
                    <a:pt x="80429" y="4434"/>
                    <a:pt x="78858" y="4435"/>
                  </a:cubicBezTo>
                  <a:cubicBezTo>
                    <a:pt x="78085" y="4435"/>
                    <a:pt x="77311" y="4435"/>
                    <a:pt x="76515" y="4436"/>
                  </a:cubicBezTo>
                  <a:cubicBezTo>
                    <a:pt x="71057" y="4438"/>
                    <a:pt x="65599" y="4434"/>
                    <a:pt x="60141" y="4429"/>
                  </a:cubicBezTo>
                  <a:cubicBezTo>
                    <a:pt x="52800" y="4422"/>
                    <a:pt x="45459" y="4427"/>
                    <a:pt x="38118" y="4440"/>
                  </a:cubicBezTo>
                  <a:cubicBezTo>
                    <a:pt x="35417" y="4443"/>
                    <a:pt x="32716" y="4442"/>
                    <a:pt x="30014" y="4437"/>
                  </a:cubicBezTo>
                  <a:cubicBezTo>
                    <a:pt x="26341" y="4431"/>
                    <a:pt x="22668" y="4439"/>
                    <a:pt x="18994" y="4450"/>
                  </a:cubicBezTo>
                  <a:cubicBezTo>
                    <a:pt x="17913" y="4445"/>
                    <a:pt x="16831" y="4440"/>
                    <a:pt x="15717" y="4435"/>
                  </a:cubicBezTo>
                  <a:cubicBezTo>
                    <a:pt x="14738" y="4441"/>
                    <a:pt x="13760" y="4447"/>
                    <a:pt x="12751" y="4453"/>
                  </a:cubicBezTo>
                  <a:cubicBezTo>
                    <a:pt x="11902" y="4454"/>
                    <a:pt x="11054" y="4454"/>
                    <a:pt x="10179" y="4454"/>
                  </a:cubicBezTo>
                  <a:cubicBezTo>
                    <a:pt x="7803" y="4574"/>
                    <a:pt x="7803" y="4574"/>
                    <a:pt x="5773" y="7070"/>
                  </a:cubicBezTo>
                  <a:close/>
                </a:path>
              </a:pathLst>
            </a:custGeom>
            <a:solidFill>
              <a:srgbClr val="A0A1A1"/>
            </a:solidFill>
            <a:ln w="1162" cap="flat">
              <a:noFill/>
              <a:prstDash val="solid"/>
              <a:miter/>
            </a:ln>
          </p:spPr>
          <p:txBody>
            <a:bodyPr/>
            <a:lstStyle/>
            <a:p>
              <a:endParaRPr lang="en-GB"/>
            </a:p>
          </p:txBody>
        </p:sp>
        <p:sp>
          <p:nvSpPr>
            <p:cNvPr id="668" name="Freeform 667">
              <a:extLst>
                <a:ext uri="{FF2B5EF4-FFF2-40B4-BE49-F238E27FC236}">
                  <a16:creationId xmlns:a16="http://schemas.microsoft.com/office/drawing/2014/main" id="{0F03B504-E670-E674-1326-113E6E627804}"/>
                </a:ext>
              </a:extLst>
            </p:cNvPr>
            <p:cNvSpPr/>
            <p:nvPr/>
          </p:nvSpPr>
          <p:spPr>
            <a:xfrm>
              <a:off x="3390162" y="3479287"/>
              <a:ext cx="507830" cy="79508"/>
            </a:xfrm>
            <a:custGeom>
              <a:avLst/>
              <a:gdLst>
                <a:gd name="csX0" fmla="*/ 31548 w 507830"/>
                <a:gd name="csY0" fmla="*/ 3157 h 79508"/>
                <a:gd name="csX1" fmla="*/ 25447 w 507830"/>
                <a:gd name="csY1" fmla="*/ 7587 h 79508"/>
                <a:gd name="csX2" fmla="*/ 12155 w 507830"/>
                <a:gd name="csY2" fmla="*/ 19209 h 79508"/>
                <a:gd name="csX3" fmla="*/ 10630 w 507830"/>
                <a:gd name="csY3" fmla="*/ 21751 h 79508"/>
                <a:gd name="csX4" fmla="*/ 8306 w 507830"/>
                <a:gd name="csY4" fmla="*/ 21751 h 79508"/>
                <a:gd name="csX5" fmla="*/ 5981 w 507830"/>
                <a:gd name="csY5" fmla="*/ 78696 h 79508"/>
                <a:gd name="csX6" fmla="*/ 508026 w 507830"/>
                <a:gd name="csY6" fmla="*/ 78696 h 79508"/>
                <a:gd name="csX7" fmla="*/ 509188 w 507830"/>
                <a:gd name="csY7" fmla="*/ 29886 h 79508"/>
                <a:gd name="csX8" fmla="*/ 510351 w 507830"/>
                <a:gd name="csY8" fmla="*/ 29886 h 79508"/>
                <a:gd name="csX9" fmla="*/ 510542 w 507830"/>
                <a:gd name="csY9" fmla="*/ 51109 h 79508"/>
                <a:gd name="csX10" fmla="*/ 510614 w 507830"/>
                <a:gd name="csY10" fmla="*/ 58332 h 79508"/>
                <a:gd name="csX11" fmla="*/ 510691 w 507830"/>
                <a:gd name="csY11" fmla="*/ 68700 h 79508"/>
                <a:gd name="csX12" fmla="*/ 510745 w 507830"/>
                <a:gd name="csY12" fmla="*/ 71976 h 79508"/>
                <a:gd name="csX13" fmla="*/ 510746 w 507830"/>
                <a:gd name="csY13" fmla="*/ 75007 h 79508"/>
                <a:gd name="csX14" fmla="*/ 510770 w 507830"/>
                <a:gd name="csY14" fmla="*/ 77681 h 79508"/>
                <a:gd name="csX15" fmla="*/ 510351 w 507830"/>
                <a:gd name="csY15" fmla="*/ 79858 h 79508"/>
                <a:gd name="csX16" fmla="*/ 498619 w 507830"/>
                <a:gd name="csY16" fmla="*/ 82475 h 79508"/>
                <a:gd name="csX17" fmla="*/ 496046 w 507830"/>
                <a:gd name="csY17" fmla="*/ 82485 h 79508"/>
                <a:gd name="csX18" fmla="*/ 487445 w 507830"/>
                <a:gd name="csY18" fmla="*/ 82478 h 79508"/>
                <a:gd name="csX19" fmla="*/ 481243 w 507830"/>
                <a:gd name="csY19" fmla="*/ 82489 h 79508"/>
                <a:gd name="csX20" fmla="*/ 464147 w 507830"/>
                <a:gd name="csY20" fmla="*/ 82486 h 79508"/>
                <a:gd name="csX21" fmla="*/ 445731 w 507830"/>
                <a:gd name="csY21" fmla="*/ 82495 h 79508"/>
                <a:gd name="csX22" fmla="*/ 409634 w 507830"/>
                <a:gd name="csY22" fmla="*/ 82497 h 79508"/>
                <a:gd name="csX23" fmla="*/ 380310 w 507830"/>
                <a:gd name="csY23" fmla="*/ 82493 h 79508"/>
                <a:gd name="csX24" fmla="*/ 376101 w 507830"/>
                <a:gd name="csY24" fmla="*/ 82494 h 79508"/>
                <a:gd name="csX25" fmla="*/ 367637 w 507830"/>
                <a:gd name="csY25" fmla="*/ 82497 h 79508"/>
                <a:gd name="csX26" fmla="*/ 288197 w 507830"/>
                <a:gd name="csY26" fmla="*/ 82483 h 79508"/>
                <a:gd name="csX27" fmla="*/ 219965 w 507830"/>
                <a:gd name="csY27" fmla="*/ 82485 h 79508"/>
                <a:gd name="csX28" fmla="*/ 140812 w 507830"/>
                <a:gd name="csY28" fmla="*/ 82496 h 79508"/>
                <a:gd name="csX29" fmla="*/ 132380 w 507830"/>
                <a:gd name="csY29" fmla="*/ 82493 h 79508"/>
                <a:gd name="csX30" fmla="*/ 128188 w 507830"/>
                <a:gd name="csY30" fmla="*/ 82492 h 79508"/>
                <a:gd name="csX31" fmla="*/ 98882 w 507830"/>
                <a:gd name="csY31" fmla="*/ 82499 h 79508"/>
                <a:gd name="csX32" fmla="*/ 63193 w 507830"/>
                <a:gd name="csY32" fmla="*/ 82492 h 79508"/>
                <a:gd name="csX33" fmla="*/ 44967 w 507830"/>
                <a:gd name="csY33" fmla="*/ 82491 h 79508"/>
                <a:gd name="csX34" fmla="*/ 28308 w 507830"/>
                <a:gd name="csY34" fmla="*/ 82481 h 79508"/>
                <a:gd name="csX35" fmla="*/ 22257 w 507830"/>
                <a:gd name="csY35" fmla="*/ 82486 h 79508"/>
                <a:gd name="csX36" fmla="*/ 14080 w 507830"/>
                <a:gd name="csY36" fmla="*/ 82475 h 79508"/>
                <a:gd name="csX37" fmla="*/ 9478 w 507830"/>
                <a:gd name="csY37" fmla="*/ 82474 h 79508"/>
                <a:gd name="csX38" fmla="*/ 3657 w 507830"/>
                <a:gd name="csY38" fmla="*/ 79858 h 79508"/>
                <a:gd name="csX39" fmla="*/ 3301 w 507830"/>
                <a:gd name="csY39" fmla="*/ 74871 h 79508"/>
                <a:gd name="csX40" fmla="*/ 3245 w 507830"/>
                <a:gd name="csY40" fmla="*/ 71742 h 79508"/>
                <a:gd name="csX41" fmla="*/ 3226 w 507830"/>
                <a:gd name="csY41" fmla="*/ 68346 h 79508"/>
                <a:gd name="csX42" fmla="*/ 3194 w 507830"/>
                <a:gd name="csY42" fmla="*/ 64843 h 79508"/>
                <a:gd name="csX43" fmla="*/ 3162 w 507830"/>
                <a:gd name="csY43" fmla="*/ 57481 h 79508"/>
                <a:gd name="csX44" fmla="*/ 3033 w 507830"/>
                <a:gd name="csY44" fmla="*/ 46310 h 79508"/>
                <a:gd name="csX45" fmla="*/ 3008 w 507830"/>
                <a:gd name="csY45" fmla="*/ 39147 h 79508"/>
                <a:gd name="csX46" fmla="*/ 2939 w 507830"/>
                <a:gd name="csY46" fmla="*/ 35807 h 79508"/>
                <a:gd name="csX47" fmla="*/ 11501 w 507830"/>
                <a:gd name="csY47" fmla="*/ 11510 h 79508"/>
                <a:gd name="csX48" fmla="*/ 31548 w 507830"/>
                <a:gd name="csY48" fmla="*/ 3157 h 795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507830" h="79508">
                  <a:moveTo>
                    <a:pt x="31548" y="3157"/>
                  </a:moveTo>
                  <a:cubicBezTo>
                    <a:pt x="30008" y="6238"/>
                    <a:pt x="28616" y="6355"/>
                    <a:pt x="25447" y="7587"/>
                  </a:cubicBezTo>
                  <a:cubicBezTo>
                    <a:pt x="19313" y="10216"/>
                    <a:pt x="15616" y="13441"/>
                    <a:pt x="12155" y="19209"/>
                  </a:cubicBezTo>
                  <a:cubicBezTo>
                    <a:pt x="11652" y="20048"/>
                    <a:pt x="11148" y="20887"/>
                    <a:pt x="10630" y="21751"/>
                  </a:cubicBezTo>
                  <a:cubicBezTo>
                    <a:pt x="9863" y="21751"/>
                    <a:pt x="9096" y="21751"/>
                    <a:pt x="8306" y="21751"/>
                  </a:cubicBezTo>
                  <a:cubicBezTo>
                    <a:pt x="4184" y="40296"/>
                    <a:pt x="5981" y="59699"/>
                    <a:pt x="5981" y="78696"/>
                  </a:cubicBezTo>
                  <a:cubicBezTo>
                    <a:pt x="171656" y="78696"/>
                    <a:pt x="337331" y="78696"/>
                    <a:pt x="508026" y="78696"/>
                  </a:cubicBezTo>
                  <a:cubicBezTo>
                    <a:pt x="508410" y="62589"/>
                    <a:pt x="508793" y="46481"/>
                    <a:pt x="509188" y="29886"/>
                  </a:cubicBezTo>
                  <a:cubicBezTo>
                    <a:pt x="509572" y="29886"/>
                    <a:pt x="509955" y="29886"/>
                    <a:pt x="510351" y="29886"/>
                  </a:cubicBezTo>
                  <a:cubicBezTo>
                    <a:pt x="510437" y="36960"/>
                    <a:pt x="510500" y="44034"/>
                    <a:pt x="510542" y="51109"/>
                  </a:cubicBezTo>
                  <a:cubicBezTo>
                    <a:pt x="510560" y="53517"/>
                    <a:pt x="510583" y="55925"/>
                    <a:pt x="510614" y="58332"/>
                  </a:cubicBezTo>
                  <a:cubicBezTo>
                    <a:pt x="510656" y="61788"/>
                    <a:pt x="510676" y="65244"/>
                    <a:pt x="510691" y="68700"/>
                  </a:cubicBezTo>
                  <a:cubicBezTo>
                    <a:pt x="510709" y="69781"/>
                    <a:pt x="510727" y="70862"/>
                    <a:pt x="510745" y="71976"/>
                  </a:cubicBezTo>
                  <a:cubicBezTo>
                    <a:pt x="510746" y="72976"/>
                    <a:pt x="510746" y="73976"/>
                    <a:pt x="510746" y="75007"/>
                  </a:cubicBezTo>
                  <a:cubicBezTo>
                    <a:pt x="510758" y="76331"/>
                    <a:pt x="510758" y="76331"/>
                    <a:pt x="510770" y="77681"/>
                  </a:cubicBezTo>
                  <a:cubicBezTo>
                    <a:pt x="510631" y="78400"/>
                    <a:pt x="510493" y="79118"/>
                    <a:pt x="510351" y="79858"/>
                  </a:cubicBezTo>
                  <a:cubicBezTo>
                    <a:pt x="506013" y="82750"/>
                    <a:pt x="503805" y="82474"/>
                    <a:pt x="498619" y="82475"/>
                  </a:cubicBezTo>
                  <a:cubicBezTo>
                    <a:pt x="497770" y="82478"/>
                    <a:pt x="496921" y="82482"/>
                    <a:pt x="496046" y="82485"/>
                  </a:cubicBezTo>
                  <a:cubicBezTo>
                    <a:pt x="493179" y="82494"/>
                    <a:pt x="490312" y="82485"/>
                    <a:pt x="487445" y="82478"/>
                  </a:cubicBezTo>
                  <a:cubicBezTo>
                    <a:pt x="485378" y="82480"/>
                    <a:pt x="483310" y="82484"/>
                    <a:pt x="481243" y="82489"/>
                  </a:cubicBezTo>
                  <a:cubicBezTo>
                    <a:pt x="475544" y="82498"/>
                    <a:pt x="469846" y="82493"/>
                    <a:pt x="464147" y="82486"/>
                  </a:cubicBezTo>
                  <a:cubicBezTo>
                    <a:pt x="458009" y="82481"/>
                    <a:pt x="451870" y="82489"/>
                    <a:pt x="445731" y="82495"/>
                  </a:cubicBezTo>
                  <a:cubicBezTo>
                    <a:pt x="433699" y="82506"/>
                    <a:pt x="421667" y="82504"/>
                    <a:pt x="409634" y="82497"/>
                  </a:cubicBezTo>
                  <a:cubicBezTo>
                    <a:pt x="399860" y="82492"/>
                    <a:pt x="390085" y="82491"/>
                    <a:pt x="380310" y="82493"/>
                  </a:cubicBezTo>
                  <a:cubicBezTo>
                    <a:pt x="378227" y="82494"/>
                    <a:pt x="378227" y="82494"/>
                    <a:pt x="376101" y="82494"/>
                  </a:cubicBezTo>
                  <a:cubicBezTo>
                    <a:pt x="373280" y="82495"/>
                    <a:pt x="370458" y="82496"/>
                    <a:pt x="367637" y="82497"/>
                  </a:cubicBezTo>
                  <a:cubicBezTo>
                    <a:pt x="341157" y="82503"/>
                    <a:pt x="314677" y="82496"/>
                    <a:pt x="288197" y="82483"/>
                  </a:cubicBezTo>
                  <a:cubicBezTo>
                    <a:pt x="265453" y="82473"/>
                    <a:pt x="242709" y="82475"/>
                    <a:pt x="219965" y="82485"/>
                  </a:cubicBezTo>
                  <a:cubicBezTo>
                    <a:pt x="193581" y="82498"/>
                    <a:pt x="167197" y="82503"/>
                    <a:pt x="140812" y="82496"/>
                  </a:cubicBezTo>
                  <a:cubicBezTo>
                    <a:pt x="138001" y="82495"/>
                    <a:pt x="135190" y="82494"/>
                    <a:pt x="132380" y="82493"/>
                  </a:cubicBezTo>
                  <a:cubicBezTo>
                    <a:pt x="130997" y="82493"/>
                    <a:pt x="129613" y="82493"/>
                    <a:pt x="128188" y="82492"/>
                  </a:cubicBezTo>
                  <a:cubicBezTo>
                    <a:pt x="118419" y="82490"/>
                    <a:pt x="108651" y="82494"/>
                    <a:pt x="98882" y="82499"/>
                  </a:cubicBezTo>
                  <a:cubicBezTo>
                    <a:pt x="86985" y="82506"/>
                    <a:pt x="75089" y="82504"/>
                    <a:pt x="63193" y="82492"/>
                  </a:cubicBezTo>
                  <a:cubicBezTo>
                    <a:pt x="57118" y="82485"/>
                    <a:pt x="51042" y="82483"/>
                    <a:pt x="44967" y="82491"/>
                  </a:cubicBezTo>
                  <a:cubicBezTo>
                    <a:pt x="39414" y="82498"/>
                    <a:pt x="33861" y="82494"/>
                    <a:pt x="28308" y="82481"/>
                  </a:cubicBezTo>
                  <a:cubicBezTo>
                    <a:pt x="26291" y="82479"/>
                    <a:pt x="24274" y="82480"/>
                    <a:pt x="22257" y="82486"/>
                  </a:cubicBezTo>
                  <a:cubicBezTo>
                    <a:pt x="19531" y="82493"/>
                    <a:pt x="16806" y="82486"/>
                    <a:pt x="14080" y="82475"/>
                  </a:cubicBezTo>
                  <a:cubicBezTo>
                    <a:pt x="12561" y="82474"/>
                    <a:pt x="11042" y="82474"/>
                    <a:pt x="9478" y="82474"/>
                  </a:cubicBezTo>
                  <a:cubicBezTo>
                    <a:pt x="5981" y="82182"/>
                    <a:pt x="5981" y="82182"/>
                    <a:pt x="3657" y="79858"/>
                  </a:cubicBezTo>
                  <a:cubicBezTo>
                    <a:pt x="3338" y="77627"/>
                    <a:pt x="3338" y="77627"/>
                    <a:pt x="3301" y="74871"/>
                  </a:cubicBezTo>
                  <a:cubicBezTo>
                    <a:pt x="3282" y="73839"/>
                    <a:pt x="3264" y="72806"/>
                    <a:pt x="3245" y="71742"/>
                  </a:cubicBezTo>
                  <a:cubicBezTo>
                    <a:pt x="3238" y="70621"/>
                    <a:pt x="3232" y="69500"/>
                    <a:pt x="3226" y="68346"/>
                  </a:cubicBezTo>
                  <a:cubicBezTo>
                    <a:pt x="3215" y="67190"/>
                    <a:pt x="3205" y="66034"/>
                    <a:pt x="3194" y="64843"/>
                  </a:cubicBezTo>
                  <a:cubicBezTo>
                    <a:pt x="3177" y="62389"/>
                    <a:pt x="3167" y="59935"/>
                    <a:pt x="3162" y="57481"/>
                  </a:cubicBezTo>
                  <a:cubicBezTo>
                    <a:pt x="3149" y="53757"/>
                    <a:pt x="3092" y="50034"/>
                    <a:pt x="3033" y="46310"/>
                  </a:cubicBezTo>
                  <a:cubicBezTo>
                    <a:pt x="3022" y="43923"/>
                    <a:pt x="3013" y="41535"/>
                    <a:pt x="3008" y="39147"/>
                  </a:cubicBezTo>
                  <a:cubicBezTo>
                    <a:pt x="2985" y="38045"/>
                    <a:pt x="2962" y="36943"/>
                    <a:pt x="2939" y="35807"/>
                  </a:cubicBezTo>
                  <a:cubicBezTo>
                    <a:pt x="3003" y="26173"/>
                    <a:pt x="6498" y="19551"/>
                    <a:pt x="11501" y="11510"/>
                  </a:cubicBezTo>
                  <a:cubicBezTo>
                    <a:pt x="17092" y="6075"/>
                    <a:pt x="23549" y="2131"/>
                    <a:pt x="31548" y="3157"/>
                  </a:cubicBezTo>
                  <a:close/>
                </a:path>
              </a:pathLst>
            </a:custGeom>
            <a:solidFill>
              <a:srgbClr val="4B4E4E"/>
            </a:solidFill>
            <a:ln w="1162" cap="flat">
              <a:noFill/>
              <a:prstDash val="solid"/>
              <a:miter/>
            </a:ln>
          </p:spPr>
          <p:txBody>
            <a:bodyPr/>
            <a:lstStyle/>
            <a:p>
              <a:endParaRPr lang="en-GB"/>
            </a:p>
          </p:txBody>
        </p:sp>
        <p:sp>
          <p:nvSpPr>
            <p:cNvPr id="767" name="Freeform 766">
              <a:extLst>
                <a:ext uri="{FF2B5EF4-FFF2-40B4-BE49-F238E27FC236}">
                  <a16:creationId xmlns:a16="http://schemas.microsoft.com/office/drawing/2014/main" id="{92FCA80E-53FC-2244-3331-97F8F80B12D0}"/>
                </a:ext>
              </a:extLst>
            </p:cNvPr>
            <p:cNvSpPr/>
            <p:nvPr/>
          </p:nvSpPr>
          <p:spPr>
            <a:xfrm>
              <a:off x="3424019" y="3497928"/>
              <a:ext cx="40205" cy="40251"/>
            </a:xfrm>
            <a:custGeom>
              <a:avLst/>
              <a:gdLst>
                <a:gd name="csX0" fmla="*/ 28951 w 40205"/>
                <a:gd name="csY0" fmla="*/ 4362 h 40251"/>
                <a:gd name="csX1" fmla="*/ 43042 w 40205"/>
                <a:gd name="csY1" fmla="*/ 17073 h 40251"/>
                <a:gd name="csX2" fmla="*/ 39555 w 40205"/>
                <a:gd name="csY2" fmla="*/ 34505 h 40251"/>
                <a:gd name="csX3" fmla="*/ 36069 w 40205"/>
                <a:gd name="csY3" fmla="*/ 37991 h 40251"/>
                <a:gd name="csX4" fmla="*/ 34907 w 40205"/>
                <a:gd name="csY4" fmla="*/ 41477 h 40251"/>
                <a:gd name="csX5" fmla="*/ 16313 w 40205"/>
                <a:gd name="csY5" fmla="*/ 42640 h 40251"/>
                <a:gd name="csX6" fmla="*/ 3842 w 40205"/>
                <a:gd name="csY6" fmla="*/ 31086 h 40251"/>
                <a:gd name="csX7" fmla="*/ 3529 w 40205"/>
                <a:gd name="csY7" fmla="*/ 28694 h 40251"/>
                <a:gd name="csX8" fmla="*/ 3089 w 40205"/>
                <a:gd name="csY8" fmla="*/ 25811 h 40251"/>
                <a:gd name="csX9" fmla="*/ 7814 w 40205"/>
                <a:gd name="csY9" fmla="*/ 10027 h 40251"/>
                <a:gd name="csX10" fmla="*/ 28951 w 40205"/>
                <a:gd name="csY10" fmla="*/ 4362 h 402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40205" h="40251">
                  <a:moveTo>
                    <a:pt x="28951" y="4362"/>
                  </a:moveTo>
                  <a:cubicBezTo>
                    <a:pt x="34077" y="7540"/>
                    <a:pt x="40283" y="11555"/>
                    <a:pt x="43042" y="17073"/>
                  </a:cubicBezTo>
                  <a:cubicBezTo>
                    <a:pt x="43557" y="23513"/>
                    <a:pt x="42558" y="28820"/>
                    <a:pt x="39555" y="34505"/>
                  </a:cubicBezTo>
                  <a:cubicBezTo>
                    <a:pt x="38395" y="35668"/>
                    <a:pt x="37233" y="36830"/>
                    <a:pt x="36069" y="37991"/>
                  </a:cubicBezTo>
                  <a:cubicBezTo>
                    <a:pt x="35685" y="39142"/>
                    <a:pt x="35302" y="40292"/>
                    <a:pt x="34907" y="41477"/>
                  </a:cubicBezTo>
                  <a:cubicBezTo>
                    <a:pt x="28754" y="43529"/>
                    <a:pt x="22700" y="43660"/>
                    <a:pt x="16313" y="42640"/>
                  </a:cubicBezTo>
                  <a:cubicBezTo>
                    <a:pt x="11356" y="39961"/>
                    <a:pt x="5904" y="36565"/>
                    <a:pt x="3842" y="31086"/>
                  </a:cubicBezTo>
                  <a:cubicBezTo>
                    <a:pt x="3739" y="30297"/>
                    <a:pt x="3636" y="29507"/>
                    <a:pt x="3529" y="28694"/>
                  </a:cubicBezTo>
                  <a:cubicBezTo>
                    <a:pt x="3384" y="27743"/>
                    <a:pt x="3238" y="26791"/>
                    <a:pt x="3089" y="25811"/>
                  </a:cubicBezTo>
                  <a:cubicBezTo>
                    <a:pt x="2629" y="19027"/>
                    <a:pt x="3306" y="15264"/>
                    <a:pt x="7814" y="10027"/>
                  </a:cubicBezTo>
                  <a:cubicBezTo>
                    <a:pt x="13880" y="3710"/>
                    <a:pt x="20486" y="1233"/>
                    <a:pt x="28951" y="4362"/>
                  </a:cubicBezTo>
                  <a:close/>
                </a:path>
              </a:pathLst>
            </a:custGeom>
            <a:solidFill>
              <a:srgbClr val="1D2226"/>
            </a:solidFill>
            <a:ln w="1162" cap="flat">
              <a:noFill/>
              <a:prstDash val="solid"/>
              <a:miter/>
            </a:ln>
          </p:spPr>
          <p:txBody>
            <a:bodyPr/>
            <a:lstStyle/>
            <a:p>
              <a:endParaRPr lang="en-GB"/>
            </a:p>
          </p:txBody>
        </p:sp>
        <p:sp>
          <p:nvSpPr>
            <p:cNvPr id="793" name="Freeform 792">
              <a:extLst>
                <a:ext uri="{FF2B5EF4-FFF2-40B4-BE49-F238E27FC236}">
                  <a16:creationId xmlns:a16="http://schemas.microsoft.com/office/drawing/2014/main" id="{A5FA6BF3-B82C-A914-7CDC-81FEA85EE2AE}"/>
                </a:ext>
              </a:extLst>
            </p:cNvPr>
            <p:cNvSpPr/>
            <p:nvPr/>
          </p:nvSpPr>
          <p:spPr>
            <a:xfrm>
              <a:off x="3391647" y="3476976"/>
              <a:ext cx="475710" cy="75688"/>
            </a:xfrm>
            <a:custGeom>
              <a:avLst/>
              <a:gdLst>
                <a:gd name="csX0" fmla="*/ 42227 w 475710"/>
                <a:gd name="csY0" fmla="*/ 2999 h 75688"/>
                <a:gd name="csX1" fmla="*/ 44515 w 475710"/>
                <a:gd name="csY1" fmla="*/ 2995 h 75688"/>
                <a:gd name="csX2" fmla="*/ 52135 w 475710"/>
                <a:gd name="csY2" fmla="*/ 3002 h 75688"/>
                <a:gd name="csX3" fmla="*/ 57640 w 475710"/>
                <a:gd name="csY3" fmla="*/ 2999 h 75688"/>
                <a:gd name="csX4" fmla="*/ 72794 w 475710"/>
                <a:gd name="csY4" fmla="*/ 3007 h 75688"/>
                <a:gd name="csX5" fmla="*/ 89125 w 475710"/>
                <a:gd name="csY5" fmla="*/ 3009 h 75688"/>
                <a:gd name="csX6" fmla="*/ 117429 w 475710"/>
                <a:gd name="csY6" fmla="*/ 3019 h 75688"/>
                <a:gd name="csX7" fmla="*/ 158352 w 475710"/>
                <a:gd name="csY7" fmla="*/ 3033 h 75688"/>
                <a:gd name="csX8" fmla="*/ 224744 w 475710"/>
                <a:gd name="csY8" fmla="*/ 3054 h 75688"/>
                <a:gd name="csX9" fmla="*/ 289245 w 475710"/>
                <a:gd name="csY9" fmla="*/ 3078 h 75688"/>
                <a:gd name="csX10" fmla="*/ 293259 w 475710"/>
                <a:gd name="csY10" fmla="*/ 3079 h 75688"/>
                <a:gd name="csX11" fmla="*/ 313198 w 475710"/>
                <a:gd name="csY11" fmla="*/ 3083 h 75688"/>
                <a:gd name="csX12" fmla="*/ 478660 w 475710"/>
                <a:gd name="csY12" fmla="*/ 3142 h 75688"/>
                <a:gd name="csX13" fmla="*/ 478660 w 475710"/>
                <a:gd name="csY13" fmla="*/ 5466 h 75688"/>
                <a:gd name="csX14" fmla="*/ 475805 w 475710"/>
                <a:gd name="csY14" fmla="*/ 5469 h 75688"/>
                <a:gd name="csX15" fmla="*/ 308403 w 475710"/>
                <a:gd name="csY15" fmla="*/ 5732 h 75688"/>
                <a:gd name="csX16" fmla="*/ 288316 w 475710"/>
                <a:gd name="csY16" fmla="*/ 5771 h 75688"/>
                <a:gd name="csX17" fmla="*/ 284276 w 475710"/>
                <a:gd name="csY17" fmla="*/ 5779 h 75688"/>
                <a:gd name="csX18" fmla="*/ 219471 w 475710"/>
                <a:gd name="csY18" fmla="*/ 5873 h 75688"/>
                <a:gd name="csX19" fmla="*/ 153004 w 475710"/>
                <a:gd name="csY19" fmla="*/ 5987 h 75688"/>
                <a:gd name="csX20" fmla="*/ 111971 w 475710"/>
                <a:gd name="csY20" fmla="*/ 6046 h 75688"/>
                <a:gd name="csX21" fmla="*/ 83856 w 475710"/>
                <a:gd name="csY21" fmla="*/ 6100 h 75688"/>
                <a:gd name="csX22" fmla="*/ 67620 w 475710"/>
                <a:gd name="csY22" fmla="*/ 6122 h 75688"/>
                <a:gd name="csX23" fmla="*/ 52766 w 475710"/>
                <a:gd name="csY23" fmla="*/ 6155 h 75688"/>
                <a:gd name="csX24" fmla="*/ 47384 w 475710"/>
                <a:gd name="csY24" fmla="*/ 6155 h 75688"/>
                <a:gd name="csX25" fmla="*/ 40082 w 475710"/>
                <a:gd name="csY25" fmla="*/ 6181 h 75688"/>
                <a:gd name="csX26" fmla="*/ 35981 w 475710"/>
                <a:gd name="csY26" fmla="*/ 6188 h 75688"/>
                <a:gd name="csX27" fmla="*/ 26587 w 475710"/>
                <a:gd name="csY27" fmla="*/ 10114 h 75688"/>
                <a:gd name="csX28" fmla="*/ 22447 w 475710"/>
                <a:gd name="csY28" fmla="*/ 12366 h 75688"/>
                <a:gd name="csX29" fmla="*/ 10317 w 475710"/>
                <a:gd name="csY29" fmla="*/ 25222 h 75688"/>
                <a:gd name="csX30" fmla="*/ 7993 w 475710"/>
                <a:gd name="csY30" fmla="*/ 28709 h 75688"/>
                <a:gd name="csX31" fmla="*/ 4942 w 475710"/>
                <a:gd name="csY31" fmla="*/ 62193 h 75688"/>
                <a:gd name="csX32" fmla="*/ 4806 w 475710"/>
                <a:gd name="csY32" fmla="*/ 67025 h 75688"/>
                <a:gd name="csX33" fmla="*/ 4507 w 475710"/>
                <a:gd name="csY33" fmla="*/ 78681 h 75688"/>
                <a:gd name="csX34" fmla="*/ 3344 w 475710"/>
                <a:gd name="csY34" fmla="*/ 78681 h 75688"/>
                <a:gd name="csX35" fmla="*/ 3153 w 475710"/>
                <a:gd name="csY35" fmla="*/ 60388 h 75688"/>
                <a:gd name="csX36" fmla="*/ 3081 w 475710"/>
                <a:gd name="csY36" fmla="*/ 54176 h 75688"/>
                <a:gd name="csX37" fmla="*/ 3004 w 475710"/>
                <a:gd name="csY37" fmla="*/ 45201 h 75688"/>
                <a:gd name="csX38" fmla="*/ 2949 w 475710"/>
                <a:gd name="csY38" fmla="*/ 42437 h 75688"/>
                <a:gd name="csX39" fmla="*/ 6831 w 475710"/>
                <a:gd name="csY39" fmla="*/ 24060 h 75688"/>
                <a:gd name="csX40" fmla="*/ 10317 w 475710"/>
                <a:gd name="csY40" fmla="*/ 21736 h 75688"/>
                <a:gd name="csX41" fmla="*/ 11770 w 475710"/>
                <a:gd name="csY41" fmla="*/ 19121 h 75688"/>
                <a:gd name="csX42" fmla="*/ 28912 w 475710"/>
                <a:gd name="csY42" fmla="*/ 6628 h 75688"/>
                <a:gd name="csX43" fmla="*/ 30074 w 475710"/>
                <a:gd name="csY43" fmla="*/ 4304 h 75688"/>
                <a:gd name="csX44" fmla="*/ 42227 w 475710"/>
                <a:gd name="csY44" fmla="*/ 2999 h 756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475710" h="75688">
                  <a:moveTo>
                    <a:pt x="42227" y="2999"/>
                  </a:moveTo>
                  <a:cubicBezTo>
                    <a:pt x="42982" y="2997"/>
                    <a:pt x="43737" y="2996"/>
                    <a:pt x="44515" y="2995"/>
                  </a:cubicBezTo>
                  <a:cubicBezTo>
                    <a:pt x="47055" y="2991"/>
                    <a:pt x="49595" y="2997"/>
                    <a:pt x="52135" y="3002"/>
                  </a:cubicBezTo>
                  <a:cubicBezTo>
                    <a:pt x="53970" y="3001"/>
                    <a:pt x="55805" y="3000"/>
                    <a:pt x="57640" y="2999"/>
                  </a:cubicBezTo>
                  <a:cubicBezTo>
                    <a:pt x="62691" y="2996"/>
                    <a:pt x="67743" y="3001"/>
                    <a:pt x="72794" y="3007"/>
                  </a:cubicBezTo>
                  <a:cubicBezTo>
                    <a:pt x="78238" y="3012"/>
                    <a:pt x="83681" y="3010"/>
                    <a:pt x="89125" y="3009"/>
                  </a:cubicBezTo>
                  <a:cubicBezTo>
                    <a:pt x="98560" y="3009"/>
                    <a:pt x="107995" y="3012"/>
                    <a:pt x="117429" y="3019"/>
                  </a:cubicBezTo>
                  <a:cubicBezTo>
                    <a:pt x="131070" y="3028"/>
                    <a:pt x="144711" y="3031"/>
                    <a:pt x="158352" y="3033"/>
                  </a:cubicBezTo>
                  <a:cubicBezTo>
                    <a:pt x="180483" y="3035"/>
                    <a:pt x="202613" y="3043"/>
                    <a:pt x="224744" y="3054"/>
                  </a:cubicBezTo>
                  <a:cubicBezTo>
                    <a:pt x="246244" y="3065"/>
                    <a:pt x="267744" y="3073"/>
                    <a:pt x="289245" y="3078"/>
                  </a:cubicBezTo>
                  <a:cubicBezTo>
                    <a:pt x="290570" y="3078"/>
                    <a:pt x="291894" y="3078"/>
                    <a:pt x="293259" y="3079"/>
                  </a:cubicBezTo>
                  <a:cubicBezTo>
                    <a:pt x="299906" y="3080"/>
                    <a:pt x="306552" y="3082"/>
                    <a:pt x="313198" y="3083"/>
                  </a:cubicBezTo>
                  <a:cubicBezTo>
                    <a:pt x="368352" y="3095"/>
                    <a:pt x="423506" y="3116"/>
                    <a:pt x="478660" y="3142"/>
                  </a:cubicBezTo>
                  <a:cubicBezTo>
                    <a:pt x="478660" y="3909"/>
                    <a:pt x="478660" y="4676"/>
                    <a:pt x="478660" y="5466"/>
                  </a:cubicBezTo>
                  <a:cubicBezTo>
                    <a:pt x="477718" y="5467"/>
                    <a:pt x="476776" y="5468"/>
                    <a:pt x="475805" y="5469"/>
                  </a:cubicBezTo>
                  <a:cubicBezTo>
                    <a:pt x="420005" y="5537"/>
                    <a:pt x="364204" y="5623"/>
                    <a:pt x="308403" y="5732"/>
                  </a:cubicBezTo>
                  <a:cubicBezTo>
                    <a:pt x="301707" y="5745"/>
                    <a:pt x="295012" y="5758"/>
                    <a:pt x="288316" y="5771"/>
                  </a:cubicBezTo>
                  <a:cubicBezTo>
                    <a:pt x="286983" y="5773"/>
                    <a:pt x="285649" y="5776"/>
                    <a:pt x="284276" y="5779"/>
                  </a:cubicBezTo>
                  <a:cubicBezTo>
                    <a:pt x="262674" y="5820"/>
                    <a:pt x="241073" y="5849"/>
                    <a:pt x="219471" y="5873"/>
                  </a:cubicBezTo>
                  <a:cubicBezTo>
                    <a:pt x="197315" y="5898"/>
                    <a:pt x="175160" y="5937"/>
                    <a:pt x="153004" y="5987"/>
                  </a:cubicBezTo>
                  <a:cubicBezTo>
                    <a:pt x="139326" y="6018"/>
                    <a:pt x="125649" y="6039"/>
                    <a:pt x="111971" y="6046"/>
                  </a:cubicBezTo>
                  <a:cubicBezTo>
                    <a:pt x="102599" y="6052"/>
                    <a:pt x="93227" y="6071"/>
                    <a:pt x="83856" y="6100"/>
                  </a:cubicBezTo>
                  <a:cubicBezTo>
                    <a:pt x="78444" y="6116"/>
                    <a:pt x="73032" y="6127"/>
                    <a:pt x="67620" y="6122"/>
                  </a:cubicBezTo>
                  <a:cubicBezTo>
                    <a:pt x="62669" y="6119"/>
                    <a:pt x="57718" y="6130"/>
                    <a:pt x="52766" y="6155"/>
                  </a:cubicBezTo>
                  <a:cubicBezTo>
                    <a:pt x="50972" y="6161"/>
                    <a:pt x="49178" y="6162"/>
                    <a:pt x="47384" y="6155"/>
                  </a:cubicBezTo>
                  <a:cubicBezTo>
                    <a:pt x="44950" y="6148"/>
                    <a:pt x="42517" y="6162"/>
                    <a:pt x="40082" y="6181"/>
                  </a:cubicBezTo>
                  <a:cubicBezTo>
                    <a:pt x="38729" y="6183"/>
                    <a:pt x="37376" y="6185"/>
                    <a:pt x="35981" y="6188"/>
                  </a:cubicBezTo>
                  <a:cubicBezTo>
                    <a:pt x="32001" y="6677"/>
                    <a:pt x="29846" y="7838"/>
                    <a:pt x="26587" y="10114"/>
                  </a:cubicBezTo>
                  <a:cubicBezTo>
                    <a:pt x="25209" y="10868"/>
                    <a:pt x="23829" y="11619"/>
                    <a:pt x="22447" y="12366"/>
                  </a:cubicBezTo>
                  <a:cubicBezTo>
                    <a:pt x="16749" y="15629"/>
                    <a:pt x="13532" y="19523"/>
                    <a:pt x="10317" y="25222"/>
                  </a:cubicBezTo>
                  <a:cubicBezTo>
                    <a:pt x="9550" y="26373"/>
                    <a:pt x="8783" y="27523"/>
                    <a:pt x="7993" y="28709"/>
                  </a:cubicBezTo>
                  <a:cubicBezTo>
                    <a:pt x="5397" y="39678"/>
                    <a:pt x="5203" y="50977"/>
                    <a:pt x="4942" y="62193"/>
                  </a:cubicBezTo>
                  <a:cubicBezTo>
                    <a:pt x="4898" y="63804"/>
                    <a:pt x="4852" y="65414"/>
                    <a:pt x="4806" y="67025"/>
                  </a:cubicBezTo>
                  <a:cubicBezTo>
                    <a:pt x="4698" y="70910"/>
                    <a:pt x="4598" y="74795"/>
                    <a:pt x="4507" y="78681"/>
                  </a:cubicBezTo>
                  <a:cubicBezTo>
                    <a:pt x="4123" y="78681"/>
                    <a:pt x="3740" y="78681"/>
                    <a:pt x="3344" y="78681"/>
                  </a:cubicBezTo>
                  <a:cubicBezTo>
                    <a:pt x="3258" y="72583"/>
                    <a:pt x="3195" y="66486"/>
                    <a:pt x="3153" y="60388"/>
                  </a:cubicBezTo>
                  <a:cubicBezTo>
                    <a:pt x="3136" y="58317"/>
                    <a:pt x="3112" y="56247"/>
                    <a:pt x="3081" y="54176"/>
                  </a:cubicBezTo>
                  <a:cubicBezTo>
                    <a:pt x="3039" y="51184"/>
                    <a:pt x="3019" y="48193"/>
                    <a:pt x="3004" y="45201"/>
                  </a:cubicBezTo>
                  <a:cubicBezTo>
                    <a:pt x="2986" y="44289"/>
                    <a:pt x="2968" y="43377"/>
                    <a:pt x="2949" y="42437"/>
                  </a:cubicBezTo>
                  <a:cubicBezTo>
                    <a:pt x="2948" y="35970"/>
                    <a:pt x="3860" y="29884"/>
                    <a:pt x="6831" y="24060"/>
                  </a:cubicBezTo>
                  <a:cubicBezTo>
                    <a:pt x="7981" y="23293"/>
                    <a:pt x="9132" y="22526"/>
                    <a:pt x="10317" y="21736"/>
                  </a:cubicBezTo>
                  <a:cubicBezTo>
                    <a:pt x="10797" y="20873"/>
                    <a:pt x="11276" y="20010"/>
                    <a:pt x="11770" y="19121"/>
                  </a:cubicBezTo>
                  <a:cubicBezTo>
                    <a:pt x="16024" y="12436"/>
                    <a:pt x="21328" y="8795"/>
                    <a:pt x="28912" y="6628"/>
                  </a:cubicBezTo>
                  <a:cubicBezTo>
                    <a:pt x="29295" y="5861"/>
                    <a:pt x="29679" y="5094"/>
                    <a:pt x="30074" y="4304"/>
                  </a:cubicBezTo>
                  <a:cubicBezTo>
                    <a:pt x="34044" y="2826"/>
                    <a:pt x="38033" y="2997"/>
                    <a:pt x="42227" y="2999"/>
                  </a:cubicBezTo>
                  <a:close/>
                </a:path>
              </a:pathLst>
            </a:custGeom>
            <a:solidFill>
              <a:srgbClr val="797B7D"/>
            </a:solidFill>
            <a:ln w="1162" cap="flat">
              <a:noFill/>
              <a:prstDash val="solid"/>
              <a:miter/>
            </a:ln>
          </p:spPr>
          <p:txBody>
            <a:bodyPr/>
            <a:lstStyle/>
            <a:p>
              <a:endParaRPr lang="en-GB"/>
            </a:p>
          </p:txBody>
        </p:sp>
        <p:sp>
          <p:nvSpPr>
            <p:cNvPr id="809" name="Freeform 808">
              <a:extLst>
                <a:ext uri="{FF2B5EF4-FFF2-40B4-BE49-F238E27FC236}">
                  <a16:creationId xmlns:a16="http://schemas.microsoft.com/office/drawing/2014/main" id="{E0828E24-DE69-BF4C-5BFC-FDD3D7EB568F}"/>
                </a:ext>
              </a:extLst>
            </p:cNvPr>
            <p:cNvSpPr/>
            <p:nvPr/>
          </p:nvSpPr>
          <p:spPr>
            <a:xfrm>
              <a:off x="3482160" y="3498198"/>
              <a:ext cx="40158" cy="38714"/>
            </a:xfrm>
            <a:custGeom>
              <a:avLst/>
              <a:gdLst>
                <a:gd name="csX0" fmla="*/ 31584 w 40158"/>
                <a:gd name="csY0" fmla="*/ 5328 h 38714"/>
                <a:gd name="csX1" fmla="*/ 42665 w 40158"/>
                <a:gd name="csY1" fmla="*/ 18043 h 38714"/>
                <a:gd name="csX2" fmla="*/ 39864 w 40158"/>
                <a:gd name="csY2" fmla="*/ 31767 h 38714"/>
                <a:gd name="csX3" fmla="*/ 27952 w 40158"/>
                <a:gd name="csY3" fmla="*/ 41209 h 38714"/>
                <a:gd name="csX4" fmla="*/ 13847 w 40158"/>
                <a:gd name="csY4" fmla="*/ 39856 h 38714"/>
                <a:gd name="csX5" fmla="*/ 5871 w 40158"/>
                <a:gd name="csY5" fmla="*/ 28425 h 38714"/>
                <a:gd name="csX6" fmla="*/ 3547 w 40158"/>
                <a:gd name="csY6" fmla="*/ 28425 h 38714"/>
                <a:gd name="csX7" fmla="*/ 5113 w 40158"/>
                <a:gd name="csY7" fmla="*/ 12845 h 38714"/>
                <a:gd name="csX8" fmla="*/ 31584 w 40158"/>
                <a:gd name="csY8" fmla="*/ 5328 h 387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0158" h="38714">
                  <a:moveTo>
                    <a:pt x="31584" y="5328"/>
                  </a:moveTo>
                  <a:cubicBezTo>
                    <a:pt x="37491" y="8508"/>
                    <a:pt x="40580" y="11517"/>
                    <a:pt x="42665" y="18043"/>
                  </a:cubicBezTo>
                  <a:cubicBezTo>
                    <a:pt x="43838" y="23713"/>
                    <a:pt x="43033" y="26919"/>
                    <a:pt x="39864" y="31767"/>
                  </a:cubicBezTo>
                  <a:cubicBezTo>
                    <a:pt x="33558" y="40307"/>
                    <a:pt x="33558" y="40307"/>
                    <a:pt x="27952" y="41209"/>
                  </a:cubicBezTo>
                  <a:cubicBezTo>
                    <a:pt x="22982" y="41867"/>
                    <a:pt x="18357" y="42313"/>
                    <a:pt x="13847" y="39856"/>
                  </a:cubicBezTo>
                  <a:cubicBezTo>
                    <a:pt x="9845" y="36583"/>
                    <a:pt x="7224" y="33537"/>
                    <a:pt x="5871" y="28425"/>
                  </a:cubicBezTo>
                  <a:cubicBezTo>
                    <a:pt x="5104" y="28425"/>
                    <a:pt x="4337" y="28425"/>
                    <a:pt x="3547" y="28425"/>
                  </a:cubicBezTo>
                  <a:cubicBezTo>
                    <a:pt x="2908" y="22910"/>
                    <a:pt x="2328" y="17818"/>
                    <a:pt x="5113" y="12845"/>
                  </a:cubicBezTo>
                  <a:cubicBezTo>
                    <a:pt x="12773" y="3822"/>
                    <a:pt x="20453" y="269"/>
                    <a:pt x="31584" y="5328"/>
                  </a:cubicBezTo>
                  <a:close/>
                </a:path>
              </a:pathLst>
            </a:custGeom>
            <a:solidFill>
              <a:srgbClr val="1D2327"/>
            </a:solidFill>
            <a:ln w="1162" cap="flat">
              <a:noFill/>
              <a:prstDash val="solid"/>
              <a:miter/>
            </a:ln>
          </p:spPr>
          <p:txBody>
            <a:bodyPr/>
            <a:lstStyle/>
            <a:p>
              <a:endParaRPr lang="en-GB"/>
            </a:p>
          </p:txBody>
        </p:sp>
        <p:sp>
          <p:nvSpPr>
            <p:cNvPr id="810" name="Freeform 809">
              <a:extLst>
                <a:ext uri="{FF2B5EF4-FFF2-40B4-BE49-F238E27FC236}">
                  <a16:creationId xmlns:a16="http://schemas.microsoft.com/office/drawing/2014/main" id="{B1F2E330-1B01-06D3-50AE-D46F5FE297B0}"/>
                </a:ext>
              </a:extLst>
            </p:cNvPr>
            <p:cNvSpPr/>
            <p:nvPr/>
          </p:nvSpPr>
          <p:spPr>
            <a:xfrm>
              <a:off x="3410636" y="3478567"/>
              <a:ext cx="481126" cy="24126"/>
            </a:xfrm>
            <a:custGeom>
              <a:avLst/>
              <a:gdLst>
                <a:gd name="csX0" fmla="*/ 20480 w 481126"/>
                <a:gd name="csY0" fmla="*/ 3715 h 24126"/>
                <a:gd name="csX1" fmla="*/ 22754 w 481126"/>
                <a:gd name="csY1" fmla="*/ 3704 h 24126"/>
                <a:gd name="csX2" fmla="*/ 30394 w 481126"/>
                <a:gd name="csY2" fmla="*/ 3691 h 24126"/>
                <a:gd name="csX3" fmla="*/ 35890 w 481126"/>
                <a:gd name="csY3" fmla="*/ 3673 h 24126"/>
                <a:gd name="csX4" fmla="*/ 51065 w 481126"/>
                <a:gd name="csY4" fmla="*/ 3640 h 24126"/>
                <a:gd name="csX5" fmla="*/ 64064 w 481126"/>
                <a:gd name="csY5" fmla="*/ 3609 h 24126"/>
                <a:gd name="csX6" fmla="*/ 106914 w 481126"/>
                <a:gd name="csY6" fmla="*/ 3524 h 24126"/>
                <a:gd name="csX7" fmla="*/ 118072 w 481126"/>
                <a:gd name="csY7" fmla="*/ 3507 h 24126"/>
                <a:gd name="csX8" fmla="*/ 187335 w 481126"/>
                <a:gd name="csY8" fmla="*/ 3420 h 24126"/>
                <a:gd name="csX9" fmla="*/ 203392 w 481126"/>
                <a:gd name="csY9" fmla="*/ 3407 h 24126"/>
                <a:gd name="csX10" fmla="*/ 207423 w 481126"/>
                <a:gd name="csY10" fmla="*/ 3403 h 24126"/>
                <a:gd name="csX11" fmla="*/ 272031 w 481126"/>
                <a:gd name="csY11" fmla="*/ 3276 h 24126"/>
                <a:gd name="csX12" fmla="*/ 338344 w 481126"/>
                <a:gd name="csY12" fmla="*/ 3174 h 24126"/>
                <a:gd name="csX13" fmla="*/ 375584 w 481126"/>
                <a:gd name="csY13" fmla="*/ 3104 h 24126"/>
                <a:gd name="csX14" fmla="*/ 407310 w 481126"/>
                <a:gd name="csY14" fmla="*/ 3063 h 24126"/>
                <a:gd name="csX15" fmla="*/ 423492 w 481126"/>
                <a:gd name="csY15" fmla="*/ 3030 h 24126"/>
                <a:gd name="csX16" fmla="*/ 438326 w 481126"/>
                <a:gd name="csY16" fmla="*/ 3025 h 24126"/>
                <a:gd name="csX17" fmla="*/ 443673 w 481126"/>
                <a:gd name="csY17" fmla="*/ 3000 h 24126"/>
                <a:gd name="csX18" fmla="*/ 478408 w 481126"/>
                <a:gd name="csY18" fmla="*/ 14845 h 24126"/>
                <a:gd name="csX19" fmla="*/ 484074 w 481126"/>
                <a:gd name="csY19" fmla="*/ 27120 h 24126"/>
                <a:gd name="csX20" fmla="*/ 481749 w 481126"/>
                <a:gd name="csY20" fmla="*/ 27120 h 24126"/>
                <a:gd name="csX21" fmla="*/ 480224 w 481126"/>
                <a:gd name="csY21" fmla="*/ 22907 h 24126"/>
                <a:gd name="csX22" fmla="*/ 458506 w 481126"/>
                <a:gd name="csY22" fmla="*/ 8526 h 24126"/>
                <a:gd name="csX23" fmla="*/ 458506 w 481126"/>
                <a:gd name="csY23" fmla="*/ 6202 h 24126"/>
                <a:gd name="csX24" fmla="*/ 288931 w 481126"/>
                <a:gd name="csY24" fmla="*/ 6468 h 24126"/>
                <a:gd name="csX25" fmla="*/ 268914 w 481126"/>
                <a:gd name="csY25" fmla="*/ 6507 h 24126"/>
                <a:gd name="csX26" fmla="*/ 264888 w 481126"/>
                <a:gd name="csY26" fmla="*/ 6514 h 24126"/>
                <a:gd name="csX27" fmla="*/ 200352 w 481126"/>
                <a:gd name="csY27" fmla="*/ 6609 h 24126"/>
                <a:gd name="csX28" fmla="*/ 134137 w 481126"/>
                <a:gd name="csY28" fmla="*/ 6723 h 24126"/>
                <a:gd name="csX29" fmla="*/ 93275 w 481126"/>
                <a:gd name="csY29" fmla="*/ 6782 h 24126"/>
                <a:gd name="csX30" fmla="*/ 65259 w 481126"/>
                <a:gd name="csY30" fmla="*/ 6836 h 24126"/>
                <a:gd name="csX31" fmla="*/ 49093 w 481126"/>
                <a:gd name="csY31" fmla="*/ 6858 h 24126"/>
                <a:gd name="csX32" fmla="*/ 34285 w 481126"/>
                <a:gd name="csY32" fmla="*/ 6891 h 24126"/>
                <a:gd name="csX33" fmla="*/ 28936 w 481126"/>
                <a:gd name="csY33" fmla="*/ 6891 h 24126"/>
                <a:gd name="csX34" fmla="*/ 2947 w 481126"/>
                <a:gd name="csY34" fmla="*/ 10850 h 24126"/>
                <a:gd name="csX35" fmla="*/ 12244 w 481126"/>
                <a:gd name="csY35" fmla="*/ 5039 h 24126"/>
                <a:gd name="csX36" fmla="*/ 20480 w 481126"/>
                <a:gd name="csY36" fmla="*/ 3715 h 24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481126" h="24126">
                  <a:moveTo>
                    <a:pt x="20480" y="3715"/>
                  </a:moveTo>
                  <a:cubicBezTo>
                    <a:pt x="21230" y="3711"/>
                    <a:pt x="21981" y="3708"/>
                    <a:pt x="22754" y="3704"/>
                  </a:cubicBezTo>
                  <a:cubicBezTo>
                    <a:pt x="25301" y="3694"/>
                    <a:pt x="27848" y="3692"/>
                    <a:pt x="30394" y="3691"/>
                  </a:cubicBezTo>
                  <a:cubicBezTo>
                    <a:pt x="32226" y="3685"/>
                    <a:pt x="34058" y="3679"/>
                    <a:pt x="35890" y="3673"/>
                  </a:cubicBezTo>
                  <a:cubicBezTo>
                    <a:pt x="40948" y="3656"/>
                    <a:pt x="46007" y="3648"/>
                    <a:pt x="51065" y="3640"/>
                  </a:cubicBezTo>
                  <a:cubicBezTo>
                    <a:pt x="55398" y="3633"/>
                    <a:pt x="59731" y="3621"/>
                    <a:pt x="64064" y="3609"/>
                  </a:cubicBezTo>
                  <a:cubicBezTo>
                    <a:pt x="78348" y="3570"/>
                    <a:pt x="92631" y="3545"/>
                    <a:pt x="106914" y="3524"/>
                  </a:cubicBezTo>
                  <a:cubicBezTo>
                    <a:pt x="110634" y="3519"/>
                    <a:pt x="114353" y="3513"/>
                    <a:pt x="118072" y="3507"/>
                  </a:cubicBezTo>
                  <a:cubicBezTo>
                    <a:pt x="141160" y="3471"/>
                    <a:pt x="164248" y="3440"/>
                    <a:pt x="187335" y="3420"/>
                  </a:cubicBezTo>
                  <a:cubicBezTo>
                    <a:pt x="192687" y="3416"/>
                    <a:pt x="198040" y="3411"/>
                    <a:pt x="203392" y="3407"/>
                  </a:cubicBezTo>
                  <a:cubicBezTo>
                    <a:pt x="204722" y="3405"/>
                    <a:pt x="206052" y="3404"/>
                    <a:pt x="207423" y="3403"/>
                  </a:cubicBezTo>
                  <a:cubicBezTo>
                    <a:pt x="228959" y="3383"/>
                    <a:pt x="250495" y="3335"/>
                    <a:pt x="272031" y="3276"/>
                  </a:cubicBezTo>
                  <a:cubicBezTo>
                    <a:pt x="294136" y="3216"/>
                    <a:pt x="316240" y="3182"/>
                    <a:pt x="338344" y="3174"/>
                  </a:cubicBezTo>
                  <a:cubicBezTo>
                    <a:pt x="350758" y="3168"/>
                    <a:pt x="363171" y="3151"/>
                    <a:pt x="375584" y="3104"/>
                  </a:cubicBezTo>
                  <a:cubicBezTo>
                    <a:pt x="386159" y="3065"/>
                    <a:pt x="396735" y="3048"/>
                    <a:pt x="407310" y="3063"/>
                  </a:cubicBezTo>
                  <a:cubicBezTo>
                    <a:pt x="412704" y="3070"/>
                    <a:pt x="418098" y="3065"/>
                    <a:pt x="423492" y="3030"/>
                  </a:cubicBezTo>
                  <a:cubicBezTo>
                    <a:pt x="428437" y="2998"/>
                    <a:pt x="433381" y="2999"/>
                    <a:pt x="438326" y="3025"/>
                  </a:cubicBezTo>
                  <a:cubicBezTo>
                    <a:pt x="440108" y="3029"/>
                    <a:pt x="441891" y="3021"/>
                    <a:pt x="443673" y="3000"/>
                  </a:cubicBezTo>
                  <a:cubicBezTo>
                    <a:pt x="457346" y="2847"/>
                    <a:pt x="467984" y="5581"/>
                    <a:pt x="478408" y="14845"/>
                  </a:cubicBezTo>
                  <a:cubicBezTo>
                    <a:pt x="481921" y="18675"/>
                    <a:pt x="483142" y="22047"/>
                    <a:pt x="484074" y="27120"/>
                  </a:cubicBezTo>
                  <a:cubicBezTo>
                    <a:pt x="483307" y="27120"/>
                    <a:pt x="482540" y="27120"/>
                    <a:pt x="481749" y="27120"/>
                  </a:cubicBezTo>
                  <a:cubicBezTo>
                    <a:pt x="481246" y="25730"/>
                    <a:pt x="480743" y="24340"/>
                    <a:pt x="480224" y="22907"/>
                  </a:cubicBezTo>
                  <a:cubicBezTo>
                    <a:pt x="476126" y="14593"/>
                    <a:pt x="466700" y="11708"/>
                    <a:pt x="458506" y="8526"/>
                  </a:cubicBezTo>
                  <a:cubicBezTo>
                    <a:pt x="458506" y="7759"/>
                    <a:pt x="458506" y="6992"/>
                    <a:pt x="458506" y="6202"/>
                  </a:cubicBezTo>
                  <a:cubicBezTo>
                    <a:pt x="401981" y="6270"/>
                    <a:pt x="345456" y="6357"/>
                    <a:pt x="288931" y="6468"/>
                  </a:cubicBezTo>
                  <a:cubicBezTo>
                    <a:pt x="282259" y="6481"/>
                    <a:pt x="275586" y="6494"/>
                    <a:pt x="268914" y="6507"/>
                  </a:cubicBezTo>
                  <a:cubicBezTo>
                    <a:pt x="267585" y="6509"/>
                    <a:pt x="266257" y="6512"/>
                    <a:pt x="264888" y="6514"/>
                  </a:cubicBezTo>
                  <a:cubicBezTo>
                    <a:pt x="243376" y="6555"/>
                    <a:pt x="221864" y="6584"/>
                    <a:pt x="200352" y="6609"/>
                  </a:cubicBezTo>
                  <a:cubicBezTo>
                    <a:pt x="178280" y="6634"/>
                    <a:pt x="156209" y="6672"/>
                    <a:pt x="134137" y="6723"/>
                  </a:cubicBezTo>
                  <a:cubicBezTo>
                    <a:pt x="120516" y="6754"/>
                    <a:pt x="106896" y="6774"/>
                    <a:pt x="93275" y="6782"/>
                  </a:cubicBezTo>
                  <a:cubicBezTo>
                    <a:pt x="83937" y="6788"/>
                    <a:pt x="74598" y="6807"/>
                    <a:pt x="65259" y="6836"/>
                  </a:cubicBezTo>
                  <a:cubicBezTo>
                    <a:pt x="59871" y="6852"/>
                    <a:pt x="54482" y="6863"/>
                    <a:pt x="49093" y="6858"/>
                  </a:cubicBezTo>
                  <a:cubicBezTo>
                    <a:pt x="44157" y="6854"/>
                    <a:pt x="39221" y="6866"/>
                    <a:pt x="34285" y="6891"/>
                  </a:cubicBezTo>
                  <a:cubicBezTo>
                    <a:pt x="32502" y="6897"/>
                    <a:pt x="30719" y="6897"/>
                    <a:pt x="28936" y="6891"/>
                  </a:cubicBezTo>
                  <a:cubicBezTo>
                    <a:pt x="19658" y="6862"/>
                    <a:pt x="11613" y="7222"/>
                    <a:pt x="2947" y="10850"/>
                  </a:cubicBezTo>
                  <a:cubicBezTo>
                    <a:pt x="4825" y="7093"/>
                    <a:pt x="8490" y="6581"/>
                    <a:pt x="12244" y="5039"/>
                  </a:cubicBezTo>
                  <a:cubicBezTo>
                    <a:pt x="14355" y="2928"/>
                    <a:pt x="17641" y="3722"/>
                    <a:pt x="20480" y="3715"/>
                  </a:cubicBezTo>
                  <a:close/>
                </a:path>
              </a:pathLst>
            </a:custGeom>
            <a:solidFill>
              <a:srgbClr val="C7C8C9"/>
            </a:solidFill>
            <a:ln w="1162" cap="flat">
              <a:noFill/>
              <a:prstDash val="solid"/>
              <a:miter/>
            </a:ln>
          </p:spPr>
          <p:txBody>
            <a:bodyPr/>
            <a:lstStyle/>
            <a:p>
              <a:endParaRPr lang="en-GB"/>
            </a:p>
          </p:txBody>
        </p:sp>
        <p:sp>
          <p:nvSpPr>
            <p:cNvPr id="835" name="Freeform 834">
              <a:extLst>
                <a:ext uri="{FF2B5EF4-FFF2-40B4-BE49-F238E27FC236}">
                  <a16:creationId xmlns:a16="http://schemas.microsoft.com/office/drawing/2014/main" id="{218B1963-2B91-A2C6-A3C8-CA76BED17D31}"/>
                </a:ext>
              </a:extLst>
            </p:cNvPr>
            <p:cNvSpPr/>
            <p:nvPr/>
          </p:nvSpPr>
          <p:spPr>
            <a:xfrm>
              <a:off x="3405988" y="3832741"/>
              <a:ext cx="476477" cy="12518"/>
            </a:xfrm>
            <a:custGeom>
              <a:avLst/>
              <a:gdLst>
                <a:gd name="csX0" fmla="*/ 2928 w 476477"/>
                <a:gd name="csY0" fmla="*/ 3298 h 12518"/>
                <a:gd name="csX1" fmla="*/ 9901 w 476477"/>
                <a:gd name="csY1" fmla="*/ 7947 h 12518"/>
                <a:gd name="csX2" fmla="*/ 18036 w 476477"/>
                <a:gd name="csY2" fmla="*/ 10271 h 12518"/>
                <a:gd name="csX3" fmla="*/ 21522 w 476477"/>
                <a:gd name="csY3" fmla="*/ 11433 h 12518"/>
                <a:gd name="csX4" fmla="*/ 28781 w 476477"/>
                <a:gd name="csY4" fmla="*/ 11582 h 12518"/>
                <a:gd name="csX5" fmla="*/ 33418 w 476477"/>
                <a:gd name="csY5" fmla="*/ 11594 h 12518"/>
                <a:gd name="csX6" fmla="*/ 38543 w 476477"/>
                <a:gd name="csY6" fmla="*/ 11588 h 12518"/>
                <a:gd name="csX7" fmla="*/ 43964 w 476477"/>
                <a:gd name="csY7" fmla="*/ 11596 h 12518"/>
                <a:gd name="csX8" fmla="*/ 58899 w 476477"/>
                <a:gd name="csY8" fmla="*/ 11602 h 12518"/>
                <a:gd name="csX9" fmla="*/ 74991 w 476477"/>
                <a:gd name="csY9" fmla="*/ 11614 h 12518"/>
                <a:gd name="csX10" fmla="*/ 106532 w 476477"/>
                <a:gd name="csY10" fmla="*/ 11627 h 12518"/>
                <a:gd name="csX11" fmla="*/ 132160 w 476477"/>
                <a:gd name="csY11" fmla="*/ 11634 h 12518"/>
                <a:gd name="csX12" fmla="*/ 204762 w 476477"/>
                <a:gd name="csY12" fmla="*/ 11648 h 12518"/>
                <a:gd name="csX13" fmla="*/ 208718 w 476477"/>
                <a:gd name="csY13" fmla="*/ 11648 h 12518"/>
                <a:gd name="csX14" fmla="*/ 212679 w 476477"/>
                <a:gd name="csY14" fmla="*/ 11648 h 12518"/>
                <a:gd name="csX15" fmla="*/ 276257 w 476477"/>
                <a:gd name="csY15" fmla="*/ 11675 h 12518"/>
                <a:gd name="csX16" fmla="*/ 341483 w 476477"/>
                <a:gd name="csY16" fmla="*/ 11699 h 12518"/>
                <a:gd name="csX17" fmla="*/ 378125 w 476477"/>
                <a:gd name="csY17" fmla="*/ 11714 h 12518"/>
                <a:gd name="csX18" fmla="*/ 409318 w 476477"/>
                <a:gd name="csY18" fmla="*/ 11719 h 12518"/>
                <a:gd name="csX19" fmla="*/ 425242 w 476477"/>
                <a:gd name="csY19" fmla="*/ 11726 h 12518"/>
                <a:gd name="csX20" fmla="*/ 439807 w 476477"/>
                <a:gd name="csY20" fmla="*/ 11723 h 12518"/>
                <a:gd name="csX21" fmla="*/ 445088 w 476477"/>
                <a:gd name="csY21" fmla="*/ 11730 h 12518"/>
                <a:gd name="csX22" fmla="*/ 452245 w 476477"/>
                <a:gd name="csY22" fmla="*/ 11722 h 12518"/>
                <a:gd name="csX23" fmla="*/ 456267 w 476477"/>
                <a:gd name="csY23" fmla="*/ 11723 h 12518"/>
                <a:gd name="csX24" fmla="*/ 464298 w 476477"/>
                <a:gd name="csY24" fmla="*/ 9109 h 12518"/>
                <a:gd name="csX25" fmla="*/ 468874 w 476477"/>
                <a:gd name="csY25" fmla="*/ 7874 h 12518"/>
                <a:gd name="csX26" fmla="*/ 471303 w 476477"/>
                <a:gd name="csY26" fmla="*/ 7297 h 12518"/>
                <a:gd name="csX27" fmla="*/ 479406 w 476477"/>
                <a:gd name="csY27" fmla="*/ 5622 h 12518"/>
                <a:gd name="csX28" fmla="*/ 465460 w 476477"/>
                <a:gd name="csY28" fmla="*/ 14919 h 12518"/>
                <a:gd name="csX29" fmla="*/ 447103 w 476477"/>
                <a:gd name="csY29" fmla="*/ 15781 h 12518"/>
                <a:gd name="csX30" fmla="*/ 441587 w 476477"/>
                <a:gd name="csY30" fmla="*/ 15807 h 12518"/>
                <a:gd name="csX31" fmla="*/ 426517 w 476477"/>
                <a:gd name="csY31" fmla="*/ 15780 h 12518"/>
                <a:gd name="csX32" fmla="*/ 410230 w 476477"/>
                <a:gd name="csY32" fmla="*/ 15786 h 12518"/>
                <a:gd name="csX33" fmla="*/ 378360 w 476477"/>
                <a:gd name="csY33" fmla="*/ 15752 h 12518"/>
                <a:gd name="csX34" fmla="*/ 341228 w 476477"/>
                <a:gd name="csY34" fmla="*/ 15718 h 12518"/>
                <a:gd name="csX35" fmla="*/ 274967 w 476477"/>
                <a:gd name="csY35" fmla="*/ 15637 h 12518"/>
                <a:gd name="csX36" fmla="*/ 210702 w 476477"/>
                <a:gd name="csY36" fmla="*/ 15565 h 12518"/>
                <a:gd name="csX37" fmla="*/ 206703 w 476477"/>
                <a:gd name="csY37" fmla="*/ 15566 h 12518"/>
                <a:gd name="csX38" fmla="*/ 202711 w 476477"/>
                <a:gd name="csY38" fmla="*/ 15566 h 12518"/>
                <a:gd name="csX39" fmla="*/ 129499 w 476477"/>
                <a:gd name="csY39" fmla="*/ 15517 h 12518"/>
                <a:gd name="csX40" fmla="*/ 103629 w 476477"/>
                <a:gd name="csY40" fmla="*/ 15501 h 12518"/>
                <a:gd name="csX41" fmla="*/ 72096 w 476477"/>
                <a:gd name="csY41" fmla="*/ 15451 h 12518"/>
                <a:gd name="csX42" fmla="*/ 56013 w 476477"/>
                <a:gd name="csY42" fmla="*/ 15429 h 12518"/>
                <a:gd name="csX43" fmla="*/ 41280 w 476477"/>
                <a:gd name="csY43" fmla="*/ 15395 h 12518"/>
                <a:gd name="csX44" fmla="*/ 35962 w 476477"/>
                <a:gd name="csY44" fmla="*/ 15394 h 12518"/>
                <a:gd name="csX45" fmla="*/ 8739 w 476477"/>
                <a:gd name="csY45" fmla="*/ 11433 h 12518"/>
                <a:gd name="csX46" fmla="*/ 2928 w 476477"/>
                <a:gd name="csY46" fmla="*/ 3298 h 125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476477" h="12518">
                  <a:moveTo>
                    <a:pt x="2928" y="3298"/>
                  </a:moveTo>
                  <a:cubicBezTo>
                    <a:pt x="5796" y="4636"/>
                    <a:pt x="7632" y="5678"/>
                    <a:pt x="9901" y="7947"/>
                  </a:cubicBezTo>
                  <a:cubicBezTo>
                    <a:pt x="12595" y="8779"/>
                    <a:pt x="15309" y="9553"/>
                    <a:pt x="18036" y="10271"/>
                  </a:cubicBezTo>
                  <a:cubicBezTo>
                    <a:pt x="19186" y="10654"/>
                    <a:pt x="20337" y="11038"/>
                    <a:pt x="21522" y="11433"/>
                  </a:cubicBezTo>
                  <a:cubicBezTo>
                    <a:pt x="23940" y="11543"/>
                    <a:pt x="26361" y="11581"/>
                    <a:pt x="28781" y="11582"/>
                  </a:cubicBezTo>
                  <a:cubicBezTo>
                    <a:pt x="31076" y="11588"/>
                    <a:pt x="31076" y="11588"/>
                    <a:pt x="33418" y="11594"/>
                  </a:cubicBezTo>
                  <a:cubicBezTo>
                    <a:pt x="35126" y="11592"/>
                    <a:pt x="36835" y="11590"/>
                    <a:pt x="38543" y="11588"/>
                  </a:cubicBezTo>
                  <a:cubicBezTo>
                    <a:pt x="40350" y="11591"/>
                    <a:pt x="42157" y="11593"/>
                    <a:pt x="43964" y="11596"/>
                  </a:cubicBezTo>
                  <a:cubicBezTo>
                    <a:pt x="48942" y="11603"/>
                    <a:pt x="53921" y="11603"/>
                    <a:pt x="58899" y="11602"/>
                  </a:cubicBezTo>
                  <a:cubicBezTo>
                    <a:pt x="64263" y="11602"/>
                    <a:pt x="69627" y="11608"/>
                    <a:pt x="74991" y="11614"/>
                  </a:cubicBezTo>
                  <a:cubicBezTo>
                    <a:pt x="85505" y="11623"/>
                    <a:pt x="96019" y="11626"/>
                    <a:pt x="106532" y="11627"/>
                  </a:cubicBezTo>
                  <a:cubicBezTo>
                    <a:pt x="115075" y="11628"/>
                    <a:pt x="123617" y="11630"/>
                    <a:pt x="132160" y="11634"/>
                  </a:cubicBezTo>
                  <a:cubicBezTo>
                    <a:pt x="156361" y="11644"/>
                    <a:pt x="180561" y="11649"/>
                    <a:pt x="204762" y="11648"/>
                  </a:cubicBezTo>
                  <a:cubicBezTo>
                    <a:pt x="206068" y="11648"/>
                    <a:pt x="207373" y="11648"/>
                    <a:pt x="208718" y="11648"/>
                  </a:cubicBezTo>
                  <a:cubicBezTo>
                    <a:pt x="210025" y="11648"/>
                    <a:pt x="211332" y="11648"/>
                    <a:pt x="212679" y="11648"/>
                  </a:cubicBezTo>
                  <a:cubicBezTo>
                    <a:pt x="233872" y="11648"/>
                    <a:pt x="255064" y="11659"/>
                    <a:pt x="276257" y="11675"/>
                  </a:cubicBezTo>
                  <a:cubicBezTo>
                    <a:pt x="297999" y="11692"/>
                    <a:pt x="319741" y="11700"/>
                    <a:pt x="341483" y="11699"/>
                  </a:cubicBezTo>
                  <a:cubicBezTo>
                    <a:pt x="353697" y="11699"/>
                    <a:pt x="365911" y="11702"/>
                    <a:pt x="378125" y="11714"/>
                  </a:cubicBezTo>
                  <a:cubicBezTo>
                    <a:pt x="388523" y="11725"/>
                    <a:pt x="398920" y="11727"/>
                    <a:pt x="409318" y="11719"/>
                  </a:cubicBezTo>
                  <a:cubicBezTo>
                    <a:pt x="414626" y="11716"/>
                    <a:pt x="419934" y="11716"/>
                    <a:pt x="425242" y="11726"/>
                  </a:cubicBezTo>
                  <a:cubicBezTo>
                    <a:pt x="430097" y="11735"/>
                    <a:pt x="434952" y="11733"/>
                    <a:pt x="439807" y="11723"/>
                  </a:cubicBezTo>
                  <a:cubicBezTo>
                    <a:pt x="441568" y="11721"/>
                    <a:pt x="443328" y="11723"/>
                    <a:pt x="445088" y="11730"/>
                  </a:cubicBezTo>
                  <a:cubicBezTo>
                    <a:pt x="447474" y="11738"/>
                    <a:pt x="449859" y="11731"/>
                    <a:pt x="452245" y="11722"/>
                  </a:cubicBezTo>
                  <a:cubicBezTo>
                    <a:pt x="453572" y="11722"/>
                    <a:pt x="454899" y="11723"/>
                    <a:pt x="456267" y="11723"/>
                  </a:cubicBezTo>
                  <a:cubicBezTo>
                    <a:pt x="459611" y="11436"/>
                    <a:pt x="461450" y="10796"/>
                    <a:pt x="464298" y="9109"/>
                  </a:cubicBezTo>
                  <a:cubicBezTo>
                    <a:pt x="465810" y="8649"/>
                    <a:pt x="467336" y="8236"/>
                    <a:pt x="468874" y="7874"/>
                  </a:cubicBezTo>
                  <a:cubicBezTo>
                    <a:pt x="469675" y="7684"/>
                    <a:pt x="470477" y="7493"/>
                    <a:pt x="471303" y="7297"/>
                  </a:cubicBezTo>
                  <a:cubicBezTo>
                    <a:pt x="473996" y="6695"/>
                    <a:pt x="476693" y="6131"/>
                    <a:pt x="479406" y="5622"/>
                  </a:cubicBezTo>
                  <a:cubicBezTo>
                    <a:pt x="476846" y="10743"/>
                    <a:pt x="470555" y="12939"/>
                    <a:pt x="465460" y="14919"/>
                  </a:cubicBezTo>
                  <a:cubicBezTo>
                    <a:pt x="459330" y="15887"/>
                    <a:pt x="453287" y="15849"/>
                    <a:pt x="447103" y="15781"/>
                  </a:cubicBezTo>
                  <a:cubicBezTo>
                    <a:pt x="445265" y="15787"/>
                    <a:pt x="443426" y="15796"/>
                    <a:pt x="441587" y="15807"/>
                  </a:cubicBezTo>
                  <a:cubicBezTo>
                    <a:pt x="436563" y="15829"/>
                    <a:pt x="431541" y="15808"/>
                    <a:pt x="426517" y="15780"/>
                  </a:cubicBezTo>
                  <a:cubicBezTo>
                    <a:pt x="421088" y="15757"/>
                    <a:pt x="415659" y="15774"/>
                    <a:pt x="410230" y="15786"/>
                  </a:cubicBezTo>
                  <a:cubicBezTo>
                    <a:pt x="399606" y="15804"/>
                    <a:pt x="388983" y="15784"/>
                    <a:pt x="378360" y="15752"/>
                  </a:cubicBezTo>
                  <a:cubicBezTo>
                    <a:pt x="365982" y="15716"/>
                    <a:pt x="353605" y="15716"/>
                    <a:pt x="341228" y="15718"/>
                  </a:cubicBezTo>
                  <a:cubicBezTo>
                    <a:pt x="319141" y="15720"/>
                    <a:pt x="297054" y="15688"/>
                    <a:pt x="274967" y="15637"/>
                  </a:cubicBezTo>
                  <a:cubicBezTo>
                    <a:pt x="253545" y="15588"/>
                    <a:pt x="232124" y="15563"/>
                    <a:pt x="210702" y="15565"/>
                  </a:cubicBezTo>
                  <a:cubicBezTo>
                    <a:pt x="208723" y="15566"/>
                    <a:pt x="208723" y="15566"/>
                    <a:pt x="206703" y="15566"/>
                  </a:cubicBezTo>
                  <a:cubicBezTo>
                    <a:pt x="205386" y="15566"/>
                    <a:pt x="204068" y="15566"/>
                    <a:pt x="202711" y="15566"/>
                  </a:cubicBezTo>
                  <a:cubicBezTo>
                    <a:pt x="178307" y="15569"/>
                    <a:pt x="153903" y="15548"/>
                    <a:pt x="129499" y="15517"/>
                  </a:cubicBezTo>
                  <a:cubicBezTo>
                    <a:pt x="120876" y="15506"/>
                    <a:pt x="112252" y="15503"/>
                    <a:pt x="103629" y="15501"/>
                  </a:cubicBezTo>
                  <a:cubicBezTo>
                    <a:pt x="93118" y="15499"/>
                    <a:pt x="82607" y="15483"/>
                    <a:pt x="72096" y="15451"/>
                  </a:cubicBezTo>
                  <a:cubicBezTo>
                    <a:pt x="66735" y="15435"/>
                    <a:pt x="61374" y="15424"/>
                    <a:pt x="56013" y="15429"/>
                  </a:cubicBezTo>
                  <a:cubicBezTo>
                    <a:pt x="51102" y="15433"/>
                    <a:pt x="46191" y="15420"/>
                    <a:pt x="41280" y="15395"/>
                  </a:cubicBezTo>
                  <a:cubicBezTo>
                    <a:pt x="39507" y="15389"/>
                    <a:pt x="37735" y="15388"/>
                    <a:pt x="35962" y="15394"/>
                  </a:cubicBezTo>
                  <a:cubicBezTo>
                    <a:pt x="16527" y="15453"/>
                    <a:pt x="16527" y="15453"/>
                    <a:pt x="8739" y="11433"/>
                  </a:cubicBezTo>
                  <a:cubicBezTo>
                    <a:pt x="6207" y="8850"/>
                    <a:pt x="4731" y="6484"/>
                    <a:pt x="2928" y="3298"/>
                  </a:cubicBezTo>
                  <a:close/>
                </a:path>
              </a:pathLst>
            </a:custGeom>
            <a:solidFill>
              <a:srgbClr val="C5C7C8"/>
            </a:solidFill>
            <a:ln w="1162" cap="flat">
              <a:noFill/>
              <a:prstDash val="solid"/>
              <a:miter/>
            </a:ln>
          </p:spPr>
          <p:txBody>
            <a:bodyPr/>
            <a:lstStyle/>
            <a:p>
              <a:endParaRPr lang="en-GB"/>
            </a:p>
          </p:txBody>
        </p:sp>
        <p:sp>
          <p:nvSpPr>
            <p:cNvPr id="845" name="Freeform 844">
              <a:extLst>
                <a:ext uri="{FF2B5EF4-FFF2-40B4-BE49-F238E27FC236}">
                  <a16:creationId xmlns:a16="http://schemas.microsoft.com/office/drawing/2014/main" id="{44DA8111-C998-7636-45E2-3B715DC446BB}"/>
                </a:ext>
              </a:extLst>
            </p:cNvPr>
            <p:cNvSpPr/>
            <p:nvPr/>
          </p:nvSpPr>
          <p:spPr>
            <a:xfrm>
              <a:off x="3400177" y="3466212"/>
              <a:ext cx="477639" cy="10717"/>
            </a:xfrm>
            <a:custGeom>
              <a:avLst/>
              <a:gdLst>
                <a:gd name="csX0" fmla="*/ 45677 w 477639"/>
                <a:gd name="csY0" fmla="*/ 3134 h 10717"/>
                <a:gd name="csX1" fmla="*/ 51136 w 477639"/>
                <a:gd name="csY1" fmla="*/ 3121 h 10717"/>
                <a:gd name="csX2" fmla="*/ 66033 w 477639"/>
                <a:gd name="csY2" fmla="*/ 3116 h 10717"/>
                <a:gd name="csX3" fmla="*/ 82139 w 477639"/>
                <a:gd name="csY3" fmla="*/ 3100 h 10717"/>
                <a:gd name="csX4" fmla="*/ 113649 w 477639"/>
                <a:gd name="csY4" fmla="*/ 3086 h 10717"/>
                <a:gd name="csX5" fmla="*/ 139264 w 477639"/>
                <a:gd name="csY5" fmla="*/ 3081 h 10717"/>
                <a:gd name="csX6" fmla="*/ 142951 w 477639"/>
                <a:gd name="csY6" fmla="*/ 3079 h 10717"/>
                <a:gd name="csX7" fmla="*/ 150368 w 477639"/>
                <a:gd name="csY7" fmla="*/ 3075 h 10717"/>
                <a:gd name="csX8" fmla="*/ 219853 w 477639"/>
                <a:gd name="csY8" fmla="*/ 3072 h 10717"/>
                <a:gd name="csX9" fmla="*/ 283390 w 477639"/>
                <a:gd name="csY9" fmla="*/ 3042 h 10717"/>
                <a:gd name="csX10" fmla="*/ 348685 w 477639"/>
                <a:gd name="csY10" fmla="*/ 3015 h 10717"/>
                <a:gd name="csX11" fmla="*/ 385321 w 477639"/>
                <a:gd name="csY11" fmla="*/ 2998 h 10717"/>
                <a:gd name="csX12" fmla="*/ 416501 w 477639"/>
                <a:gd name="csY12" fmla="*/ 2996 h 10717"/>
                <a:gd name="csX13" fmla="*/ 432400 w 477639"/>
                <a:gd name="csY13" fmla="*/ 2990 h 10717"/>
                <a:gd name="csX14" fmla="*/ 446970 w 477639"/>
                <a:gd name="csY14" fmla="*/ 2998 h 10717"/>
                <a:gd name="csX15" fmla="*/ 452224 w 477639"/>
                <a:gd name="csY15" fmla="*/ 2989 h 10717"/>
                <a:gd name="csX16" fmla="*/ 480600 w 477639"/>
                <a:gd name="csY16" fmla="*/ 6924 h 10717"/>
                <a:gd name="csX17" fmla="*/ 468978 w 477639"/>
                <a:gd name="csY17" fmla="*/ 6924 h 10717"/>
                <a:gd name="csX18" fmla="*/ 461177 w 477639"/>
                <a:gd name="csY18" fmla="*/ 6771 h 10717"/>
                <a:gd name="csX19" fmla="*/ 458878 w 477639"/>
                <a:gd name="csY19" fmla="*/ 6764 h 10717"/>
                <a:gd name="csX20" fmla="*/ 451261 w 477639"/>
                <a:gd name="csY20" fmla="*/ 6760 h 10717"/>
                <a:gd name="csX21" fmla="*/ 445740 w 477639"/>
                <a:gd name="csY21" fmla="*/ 6750 h 10717"/>
                <a:gd name="csX22" fmla="*/ 430577 w 477639"/>
                <a:gd name="csY22" fmla="*/ 6738 h 10717"/>
                <a:gd name="csX23" fmla="*/ 414221 w 477639"/>
                <a:gd name="csY23" fmla="*/ 6719 h 10717"/>
                <a:gd name="csX24" fmla="*/ 378464 w 477639"/>
                <a:gd name="csY24" fmla="*/ 6691 h 10717"/>
                <a:gd name="csX25" fmla="*/ 356140 w 477639"/>
                <a:gd name="csY25" fmla="*/ 6678 h 10717"/>
                <a:gd name="csX26" fmla="*/ 294331 w 477639"/>
                <a:gd name="csY26" fmla="*/ 6648 h 10717"/>
                <a:gd name="csX27" fmla="*/ 290337 w 477639"/>
                <a:gd name="csY27" fmla="*/ 6647 h 10717"/>
                <a:gd name="csX28" fmla="*/ 286332 w 477639"/>
                <a:gd name="csY28" fmla="*/ 6646 h 10717"/>
                <a:gd name="csX29" fmla="*/ 278299 w 477639"/>
                <a:gd name="csY29" fmla="*/ 6644 h 10717"/>
                <a:gd name="csX30" fmla="*/ 274274 w 477639"/>
                <a:gd name="csY30" fmla="*/ 6644 h 10717"/>
                <a:gd name="csX31" fmla="*/ 209680 w 477639"/>
                <a:gd name="csY31" fmla="*/ 6592 h 10717"/>
                <a:gd name="csX32" fmla="*/ 143367 w 477639"/>
                <a:gd name="csY32" fmla="*/ 6548 h 10717"/>
                <a:gd name="csX33" fmla="*/ 106132 w 477639"/>
                <a:gd name="csY33" fmla="*/ 6519 h 10717"/>
                <a:gd name="csX34" fmla="*/ 74433 w 477639"/>
                <a:gd name="csY34" fmla="*/ 6505 h 10717"/>
                <a:gd name="csX35" fmla="*/ 58260 w 477639"/>
                <a:gd name="csY35" fmla="*/ 6492 h 10717"/>
                <a:gd name="csX36" fmla="*/ 43452 w 477639"/>
                <a:gd name="csY36" fmla="*/ 6493 h 10717"/>
                <a:gd name="csX37" fmla="*/ 38098 w 477639"/>
                <a:gd name="csY37" fmla="*/ 6482 h 10717"/>
                <a:gd name="csX38" fmla="*/ 10223 w 477639"/>
                <a:gd name="csY38" fmla="*/ 12444 h 10717"/>
                <a:gd name="csX39" fmla="*/ 5121 w 477639"/>
                <a:gd name="csY39" fmla="*/ 13406 h 10717"/>
                <a:gd name="csX40" fmla="*/ 2960 w 477639"/>
                <a:gd name="csY40" fmla="*/ 12734 h 10717"/>
                <a:gd name="csX41" fmla="*/ 7318 w 477639"/>
                <a:gd name="csY41" fmla="*/ 9393 h 10717"/>
                <a:gd name="csX42" fmla="*/ 9769 w 477639"/>
                <a:gd name="csY42" fmla="*/ 7514 h 10717"/>
                <a:gd name="csX43" fmla="*/ 45677 w 477639"/>
                <a:gd name="csY43" fmla="*/ 3134 h 107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477639" h="10717">
                  <a:moveTo>
                    <a:pt x="45677" y="3134"/>
                  </a:moveTo>
                  <a:cubicBezTo>
                    <a:pt x="47497" y="3131"/>
                    <a:pt x="49316" y="3126"/>
                    <a:pt x="51136" y="3121"/>
                  </a:cubicBezTo>
                  <a:cubicBezTo>
                    <a:pt x="56102" y="3109"/>
                    <a:pt x="61067" y="3111"/>
                    <a:pt x="66033" y="3116"/>
                  </a:cubicBezTo>
                  <a:cubicBezTo>
                    <a:pt x="71402" y="3119"/>
                    <a:pt x="76770" y="3109"/>
                    <a:pt x="82139" y="3100"/>
                  </a:cubicBezTo>
                  <a:cubicBezTo>
                    <a:pt x="92642" y="3085"/>
                    <a:pt x="103146" y="3083"/>
                    <a:pt x="113649" y="3086"/>
                  </a:cubicBezTo>
                  <a:cubicBezTo>
                    <a:pt x="122187" y="3088"/>
                    <a:pt x="130726" y="3086"/>
                    <a:pt x="139264" y="3081"/>
                  </a:cubicBezTo>
                  <a:cubicBezTo>
                    <a:pt x="141089" y="3080"/>
                    <a:pt x="141089" y="3080"/>
                    <a:pt x="142951" y="3079"/>
                  </a:cubicBezTo>
                  <a:cubicBezTo>
                    <a:pt x="145424" y="3077"/>
                    <a:pt x="147896" y="3076"/>
                    <a:pt x="150368" y="3075"/>
                  </a:cubicBezTo>
                  <a:cubicBezTo>
                    <a:pt x="173530" y="3062"/>
                    <a:pt x="196692" y="3064"/>
                    <a:pt x="219853" y="3072"/>
                  </a:cubicBezTo>
                  <a:cubicBezTo>
                    <a:pt x="241032" y="3078"/>
                    <a:pt x="262211" y="3064"/>
                    <a:pt x="283390" y="3042"/>
                  </a:cubicBezTo>
                  <a:cubicBezTo>
                    <a:pt x="305155" y="3020"/>
                    <a:pt x="326920" y="3010"/>
                    <a:pt x="348685" y="3015"/>
                  </a:cubicBezTo>
                  <a:cubicBezTo>
                    <a:pt x="360897" y="3017"/>
                    <a:pt x="373109" y="3014"/>
                    <a:pt x="385321" y="2998"/>
                  </a:cubicBezTo>
                  <a:cubicBezTo>
                    <a:pt x="395714" y="2984"/>
                    <a:pt x="406107" y="2982"/>
                    <a:pt x="416501" y="2996"/>
                  </a:cubicBezTo>
                  <a:cubicBezTo>
                    <a:pt x="421801" y="3003"/>
                    <a:pt x="427100" y="3004"/>
                    <a:pt x="432400" y="2990"/>
                  </a:cubicBezTo>
                  <a:cubicBezTo>
                    <a:pt x="437257" y="2978"/>
                    <a:pt x="442113" y="2981"/>
                    <a:pt x="446970" y="2998"/>
                  </a:cubicBezTo>
                  <a:cubicBezTo>
                    <a:pt x="448721" y="3001"/>
                    <a:pt x="450473" y="2998"/>
                    <a:pt x="452224" y="2989"/>
                  </a:cubicBezTo>
                  <a:cubicBezTo>
                    <a:pt x="462164" y="2939"/>
                    <a:pt x="471132" y="3644"/>
                    <a:pt x="480600" y="6924"/>
                  </a:cubicBezTo>
                  <a:cubicBezTo>
                    <a:pt x="476396" y="8379"/>
                    <a:pt x="473299" y="7702"/>
                    <a:pt x="468978" y="6924"/>
                  </a:cubicBezTo>
                  <a:cubicBezTo>
                    <a:pt x="466379" y="6820"/>
                    <a:pt x="463778" y="6774"/>
                    <a:pt x="461177" y="6771"/>
                  </a:cubicBezTo>
                  <a:cubicBezTo>
                    <a:pt x="460418" y="6769"/>
                    <a:pt x="459659" y="6766"/>
                    <a:pt x="458878" y="6764"/>
                  </a:cubicBezTo>
                  <a:cubicBezTo>
                    <a:pt x="456339" y="6757"/>
                    <a:pt x="453800" y="6759"/>
                    <a:pt x="451261" y="6760"/>
                  </a:cubicBezTo>
                  <a:cubicBezTo>
                    <a:pt x="449420" y="6757"/>
                    <a:pt x="447580" y="6754"/>
                    <a:pt x="445740" y="6750"/>
                  </a:cubicBezTo>
                  <a:cubicBezTo>
                    <a:pt x="440686" y="6741"/>
                    <a:pt x="435631" y="6738"/>
                    <a:pt x="430577" y="6738"/>
                  </a:cubicBezTo>
                  <a:cubicBezTo>
                    <a:pt x="425125" y="6735"/>
                    <a:pt x="419673" y="6727"/>
                    <a:pt x="414221" y="6719"/>
                  </a:cubicBezTo>
                  <a:cubicBezTo>
                    <a:pt x="402302" y="6703"/>
                    <a:pt x="390383" y="6696"/>
                    <a:pt x="378464" y="6691"/>
                  </a:cubicBezTo>
                  <a:cubicBezTo>
                    <a:pt x="371023" y="6688"/>
                    <a:pt x="363581" y="6683"/>
                    <a:pt x="356140" y="6678"/>
                  </a:cubicBezTo>
                  <a:cubicBezTo>
                    <a:pt x="335537" y="6663"/>
                    <a:pt x="314934" y="6651"/>
                    <a:pt x="294331" y="6648"/>
                  </a:cubicBezTo>
                  <a:cubicBezTo>
                    <a:pt x="293013" y="6647"/>
                    <a:pt x="291695" y="6647"/>
                    <a:pt x="290337" y="6647"/>
                  </a:cubicBezTo>
                  <a:cubicBezTo>
                    <a:pt x="289015" y="6647"/>
                    <a:pt x="287694" y="6646"/>
                    <a:pt x="286332" y="6646"/>
                  </a:cubicBezTo>
                  <a:cubicBezTo>
                    <a:pt x="283655" y="6645"/>
                    <a:pt x="280977" y="6645"/>
                    <a:pt x="278299" y="6644"/>
                  </a:cubicBezTo>
                  <a:cubicBezTo>
                    <a:pt x="276971" y="6644"/>
                    <a:pt x="275643" y="6644"/>
                    <a:pt x="274274" y="6644"/>
                  </a:cubicBezTo>
                  <a:cubicBezTo>
                    <a:pt x="252743" y="6639"/>
                    <a:pt x="231212" y="6619"/>
                    <a:pt x="209680" y="6592"/>
                  </a:cubicBezTo>
                  <a:cubicBezTo>
                    <a:pt x="187576" y="6564"/>
                    <a:pt x="165471" y="6550"/>
                    <a:pt x="143367" y="6548"/>
                  </a:cubicBezTo>
                  <a:cubicBezTo>
                    <a:pt x="130955" y="6547"/>
                    <a:pt x="118544" y="6541"/>
                    <a:pt x="106132" y="6519"/>
                  </a:cubicBezTo>
                  <a:cubicBezTo>
                    <a:pt x="95566" y="6502"/>
                    <a:pt x="85000" y="6496"/>
                    <a:pt x="74433" y="6505"/>
                  </a:cubicBezTo>
                  <a:cubicBezTo>
                    <a:pt x="69042" y="6510"/>
                    <a:pt x="63651" y="6509"/>
                    <a:pt x="58260" y="6492"/>
                  </a:cubicBezTo>
                  <a:cubicBezTo>
                    <a:pt x="53324" y="6478"/>
                    <a:pt x="48388" y="6479"/>
                    <a:pt x="43452" y="6493"/>
                  </a:cubicBezTo>
                  <a:cubicBezTo>
                    <a:pt x="41667" y="6495"/>
                    <a:pt x="39882" y="6492"/>
                    <a:pt x="38098" y="6482"/>
                  </a:cubicBezTo>
                  <a:cubicBezTo>
                    <a:pt x="27644" y="6426"/>
                    <a:pt x="19281" y="6680"/>
                    <a:pt x="10223" y="12444"/>
                  </a:cubicBezTo>
                  <a:cubicBezTo>
                    <a:pt x="7608" y="13896"/>
                    <a:pt x="7608" y="13896"/>
                    <a:pt x="5121" y="13406"/>
                  </a:cubicBezTo>
                  <a:cubicBezTo>
                    <a:pt x="4408" y="13184"/>
                    <a:pt x="3694" y="12963"/>
                    <a:pt x="2960" y="12734"/>
                  </a:cubicBezTo>
                  <a:cubicBezTo>
                    <a:pt x="4387" y="11588"/>
                    <a:pt x="5847" y="10483"/>
                    <a:pt x="7318" y="9393"/>
                  </a:cubicBezTo>
                  <a:cubicBezTo>
                    <a:pt x="8127" y="8773"/>
                    <a:pt x="8936" y="8153"/>
                    <a:pt x="9769" y="7514"/>
                  </a:cubicBezTo>
                  <a:cubicBezTo>
                    <a:pt x="20726" y="2253"/>
                    <a:pt x="33778" y="3101"/>
                    <a:pt x="45677" y="3134"/>
                  </a:cubicBezTo>
                  <a:close/>
                </a:path>
              </a:pathLst>
            </a:custGeom>
            <a:solidFill>
              <a:srgbClr val="6A6C6F"/>
            </a:solidFill>
            <a:ln w="1162" cap="flat">
              <a:noFill/>
              <a:prstDash val="solid"/>
              <a:miter/>
            </a:ln>
          </p:spPr>
          <p:txBody>
            <a:bodyPr/>
            <a:lstStyle/>
            <a:p>
              <a:endParaRPr lang="en-GB"/>
            </a:p>
          </p:txBody>
        </p:sp>
        <p:sp>
          <p:nvSpPr>
            <p:cNvPr id="849" name="Freeform 848">
              <a:extLst>
                <a:ext uri="{FF2B5EF4-FFF2-40B4-BE49-F238E27FC236}">
                  <a16:creationId xmlns:a16="http://schemas.microsoft.com/office/drawing/2014/main" id="{BB71705F-A267-E67F-5CFF-9BC433166364}"/>
                </a:ext>
              </a:extLst>
            </p:cNvPr>
            <p:cNvSpPr/>
            <p:nvPr/>
          </p:nvSpPr>
          <p:spPr>
            <a:xfrm>
              <a:off x="3416447" y="3828092"/>
              <a:ext cx="472991" cy="19756"/>
            </a:xfrm>
            <a:custGeom>
              <a:avLst/>
              <a:gdLst>
                <a:gd name="csX0" fmla="*/ 476335 w 472991"/>
                <a:gd name="csY0" fmla="*/ 3294 h 19756"/>
                <a:gd name="csX1" fmla="*/ 472268 w 472991"/>
                <a:gd name="csY1" fmla="*/ 11356 h 19756"/>
                <a:gd name="csX2" fmla="*/ 454255 w 472991"/>
                <a:gd name="csY2" fmla="*/ 20726 h 19756"/>
                <a:gd name="csX3" fmla="*/ 454255 w 472991"/>
                <a:gd name="csY3" fmla="*/ 23050 h 19756"/>
                <a:gd name="csX4" fmla="*/ 6830 w 472991"/>
                <a:gd name="csY4" fmla="*/ 23050 h 19756"/>
                <a:gd name="csX5" fmla="*/ 6830 w 472991"/>
                <a:gd name="csY5" fmla="*/ 20726 h 19756"/>
                <a:gd name="csX6" fmla="*/ 3344 w 472991"/>
                <a:gd name="csY6" fmla="*/ 19564 h 19756"/>
                <a:gd name="csX7" fmla="*/ 5668 w 472991"/>
                <a:gd name="csY7" fmla="*/ 18402 h 19756"/>
                <a:gd name="csX8" fmla="*/ 9155 w 472991"/>
                <a:gd name="csY8" fmla="*/ 19564 h 19756"/>
                <a:gd name="csX9" fmla="*/ 16488 w 472991"/>
                <a:gd name="csY9" fmla="*/ 19723 h 19756"/>
                <a:gd name="csX10" fmla="*/ 18762 w 472991"/>
                <a:gd name="csY10" fmla="*/ 19733 h 19756"/>
                <a:gd name="csX11" fmla="*/ 26357 w 472991"/>
                <a:gd name="csY11" fmla="*/ 19743 h 19756"/>
                <a:gd name="csX12" fmla="*/ 31837 w 472991"/>
                <a:gd name="csY12" fmla="*/ 19758 h 19756"/>
                <a:gd name="csX13" fmla="*/ 46938 w 472991"/>
                <a:gd name="csY13" fmla="*/ 19784 h 19756"/>
                <a:gd name="csX14" fmla="*/ 63208 w 472991"/>
                <a:gd name="csY14" fmla="*/ 19817 h 19756"/>
                <a:gd name="csX15" fmla="*/ 102523 w 472991"/>
                <a:gd name="csY15" fmla="*/ 19877 h 19756"/>
                <a:gd name="csX16" fmla="*/ 113625 w 472991"/>
                <a:gd name="csY16" fmla="*/ 19891 h 19756"/>
                <a:gd name="csX17" fmla="*/ 182546 w 472991"/>
                <a:gd name="csY17" fmla="*/ 19960 h 19756"/>
                <a:gd name="csX18" fmla="*/ 198514 w 472991"/>
                <a:gd name="csY18" fmla="*/ 19971 h 19756"/>
                <a:gd name="csX19" fmla="*/ 202523 w 472991"/>
                <a:gd name="csY19" fmla="*/ 19973 h 19756"/>
                <a:gd name="csX20" fmla="*/ 266822 w 472991"/>
                <a:gd name="csY20" fmla="*/ 20075 h 19756"/>
                <a:gd name="csX21" fmla="*/ 332816 w 472991"/>
                <a:gd name="csY21" fmla="*/ 20158 h 19756"/>
                <a:gd name="csX22" fmla="*/ 369878 w 472991"/>
                <a:gd name="csY22" fmla="*/ 20214 h 19756"/>
                <a:gd name="csX23" fmla="*/ 401440 w 472991"/>
                <a:gd name="csY23" fmla="*/ 20246 h 19756"/>
                <a:gd name="csX24" fmla="*/ 417543 w 472991"/>
                <a:gd name="csY24" fmla="*/ 20272 h 19756"/>
                <a:gd name="csX25" fmla="*/ 432292 w 472991"/>
                <a:gd name="csY25" fmla="*/ 20276 h 19756"/>
                <a:gd name="csX26" fmla="*/ 437620 w 472991"/>
                <a:gd name="csY26" fmla="*/ 20296 h 19756"/>
                <a:gd name="csX27" fmla="*/ 463552 w 472991"/>
                <a:gd name="csY27" fmla="*/ 13753 h 19756"/>
                <a:gd name="csX28" fmla="*/ 467329 w 472991"/>
                <a:gd name="csY28" fmla="*/ 11429 h 19756"/>
                <a:gd name="csX29" fmla="*/ 476335 w 472991"/>
                <a:gd name="csY29" fmla="*/ 3294 h 197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72991" h="19756">
                  <a:moveTo>
                    <a:pt x="476335" y="3294"/>
                  </a:moveTo>
                  <a:cubicBezTo>
                    <a:pt x="476335" y="7696"/>
                    <a:pt x="475312" y="8307"/>
                    <a:pt x="472268" y="11356"/>
                  </a:cubicBezTo>
                  <a:cubicBezTo>
                    <a:pt x="467159" y="16283"/>
                    <a:pt x="461652" y="20726"/>
                    <a:pt x="454255" y="20726"/>
                  </a:cubicBezTo>
                  <a:cubicBezTo>
                    <a:pt x="454255" y="21493"/>
                    <a:pt x="454255" y="22260"/>
                    <a:pt x="454255" y="23050"/>
                  </a:cubicBezTo>
                  <a:cubicBezTo>
                    <a:pt x="306605" y="23050"/>
                    <a:pt x="158955" y="23050"/>
                    <a:pt x="6830" y="23050"/>
                  </a:cubicBezTo>
                  <a:cubicBezTo>
                    <a:pt x="6830" y="22283"/>
                    <a:pt x="6830" y="21516"/>
                    <a:pt x="6830" y="20726"/>
                  </a:cubicBezTo>
                  <a:cubicBezTo>
                    <a:pt x="5680" y="20343"/>
                    <a:pt x="4529" y="19959"/>
                    <a:pt x="3344" y="19564"/>
                  </a:cubicBezTo>
                  <a:cubicBezTo>
                    <a:pt x="4111" y="19180"/>
                    <a:pt x="4878" y="18797"/>
                    <a:pt x="5668" y="18402"/>
                  </a:cubicBezTo>
                  <a:cubicBezTo>
                    <a:pt x="6819" y="18785"/>
                    <a:pt x="7969" y="19169"/>
                    <a:pt x="9155" y="19564"/>
                  </a:cubicBezTo>
                  <a:cubicBezTo>
                    <a:pt x="11597" y="19677"/>
                    <a:pt x="14043" y="19718"/>
                    <a:pt x="16488" y="19723"/>
                  </a:cubicBezTo>
                  <a:cubicBezTo>
                    <a:pt x="17238" y="19726"/>
                    <a:pt x="17988" y="19729"/>
                    <a:pt x="18762" y="19733"/>
                  </a:cubicBezTo>
                  <a:cubicBezTo>
                    <a:pt x="21293" y="19741"/>
                    <a:pt x="23825" y="19742"/>
                    <a:pt x="26357" y="19743"/>
                  </a:cubicBezTo>
                  <a:cubicBezTo>
                    <a:pt x="28184" y="19747"/>
                    <a:pt x="30011" y="19753"/>
                    <a:pt x="31837" y="19758"/>
                  </a:cubicBezTo>
                  <a:cubicBezTo>
                    <a:pt x="36871" y="19772"/>
                    <a:pt x="41904" y="19779"/>
                    <a:pt x="46938" y="19784"/>
                  </a:cubicBezTo>
                  <a:cubicBezTo>
                    <a:pt x="52361" y="19791"/>
                    <a:pt x="57785" y="19804"/>
                    <a:pt x="63208" y="19817"/>
                  </a:cubicBezTo>
                  <a:cubicBezTo>
                    <a:pt x="76313" y="19845"/>
                    <a:pt x="89418" y="19862"/>
                    <a:pt x="102523" y="19877"/>
                  </a:cubicBezTo>
                  <a:cubicBezTo>
                    <a:pt x="106224" y="19882"/>
                    <a:pt x="109925" y="19886"/>
                    <a:pt x="113625" y="19891"/>
                  </a:cubicBezTo>
                  <a:cubicBezTo>
                    <a:pt x="136599" y="19920"/>
                    <a:pt x="159572" y="19946"/>
                    <a:pt x="182546" y="19960"/>
                  </a:cubicBezTo>
                  <a:cubicBezTo>
                    <a:pt x="187869" y="19964"/>
                    <a:pt x="193191" y="19967"/>
                    <a:pt x="198514" y="19971"/>
                  </a:cubicBezTo>
                  <a:cubicBezTo>
                    <a:pt x="200498" y="19972"/>
                    <a:pt x="200498" y="19972"/>
                    <a:pt x="202523" y="19973"/>
                  </a:cubicBezTo>
                  <a:cubicBezTo>
                    <a:pt x="223956" y="19988"/>
                    <a:pt x="245389" y="20027"/>
                    <a:pt x="266822" y="20075"/>
                  </a:cubicBezTo>
                  <a:cubicBezTo>
                    <a:pt x="288820" y="20124"/>
                    <a:pt x="310818" y="20152"/>
                    <a:pt x="332816" y="20158"/>
                  </a:cubicBezTo>
                  <a:cubicBezTo>
                    <a:pt x="345170" y="20162"/>
                    <a:pt x="357524" y="20176"/>
                    <a:pt x="369878" y="20214"/>
                  </a:cubicBezTo>
                  <a:cubicBezTo>
                    <a:pt x="380399" y="20246"/>
                    <a:pt x="390919" y="20259"/>
                    <a:pt x="401440" y="20246"/>
                  </a:cubicBezTo>
                  <a:cubicBezTo>
                    <a:pt x="406808" y="20240"/>
                    <a:pt x="412175" y="20244"/>
                    <a:pt x="417543" y="20272"/>
                  </a:cubicBezTo>
                  <a:cubicBezTo>
                    <a:pt x="422459" y="20298"/>
                    <a:pt x="427375" y="20298"/>
                    <a:pt x="432292" y="20276"/>
                  </a:cubicBezTo>
                  <a:cubicBezTo>
                    <a:pt x="434068" y="20272"/>
                    <a:pt x="435844" y="20279"/>
                    <a:pt x="437620" y="20296"/>
                  </a:cubicBezTo>
                  <a:cubicBezTo>
                    <a:pt x="447624" y="20388"/>
                    <a:pt x="455258" y="19800"/>
                    <a:pt x="463552" y="13753"/>
                  </a:cubicBezTo>
                  <a:cubicBezTo>
                    <a:pt x="464798" y="12986"/>
                    <a:pt x="466045" y="12219"/>
                    <a:pt x="467329" y="11429"/>
                  </a:cubicBezTo>
                  <a:cubicBezTo>
                    <a:pt x="470688" y="8986"/>
                    <a:pt x="473487" y="6310"/>
                    <a:pt x="476335" y="3294"/>
                  </a:cubicBezTo>
                  <a:close/>
                </a:path>
              </a:pathLst>
            </a:custGeom>
            <a:solidFill>
              <a:srgbClr val="4B4E51"/>
            </a:solidFill>
            <a:ln w="1162" cap="flat">
              <a:noFill/>
              <a:prstDash val="solid"/>
              <a:miter/>
            </a:ln>
          </p:spPr>
          <p:txBody>
            <a:bodyPr/>
            <a:lstStyle/>
            <a:p>
              <a:endParaRPr lang="en-GB"/>
            </a:p>
          </p:txBody>
        </p:sp>
        <p:sp>
          <p:nvSpPr>
            <p:cNvPr id="853" name="Freeform 852">
              <a:extLst>
                <a:ext uri="{FF2B5EF4-FFF2-40B4-BE49-F238E27FC236}">
                  <a16:creationId xmlns:a16="http://schemas.microsoft.com/office/drawing/2014/main" id="{EE3C3306-7713-5B97-77ED-55737227BA86}"/>
                </a:ext>
              </a:extLst>
            </p:cNvPr>
            <p:cNvSpPr/>
            <p:nvPr/>
          </p:nvSpPr>
          <p:spPr>
            <a:xfrm>
              <a:off x="3538804" y="3498702"/>
              <a:ext cx="38263" cy="38354"/>
            </a:xfrm>
            <a:custGeom>
              <a:avLst/>
              <a:gdLst>
                <a:gd name="csX0" fmla="*/ 32951 w 38263"/>
                <a:gd name="csY0" fmla="*/ 5842 h 38354"/>
                <a:gd name="csX1" fmla="*/ 41299 w 38263"/>
                <a:gd name="csY1" fmla="*/ 19992 h 38354"/>
                <a:gd name="csX2" fmla="*/ 36696 w 38263"/>
                <a:gd name="csY2" fmla="*/ 34804 h 38354"/>
                <a:gd name="csX3" fmla="*/ 18442 w 38263"/>
                <a:gd name="csY3" fmla="*/ 41273 h 38354"/>
                <a:gd name="csX4" fmla="*/ 5786 w 38263"/>
                <a:gd name="csY4" fmla="*/ 33152 h 38354"/>
                <a:gd name="csX5" fmla="*/ 3898 w 38263"/>
                <a:gd name="csY5" fmla="*/ 15139 h 38354"/>
                <a:gd name="csX6" fmla="*/ 32951 w 38263"/>
                <a:gd name="csY6" fmla="*/ 5842 h 3835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8263" h="38354">
                  <a:moveTo>
                    <a:pt x="32951" y="5842"/>
                  </a:moveTo>
                  <a:cubicBezTo>
                    <a:pt x="37831" y="10040"/>
                    <a:pt x="40749" y="13471"/>
                    <a:pt x="41299" y="19992"/>
                  </a:cubicBezTo>
                  <a:cubicBezTo>
                    <a:pt x="41473" y="26223"/>
                    <a:pt x="41063" y="30082"/>
                    <a:pt x="36696" y="34804"/>
                  </a:cubicBezTo>
                  <a:cubicBezTo>
                    <a:pt x="30703" y="39877"/>
                    <a:pt x="26358" y="41837"/>
                    <a:pt x="18442" y="41273"/>
                  </a:cubicBezTo>
                  <a:cubicBezTo>
                    <a:pt x="12680" y="40155"/>
                    <a:pt x="9716" y="37288"/>
                    <a:pt x="5786" y="33152"/>
                  </a:cubicBezTo>
                  <a:cubicBezTo>
                    <a:pt x="2960" y="27065"/>
                    <a:pt x="2351" y="21704"/>
                    <a:pt x="3898" y="15139"/>
                  </a:cubicBezTo>
                  <a:cubicBezTo>
                    <a:pt x="11337" y="4216"/>
                    <a:pt x="20699" y="-441"/>
                    <a:pt x="32951" y="5842"/>
                  </a:cubicBezTo>
                  <a:close/>
                </a:path>
              </a:pathLst>
            </a:custGeom>
            <a:solidFill>
              <a:srgbClr val="151D21"/>
            </a:solidFill>
            <a:ln w="1162" cap="flat">
              <a:noFill/>
              <a:prstDash val="solid"/>
              <a:miter/>
            </a:ln>
          </p:spPr>
          <p:txBody>
            <a:bodyPr/>
            <a:lstStyle/>
            <a:p>
              <a:endParaRPr lang="en-GB"/>
            </a:p>
          </p:txBody>
        </p:sp>
        <p:sp>
          <p:nvSpPr>
            <p:cNvPr id="899" name="Freeform 898">
              <a:extLst>
                <a:ext uri="{FF2B5EF4-FFF2-40B4-BE49-F238E27FC236}">
                  <a16:creationId xmlns:a16="http://schemas.microsoft.com/office/drawing/2014/main" id="{A5F0BFFC-E491-E1BF-2968-C26C69CF4F28}"/>
                </a:ext>
              </a:extLst>
            </p:cNvPr>
            <p:cNvSpPr/>
            <p:nvPr/>
          </p:nvSpPr>
          <p:spPr>
            <a:xfrm>
              <a:off x="3484931" y="3620069"/>
              <a:ext cx="304563" cy="163179"/>
            </a:xfrm>
            <a:custGeom>
              <a:avLst/>
              <a:gdLst>
                <a:gd name="csX0" fmla="*/ 12383 w 304563"/>
                <a:gd name="csY0" fmla="*/ 3115 h 163179"/>
                <a:gd name="csX1" fmla="*/ 14708 w 304563"/>
                <a:gd name="csY1" fmla="*/ 4277 h 163179"/>
                <a:gd name="csX2" fmla="*/ 11280 w 304563"/>
                <a:gd name="csY2" fmla="*/ 6910 h 163179"/>
                <a:gd name="csX3" fmla="*/ 6764 w 304563"/>
                <a:gd name="csY3" fmla="*/ 21012 h 163179"/>
                <a:gd name="csX4" fmla="*/ 6796 w 304563"/>
                <a:gd name="csY4" fmla="*/ 24909 h 163179"/>
                <a:gd name="csX5" fmla="*/ 6747 w 304563"/>
                <a:gd name="csY5" fmla="*/ 29057 h 163179"/>
                <a:gd name="csX6" fmla="*/ 6722 w 304563"/>
                <a:gd name="csY6" fmla="*/ 40281 h 163179"/>
                <a:gd name="csX7" fmla="*/ 6701 w 304563"/>
                <a:gd name="csY7" fmla="*/ 49672 h 163179"/>
                <a:gd name="csX8" fmla="*/ 6698 w 304563"/>
                <a:gd name="csY8" fmla="*/ 71841 h 163179"/>
                <a:gd name="csX9" fmla="*/ 6630 w 304563"/>
                <a:gd name="csY9" fmla="*/ 94659 h 163179"/>
                <a:gd name="csX10" fmla="*/ 6576 w 304563"/>
                <a:gd name="csY10" fmla="*/ 114296 h 163179"/>
                <a:gd name="csX11" fmla="*/ 6539 w 304563"/>
                <a:gd name="csY11" fmla="*/ 126004 h 163179"/>
                <a:gd name="csX12" fmla="*/ 6569 w 304563"/>
                <a:gd name="csY12" fmla="*/ 139071 h 163179"/>
                <a:gd name="csX13" fmla="*/ 6501 w 304563"/>
                <a:gd name="csY13" fmla="*/ 142954 h 163179"/>
                <a:gd name="csX14" fmla="*/ 11697 w 304563"/>
                <a:gd name="csY14" fmla="*/ 158013 h 163179"/>
                <a:gd name="csX15" fmla="*/ 29180 w 304563"/>
                <a:gd name="csY15" fmla="*/ 163446 h 163179"/>
                <a:gd name="csX16" fmla="*/ 32799 w 304563"/>
                <a:gd name="csY16" fmla="*/ 163470 h 163179"/>
                <a:gd name="csX17" fmla="*/ 44758 w 304563"/>
                <a:gd name="csY17" fmla="*/ 163384 h 163179"/>
                <a:gd name="csX18" fmla="*/ 53349 w 304563"/>
                <a:gd name="csY18" fmla="*/ 163388 h 163179"/>
                <a:gd name="csX19" fmla="*/ 71821 w 304563"/>
                <a:gd name="csY19" fmla="*/ 163311 h 163179"/>
                <a:gd name="csX20" fmla="*/ 98528 w 304563"/>
                <a:gd name="csY20" fmla="*/ 163200 h 163179"/>
                <a:gd name="csX21" fmla="*/ 141863 w 304563"/>
                <a:gd name="csY21" fmla="*/ 163030 h 163179"/>
                <a:gd name="csX22" fmla="*/ 183948 w 304563"/>
                <a:gd name="csY22" fmla="*/ 162839 h 163179"/>
                <a:gd name="csX23" fmla="*/ 186570 w 304563"/>
                <a:gd name="csY23" fmla="*/ 162832 h 163179"/>
                <a:gd name="csX24" fmla="*/ 199595 w 304563"/>
                <a:gd name="csY24" fmla="*/ 162796 h 163179"/>
                <a:gd name="csX25" fmla="*/ 307567 w 304563"/>
                <a:gd name="csY25" fmla="*/ 162328 h 163179"/>
                <a:gd name="csX26" fmla="*/ 301829 w 304563"/>
                <a:gd name="csY26" fmla="*/ 166252 h 163179"/>
                <a:gd name="csX27" fmla="*/ 299221 w 304563"/>
                <a:gd name="csY27" fmla="*/ 166253 h 163179"/>
                <a:gd name="csX28" fmla="*/ 296206 w 304563"/>
                <a:gd name="csY28" fmla="*/ 166281 h 163179"/>
                <a:gd name="csX29" fmla="*/ 292891 w 304563"/>
                <a:gd name="csY29" fmla="*/ 166257 h 163179"/>
                <a:gd name="csX30" fmla="*/ 289371 w 304563"/>
                <a:gd name="csY30" fmla="*/ 166274 h 163179"/>
                <a:gd name="csX31" fmla="*/ 277640 w 304563"/>
                <a:gd name="csY31" fmla="*/ 166266 h 163179"/>
                <a:gd name="csX32" fmla="*/ 269252 w 304563"/>
                <a:gd name="csY32" fmla="*/ 166284 h 163179"/>
                <a:gd name="csX33" fmla="*/ 248798 w 304563"/>
                <a:gd name="csY33" fmla="*/ 166286 h 163179"/>
                <a:gd name="csX34" fmla="*/ 232174 w 304563"/>
                <a:gd name="csY34" fmla="*/ 166281 h 163179"/>
                <a:gd name="csX35" fmla="*/ 229786 w 304563"/>
                <a:gd name="csY35" fmla="*/ 166283 h 163179"/>
                <a:gd name="csX36" fmla="*/ 224983 w 304563"/>
                <a:gd name="csY36" fmla="*/ 166286 h 163179"/>
                <a:gd name="csX37" fmla="*/ 179920 w 304563"/>
                <a:gd name="csY37" fmla="*/ 166266 h 163179"/>
                <a:gd name="csX38" fmla="*/ 141250 w 304563"/>
                <a:gd name="csY38" fmla="*/ 166269 h 163179"/>
                <a:gd name="csX39" fmla="*/ 96361 w 304563"/>
                <a:gd name="csY39" fmla="*/ 166285 h 163179"/>
                <a:gd name="csX40" fmla="*/ 91574 w 304563"/>
                <a:gd name="csY40" fmla="*/ 166281 h 163179"/>
                <a:gd name="csX41" fmla="*/ 89195 w 304563"/>
                <a:gd name="csY41" fmla="*/ 166280 h 163179"/>
                <a:gd name="csX42" fmla="*/ 72594 w 304563"/>
                <a:gd name="csY42" fmla="*/ 166290 h 163179"/>
                <a:gd name="csX43" fmla="*/ 50245 w 304563"/>
                <a:gd name="csY43" fmla="*/ 166273 h 163179"/>
                <a:gd name="csX44" fmla="*/ 42033 w 304563"/>
                <a:gd name="csY44" fmla="*/ 166277 h 163179"/>
                <a:gd name="csX45" fmla="*/ 30841 w 304563"/>
                <a:gd name="csY45" fmla="*/ 166257 h 163179"/>
                <a:gd name="csX46" fmla="*/ 27542 w 304563"/>
                <a:gd name="csY46" fmla="*/ 166281 h 163179"/>
                <a:gd name="csX47" fmla="*/ 13545 w 304563"/>
                <a:gd name="csY47" fmla="*/ 162328 h 163179"/>
                <a:gd name="csX48" fmla="*/ 10986 w 304563"/>
                <a:gd name="csY48" fmla="*/ 160698 h 163179"/>
                <a:gd name="csX49" fmla="*/ 3390 w 304563"/>
                <a:gd name="csY49" fmla="*/ 151196 h 163179"/>
                <a:gd name="csX50" fmla="*/ 3064 w 304563"/>
                <a:gd name="csY50" fmla="*/ 140277 h 163179"/>
                <a:gd name="csX51" fmla="*/ 3020 w 304563"/>
                <a:gd name="csY51" fmla="*/ 136088 h 163179"/>
                <a:gd name="csX52" fmla="*/ 3038 w 304563"/>
                <a:gd name="csY52" fmla="*/ 124772 h 163179"/>
                <a:gd name="csX53" fmla="*/ 3036 w 304563"/>
                <a:gd name="csY53" fmla="*/ 112895 h 163179"/>
                <a:gd name="csX54" fmla="*/ 3100 w 304563"/>
                <a:gd name="csY54" fmla="*/ 92955 h 163179"/>
                <a:gd name="csX55" fmla="*/ 3111 w 304563"/>
                <a:gd name="csY55" fmla="*/ 69944 h 163179"/>
                <a:gd name="csX56" fmla="*/ 3115 w 304563"/>
                <a:gd name="csY56" fmla="*/ 47753 h 163179"/>
                <a:gd name="csX57" fmla="*/ 3104 w 304563"/>
                <a:gd name="csY57" fmla="*/ 38334 h 163179"/>
                <a:gd name="csX58" fmla="*/ 3177 w 304563"/>
                <a:gd name="csY58" fmla="*/ 25166 h 163179"/>
                <a:gd name="csX59" fmla="*/ 3133 w 304563"/>
                <a:gd name="csY59" fmla="*/ 21243 h 163179"/>
                <a:gd name="csX60" fmla="*/ 8383 w 304563"/>
                <a:gd name="csY60" fmla="*/ 6313 h 163179"/>
                <a:gd name="csX61" fmla="*/ 12383 w 304563"/>
                <a:gd name="csY61" fmla="*/ 3115 h 1631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Lst>
              <a:rect l="l" t="t" r="r" b="b"/>
              <a:pathLst>
                <a:path w="304563" h="163179">
                  <a:moveTo>
                    <a:pt x="12383" y="3115"/>
                  </a:moveTo>
                  <a:cubicBezTo>
                    <a:pt x="13150" y="3499"/>
                    <a:pt x="13917" y="3882"/>
                    <a:pt x="14708" y="4277"/>
                  </a:cubicBezTo>
                  <a:cubicBezTo>
                    <a:pt x="13576" y="5146"/>
                    <a:pt x="12445" y="6015"/>
                    <a:pt x="11280" y="6910"/>
                  </a:cubicBezTo>
                  <a:cubicBezTo>
                    <a:pt x="6983" y="11250"/>
                    <a:pt x="6879" y="15087"/>
                    <a:pt x="6764" y="21012"/>
                  </a:cubicBezTo>
                  <a:cubicBezTo>
                    <a:pt x="6774" y="22298"/>
                    <a:pt x="6785" y="23584"/>
                    <a:pt x="6796" y="24909"/>
                  </a:cubicBezTo>
                  <a:cubicBezTo>
                    <a:pt x="6780" y="26278"/>
                    <a:pt x="6764" y="27647"/>
                    <a:pt x="6747" y="29057"/>
                  </a:cubicBezTo>
                  <a:cubicBezTo>
                    <a:pt x="6712" y="32799"/>
                    <a:pt x="6708" y="36539"/>
                    <a:pt x="6722" y="40281"/>
                  </a:cubicBezTo>
                  <a:cubicBezTo>
                    <a:pt x="6729" y="43411"/>
                    <a:pt x="6715" y="46541"/>
                    <a:pt x="6701" y="49672"/>
                  </a:cubicBezTo>
                  <a:cubicBezTo>
                    <a:pt x="6668" y="57062"/>
                    <a:pt x="6672" y="64451"/>
                    <a:pt x="6698" y="71841"/>
                  </a:cubicBezTo>
                  <a:cubicBezTo>
                    <a:pt x="6725" y="79448"/>
                    <a:pt x="6692" y="87052"/>
                    <a:pt x="6630" y="94659"/>
                  </a:cubicBezTo>
                  <a:cubicBezTo>
                    <a:pt x="6578" y="101205"/>
                    <a:pt x="6563" y="107750"/>
                    <a:pt x="6576" y="114296"/>
                  </a:cubicBezTo>
                  <a:cubicBezTo>
                    <a:pt x="6584" y="118199"/>
                    <a:pt x="6579" y="122101"/>
                    <a:pt x="6539" y="126004"/>
                  </a:cubicBezTo>
                  <a:cubicBezTo>
                    <a:pt x="6504" y="130361"/>
                    <a:pt x="6529" y="134714"/>
                    <a:pt x="6569" y="139071"/>
                  </a:cubicBezTo>
                  <a:cubicBezTo>
                    <a:pt x="6535" y="140993"/>
                    <a:pt x="6535" y="140993"/>
                    <a:pt x="6501" y="142954"/>
                  </a:cubicBezTo>
                  <a:cubicBezTo>
                    <a:pt x="6621" y="149277"/>
                    <a:pt x="7248" y="153335"/>
                    <a:pt x="11697" y="158013"/>
                  </a:cubicBezTo>
                  <a:cubicBezTo>
                    <a:pt x="17279" y="163240"/>
                    <a:pt x="21756" y="163629"/>
                    <a:pt x="29180" y="163446"/>
                  </a:cubicBezTo>
                  <a:cubicBezTo>
                    <a:pt x="30971" y="163458"/>
                    <a:pt x="30971" y="163458"/>
                    <a:pt x="32799" y="163470"/>
                  </a:cubicBezTo>
                  <a:cubicBezTo>
                    <a:pt x="36787" y="163486"/>
                    <a:pt x="40770" y="163435"/>
                    <a:pt x="44758" y="163384"/>
                  </a:cubicBezTo>
                  <a:cubicBezTo>
                    <a:pt x="47621" y="163381"/>
                    <a:pt x="50485" y="163383"/>
                    <a:pt x="53349" y="163388"/>
                  </a:cubicBezTo>
                  <a:cubicBezTo>
                    <a:pt x="59507" y="163390"/>
                    <a:pt x="65663" y="163364"/>
                    <a:pt x="71821" y="163311"/>
                  </a:cubicBezTo>
                  <a:cubicBezTo>
                    <a:pt x="80723" y="163236"/>
                    <a:pt x="89625" y="163212"/>
                    <a:pt x="98528" y="163200"/>
                  </a:cubicBezTo>
                  <a:cubicBezTo>
                    <a:pt x="112973" y="163180"/>
                    <a:pt x="127418" y="163118"/>
                    <a:pt x="141863" y="163030"/>
                  </a:cubicBezTo>
                  <a:cubicBezTo>
                    <a:pt x="155891" y="162944"/>
                    <a:pt x="169919" y="162879"/>
                    <a:pt x="183948" y="162839"/>
                  </a:cubicBezTo>
                  <a:cubicBezTo>
                    <a:pt x="184813" y="162837"/>
                    <a:pt x="185679" y="162834"/>
                    <a:pt x="186570" y="162832"/>
                  </a:cubicBezTo>
                  <a:cubicBezTo>
                    <a:pt x="190912" y="162819"/>
                    <a:pt x="195253" y="162808"/>
                    <a:pt x="199595" y="162796"/>
                  </a:cubicBezTo>
                  <a:cubicBezTo>
                    <a:pt x="235586" y="162700"/>
                    <a:pt x="271577" y="162536"/>
                    <a:pt x="307567" y="162328"/>
                  </a:cubicBezTo>
                  <a:cubicBezTo>
                    <a:pt x="305731" y="164517"/>
                    <a:pt x="304681" y="165698"/>
                    <a:pt x="301829" y="166252"/>
                  </a:cubicBezTo>
                  <a:cubicBezTo>
                    <a:pt x="300538" y="166253"/>
                    <a:pt x="300538" y="166253"/>
                    <a:pt x="299221" y="166253"/>
                  </a:cubicBezTo>
                  <a:cubicBezTo>
                    <a:pt x="298226" y="166263"/>
                    <a:pt x="297231" y="166272"/>
                    <a:pt x="296206" y="166281"/>
                  </a:cubicBezTo>
                  <a:cubicBezTo>
                    <a:pt x="294565" y="166269"/>
                    <a:pt x="294565" y="166269"/>
                    <a:pt x="292891" y="166257"/>
                  </a:cubicBezTo>
                  <a:cubicBezTo>
                    <a:pt x="291730" y="166263"/>
                    <a:pt x="290568" y="166268"/>
                    <a:pt x="289371" y="166274"/>
                  </a:cubicBezTo>
                  <a:cubicBezTo>
                    <a:pt x="285461" y="166288"/>
                    <a:pt x="281551" y="166277"/>
                    <a:pt x="277640" y="166266"/>
                  </a:cubicBezTo>
                  <a:cubicBezTo>
                    <a:pt x="274844" y="166271"/>
                    <a:pt x="272048" y="166277"/>
                    <a:pt x="269252" y="166284"/>
                  </a:cubicBezTo>
                  <a:cubicBezTo>
                    <a:pt x="262434" y="166299"/>
                    <a:pt x="255616" y="166297"/>
                    <a:pt x="248798" y="166286"/>
                  </a:cubicBezTo>
                  <a:cubicBezTo>
                    <a:pt x="243256" y="166279"/>
                    <a:pt x="237715" y="166277"/>
                    <a:pt x="232174" y="166281"/>
                  </a:cubicBezTo>
                  <a:cubicBezTo>
                    <a:pt x="230992" y="166282"/>
                    <a:pt x="230992" y="166282"/>
                    <a:pt x="229786" y="166283"/>
                  </a:cubicBezTo>
                  <a:cubicBezTo>
                    <a:pt x="228185" y="166284"/>
                    <a:pt x="226584" y="166285"/>
                    <a:pt x="224983" y="166286"/>
                  </a:cubicBezTo>
                  <a:cubicBezTo>
                    <a:pt x="209962" y="166296"/>
                    <a:pt x="194941" y="166285"/>
                    <a:pt x="179920" y="166266"/>
                  </a:cubicBezTo>
                  <a:cubicBezTo>
                    <a:pt x="167030" y="166251"/>
                    <a:pt x="154140" y="166253"/>
                    <a:pt x="141250" y="166269"/>
                  </a:cubicBezTo>
                  <a:cubicBezTo>
                    <a:pt x="126287" y="166288"/>
                    <a:pt x="111324" y="166295"/>
                    <a:pt x="96361" y="166285"/>
                  </a:cubicBezTo>
                  <a:cubicBezTo>
                    <a:pt x="94766" y="166283"/>
                    <a:pt x="93170" y="166282"/>
                    <a:pt x="91574" y="166281"/>
                  </a:cubicBezTo>
                  <a:cubicBezTo>
                    <a:pt x="90789" y="166281"/>
                    <a:pt x="90004" y="166280"/>
                    <a:pt x="89195" y="166280"/>
                  </a:cubicBezTo>
                  <a:cubicBezTo>
                    <a:pt x="83661" y="166277"/>
                    <a:pt x="78128" y="166282"/>
                    <a:pt x="72594" y="166290"/>
                  </a:cubicBezTo>
                  <a:cubicBezTo>
                    <a:pt x="65144" y="166301"/>
                    <a:pt x="57694" y="166293"/>
                    <a:pt x="50245" y="166273"/>
                  </a:cubicBezTo>
                  <a:cubicBezTo>
                    <a:pt x="47507" y="166268"/>
                    <a:pt x="44770" y="166270"/>
                    <a:pt x="42033" y="166277"/>
                  </a:cubicBezTo>
                  <a:cubicBezTo>
                    <a:pt x="38302" y="166287"/>
                    <a:pt x="34572" y="166275"/>
                    <a:pt x="30841" y="166257"/>
                  </a:cubicBezTo>
                  <a:cubicBezTo>
                    <a:pt x="29752" y="166265"/>
                    <a:pt x="28664" y="166273"/>
                    <a:pt x="27542" y="166281"/>
                  </a:cubicBezTo>
                  <a:cubicBezTo>
                    <a:pt x="21852" y="166229"/>
                    <a:pt x="18203" y="165927"/>
                    <a:pt x="13545" y="162328"/>
                  </a:cubicBezTo>
                  <a:cubicBezTo>
                    <a:pt x="12701" y="161790"/>
                    <a:pt x="11856" y="161252"/>
                    <a:pt x="10986" y="160698"/>
                  </a:cubicBezTo>
                  <a:cubicBezTo>
                    <a:pt x="7281" y="157917"/>
                    <a:pt x="4692" y="155742"/>
                    <a:pt x="3390" y="151196"/>
                  </a:cubicBezTo>
                  <a:cubicBezTo>
                    <a:pt x="3046" y="147527"/>
                    <a:pt x="3005" y="143962"/>
                    <a:pt x="3064" y="140277"/>
                  </a:cubicBezTo>
                  <a:cubicBezTo>
                    <a:pt x="3049" y="138895"/>
                    <a:pt x="3035" y="137513"/>
                    <a:pt x="3020" y="136088"/>
                  </a:cubicBezTo>
                  <a:cubicBezTo>
                    <a:pt x="2991" y="132315"/>
                    <a:pt x="3004" y="128545"/>
                    <a:pt x="3038" y="124772"/>
                  </a:cubicBezTo>
                  <a:cubicBezTo>
                    <a:pt x="3066" y="120813"/>
                    <a:pt x="3047" y="116854"/>
                    <a:pt x="3036" y="112895"/>
                  </a:cubicBezTo>
                  <a:cubicBezTo>
                    <a:pt x="3024" y="106248"/>
                    <a:pt x="3051" y="99602"/>
                    <a:pt x="3100" y="92955"/>
                  </a:cubicBezTo>
                  <a:cubicBezTo>
                    <a:pt x="3156" y="85284"/>
                    <a:pt x="3150" y="77615"/>
                    <a:pt x="3111" y="69944"/>
                  </a:cubicBezTo>
                  <a:cubicBezTo>
                    <a:pt x="3075" y="62547"/>
                    <a:pt x="3085" y="55150"/>
                    <a:pt x="3115" y="47753"/>
                  </a:cubicBezTo>
                  <a:cubicBezTo>
                    <a:pt x="3126" y="44613"/>
                    <a:pt x="3122" y="41474"/>
                    <a:pt x="3104" y="38334"/>
                  </a:cubicBezTo>
                  <a:cubicBezTo>
                    <a:pt x="3089" y="33943"/>
                    <a:pt x="3126" y="29556"/>
                    <a:pt x="3177" y="25166"/>
                  </a:cubicBezTo>
                  <a:cubicBezTo>
                    <a:pt x="3163" y="23872"/>
                    <a:pt x="3148" y="22577"/>
                    <a:pt x="3133" y="21243"/>
                  </a:cubicBezTo>
                  <a:cubicBezTo>
                    <a:pt x="3266" y="14760"/>
                    <a:pt x="3708" y="11027"/>
                    <a:pt x="8383" y="6313"/>
                  </a:cubicBezTo>
                  <a:cubicBezTo>
                    <a:pt x="9687" y="5211"/>
                    <a:pt x="11012" y="4131"/>
                    <a:pt x="12383" y="3115"/>
                  </a:cubicBezTo>
                  <a:close/>
                </a:path>
              </a:pathLst>
            </a:custGeom>
            <a:solidFill>
              <a:srgbClr val="B4B4B4"/>
            </a:solidFill>
            <a:ln w="1162" cap="flat">
              <a:noFill/>
              <a:prstDash val="solid"/>
              <a:miter/>
            </a:ln>
          </p:spPr>
          <p:txBody>
            <a:bodyPr/>
            <a:lstStyle/>
            <a:p>
              <a:endParaRPr lang="en-GB"/>
            </a:p>
          </p:txBody>
        </p:sp>
        <p:sp>
          <p:nvSpPr>
            <p:cNvPr id="906" name="Freeform 905">
              <a:extLst>
                <a:ext uri="{FF2B5EF4-FFF2-40B4-BE49-F238E27FC236}">
                  <a16:creationId xmlns:a16="http://schemas.microsoft.com/office/drawing/2014/main" id="{487AFBEE-01F1-8467-BB6A-8176BC2B52C9}"/>
                </a:ext>
              </a:extLst>
            </p:cNvPr>
            <p:cNvSpPr/>
            <p:nvPr/>
          </p:nvSpPr>
          <p:spPr>
            <a:xfrm>
              <a:off x="3486176" y="3612987"/>
              <a:ext cx="304480" cy="15216"/>
            </a:xfrm>
            <a:custGeom>
              <a:avLst/>
              <a:gdLst>
                <a:gd name="csX0" fmla="*/ 43353 w 304480"/>
                <a:gd name="csY0" fmla="*/ 3325 h 15216"/>
                <a:gd name="csX1" fmla="*/ 51842 w 304480"/>
                <a:gd name="csY1" fmla="*/ 3321 h 15216"/>
                <a:gd name="csX2" fmla="*/ 70081 w 304480"/>
                <a:gd name="csY2" fmla="*/ 3397 h 15216"/>
                <a:gd name="csX3" fmla="*/ 96453 w 304480"/>
                <a:gd name="csY3" fmla="*/ 3509 h 15216"/>
                <a:gd name="csX4" fmla="*/ 139245 w 304480"/>
                <a:gd name="csY4" fmla="*/ 3679 h 15216"/>
                <a:gd name="csX5" fmla="*/ 180798 w 304480"/>
                <a:gd name="csY5" fmla="*/ 3869 h 15216"/>
                <a:gd name="csX6" fmla="*/ 183388 w 304480"/>
                <a:gd name="csY6" fmla="*/ 3877 h 15216"/>
                <a:gd name="csX7" fmla="*/ 196252 w 304480"/>
                <a:gd name="csY7" fmla="*/ 3912 h 15216"/>
                <a:gd name="csX8" fmla="*/ 302864 w 304480"/>
                <a:gd name="csY8" fmla="*/ 4380 h 15216"/>
                <a:gd name="csX9" fmla="*/ 302864 w 304480"/>
                <a:gd name="csY9" fmla="*/ 6704 h 15216"/>
                <a:gd name="csX10" fmla="*/ 307513 w 304480"/>
                <a:gd name="csY10" fmla="*/ 9029 h 15216"/>
                <a:gd name="csX11" fmla="*/ 302977 w 304480"/>
                <a:gd name="csY11" fmla="*/ 9016 h 15216"/>
                <a:gd name="csX12" fmla="*/ 196387 w 304480"/>
                <a:gd name="csY12" fmla="*/ 8791 h 15216"/>
                <a:gd name="csX13" fmla="*/ 183269 w 304480"/>
                <a:gd name="csY13" fmla="*/ 8773 h 15216"/>
                <a:gd name="csX14" fmla="*/ 180631 w 304480"/>
                <a:gd name="csY14" fmla="*/ 8770 h 15216"/>
                <a:gd name="csX15" fmla="*/ 138340 w 304480"/>
                <a:gd name="csY15" fmla="*/ 8670 h 15216"/>
                <a:gd name="csX16" fmla="*/ 94948 w 304480"/>
                <a:gd name="csY16" fmla="*/ 8591 h 15216"/>
                <a:gd name="csX17" fmla="*/ 68170 w 304480"/>
                <a:gd name="csY17" fmla="*/ 8527 h 15216"/>
                <a:gd name="csX18" fmla="*/ 47641 w 304480"/>
                <a:gd name="csY18" fmla="*/ 8503 h 15216"/>
                <a:gd name="csX19" fmla="*/ 39217 w 304480"/>
                <a:gd name="csY19" fmla="*/ 8475 h 15216"/>
                <a:gd name="csX20" fmla="*/ 27728 w 304480"/>
                <a:gd name="csY20" fmla="*/ 8470 h 15216"/>
                <a:gd name="csX21" fmla="*/ 24350 w 304480"/>
                <a:gd name="csY21" fmla="*/ 8429 h 15216"/>
                <a:gd name="csX22" fmla="*/ 8842 w 304480"/>
                <a:gd name="csY22" fmla="*/ 13677 h 15216"/>
                <a:gd name="csX23" fmla="*/ 5501 w 304480"/>
                <a:gd name="csY23" fmla="*/ 16292 h 15216"/>
                <a:gd name="csX24" fmla="*/ 3032 w 304480"/>
                <a:gd name="csY24" fmla="*/ 18326 h 15216"/>
                <a:gd name="csX25" fmla="*/ 43353 w 304480"/>
                <a:gd name="csY25" fmla="*/ 3325 h 152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304480" h="15216">
                  <a:moveTo>
                    <a:pt x="43353" y="3325"/>
                  </a:moveTo>
                  <a:cubicBezTo>
                    <a:pt x="46182" y="3327"/>
                    <a:pt x="49012" y="3326"/>
                    <a:pt x="51842" y="3321"/>
                  </a:cubicBezTo>
                  <a:cubicBezTo>
                    <a:pt x="57922" y="3318"/>
                    <a:pt x="64001" y="3345"/>
                    <a:pt x="70081" y="3397"/>
                  </a:cubicBezTo>
                  <a:cubicBezTo>
                    <a:pt x="78872" y="3473"/>
                    <a:pt x="87662" y="3497"/>
                    <a:pt x="96453" y="3509"/>
                  </a:cubicBezTo>
                  <a:cubicBezTo>
                    <a:pt x="110717" y="3529"/>
                    <a:pt x="124981" y="3591"/>
                    <a:pt x="139245" y="3679"/>
                  </a:cubicBezTo>
                  <a:cubicBezTo>
                    <a:pt x="153096" y="3764"/>
                    <a:pt x="166947" y="3830"/>
                    <a:pt x="180798" y="3869"/>
                  </a:cubicBezTo>
                  <a:cubicBezTo>
                    <a:pt x="182080" y="3873"/>
                    <a:pt x="182080" y="3873"/>
                    <a:pt x="183388" y="3877"/>
                  </a:cubicBezTo>
                  <a:cubicBezTo>
                    <a:pt x="187676" y="3889"/>
                    <a:pt x="191964" y="3901"/>
                    <a:pt x="196252" y="3912"/>
                  </a:cubicBezTo>
                  <a:cubicBezTo>
                    <a:pt x="231790" y="4009"/>
                    <a:pt x="267327" y="4173"/>
                    <a:pt x="302864" y="4380"/>
                  </a:cubicBezTo>
                  <a:cubicBezTo>
                    <a:pt x="302864" y="5147"/>
                    <a:pt x="302864" y="5914"/>
                    <a:pt x="302864" y="6704"/>
                  </a:cubicBezTo>
                  <a:cubicBezTo>
                    <a:pt x="305165" y="7855"/>
                    <a:pt x="305165" y="7855"/>
                    <a:pt x="307513" y="9029"/>
                  </a:cubicBezTo>
                  <a:cubicBezTo>
                    <a:pt x="306016" y="9024"/>
                    <a:pt x="304519" y="9020"/>
                    <a:pt x="302977" y="9016"/>
                  </a:cubicBezTo>
                  <a:cubicBezTo>
                    <a:pt x="267447" y="8915"/>
                    <a:pt x="231917" y="8838"/>
                    <a:pt x="196387" y="8791"/>
                  </a:cubicBezTo>
                  <a:cubicBezTo>
                    <a:pt x="192014" y="8785"/>
                    <a:pt x="187642" y="8779"/>
                    <a:pt x="183269" y="8773"/>
                  </a:cubicBezTo>
                  <a:cubicBezTo>
                    <a:pt x="182399" y="8772"/>
                    <a:pt x="181528" y="8771"/>
                    <a:pt x="180631" y="8770"/>
                  </a:cubicBezTo>
                  <a:cubicBezTo>
                    <a:pt x="166534" y="8749"/>
                    <a:pt x="152437" y="8713"/>
                    <a:pt x="138340" y="8670"/>
                  </a:cubicBezTo>
                  <a:cubicBezTo>
                    <a:pt x="123876" y="8627"/>
                    <a:pt x="109412" y="8601"/>
                    <a:pt x="94948" y="8591"/>
                  </a:cubicBezTo>
                  <a:cubicBezTo>
                    <a:pt x="86022" y="8585"/>
                    <a:pt x="77096" y="8565"/>
                    <a:pt x="68170" y="8527"/>
                  </a:cubicBezTo>
                  <a:cubicBezTo>
                    <a:pt x="61327" y="8500"/>
                    <a:pt x="54484" y="8497"/>
                    <a:pt x="47641" y="8503"/>
                  </a:cubicBezTo>
                  <a:cubicBezTo>
                    <a:pt x="44833" y="8502"/>
                    <a:pt x="42025" y="8492"/>
                    <a:pt x="39217" y="8475"/>
                  </a:cubicBezTo>
                  <a:cubicBezTo>
                    <a:pt x="35387" y="8451"/>
                    <a:pt x="31558" y="8457"/>
                    <a:pt x="27728" y="8470"/>
                  </a:cubicBezTo>
                  <a:cubicBezTo>
                    <a:pt x="26613" y="8456"/>
                    <a:pt x="25498" y="8443"/>
                    <a:pt x="24350" y="8429"/>
                  </a:cubicBezTo>
                  <a:cubicBezTo>
                    <a:pt x="17779" y="8488"/>
                    <a:pt x="14075" y="9327"/>
                    <a:pt x="8842" y="13677"/>
                  </a:cubicBezTo>
                  <a:cubicBezTo>
                    <a:pt x="7189" y="14972"/>
                    <a:pt x="7189" y="14972"/>
                    <a:pt x="5501" y="16292"/>
                  </a:cubicBezTo>
                  <a:cubicBezTo>
                    <a:pt x="4686" y="16963"/>
                    <a:pt x="3871" y="17634"/>
                    <a:pt x="3032" y="18326"/>
                  </a:cubicBezTo>
                  <a:cubicBezTo>
                    <a:pt x="11137" y="795"/>
                    <a:pt x="26559" y="3107"/>
                    <a:pt x="43353" y="3325"/>
                  </a:cubicBezTo>
                  <a:close/>
                </a:path>
              </a:pathLst>
            </a:custGeom>
            <a:solidFill>
              <a:srgbClr val="D8D9D9"/>
            </a:solidFill>
            <a:ln w="1162" cap="flat">
              <a:noFill/>
              <a:prstDash val="solid"/>
              <a:miter/>
            </a:ln>
          </p:spPr>
          <p:txBody>
            <a:bodyPr/>
            <a:lstStyle/>
            <a:p>
              <a:endParaRPr lang="en-GB"/>
            </a:p>
          </p:txBody>
        </p:sp>
        <p:sp>
          <p:nvSpPr>
            <p:cNvPr id="924" name="Freeform 923">
              <a:extLst>
                <a:ext uri="{FF2B5EF4-FFF2-40B4-BE49-F238E27FC236}">
                  <a16:creationId xmlns:a16="http://schemas.microsoft.com/office/drawing/2014/main" id="{96A8A0A5-B833-4B27-68C8-A00A18E580F1}"/>
                </a:ext>
              </a:extLst>
            </p:cNvPr>
            <p:cNvSpPr/>
            <p:nvPr/>
          </p:nvSpPr>
          <p:spPr>
            <a:xfrm>
              <a:off x="3896429" y="3602637"/>
              <a:ext cx="8411" cy="226617"/>
            </a:xfrm>
            <a:custGeom>
              <a:avLst/>
              <a:gdLst>
                <a:gd name="csX0" fmla="*/ 9148 w 8411"/>
                <a:gd name="csY0" fmla="*/ 3100 h 226617"/>
                <a:gd name="csX1" fmla="*/ 10310 w 8411"/>
                <a:gd name="csY1" fmla="*/ 3100 h 226617"/>
                <a:gd name="csX2" fmla="*/ 11628 w 8411"/>
                <a:gd name="csY2" fmla="*/ 20986 h 226617"/>
                <a:gd name="csX3" fmla="*/ 11636 w 8411"/>
                <a:gd name="csY3" fmla="*/ 23447 h 226617"/>
                <a:gd name="csX4" fmla="*/ 11641 w 8411"/>
                <a:gd name="csY4" fmla="*/ 31525 h 226617"/>
                <a:gd name="csX5" fmla="*/ 11653 w 8411"/>
                <a:gd name="csY5" fmla="*/ 37352 h 226617"/>
                <a:gd name="csX6" fmla="*/ 11667 w 8411"/>
                <a:gd name="csY6" fmla="*/ 53129 h 226617"/>
                <a:gd name="csX7" fmla="*/ 11673 w 8411"/>
                <a:gd name="csY7" fmla="*/ 63009 h 226617"/>
                <a:gd name="csX8" fmla="*/ 11687 w 8411"/>
                <a:gd name="csY8" fmla="*/ 97542 h 226617"/>
                <a:gd name="csX9" fmla="*/ 11717 w 8411"/>
                <a:gd name="csY9" fmla="*/ 129621 h 226617"/>
                <a:gd name="csX10" fmla="*/ 11738 w 8411"/>
                <a:gd name="csY10" fmla="*/ 157247 h 226617"/>
                <a:gd name="csX11" fmla="*/ 11753 w 8411"/>
                <a:gd name="csY11" fmla="*/ 173708 h 226617"/>
                <a:gd name="csX12" fmla="*/ 11756 w 8411"/>
                <a:gd name="csY12" fmla="*/ 189215 h 226617"/>
                <a:gd name="csX13" fmla="*/ 11765 w 8411"/>
                <a:gd name="csY13" fmla="*/ 194866 h 226617"/>
                <a:gd name="csX14" fmla="*/ 9148 w 8411"/>
                <a:gd name="csY14" fmla="*/ 229718 h 226617"/>
                <a:gd name="csX15" fmla="*/ 4499 w 8411"/>
                <a:gd name="csY15" fmla="*/ 229718 h 226617"/>
                <a:gd name="csX16" fmla="*/ 5060 w 8411"/>
                <a:gd name="csY16" fmla="*/ 217277 h 226617"/>
                <a:gd name="csX17" fmla="*/ 7235 w 8411"/>
                <a:gd name="csY17" fmla="*/ 205239 h 226617"/>
                <a:gd name="csX18" fmla="*/ 7242 w 8411"/>
                <a:gd name="csY18" fmla="*/ 202818 h 226617"/>
                <a:gd name="csX19" fmla="*/ 7201 w 8411"/>
                <a:gd name="csY19" fmla="*/ 194830 h 226617"/>
                <a:gd name="csX20" fmla="*/ 7197 w 8411"/>
                <a:gd name="csY20" fmla="*/ 189084 h 226617"/>
                <a:gd name="csX21" fmla="*/ 7157 w 8411"/>
                <a:gd name="csY21" fmla="*/ 176728 h 226617"/>
                <a:gd name="csX22" fmla="*/ 7100 w 8411"/>
                <a:gd name="csY22" fmla="*/ 157165 h 226617"/>
                <a:gd name="csX23" fmla="*/ 7009 w 8411"/>
                <a:gd name="csY23" fmla="*/ 126194 h 226617"/>
                <a:gd name="csX24" fmla="*/ 6856 w 8411"/>
                <a:gd name="csY24" fmla="*/ 70803 h 226617"/>
                <a:gd name="csX25" fmla="*/ 6794 w 8411"/>
                <a:gd name="csY25" fmla="*/ 51384 h 226617"/>
                <a:gd name="csX26" fmla="*/ 6756 w 8411"/>
                <a:gd name="csY26" fmla="*/ 39261 h 226617"/>
                <a:gd name="csX27" fmla="*/ 6732 w 8411"/>
                <a:gd name="csY27" fmla="*/ 33672 h 226617"/>
                <a:gd name="csX28" fmla="*/ 7986 w 8411"/>
                <a:gd name="csY28" fmla="*/ 4262 h 226617"/>
                <a:gd name="csX29" fmla="*/ 9148 w 8411"/>
                <a:gd name="csY29" fmla="*/ 3100 h 2266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8411" h="226617">
                  <a:moveTo>
                    <a:pt x="9148" y="3100"/>
                  </a:moveTo>
                  <a:cubicBezTo>
                    <a:pt x="9531" y="3100"/>
                    <a:pt x="9915" y="3100"/>
                    <a:pt x="10310" y="3100"/>
                  </a:cubicBezTo>
                  <a:cubicBezTo>
                    <a:pt x="11146" y="9115"/>
                    <a:pt x="11619" y="14901"/>
                    <a:pt x="11628" y="20986"/>
                  </a:cubicBezTo>
                  <a:cubicBezTo>
                    <a:pt x="11630" y="21798"/>
                    <a:pt x="11633" y="22610"/>
                    <a:pt x="11636" y="23447"/>
                  </a:cubicBezTo>
                  <a:cubicBezTo>
                    <a:pt x="11643" y="26139"/>
                    <a:pt x="11642" y="28832"/>
                    <a:pt x="11641" y="31525"/>
                  </a:cubicBezTo>
                  <a:cubicBezTo>
                    <a:pt x="11644" y="33467"/>
                    <a:pt x="11648" y="35410"/>
                    <a:pt x="11653" y="37352"/>
                  </a:cubicBezTo>
                  <a:cubicBezTo>
                    <a:pt x="11663" y="42611"/>
                    <a:pt x="11666" y="47870"/>
                    <a:pt x="11667" y="53129"/>
                  </a:cubicBezTo>
                  <a:cubicBezTo>
                    <a:pt x="11667" y="56422"/>
                    <a:pt x="11670" y="59715"/>
                    <a:pt x="11673" y="63009"/>
                  </a:cubicBezTo>
                  <a:cubicBezTo>
                    <a:pt x="11684" y="74520"/>
                    <a:pt x="11688" y="86031"/>
                    <a:pt x="11687" y="97542"/>
                  </a:cubicBezTo>
                  <a:cubicBezTo>
                    <a:pt x="11687" y="108235"/>
                    <a:pt x="11699" y="118928"/>
                    <a:pt x="11717" y="129621"/>
                  </a:cubicBezTo>
                  <a:cubicBezTo>
                    <a:pt x="11733" y="138829"/>
                    <a:pt x="11739" y="148038"/>
                    <a:pt x="11738" y="157247"/>
                  </a:cubicBezTo>
                  <a:cubicBezTo>
                    <a:pt x="11738" y="162734"/>
                    <a:pt x="11741" y="168221"/>
                    <a:pt x="11753" y="173708"/>
                  </a:cubicBezTo>
                  <a:cubicBezTo>
                    <a:pt x="11765" y="178877"/>
                    <a:pt x="11765" y="184046"/>
                    <a:pt x="11756" y="189215"/>
                  </a:cubicBezTo>
                  <a:cubicBezTo>
                    <a:pt x="11755" y="191099"/>
                    <a:pt x="11758" y="192983"/>
                    <a:pt x="11765" y="194866"/>
                  </a:cubicBezTo>
                  <a:cubicBezTo>
                    <a:pt x="11806" y="206696"/>
                    <a:pt x="11026" y="218024"/>
                    <a:pt x="9148" y="229718"/>
                  </a:cubicBezTo>
                  <a:cubicBezTo>
                    <a:pt x="7614" y="229718"/>
                    <a:pt x="6080" y="229718"/>
                    <a:pt x="4499" y="229718"/>
                  </a:cubicBezTo>
                  <a:cubicBezTo>
                    <a:pt x="2891" y="221235"/>
                    <a:pt x="2891" y="221235"/>
                    <a:pt x="5060" y="217277"/>
                  </a:cubicBezTo>
                  <a:cubicBezTo>
                    <a:pt x="7070" y="212912"/>
                    <a:pt x="7251" y="210025"/>
                    <a:pt x="7235" y="205239"/>
                  </a:cubicBezTo>
                  <a:cubicBezTo>
                    <a:pt x="7237" y="204440"/>
                    <a:pt x="7239" y="203641"/>
                    <a:pt x="7242" y="202818"/>
                  </a:cubicBezTo>
                  <a:cubicBezTo>
                    <a:pt x="7245" y="200155"/>
                    <a:pt x="7223" y="197493"/>
                    <a:pt x="7201" y="194830"/>
                  </a:cubicBezTo>
                  <a:cubicBezTo>
                    <a:pt x="7198" y="192914"/>
                    <a:pt x="7197" y="190999"/>
                    <a:pt x="7197" y="189084"/>
                  </a:cubicBezTo>
                  <a:cubicBezTo>
                    <a:pt x="7194" y="184965"/>
                    <a:pt x="7179" y="180847"/>
                    <a:pt x="7157" y="176728"/>
                  </a:cubicBezTo>
                  <a:cubicBezTo>
                    <a:pt x="7121" y="170207"/>
                    <a:pt x="7109" y="163686"/>
                    <a:pt x="7100" y="157165"/>
                  </a:cubicBezTo>
                  <a:cubicBezTo>
                    <a:pt x="7083" y="146841"/>
                    <a:pt x="7049" y="136518"/>
                    <a:pt x="7009" y="126194"/>
                  </a:cubicBezTo>
                  <a:cubicBezTo>
                    <a:pt x="6937" y="107731"/>
                    <a:pt x="6893" y="89267"/>
                    <a:pt x="6856" y="70803"/>
                  </a:cubicBezTo>
                  <a:cubicBezTo>
                    <a:pt x="6842" y="64330"/>
                    <a:pt x="6821" y="57857"/>
                    <a:pt x="6794" y="51384"/>
                  </a:cubicBezTo>
                  <a:cubicBezTo>
                    <a:pt x="6778" y="47343"/>
                    <a:pt x="6766" y="43302"/>
                    <a:pt x="6756" y="39261"/>
                  </a:cubicBezTo>
                  <a:cubicBezTo>
                    <a:pt x="6750" y="37398"/>
                    <a:pt x="6742" y="35535"/>
                    <a:pt x="6732" y="33672"/>
                  </a:cubicBezTo>
                  <a:cubicBezTo>
                    <a:pt x="6619" y="12610"/>
                    <a:pt x="6619" y="12610"/>
                    <a:pt x="7986" y="4262"/>
                  </a:cubicBezTo>
                  <a:cubicBezTo>
                    <a:pt x="8369" y="3879"/>
                    <a:pt x="8753" y="3495"/>
                    <a:pt x="9148" y="3100"/>
                  </a:cubicBezTo>
                  <a:close/>
                </a:path>
              </a:pathLst>
            </a:custGeom>
            <a:solidFill>
              <a:srgbClr val="010204"/>
            </a:solidFill>
            <a:ln w="1162" cap="flat">
              <a:noFill/>
              <a:prstDash val="solid"/>
              <a:miter/>
            </a:ln>
          </p:spPr>
          <p:txBody>
            <a:bodyPr/>
            <a:lstStyle/>
            <a:p>
              <a:endParaRPr lang="en-GB"/>
            </a:p>
          </p:txBody>
        </p:sp>
        <p:sp>
          <p:nvSpPr>
            <p:cNvPr id="938" name="Freeform 937">
              <a:extLst>
                <a:ext uri="{FF2B5EF4-FFF2-40B4-BE49-F238E27FC236}">
                  <a16:creationId xmlns:a16="http://schemas.microsoft.com/office/drawing/2014/main" id="{4450C7E1-89B3-302A-99BE-0B57B8013557}"/>
                </a:ext>
              </a:extLst>
            </p:cNvPr>
            <p:cNvSpPr/>
            <p:nvPr/>
          </p:nvSpPr>
          <p:spPr>
            <a:xfrm>
              <a:off x="3396691" y="3559478"/>
              <a:ext cx="330048" cy="3789"/>
            </a:xfrm>
            <a:custGeom>
              <a:avLst/>
              <a:gdLst>
                <a:gd name="csX0" fmla="*/ 36798 w 330048"/>
                <a:gd name="csY0" fmla="*/ 3072 h 3789"/>
                <a:gd name="csX1" fmla="*/ 43141 w 330048"/>
                <a:gd name="csY1" fmla="*/ 3066 h 3789"/>
                <a:gd name="csX2" fmla="*/ 60350 w 330048"/>
                <a:gd name="csY2" fmla="*/ 3067 h 3789"/>
                <a:gd name="csX3" fmla="*/ 78666 w 330048"/>
                <a:gd name="csY3" fmla="*/ 3065 h 3789"/>
                <a:gd name="csX4" fmla="*/ 109660 w 330048"/>
                <a:gd name="csY4" fmla="*/ 3071 h 3789"/>
                <a:gd name="csX5" fmla="*/ 140899 w 330048"/>
                <a:gd name="csY5" fmla="*/ 3071 h 3789"/>
                <a:gd name="csX6" fmla="*/ 332997 w 330048"/>
                <a:gd name="csY6" fmla="*/ 4385 h 3789"/>
                <a:gd name="csX7" fmla="*/ 332997 w 330048"/>
                <a:gd name="csY7" fmla="*/ 5547 h 3789"/>
                <a:gd name="csX8" fmla="*/ 305374 w 330048"/>
                <a:gd name="csY8" fmla="*/ 6849 h 3789"/>
                <a:gd name="csX9" fmla="*/ 301426 w 330048"/>
                <a:gd name="csY9" fmla="*/ 6852 h 3789"/>
                <a:gd name="csX10" fmla="*/ 288451 w 330048"/>
                <a:gd name="csY10" fmla="*/ 6841 h 3789"/>
                <a:gd name="csX11" fmla="*/ 279102 w 330048"/>
                <a:gd name="csY11" fmla="*/ 6841 h 3789"/>
                <a:gd name="csX12" fmla="*/ 259036 w 330048"/>
                <a:gd name="csY12" fmla="*/ 6832 h 3789"/>
                <a:gd name="csX13" fmla="*/ 230025 w 330048"/>
                <a:gd name="csY13" fmla="*/ 6818 h 3789"/>
                <a:gd name="csX14" fmla="*/ 182946 w 330048"/>
                <a:gd name="csY14" fmla="*/ 6797 h 3789"/>
                <a:gd name="csX15" fmla="*/ 137237 w 330048"/>
                <a:gd name="csY15" fmla="*/ 6773 h 3789"/>
                <a:gd name="csX16" fmla="*/ 134386 w 330048"/>
                <a:gd name="csY16" fmla="*/ 6772 h 3789"/>
                <a:gd name="csX17" fmla="*/ 120230 w 330048"/>
                <a:gd name="csY17" fmla="*/ 6768 h 3789"/>
                <a:gd name="csX18" fmla="*/ 2949 w 330048"/>
                <a:gd name="csY18" fmla="*/ 6709 h 3789"/>
                <a:gd name="csX19" fmla="*/ 2949 w 330048"/>
                <a:gd name="csY19" fmla="*/ 4385 h 3789"/>
                <a:gd name="csX20" fmla="*/ 36798 w 330048"/>
                <a:gd name="csY20" fmla="*/ 3072 h 37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30048" h="3789">
                  <a:moveTo>
                    <a:pt x="36798" y="3072"/>
                  </a:moveTo>
                  <a:cubicBezTo>
                    <a:pt x="38913" y="3071"/>
                    <a:pt x="41027" y="3069"/>
                    <a:pt x="43141" y="3066"/>
                  </a:cubicBezTo>
                  <a:cubicBezTo>
                    <a:pt x="48877" y="3061"/>
                    <a:pt x="54614" y="3063"/>
                    <a:pt x="60350" y="3067"/>
                  </a:cubicBezTo>
                  <a:cubicBezTo>
                    <a:pt x="66456" y="3069"/>
                    <a:pt x="72561" y="3067"/>
                    <a:pt x="78666" y="3065"/>
                  </a:cubicBezTo>
                  <a:cubicBezTo>
                    <a:pt x="88997" y="3063"/>
                    <a:pt x="99329" y="3066"/>
                    <a:pt x="109660" y="3071"/>
                  </a:cubicBezTo>
                  <a:cubicBezTo>
                    <a:pt x="120073" y="3077"/>
                    <a:pt x="130486" y="3077"/>
                    <a:pt x="140899" y="3071"/>
                  </a:cubicBezTo>
                  <a:cubicBezTo>
                    <a:pt x="204941" y="3037"/>
                    <a:pt x="268964" y="3302"/>
                    <a:pt x="332997" y="4385"/>
                  </a:cubicBezTo>
                  <a:cubicBezTo>
                    <a:pt x="332997" y="4768"/>
                    <a:pt x="332997" y="5152"/>
                    <a:pt x="332997" y="5547"/>
                  </a:cubicBezTo>
                  <a:cubicBezTo>
                    <a:pt x="323766" y="6443"/>
                    <a:pt x="314647" y="6875"/>
                    <a:pt x="305374" y="6849"/>
                  </a:cubicBezTo>
                  <a:cubicBezTo>
                    <a:pt x="304071" y="6850"/>
                    <a:pt x="302769" y="6851"/>
                    <a:pt x="301426" y="6852"/>
                  </a:cubicBezTo>
                  <a:cubicBezTo>
                    <a:pt x="297101" y="6854"/>
                    <a:pt x="292776" y="6847"/>
                    <a:pt x="288451" y="6841"/>
                  </a:cubicBezTo>
                  <a:cubicBezTo>
                    <a:pt x="285335" y="6841"/>
                    <a:pt x="282218" y="6841"/>
                    <a:pt x="279102" y="6841"/>
                  </a:cubicBezTo>
                  <a:cubicBezTo>
                    <a:pt x="272413" y="6842"/>
                    <a:pt x="265725" y="6838"/>
                    <a:pt x="259036" y="6832"/>
                  </a:cubicBezTo>
                  <a:cubicBezTo>
                    <a:pt x="249366" y="6822"/>
                    <a:pt x="239695" y="6819"/>
                    <a:pt x="230025" y="6818"/>
                  </a:cubicBezTo>
                  <a:cubicBezTo>
                    <a:pt x="214332" y="6815"/>
                    <a:pt x="198639" y="6808"/>
                    <a:pt x="182946" y="6797"/>
                  </a:cubicBezTo>
                  <a:cubicBezTo>
                    <a:pt x="167709" y="6786"/>
                    <a:pt x="152473" y="6778"/>
                    <a:pt x="137237" y="6773"/>
                  </a:cubicBezTo>
                  <a:cubicBezTo>
                    <a:pt x="136296" y="6773"/>
                    <a:pt x="135356" y="6772"/>
                    <a:pt x="134386" y="6772"/>
                  </a:cubicBezTo>
                  <a:cubicBezTo>
                    <a:pt x="129668" y="6770"/>
                    <a:pt x="124949" y="6769"/>
                    <a:pt x="120230" y="6768"/>
                  </a:cubicBezTo>
                  <a:cubicBezTo>
                    <a:pt x="81136" y="6755"/>
                    <a:pt x="42043" y="6735"/>
                    <a:pt x="2949" y="6709"/>
                  </a:cubicBezTo>
                  <a:cubicBezTo>
                    <a:pt x="2949" y="5942"/>
                    <a:pt x="2949" y="5175"/>
                    <a:pt x="2949" y="4385"/>
                  </a:cubicBezTo>
                  <a:cubicBezTo>
                    <a:pt x="14222" y="3020"/>
                    <a:pt x="25466" y="3058"/>
                    <a:pt x="36798" y="3072"/>
                  </a:cubicBezTo>
                  <a:close/>
                </a:path>
              </a:pathLst>
            </a:custGeom>
            <a:solidFill>
              <a:srgbClr val="020304"/>
            </a:solidFill>
            <a:ln w="1162" cap="flat">
              <a:noFill/>
              <a:prstDash val="solid"/>
              <a:miter/>
            </a:ln>
          </p:spPr>
          <p:txBody>
            <a:bodyPr/>
            <a:lstStyle/>
            <a:p>
              <a:endParaRPr lang="en-GB"/>
            </a:p>
          </p:txBody>
        </p:sp>
        <p:sp>
          <p:nvSpPr>
            <p:cNvPr id="948" name="Freeform 947">
              <a:extLst>
                <a:ext uri="{FF2B5EF4-FFF2-40B4-BE49-F238E27FC236}">
                  <a16:creationId xmlns:a16="http://schemas.microsoft.com/office/drawing/2014/main" id="{D995AAFD-1C89-138B-02CD-8A8BB2F4B5F6}"/>
                </a:ext>
              </a:extLst>
            </p:cNvPr>
            <p:cNvSpPr/>
            <p:nvPr/>
          </p:nvSpPr>
          <p:spPr>
            <a:xfrm>
              <a:off x="3389418" y="3508503"/>
              <a:ext cx="505831" cy="311453"/>
            </a:xfrm>
            <a:custGeom>
              <a:avLst/>
              <a:gdLst>
                <a:gd name="csX0" fmla="*/ 3214 w 505831"/>
                <a:gd name="csY0" fmla="*/ 3019 h 311453"/>
                <a:gd name="csX1" fmla="*/ 4376 w 505831"/>
                <a:gd name="csY1" fmla="*/ 3019 h 311453"/>
                <a:gd name="csX2" fmla="*/ 4464 w 505831"/>
                <a:gd name="csY2" fmla="*/ 7374 h 311453"/>
                <a:gd name="csX3" fmla="*/ 4809 w 505831"/>
                <a:gd name="csY3" fmla="*/ 23312 h 311453"/>
                <a:gd name="csX4" fmla="*/ 4954 w 505831"/>
                <a:gd name="csY4" fmla="*/ 30222 h 311453"/>
                <a:gd name="csX5" fmla="*/ 5171 w 505831"/>
                <a:gd name="csY5" fmla="*/ 40130 h 311453"/>
                <a:gd name="csX6" fmla="*/ 5229 w 505831"/>
                <a:gd name="csY6" fmla="*/ 43270 h 311453"/>
                <a:gd name="csX7" fmla="*/ 6700 w 505831"/>
                <a:gd name="csY7" fmla="*/ 51829 h 311453"/>
                <a:gd name="csX8" fmla="*/ 12915 w 505831"/>
                <a:gd name="csY8" fmla="*/ 52197 h 311453"/>
                <a:gd name="csX9" fmla="*/ 16717 w 505831"/>
                <a:gd name="csY9" fmla="*/ 52344 h 311453"/>
                <a:gd name="csX10" fmla="*/ 20719 w 505831"/>
                <a:gd name="csY10" fmla="*/ 52483 h 311453"/>
                <a:gd name="csX11" fmla="*/ 24734 w 505831"/>
                <a:gd name="csY11" fmla="*/ 52635 h 311453"/>
                <a:gd name="csX12" fmla="*/ 34592 w 505831"/>
                <a:gd name="csY12" fmla="*/ 52991 h 311453"/>
                <a:gd name="csX13" fmla="*/ 34592 w 505831"/>
                <a:gd name="csY13" fmla="*/ 54153 h 311453"/>
                <a:gd name="csX14" fmla="*/ 7863 w 505831"/>
                <a:gd name="csY14" fmla="*/ 55315 h 311453"/>
                <a:gd name="csX15" fmla="*/ 6700 w 505831"/>
                <a:gd name="csY15" fmla="*/ 57640 h 311453"/>
                <a:gd name="csX16" fmla="*/ 507583 w 505831"/>
                <a:gd name="csY16" fmla="*/ 58802 h 311453"/>
                <a:gd name="csX17" fmla="*/ 508745 w 505831"/>
                <a:gd name="csY17" fmla="*/ 61126 h 311453"/>
                <a:gd name="csX18" fmla="*/ 5538 w 505831"/>
                <a:gd name="csY18" fmla="*/ 61126 h 311453"/>
                <a:gd name="csX19" fmla="*/ 5538 w 505831"/>
                <a:gd name="csY19" fmla="*/ 314473 h 311453"/>
                <a:gd name="csX20" fmla="*/ 2925 w 505831"/>
                <a:gd name="csY20" fmla="*/ 309878 h 311453"/>
                <a:gd name="csX21" fmla="*/ 2928 w 505831"/>
                <a:gd name="csY21" fmla="*/ 307035 h 311453"/>
                <a:gd name="csX22" fmla="*/ 2914 w 505831"/>
                <a:gd name="csY22" fmla="*/ 303758 h 311453"/>
                <a:gd name="csX23" fmla="*/ 2935 w 505831"/>
                <a:gd name="csY23" fmla="*/ 300133 h 311453"/>
                <a:gd name="csX24" fmla="*/ 2928 w 505831"/>
                <a:gd name="csY24" fmla="*/ 296302 h 311453"/>
                <a:gd name="csX25" fmla="*/ 2950 w 505831"/>
                <a:gd name="csY25" fmla="*/ 283508 h 311453"/>
                <a:gd name="csX26" fmla="*/ 2949 w 505831"/>
                <a:gd name="csY26" fmla="*/ 274370 h 311453"/>
                <a:gd name="csX27" fmla="*/ 2968 w 505831"/>
                <a:gd name="csY27" fmla="*/ 254653 h 311453"/>
                <a:gd name="csX28" fmla="*/ 2996 w 505831"/>
                <a:gd name="csY28" fmla="*/ 226146 h 311453"/>
                <a:gd name="csX29" fmla="*/ 3039 w 505831"/>
                <a:gd name="csY29" fmla="*/ 179899 h 311453"/>
                <a:gd name="csX30" fmla="*/ 3086 w 505831"/>
                <a:gd name="csY30" fmla="*/ 134966 h 311453"/>
                <a:gd name="csX31" fmla="*/ 3088 w 505831"/>
                <a:gd name="csY31" fmla="*/ 132169 h 311453"/>
                <a:gd name="csX32" fmla="*/ 3097 w 505831"/>
                <a:gd name="csY32" fmla="*/ 118282 h 311453"/>
                <a:gd name="csX33" fmla="*/ 3214 w 505831"/>
                <a:gd name="csY33" fmla="*/ 3019 h 3114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505831" h="311453">
                  <a:moveTo>
                    <a:pt x="3214" y="3019"/>
                  </a:moveTo>
                  <a:cubicBezTo>
                    <a:pt x="3598" y="3019"/>
                    <a:pt x="3981" y="3019"/>
                    <a:pt x="4376" y="3019"/>
                  </a:cubicBezTo>
                  <a:cubicBezTo>
                    <a:pt x="4405" y="4456"/>
                    <a:pt x="4434" y="5894"/>
                    <a:pt x="4464" y="7374"/>
                  </a:cubicBezTo>
                  <a:cubicBezTo>
                    <a:pt x="4574" y="12687"/>
                    <a:pt x="4690" y="18000"/>
                    <a:pt x="4809" y="23312"/>
                  </a:cubicBezTo>
                  <a:cubicBezTo>
                    <a:pt x="4859" y="25616"/>
                    <a:pt x="4908" y="27919"/>
                    <a:pt x="4954" y="30222"/>
                  </a:cubicBezTo>
                  <a:cubicBezTo>
                    <a:pt x="5021" y="33525"/>
                    <a:pt x="5095" y="36828"/>
                    <a:pt x="5171" y="40130"/>
                  </a:cubicBezTo>
                  <a:cubicBezTo>
                    <a:pt x="5190" y="41167"/>
                    <a:pt x="5209" y="42203"/>
                    <a:pt x="5229" y="43270"/>
                  </a:cubicBezTo>
                  <a:cubicBezTo>
                    <a:pt x="4884" y="47924"/>
                    <a:pt x="4884" y="47924"/>
                    <a:pt x="6700" y="51829"/>
                  </a:cubicBezTo>
                  <a:cubicBezTo>
                    <a:pt x="8768" y="52012"/>
                    <a:pt x="10841" y="52121"/>
                    <a:pt x="12915" y="52197"/>
                  </a:cubicBezTo>
                  <a:cubicBezTo>
                    <a:pt x="14170" y="52245"/>
                    <a:pt x="15424" y="52294"/>
                    <a:pt x="16717" y="52344"/>
                  </a:cubicBezTo>
                  <a:cubicBezTo>
                    <a:pt x="18038" y="52390"/>
                    <a:pt x="19358" y="52436"/>
                    <a:pt x="20719" y="52483"/>
                  </a:cubicBezTo>
                  <a:cubicBezTo>
                    <a:pt x="22044" y="52533"/>
                    <a:pt x="23369" y="52583"/>
                    <a:pt x="24734" y="52635"/>
                  </a:cubicBezTo>
                  <a:cubicBezTo>
                    <a:pt x="28020" y="52758"/>
                    <a:pt x="31306" y="52877"/>
                    <a:pt x="34592" y="52991"/>
                  </a:cubicBezTo>
                  <a:cubicBezTo>
                    <a:pt x="34592" y="53375"/>
                    <a:pt x="34592" y="53758"/>
                    <a:pt x="34592" y="54153"/>
                  </a:cubicBezTo>
                  <a:cubicBezTo>
                    <a:pt x="25771" y="54537"/>
                    <a:pt x="16951" y="54920"/>
                    <a:pt x="7863" y="55315"/>
                  </a:cubicBezTo>
                  <a:cubicBezTo>
                    <a:pt x="7479" y="56082"/>
                    <a:pt x="7096" y="56849"/>
                    <a:pt x="6700" y="57640"/>
                  </a:cubicBezTo>
                  <a:cubicBezTo>
                    <a:pt x="171992" y="58023"/>
                    <a:pt x="337283" y="58407"/>
                    <a:pt x="507583" y="58802"/>
                  </a:cubicBezTo>
                  <a:cubicBezTo>
                    <a:pt x="507967" y="59569"/>
                    <a:pt x="508350" y="60336"/>
                    <a:pt x="508745" y="61126"/>
                  </a:cubicBezTo>
                  <a:cubicBezTo>
                    <a:pt x="342687" y="61126"/>
                    <a:pt x="176629" y="61126"/>
                    <a:pt x="5538" y="61126"/>
                  </a:cubicBezTo>
                  <a:cubicBezTo>
                    <a:pt x="5538" y="144730"/>
                    <a:pt x="5538" y="228335"/>
                    <a:pt x="5538" y="314473"/>
                  </a:cubicBezTo>
                  <a:cubicBezTo>
                    <a:pt x="3214" y="312149"/>
                    <a:pt x="3214" y="312149"/>
                    <a:pt x="2925" y="309878"/>
                  </a:cubicBezTo>
                  <a:cubicBezTo>
                    <a:pt x="2927" y="308470"/>
                    <a:pt x="2927" y="308470"/>
                    <a:pt x="2928" y="307035"/>
                  </a:cubicBezTo>
                  <a:cubicBezTo>
                    <a:pt x="2923" y="305953"/>
                    <a:pt x="2919" y="304872"/>
                    <a:pt x="2914" y="303758"/>
                  </a:cubicBezTo>
                  <a:cubicBezTo>
                    <a:pt x="2921" y="302562"/>
                    <a:pt x="2928" y="301366"/>
                    <a:pt x="2935" y="300133"/>
                  </a:cubicBezTo>
                  <a:cubicBezTo>
                    <a:pt x="2933" y="298869"/>
                    <a:pt x="2931" y="297605"/>
                    <a:pt x="2928" y="296302"/>
                  </a:cubicBezTo>
                  <a:cubicBezTo>
                    <a:pt x="2925" y="292037"/>
                    <a:pt x="2937" y="287772"/>
                    <a:pt x="2950" y="283508"/>
                  </a:cubicBezTo>
                  <a:cubicBezTo>
                    <a:pt x="2951" y="280462"/>
                    <a:pt x="2950" y="277416"/>
                    <a:pt x="2949" y="274370"/>
                  </a:cubicBezTo>
                  <a:cubicBezTo>
                    <a:pt x="2948" y="267798"/>
                    <a:pt x="2955" y="261225"/>
                    <a:pt x="2968" y="254653"/>
                  </a:cubicBezTo>
                  <a:cubicBezTo>
                    <a:pt x="2987" y="245151"/>
                    <a:pt x="2993" y="235649"/>
                    <a:pt x="2996" y="226146"/>
                  </a:cubicBezTo>
                  <a:cubicBezTo>
                    <a:pt x="3001" y="210730"/>
                    <a:pt x="3017" y="195315"/>
                    <a:pt x="3039" y="179899"/>
                  </a:cubicBezTo>
                  <a:cubicBezTo>
                    <a:pt x="3060" y="164921"/>
                    <a:pt x="3076" y="149943"/>
                    <a:pt x="3086" y="134966"/>
                  </a:cubicBezTo>
                  <a:cubicBezTo>
                    <a:pt x="3087" y="134043"/>
                    <a:pt x="3088" y="133120"/>
                    <a:pt x="3088" y="132169"/>
                  </a:cubicBezTo>
                  <a:cubicBezTo>
                    <a:pt x="3091" y="127540"/>
                    <a:pt x="3094" y="122911"/>
                    <a:pt x="3097" y="118282"/>
                  </a:cubicBezTo>
                  <a:cubicBezTo>
                    <a:pt x="3121" y="79861"/>
                    <a:pt x="3162" y="41440"/>
                    <a:pt x="3214" y="3019"/>
                  </a:cubicBezTo>
                  <a:close/>
                </a:path>
              </a:pathLst>
            </a:custGeom>
            <a:solidFill>
              <a:srgbClr val="2F3133"/>
            </a:solidFill>
            <a:ln w="1162" cap="flat">
              <a:noFill/>
              <a:prstDash val="solid"/>
              <a:miter/>
            </a:ln>
          </p:spPr>
          <p:txBody>
            <a:bodyPr/>
            <a:lstStyle/>
            <a:p>
              <a:endParaRPr lang="en-GB"/>
            </a:p>
          </p:txBody>
        </p:sp>
        <p:sp>
          <p:nvSpPr>
            <p:cNvPr id="997" name="Freeform 996">
              <a:extLst>
                <a:ext uri="{FF2B5EF4-FFF2-40B4-BE49-F238E27FC236}">
                  <a16:creationId xmlns:a16="http://schemas.microsoft.com/office/drawing/2014/main" id="{AA04D28D-50D6-5497-8D10-974D47C414D4}"/>
                </a:ext>
              </a:extLst>
            </p:cNvPr>
            <p:cNvSpPr/>
            <p:nvPr/>
          </p:nvSpPr>
          <p:spPr>
            <a:xfrm>
              <a:off x="3870844" y="3478288"/>
              <a:ext cx="39111" cy="377695"/>
            </a:xfrm>
            <a:custGeom>
              <a:avLst/>
              <a:gdLst>
                <a:gd name="csX0" fmla="*/ 19612 w 39111"/>
                <a:gd name="csY0" fmla="*/ 2993 h 377695"/>
                <a:gd name="csX1" fmla="*/ 31233 w 39111"/>
                <a:gd name="csY1" fmla="*/ 9966 h 377695"/>
                <a:gd name="csX2" fmla="*/ 31233 w 39111"/>
                <a:gd name="csY2" fmla="*/ 12290 h 377695"/>
                <a:gd name="csX3" fmla="*/ 33340 w 39111"/>
                <a:gd name="csY3" fmla="*/ 12871 h 377695"/>
                <a:gd name="csX4" fmla="*/ 38542 w 39111"/>
                <a:gd name="csY4" fmla="*/ 21619 h 377695"/>
                <a:gd name="csX5" fmla="*/ 41693 w 39111"/>
                <a:gd name="csY5" fmla="*/ 27398 h 377695"/>
                <a:gd name="csX6" fmla="*/ 41995 w 39111"/>
                <a:gd name="csY6" fmla="*/ 32731 h 377695"/>
                <a:gd name="csX7" fmla="*/ 42020 w 39111"/>
                <a:gd name="csY7" fmla="*/ 36067 h 377695"/>
                <a:gd name="csX8" fmla="*/ 42011 w 39111"/>
                <a:gd name="csY8" fmla="*/ 39739 h 377695"/>
                <a:gd name="csX9" fmla="*/ 42030 w 39111"/>
                <a:gd name="csY9" fmla="*/ 43635 h 377695"/>
                <a:gd name="csX10" fmla="*/ 42049 w 39111"/>
                <a:gd name="csY10" fmla="*/ 56627 h 377695"/>
                <a:gd name="csX11" fmla="*/ 42078 w 39111"/>
                <a:gd name="csY11" fmla="*/ 65914 h 377695"/>
                <a:gd name="csX12" fmla="*/ 42120 w 39111"/>
                <a:gd name="csY12" fmla="*/ 91199 h 377695"/>
                <a:gd name="csX13" fmla="*/ 42139 w 39111"/>
                <a:gd name="csY13" fmla="*/ 106992 h 377695"/>
                <a:gd name="csX14" fmla="*/ 42185 w 39111"/>
                <a:gd name="csY14" fmla="*/ 150726 h 377695"/>
                <a:gd name="csX15" fmla="*/ 42185 w 39111"/>
                <a:gd name="csY15" fmla="*/ 153554 h 377695"/>
                <a:gd name="csX16" fmla="*/ 42187 w 39111"/>
                <a:gd name="csY16" fmla="*/ 159230 h 377695"/>
                <a:gd name="csX17" fmla="*/ 42187 w 39111"/>
                <a:gd name="csY17" fmla="*/ 162076 h 377695"/>
                <a:gd name="csX18" fmla="*/ 42188 w 39111"/>
                <a:gd name="csY18" fmla="*/ 164926 h 377695"/>
                <a:gd name="csX19" fmla="*/ 42267 w 39111"/>
                <a:gd name="csY19" fmla="*/ 210600 h 377695"/>
                <a:gd name="csX20" fmla="*/ 42334 w 39111"/>
                <a:gd name="csY20" fmla="*/ 257507 h 377695"/>
                <a:gd name="csX21" fmla="*/ 42378 w 39111"/>
                <a:gd name="csY21" fmla="*/ 283837 h 377695"/>
                <a:gd name="csX22" fmla="*/ 42398 w 39111"/>
                <a:gd name="csY22" fmla="*/ 306267 h 377695"/>
                <a:gd name="csX23" fmla="*/ 42417 w 39111"/>
                <a:gd name="csY23" fmla="*/ 317703 h 377695"/>
                <a:gd name="csX24" fmla="*/ 42407 w 39111"/>
                <a:gd name="csY24" fmla="*/ 330126 h 377695"/>
                <a:gd name="csX25" fmla="*/ 42454 w 39111"/>
                <a:gd name="csY25" fmla="*/ 333743 h 377695"/>
                <a:gd name="csX26" fmla="*/ 33558 w 39111"/>
                <a:gd name="csY26" fmla="*/ 357446 h 377695"/>
                <a:gd name="csX27" fmla="*/ 32468 w 39111"/>
                <a:gd name="csY27" fmla="*/ 360424 h 377695"/>
                <a:gd name="csX28" fmla="*/ 31233 w 39111"/>
                <a:gd name="csY28" fmla="*/ 363257 h 377695"/>
                <a:gd name="csX29" fmla="*/ 27747 w 39111"/>
                <a:gd name="csY29" fmla="*/ 364419 h 377695"/>
                <a:gd name="csX30" fmla="*/ 26730 w 39111"/>
                <a:gd name="csY30" fmla="*/ 366453 h 377695"/>
                <a:gd name="csX31" fmla="*/ 19612 w 39111"/>
                <a:gd name="csY31" fmla="*/ 374878 h 377695"/>
                <a:gd name="csX32" fmla="*/ 18014 w 39111"/>
                <a:gd name="csY32" fmla="*/ 376839 h 377695"/>
                <a:gd name="csX33" fmla="*/ 7991 w 39111"/>
                <a:gd name="csY33" fmla="*/ 380689 h 377695"/>
                <a:gd name="csX34" fmla="*/ 3342 w 39111"/>
                <a:gd name="csY34" fmla="*/ 379527 h 377695"/>
                <a:gd name="csX35" fmla="*/ 5934 w 39111"/>
                <a:gd name="csY35" fmla="*/ 378755 h 377695"/>
                <a:gd name="csX36" fmla="*/ 21936 w 39111"/>
                <a:gd name="csY36" fmla="*/ 367905 h 377695"/>
                <a:gd name="csX37" fmla="*/ 25713 w 39111"/>
                <a:gd name="csY37" fmla="*/ 364927 h 377695"/>
                <a:gd name="csX38" fmla="*/ 30071 w 39111"/>
                <a:gd name="csY38" fmla="*/ 356284 h 377695"/>
                <a:gd name="csX39" fmla="*/ 32250 w 39111"/>
                <a:gd name="csY39" fmla="*/ 354686 h 377695"/>
                <a:gd name="csX40" fmla="*/ 38206 w 39111"/>
                <a:gd name="csY40" fmla="*/ 344662 h 377695"/>
                <a:gd name="csX41" fmla="*/ 38657 w 39111"/>
                <a:gd name="csY41" fmla="*/ 331858 h 377695"/>
                <a:gd name="csX42" fmla="*/ 38676 w 39111"/>
                <a:gd name="csY42" fmla="*/ 327981 h 377695"/>
                <a:gd name="csX43" fmla="*/ 38676 w 39111"/>
                <a:gd name="csY43" fmla="*/ 315138 h 377695"/>
                <a:gd name="csX44" fmla="*/ 38700 w 39111"/>
                <a:gd name="csY44" fmla="*/ 305922 h 377695"/>
                <a:gd name="csX45" fmla="*/ 38715 w 39111"/>
                <a:gd name="csY45" fmla="*/ 283497 h 377695"/>
                <a:gd name="csX46" fmla="*/ 38718 w 39111"/>
                <a:gd name="csY46" fmla="*/ 265259 h 377695"/>
                <a:gd name="csX47" fmla="*/ 38721 w 39111"/>
                <a:gd name="csY47" fmla="*/ 262635 h 377695"/>
                <a:gd name="csX48" fmla="*/ 38726 w 39111"/>
                <a:gd name="csY48" fmla="*/ 257356 h 377695"/>
                <a:gd name="csX49" fmla="*/ 38722 w 39111"/>
                <a:gd name="csY49" fmla="*/ 207871 h 377695"/>
                <a:gd name="csX50" fmla="*/ 38754 w 39111"/>
                <a:gd name="csY50" fmla="*/ 162651 h 377695"/>
                <a:gd name="csX51" fmla="*/ 38785 w 39111"/>
                <a:gd name="csY51" fmla="*/ 116173 h 377695"/>
                <a:gd name="csX52" fmla="*/ 38804 w 39111"/>
                <a:gd name="csY52" fmla="*/ 90098 h 377695"/>
                <a:gd name="csX53" fmla="*/ 38802 w 39111"/>
                <a:gd name="csY53" fmla="*/ 67894 h 377695"/>
                <a:gd name="csX54" fmla="*/ 38807 w 39111"/>
                <a:gd name="csY54" fmla="*/ 56577 h 377695"/>
                <a:gd name="csX55" fmla="*/ 38789 w 39111"/>
                <a:gd name="csY55" fmla="*/ 44279 h 377695"/>
                <a:gd name="csX56" fmla="*/ 38823 w 39111"/>
                <a:gd name="csY56" fmla="*/ 40709 h 377695"/>
                <a:gd name="csX57" fmla="*/ 33558 w 39111"/>
                <a:gd name="csY57" fmla="*/ 18101 h 377695"/>
                <a:gd name="csX58" fmla="*/ 30071 w 39111"/>
                <a:gd name="csY58" fmla="*/ 16939 h 377695"/>
                <a:gd name="csX59" fmla="*/ 26585 w 39111"/>
                <a:gd name="csY59" fmla="*/ 11128 h 377695"/>
                <a:gd name="csX60" fmla="*/ 20774 w 39111"/>
                <a:gd name="csY60" fmla="*/ 5317 h 377695"/>
                <a:gd name="csX61" fmla="*/ 19612 w 39111"/>
                <a:gd name="csY61" fmla="*/ 2993 h 3776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Lst>
              <a:rect l="l" t="t" r="r" b="b"/>
              <a:pathLst>
                <a:path w="39111" h="377695">
                  <a:moveTo>
                    <a:pt x="19612" y="2993"/>
                  </a:moveTo>
                  <a:cubicBezTo>
                    <a:pt x="25214" y="3473"/>
                    <a:pt x="27642" y="5759"/>
                    <a:pt x="31233" y="9966"/>
                  </a:cubicBezTo>
                  <a:cubicBezTo>
                    <a:pt x="31233" y="10733"/>
                    <a:pt x="31233" y="11500"/>
                    <a:pt x="31233" y="12290"/>
                  </a:cubicBezTo>
                  <a:cubicBezTo>
                    <a:pt x="31928" y="12482"/>
                    <a:pt x="32624" y="12674"/>
                    <a:pt x="33340" y="12871"/>
                  </a:cubicBezTo>
                  <a:cubicBezTo>
                    <a:pt x="36778" y="15229"/>
                    <a:pt x="37309" y="17737"/>
                    <a:pt x="38542" y="21619"/>
                  </a:cubicBezTo>
                  <a:cubicBezTo>
                    <a:pt x="39380" y="24231"/>
                    <a:pt x="39380" y="24231"/>
                    <a:pt x="41693" y="27398"/>
                  </a:cubicBezTo>
                  <a:cubicBezTo>
                    <a:pt x="41988" y="29844"/>
                    <a:pt x="41988" y="29844"/>
                    <a:pt x="41995" y="32731"/>
                  </a:cubicBezTo>
                  <a:cubicBezTo>
                    <a:pt x="42003" y="33832"/>
                    <a:pt x="42011" y="34933"/>
                    <a:pt x="42020" y="36067"/>
                  </a:cubicBezTo>
                  <a:cubicBezTo>
                    <a:pt x="42017" y="37279"/>
                    <a:pt x="42014" y="38491"/>
                    <a:pt x="42011" y="39739"/>
                  </a:cubicBezTo>
                  <a:cubicBezTo>
                    <a:pt x="42020" y="41668"/>
                    <a:pt x="42020" y="41668"/>
                    <a:pt x="42030" y="43635"/>
                  </a:cubicBezTo>
                  <a:cubicBezTo>
                    <a:pt x="42047" y="47966"/>
                    <a:pt x="42048" y="52296"/>
                    <a:pt x="42049" y="56627"/>
                  </a:cubicBezTo>
                  <a:cubicBezTo>
                    <a:pt x="42058" y="59722"/>
                    <a:pt x="42067" y="62818"/>
                    <a:pt x="42078" y="65914"/>
                  </a:cubicBezTo>
                  <a:cubicBezTo>
                    <a:pt x="42105" y="74343"/>
                    <a:pt x="42114" y="82771"/>
                    <a:pt x="42120" y="91199"/>
                  </a:cubicBezTo>
                  <a:cubicBezTo>
                    <a:pt x="42123" y="96463"/>
                    <a:pt x="42131" y="101727"/>
                    <a:pt x="42139" y="106992"/>
                  </a:cubicBezTo>
                  <a:cubicBezTo>
                    <a:pt x="42162" y="121570"/>
                    <a:pt x="42181" y="136148"/>
                    <a:pt x="42185" y="150726"/>
                  </a:cubicBezTo>
                  <a:cubicBezTo>
                    <a:pt x="42185" y="152126"/>
                    <a:pt x="42185" y="152126"/>
                    <a:pt x="42185" y="153554"/>
                  </a:cubicBezTo>
                  <a:cubicBezTo>
                    <a:pt x="42186" y="155446"/>
                    <a:pt x="42186" y="157338"/>
                    <a:pt x="42187" y="159230"/>
                  </a:cubicBezTo>
                  <a:cubicBezTo>
                    <a:pt x="42187" y="160639"/>
                    <a:pt x="42187" y="160639"/>
                    <a:pt x="42187" y="162076"/>
                  </a:cubicBezTo>
                  <a:cubicBezTo>
                    <a:pt x="42187" y="163016"/>
                    <a:pt x="42188" y="163957"/>
                    <a:pt x="42188" y="164926"/>
                  </a:cubicBezTo>
                  <a:cubicBezTo>
                    <a:pt x="42192" y="180151"/>
                    <a:pt x="42223" y="195375"/>
                    <a:pt x="42267" y="210600"/>
                  </a:cubicBezTo>
                  <a:cubicBezTo>
                    <a:pt x="42311" y="226236"/>
                    <a:pt x="42334" y="241871"/>
                    <a:pt x="42334" y="257507"/>
                  </a:cubicBezTo>
                  <a:cubicBezTo>
                    <a:pt x="42335" y="266284"/>
                    <a:pt x="42344" y="275060"/>
                    <a:pt x="42378" y="283837"/>
                  </a:cubicBezTo>
                  <a:cubicBezTo>
                    <a:pt x="42407" y="291314"/>
                    <a:pt x="42415" y="298791"/>
                    <a:pt x="42398" y="306267"/>
                  </a:cubicBezTo>
                  <a:cubicBezTo>
                    <a:pt x="42389" y="310080"/>
                    <a:pt x="42393" y="313891"/>
                    <a:pt x="42417" y="317703"/>
                  </a:cubicBezTo>
                  <a:cubicBezTo>
                    <a:pt x="42440" y="321845"/>
                    <a:pt x="42428" y="325984"/>
                    <a:pt x="42407" y="330126"/>
                  </a:cubicBezTo>
                  <a:cubicBezTo>
                    <a:pt x="42422" y="331320"/>
                    <a:pt x="42438" y="332513"/>
                    <a:pt x="42454" y="333743"/>
                  </a:cubicBezTo>
                  <a:cubicBezTo>
                    <a:pt x="42349" y="342759"/>
                    <a:pt x="40094" y="350910"/>
                    <a:pt x="33558" y="357446"/>
                  </a:cubicBezTo>
                  <a:cubicBezTo>
                    <a:pt x="33198" y="358429"/>
                    <a:pt x="32839" y="359412"/>
                    <a:pt x="32468" y="360424"/>
                  </a:cubicBezTo>
                  <a:cubicBezTo>
                    <a:pt x="31857" y="361826"/>
                    <a:pt x="31857" y="361826"/>
                    <a:pt x="31233" y="363257"/>
                  </a:cubicBezTo>
                  <a:cubicBezTo>
                    <a:pt x="30083" y="363640"/>
                    <a:pt x="28932" y="364024"/>
                    <a:pt x="27747" y="364419"/>
                  </a:cubicBezTo>
                  <a:cubicBezTo>
                    <a:pt x="27244" y="365426"/>
                    <a:pt x="27244" y="365426"/>
                    <a:pt x="26730" y="366453"/>
                  </a:cubicBezTo>
                  <a:cubicBezTo>
                    <a:pt x="24972" y="369969"/>
                    <a:pt x="22447" y="372182"/>
                    <a:pt x="19612" y="374878"/>
                  </a:cubicBezTo>
                  <a:cubicBezTo>
                    <a:pt x="18821" y="375849"/>
                    <a:pt x="18821" y="375849"/>
                    <a:pt x="18014" y="376839"/>
                  </a:cubicBezTo>
                  <a:cubicBezTo>
                    <a:pt x="14970" y="379298"/>
                    <a:pt x="11769" y="379893"/>
                    <a:pt x="7991" y="380689"/>
                  </a:cubicBezTo>
                  <a:cubicBezTo>
                    <a:pt x="5408" y="380162"/>
                    <a:pt x="5408" y="380162"/>
                    <a:pt x="3342" y="379527"/>
                  </a:cubicBezTo>
                  <a:cubicBezTo>
                    <a:pt x="4197" y="379272"/>
                    <a:pt x="5053" y="379017"/>
                    <a:pt x="5934" y="378755"/>
                  </a:cubicBezTo>
                  <a:cubicBezTo>
                    <a:pt x="13541" y="376283"/>
                    <a:pt x="17314" y="374376"/>
                    <a:pt x="21936" y="367905"/>
                  </a:cubicBezTo>
                  <a:cubicBezTo>
                    <a:pt x="23170" y="366881"/>
                    <a:pt x="24430" y="365888"/>
                    <a:pt x="25713" y="364927"/>
                  </a:cubicBezTo>
                  <a:cubicBezTo>
                    <a:pt x="29274" y="361771"/>
                    <a:pt x="29365" y="360756"/>
                    <a:pt x="30071" y="356284"/>
                  </a:cubicBezTo>
                  <a:cubicBezTo>
                    <a:pt x="30790" y="355757"/>
                    <a:pt x="31509" y="355229"/>
                    <a:pt x="32250" y="354686"/>
                  </a:cubicBezTo>
                  <a:cubicBezTo>
                    <a:pt x="35760" y="352002"/>
                    <a:pt x="37028" y="348808"/>
                    <a:pt x="38206" y="344662"/>
                  </a:cubicBezTo>
                  <a:cubicBezTo>
                    <a:pt x="38697" y="340391"/>
                    <a:pt x="38682" y="336154"/>
                    <a:pt x="38657" y="331858"/>
                  </a:cubicBezTo>
                  <a:cubicBezTo>
                    <a:pt x="38663" y="330579"/>
                    <a:pt x="38669" y="329299"/>
                    <a:pt x="38676" y="327981"/>
                  </a:cubicBezTo>
                  <a:cubicBezTo>
                    <a:pt x="38692" y="323700"/>
                    <a:pt x="38684" y="319419"/>
                    <a:pt x="38676" y="315138"/>
                  </a:cubicBezTo>
                  <a:cubicBezTo>
                    <a:pt x="38682" y="312066"/>
                    <a:pt x="38690" y="308994"/>
                    <a:pt x="38700" y="305922"/>
                  </a:cubicBezTo>
                  <a:cubicBezTo>
                    <a:pt x="38720" y="298447"/>
                    <a:pt x="38721" y="290972"/>
                    <a:pt x="38715" y="283497"/>
                  </a:cubicBezTo>
                  <a:cubicBezTo>
                    <a:pt x="38710" y="277417"/>
                    <a:pt x="38712" y="271338"/>
                    <a:pt x="38718" y="265259"/>
                  </a:cubicBezTo>
                  <a:cubicBezTo>
                    <a:pt x="38719" y="263960"/>
                    <a:pt x="38719" y="263960"/>
                    <a:pt x="38721" y="262635"/>
                  </a:cubicBezTo>
                  <a:cubicBezTo>
                    <a:pt x="38722" y="260875"/>
                    <a:pt x="38724" y="259116"/>
                    <a:pt x="38726" y="257356"/>
                  </a:cubicBezTo>
                  <a:cubicBezTo>
                    <a:pt x="38742" y="240861"/>
                    <a:pt x="38736" y="224366"/>
                    <a:pt x="38722" y="207871"/>
                  </a:cubicBezTo>
                  <a:cubicBezTo>
                    <a:pt x="38711" y="192797"/>
                    <a:pt x="38726" y="177724"/>
                    <a:pt x="38754" y="162651"/>
                  </a:cubicBezTo>
                  <a:cubicBezTo>
                    <a:pt x="38782" y="147158"/>
                    <a:pt x="38793" y="131666"/>
                    <a:pt x="38785" y="116173"/>
                  </a:cubicBezTo>
                  <a:cubicBezTo>
                    <a:pt x="38781" y="107481"/>
                    <a:pt x="38784" y="98790"/>
                    <a:pt x="38804" y="90098"/>
                  </a:cubicBezTo>
                  <a:cubicBezTo>
                    <a:pt x="38821" y="82696"/>
                    <a:pt x="38822" y="75295"/>
                    <a:pt x="38802" y="67894"/>
                  </a:cubicBezTo>
                  <a:cubicBezTo>
                    <a:pt x="38792" y="64122"/>
                    <a:pt x="38792" y="60350"/>
                    <a:pt x="38807" y="56577"/>
                  </a:cubicBezTo>
                  <a:cubicBezTo>
                    <a:pt x="38823" y="52478"/>
                    <a:pt x="38809" y="48379"/>
                    <a:pt x="38789" y="44279"/>
                  </a:cubicBezTo>
                  <a:cubicBezTo>
                    <a:pt x="38800" y="43101"/>
                    <a:pt x="38811" y="41923"/>
                    <a:pt x="38823" y="40709"/>
                  </a:cubicBezTo>
                  <a:cubicBezTo>
                    <a:pt x="38740" y="32690"/>
                    <a:pt x="37459" y="25219"/>
                    <a:pt x="33558" y="18101"/>
                  </a:cubicBezTo>
                  <a:cubicBezTo>
                    <a:pt x="32407" y="17717"/>
                    <a:pt x="31257" y="17334"/>
                    <a:pt x="30071" y="16939"/>
                  </a:cubicBezTo>
                  <a:cubicBezTo>
                    <a:pt x="28893" y="15011"/>
                    <a:pt x="27734" y="13073"/>
                    <a:pt x="26585" y="11128"/>
                  </a:cubicBezTo>
                  <a:cubicBezTo>
                    <a:pt x="24671" y="9168"/>
                    <a:pt x="22737" y="7228"/>
                    <a:pt x="20774" y="5317"/>
                  </a:cubicBezTo>
                  <a:cubicBezTo>
                    <a:pt x="20391" y="4550"/>
                    <a:pt x="20007" y="3783"/>
                    <a:pt x="19612" y="2993"/>
                  </a:cubicBezTo>
                  <a:close/>
                </a:path>
              </a:pathLst>
            </a:custGeom>
            <a:solidFill>
              <a:srgbClr val="9EA1A3"/>
            </a:solidFill>
            <a:ln w="1162" cap="flat">
              <a:noFill/>
              <a:prstDash val="solid"/>
              <a:miter/>
            </a:ln>
          </p:spPr>
          <p:txBody>
            <a:bodyPr/>
            <a:lstStyle/>
            <a:p>
              <a:endParaRPr lang="en-GB"/>
            </a:p>
          </p:txBody>
        </p:sp>
        <p:sp>
          <p:nvSpPr>
            <p:cNvPr id="1007" name="Freeform 1006">
              <a:extLst>
                <a:ext uri="{FF2B5EF4-FFF2-40B4-BE49-F238E27FC236}">
                  <a16:creationId xmlns:a16="http://schemas.microsoft.com/office/drawing/2014/main" id="{1D205473-0B0B-8142-F8C0-C2EE37CD6DC6}"/>
                </a:ext>
              </a:extLst>
            </p:cNvPr>
            <p:cNvSpPr/>
            <p:nvPr/>
          </p:nvSpPr>
          <p:spPr>
            <a:xfrm>
              <a:off x="3391394" y="3570097"/>
              <a:ext cx="474801" cy="275734"/>
            </a:xfrm>
            <a:custGeom>
              <a:avLst/>
              <a:gdLst>
                <a:gd name="csX0" fmla="*/ 3564 w 474801"/>
                <a:gd name="csY0" fmla="*/ 3072 h 275734"/>
                <a:gd name="csX1" fmla="*/ 4726 w 474801"/>
                <a:gd name="csY1" fmla="*/ 3072 h 275734"/>
                <a:gd name="csX2" fmla="*/ 4735 w 474801"/>
                <a:gd name="csY2" fmla="*/ 6750 h 275734"/>
                <a:gd name="csX3" fmla="*/ 5000 w 474801"/>
                <a:gd name="csY3" fmla="*/ 95477 h 275734"/>
                <a:gd name="csX4" fmla="*/ 5129 w 474801"/>
                <a:gd name="csY4" fmla="*/ 138385 h 275734"/>
                <a:gd name="csX5" fmla="*/ 5248 w 474801"/>
                <a:gd name="csY5" fmla="*/ 175795 h 275734"/>
                <a:gd name="csX6" fmla="*/ 5305 w 474801"/>
                <a:gd name="csY6" fmla="*/ 195593 h 275734"/>
                <a:gd name="csX7" fmla="*/ 5371 w 474801"/>
                <a:gd name="csY7" fmla="*/ 214253 h 275734"/>
                <a:gd name="csX8" fmla="*/ 5383 w 474801"/>
                <a:gd name="csY8" fmla="*/ 221076 h 275734"/>
                <a:gd name="csX9" fmla="*/ 9375 w 474801"/>
                <a:gd name="csY9" fmla="*/ 256419 h 275734"/>
                <a:gd name="csX10" fmla="*/ 14024 w 474801"/>
                <a:gd name="csY10" fmla="*/ 259905 h 275734"/>
                <a:gd name="csX11" fmla="*/ 17510 w 474801"/>
                <a:gd name="csY11" fmla="*/ 265716 h 275734"/>
                <a:gd name="csX12" fmla="*/ 31358 w 474801"/>
                <a:gd name="csY12" fmla="*/ 275486 h 275734"/>
                <a:gd name="csX13" fmla="*/ 53149 w 474801"/>
                <a:gd name="csY13" fmla="*/ 276639 h 275734"/>
                <a:gd name="csX14" fmla="*/ 58658 w 474801"/>
                <a:gd name="csY14" fmla="*/ 276662 h 275734"/>
                <a:gd name="csX15" fmla="*/ 73724 w 474801"/>
                <a:gd name="csY15" fmla="*/ 276678 h 275734"/>
                <a:gd name="csX16" fmla="*/ 89999 w 474801"/>
                <a:gd name="csY16" fmla="*/ 276714 h 275734"/>
                <a:gd name="csX17" fmla="*/ 118171 w 474801"/>
                <a:gd name="csY17" fmla="*/ 276759 h 275734"/>
                <a:gd name="csX18" fmla="*/ 158903 w 474801"/>
                <a:gd name="csY18" fmla="*/ 276824 h 275734"/>
                <a:gd name="csX19" fmla="*/ 224993 w 474801"/>
                <a:gd name="csY19" fmla="*/ 276935 h 275734"/>
                <a:gd name="csX20" fmla="*/ 289182 w 474801"/>
                <a:gd name="csY20" fmla="*/ 277032 h 275734"/>
                <a:gd name="csX21" fmla="*/ 293181 w 474801"/>
                <a:gd name="csY21" fmla="*/ 277040 h 275734"/>
                <a:gd name="csX22" fmla="*/ 313040 w 474801"/>
                <a:gd name="csY22" fmla="*/ 277079 h 275734"/>
                <a:gd name="csX23" fmla="*/ 477718 w 474801"/>
                <a:gd name="csY23" fmla="*/ 277337 h 275734"/>
                <a:gd name="csX24" fmla="*/ 477718 w 474801"/>
                <a:gd name="csY24" fmla="*/ 278499 h 275734"/>
                <a:gd name="csX25" fmla="*/ 308587 w 474801"/>
                <a:gd name="csY25" fmla="*/ 278618 h 275734"/>
                <a:gd name="csX26" fmla="*/ 288622 w 474801"/>
                <a:gd name="csY26" fmla="*/ 278627 h 275734"/>
                <a:gd name="csX27" fmla="*/ 284607 w 474801"/>
                <a:gd name="csY27" fmla="*/ 278629 h 275734"/>
                <a:gd name="csX28" fmla="*/ 220239 w 474801"/>
                <a:gd name="csY28" fmla="*/ 278679 h 275734"/>
                <a:gd name="csX29" fmla="*/ 154198 w 474801"/>
                <a:gd name="csY29" fmla="*/ 278718 h 275734"/>
                <a:gd name="csX30" fmla="*/ 113443 w 474801"/>
                <a:gd name="csY30" fmla="*/ 278750 h 275734"/>
                <a:gd name="csX31" fmla="*/ 85501 w 474801"/>
                <a:gd name="csY31" fmla="*/ 278763 h 275734"/>
                <a:gd name="csX32" fmla="*/ 69377 w 474801"/>
                <a:gd name="csY32" fmla="*/ 278777 h 275734"/>
                <a:gd name="csX33" fmla="*/ 54608 w 474801"/>
                <a:gd name="csY33" fmla="*/ 278780 h 275734"/>
                <a:gd name="csX34" fmla="*/ 49272 w 474801"/>
                <a:gd name="csY34" fmla="*/ 278790 h 275734"/>
                <a:gd name="csX35" fmla="*/ 16566 w 474801"/>
                <a:gd name="csY35" fmla="*/ 270582 h 275734"/>
                <a:gd name="csX36" fmla="*/ 13420 w 474801"/>
                <a:gd name="csY36" fmla="*/ 267582 h 275734"/>
                <a:gd name="csX37" fmla="*/ 10537 w 474801"/>
                <a:gd name="csY37" fmla="*/ 264554 h 275734"/>
                <a:gd name="csX38" fmla="*/ 7981 w 474801"/>
                <a:gd name="csY38" fmla="*/ 262143 h 275734"/>
                <a:gd name="csX39" fmla="*/ 3300 w 474801"/>
                <a:gd name="csY39" fmla="*/ 221025 h 275734"/>
                <a:gd name="csX40" fmla="*/ 3299 w 474801"/>
                <a:gd name="csY40" fmla="*/ 213874 h 275734"/>
                <a:gd name="csX41" fmla="*/ 3329 w 474801"/>
                <a:gd name="csY41" fmla="*/ 194572 h 275734"/>
                <a:gd name="csX42" fmla="*/ 3347 w 474801"/>
                <a:gd name="csY42" fmla="*/ 174359 h 275734"/>
                <a:gd name="csX43" fmla="*/ 3397 w 474801"/>
                <a:gd name="csY43" fmla="*/ 136133 h 275734"/>
                <a:gd name="csX44" fmla="*/ 3447 w 474801"/>
                <a:gd name="csY44" fmla="*/ 92592 h 275734"/>
                <a:gd name="csX45" fmla="*/ 3564 w 474801"/>
                <a:gd name="csY45" fmla="*/ 3072 h 2757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474801" h="275734">
                  <a:moveTo>
                    <a:pt x="3564" y="3072"/>
                  </a:moveTo>
                  <a:cubicBezTo>
                    <a:pt x="3948" y="3072"/>
                    <a:pt x="4331" y="3072"/>
                    <a:pt x="4726" y="3072"/>
                  </a:cubicBezTo>
                  <a:cubicBezTo>
                    <a:pt x="4729" y="4286"/>
                    <a:pt x="4732" y="5500"/>
                    <a:pt x="4735" y="6750"/>
                  </a:cubicBezTo>
                  <a:cubicBezTo>
                    <a:pt x="4803" y="36326"/>
                    <a:pt x="4891" y="65901"/>
                    <a:pt x="5000" y="95477"/>
                  </a:cubicBezTo>
                  <a:cubicBezTo>
                    <a:pt x="5053" y="109779"/>
                    <a:pt x="5098" y="124082"/>
                    <a:pt x="5129" y="138385"/>
                  </a:cubicBezTo>
                  <a:cubicBezTo>
                    <a:pt x="5156" y="150855"/>
                    <a:pt x="5195" y="163325"/>
                    <a:pt x="5248" y="175795"/>
                  </a:cubicBezTo>
                  <a:cubicBezTo>
                    <a:pt x="5276" y="182394"/>
                    <a:pt x="5297" y="188994"/>
                    <a:pt x="5305" y="195593"/>
                  </a:cubicBezTo>
                  <a:cubicBezTo>
                    <a:pt x="5312" y="201813"/>
                    <a:pt x="5335" y="208033"/>
                    <a:pt x="5371" y="214253"/>
                  </a:cubicBezTo>
                  <a:cubicBezTo>
                    <a:pt x="5381" y="216527"/>
                    <a:pt x="5385" y="218802"/>
                    <a:pt x="5383" y="221076"/>
                  </a:cubicBezTo>
                  <a:cubicBezTo>
                    <a:pt x="5044" y="239104"/>
                    <a:pt x="5044" y="239104"/>
                    <a:pt x="9375" y="256419"/>
                  </a:cubicBezTo>
                  <a:cubicBezTo>
                    <a:pt x="11646" y="258402"/>
                    <a:pt x="11646" y="258402"/>
                    <a:pt x="14024" y="259905"/>
                  </a:cubicBezTo>
                  <a:cubicBezTo>
                    <a:pt x="15216" y="261824"/>
                    <a:pt x="16375" y="263763"/>
                    <a:pt x="17510" y="265716"/>
                  </a:cubicBezTo>
                  <a:cubicBezTo>
                    <a:pt x="21465" y="271709"/>
                    <a:pt x="24501" y="273584"/>
                    <a:pt x="31358" y="275486"/>
                  </a:cubicBezTo>
                  <a:cubicBezTo>
                    <a:pt x="38557" y="276871"/>
                    <a:pt x="45848" y="276664"/>
                    <a:pt x="53149" y="276639"/>
                  </a:cubicBezTo>
                  <a:cubicBezTo>
                    <a:pt x="54985" y="276645"/>
                    <a:pt x="56822" y="276653"/>
                    <a:pt x="58658" y="276662"/>
                  </a:cubicBezTo>
                  <a:cubicBezTo>
                    <a:pt x="63680" y="276683"/>
                    <a:pt x="68702" y="276682"/>
                    <a:pt x="73724" y="276678"/>
                  </a:cubicBezTo>
                  <a:cubicBezTo>
                    <a:pt x="79149" y="276677"/>
                    <a:pt x="84574" y="276697"/>
                    <a:pt x="89999" y="276714"/>
                  </a:cubicBezTo>
                  <a:cubicBezTo>
                    <a:pt x="99390" y="276740"/>
                    <a:pt x="108780" y="276754"/>
                    <a:pt x="118171" y="276759"/>
                  </a:cubicBezTo>
                  <a:cubicBezTo>
                    <a:pt x="131748" y="276767"/>
                    <a:pt x="145326" y="276793"/>
                    <a:pt x="158903" y="276824"/>
                  </a:cubicBezTo>
                  <a:cubicBezTo>
                    <a:pt x="180933" y="276875"/>
                    <a:pt x="202963" y="276910"/>
                    <a:pt x="224993" y="276935"/>
                  </a:cubicBezTo>
                  <a:cubicBezTo>
                    <a:pt x="246389" y="276959"/>
                    <a:pt x="267786" y="276991"/>
                    <a:pt x="289182" y="277032"/>
                  </a:cubicBezTo>
                  <a:cubicBezTo>
                    <a:pt x="291161" y="277036"/>
                    <a:pt x="291161" y="277036"/>
                    <a:pt x="293181" y="277040"/>
                  </a:cubicBezTo>
                  <a:cubicBezTo>
                    <a:pt x="299800" y="277053"/>
                    <a:pt x="306420" y="277066"/>
                    <a:pt x="313040" y="277079"/>
                  </a:cubicBezTo>
                  <a:cubicBezTo>
                    <a:pt x="367933" y="277187"/>
                    <a:pt x="422825" y="277270"/>
                    <a:pt x="477718" y="277337"/>
                  </a:cubicBezTo>
                  <a:cubicBezTo>
                    <a:pt x="477718" y="277721"/>
                    <a:pt x="477718" y="278104"/>
                    <a:pt x="477718" y="278499"/>
                  </a:cubicBezTo>
                  <a:cubicBezTo>
                    <a:pt x="421341" y="278553"/>
                    <a:pt x="364964" y="278594"/>
                    <a:pt x="308587" y="278618"/>
                  </a:cubicBezTo>
                  <a:cubicBezTo>
                    <a:pt x="301932" y="278621"/>
                    <a:pt x="295277" y="278624"/>
                    <a:pt x="288622" y="278627"/>
                  </a:cubicBezTo>
                  <a:cubicBezTo>
                    <a:pt x="287297" y="278628"/>
                    <a:pt x="285972" y="278628"/>
                    <a:pt x="284607" y="278629"/>
                  </a:cubicBezTo>
                  <a:cubicBezTo>
                    <a:pt x="263151" y="278639"/>
                    <a:pt x="241695" y="278657"/>
                    <a:pt x="220239" y="278679"/>
                  </a:cubicBezTo>
                  <a:cubicBezTo>
                    <a:pt x="198226" y="278701"/>
                    <a:pt x="176212" y="278713"/>
                    <a:pt x="154198" y="278718"/>
                  </a:cubicBezTo>
                  <a:cubicBezTo>
                    <a:pt x="140613" y="278721"/>
                    <a:pt x="127028" y="278731"/>
                    <a:pt x="113443" y="278750"/>
                  </a:cubicBezTo>
                  <a:cubicBezTo>
                    <a:pt x="104129" y="278763"/>
                    <a:pt x="94815" y="278766"/>
                    <a:pt x="85501" y="278763"/>
                  </a:cubicBezTo>
                  <a:cubicBezTo>
                    <a:pt x="80126" y="278762"/>
                    <a:pt x="74751" y="278764"/>
                    <a:pt x="69377" y="278777"/>
                  </a:cubicBezTo>
                  <a:cubicBezTo>
                    <a:pt x="64454" y="278788"/>
                    <a:pt x="59531" y="278788"/>
                    <a:pt x="54608" y="278780"/>
                  </a:cubicBezTo>
                  <a:cubicBezTo>
                    <a:pt x="52829" y="278779"/>
                    <a:pt x="51051" y="278782"/>
                    <a:pt x="49272" y="278790"/>
                  </a:cubicBezTo>
                  <a:cubicBezTo>
                    <a:pt x="25066" y="278883"/>
                    <a:pt x="25066" y="278883"/>
                    <a:pt x="16566" y="270582"/>
                  </a:cubicBezTo>
                  <a:cubicBezTo>
                    <a:pt x="15528" y="269592"/>
                    <a:pt x="14489" y="268602"/>
                    <a:pt x="13420" y="267582"/>
                  </a:cubicBezTo>
                  <a:cubicBezTo>
                    <a:pt x="11993" y="266083"/>
                    <a:pt x="11993" y="266083"/>
                    <a:pt x="10537" y="264554"/>
                  </a:cubicBezTo>
                  <a:cubicBezTo>
                    <a:pt x="9694" y="263758"/>
                    <a:pt x="8850" y="262963"/>
                    <a:pt x="7981" y="262143"/>
                  </a:cubicBezTo>
                  <a:cubicBezTo>
                    <a:pt x="1001" y="250802"/>
                    <a:pt x="3251" y="233895"/>
                    <a:pt x="3300" y="221025"/>
                  </a:cubicBezTo>
                  <a:cubicBezTo>
                    <a:pt x="3301" y="218641"/>
                    <a:pt x="3301" y="216257"/>
                    <a:pt x="3299" y="213874"/>
                  </a:cubicBezTo>
                  <a:cubicBezTo>
                    <a:pt x="3299" y="207440"/>
                    <a:pt x="3312" y="201006"/>
                    <a:pt x="3329" y="194572"/>
                  </a:cubicBezTo>
                  <a:cubicBezTo>
                    <a:pt x="3343" y="187834"/>
                    <a:pt x="3344" y="181097"/>
                    <a:pt x="3347" y="174359"/>
                  </a:cubicBezTo>
                  <a:cubicBezTo>
                    <a:pt x="3354" y="161617"/>
                    <a:pt x="3373" y="148875"/>
                    <a:pt x="3397" y="136133"/>
                  </a:cubicBezTo>
                  <a:cubicBezTo>
                    <a:pt x="3423" y="121619"/>
                    <a:pt x="3436" y="107106"/>
                    <a:pt x="3447" y="92592"/>
                  </a:cubicBezTo>
                  <a:cubicBezTo>
                    <a:pt x="3472" y="62752"/>
                    <a:pt x="3512" y="32912"/>
                    <a:pt x="3564" y="3072"/>
                  </a:cubicBezTo>
                  <a:close/>
                </a:path>
              </a:pathLst>
            </a:custGeom>
            <a:solidFill>
              <a:srgbClr val="888A8D"/>
            </a:solidFill>
            <a:ln w="1162" cap="flat">
              <a:noFill/>
              <a:prstDash val="solid"/>
              <a:miter/>
            </a:ln>
          </p:spPr>
          <p:txBody>
            <a:bodyPr/>
            <a:lstStyle/>
            <a:p>
              <a:endParaRPr lang="en-GB"/>
            </a:p>
          </p:txBody>
        </p:sp>
        <p:sp>
          <p:nvSpPr>
            <p:cNvPr id="1037" name="Freeform 1036">
              <a:extLst>
                <a:ext uri="{FF2B5EF4-FFF2-40B4-BE49-F238E27FC236}">
                  <a16:creationId xmlns:a16="http://schemas.microsoft.com/office/drawing/2014/main" id="{172CCDD5-0438-782E-59B3-1BF2BA5D9E2E}"/>
                </a:ext>
              </a:extLst>
            </p:cNvPr>
            <p:cNvSpPr/>
            <p:nvPr/>
          </p:nvSpPr>
          <p:spPr>
            <a:xfrm>
              <a:off x="3390717" y="3565300"/>
              <a:ext cx="502207" cy="255819"/>
            </a:xfrm>
            <a:custGeom>
              <a:avLst/>
              <a:gdLst>
                <a:gd name="csX0" fmla="*/ 7600 w 502207"/>
                <a:gd name="csY0" fmla="*/ 3072 h 255819"/>
                <a:gd name="csX1" fmla="*/ 12209 w 502207"/>
                <a:gd name="csY1" fmla="*/ 3073 h 255819"/>
                <a:gd name="csX2" fmla="*/ 14776 w 502207"/>
                <a:gd name="csY2" fmla="*/ 3069 h 255819"/>
                <a:gd name="csX3" fmla="*/ 23399 w 502207"/>
                <a:gd name="csY3" fmla="*/ 3076 h 255819"/>
                <a:gd name="csX4" fmla="*/ 29600 w 502207"/>
                <a:gd name="csY4" fmla="*/ 3073 h 255819"/>
                <a:gd name="csX5" fmla="*/ 46725 w 502207"/>
                <a:gd name="csY5" fmla="*/ 3081 h 255819"/>
                <a:gd name="csX6" fmla="*/ 65160 w 502207"/>
                <a:gd name="csY6" fmla="*/ 3083 h 255819"/>
                <a:gd name="csX7" fmla="*/ 97128 w 502207"/>
                <a:gd name="csY7" fmla="*/ 3093 h 255819"/>
                <a:gd name="csX8" fmla="*/ 143349 w 502207"/>
                <a:gd name="csY8" fmla="*/ 3107 h 255819"/>
                <a:gd name="csX9" fmla="*/ 218332 w 502207"/>
                <a:gd name="csY9" fmla="*/ 3128 h 255819"/>
                <a:gd name="csX10" fmla="*/ 291190 w 502207"/>
                <a:gd name="csY10" fmla="*/ 3152 h 255819"/>
                <a:gd name="csX11" fmla="*/ 295723 w 502207"/>
                <a:gd name="csY11" fmla="*/ 3153 h 255819"/>
                <a:gd name="csX12" fmla="*/ 318234 w 502207"/>
                <a:gd name="csY12" fmla="*/ 3157 h 255819"/>
                <a:gd name="csX13" fmla="*/ 505127 w 502207"/>
                <a:gd name="csY13" fmla="*/ 3216 h 255819"/>
                <a:gd name="csX14" fmla="*/ 505127 w 502207"/>
                <a:gd name="csY14" fmla="*/ 4378 h 255819"/>
                <a:gd name="csX15" fmla="*/ 501940 w 502207"/>
                <a:gd name="csY15" fmla="*/ 4383 h 255819"/>
                <a:gd name="csX16" fmla="*/ 315149 w 502207"/>
                <a:gd name="csY16" fmla="*/ 4703 h 255819"/>
                <a:gd name="csX17" fmla="*/ 292744 w 502207"/>
                <a:gd name="csY17" fmla="*/ 4747 h 255819"/>
                <a:gd name="csX18" fmla="*/ 288238 w 502207"/>
                <a:gd name="csY18" fmla="*/ 4756 h 255819"/>
                <a:gd name="csX19" fmla="*/ 215918 w 502207"/>
                <a:gd name="csY19" fmla="*/ 4875 h 255819"/>
                <a:gd name="csX20" fmla="*/ 141765 w 502207"/>
                <a:gd name="csY20" fmla="*/ 5009 h 255819"/>
                <a:gd name="csX21" fmla="*/ 95973 w 502207"/>
                <a:gd name="csY21" fmla="*/ 5084 h 255819"/>
                <a:gd name="csX22" fmla="*/ 64613 w 502207"/>
                <a:gd name="csY22" fmla="*/ 5144 h 255819"/>
                <a:gd name="csX23" fmla="*/ 46494 w 502207"/>
                <a:gd name="csY23" fmla="*/ 5173 h 255819"/>
                <a:gd name="csX24" fmla="*/ 29930 w 502207"/>
                <a:gd name="csY24" fmla="*/ 5208 h 255819"/>
                <a:gd name="csX25" fmla="*/ 23915 w 502207"/>
                <a:gd name="csY25" fmla="*/ 5213 h 255819"/>
                <a:gd name="csX26" fmla="*/ 15784 w 502207"/>
                <a:gd name="csY26" fmla="*/ 5236 h 255819"/>
                <a:gd name="csX27" fmla="*/ 11208 w 502207"/>
                <a:gd name="csY27" fmla="*/ 5244 h 255819"/>
                <a:gd name="csX28" fmla="*/ 5406 w 502207"/>
                <a:gd name="csY28" fmla="*/ 7864 h 255819"/>
                <a:gd name="csX29" fmla="*/ 5119 w 502207"/>
                <a:gd name="csY29" fmla="*/ 17258 h 255819"/>
                <a:gd name="csX30" fmla="*/ 5110 w 502207"/>
                <a:gd name="csY30" fmla="*/ 20236 h 255819"/>
                <a:gd name="csX31" fmla="*/ 5124 w 502207"/>
                <a:gd name="csY31" fmla="*/ 30170 h 255819"/>
                <a:gd name="csX32" fmla="*/ 5117 w 502207"/>
                <a:gd name="csY32" fmla="*/ 37271 h 255819"/>
                <a:gd name="csX33" fmla="*/ 5132 w 502207"/>
                <a:gd name="csY33" fmla="*/ 56605 h 255819"/>
                <a:gd name="csX34" fmla="*/ 5140 w 502207"/>
                <a:gd name="csY34" fmla="*/ 76824 h 255819"/>
                <a:gd name="csX35" fmla="*/ 5167 w 502207"/>
                <a:gd name="csY35" fmla="*/ 110805 h 255819"/>
                <a:gd name="csX36" fmla="*/ 5190 w 502207"/>
                <a:gd name="csY36" fmla="*/ 150077 h 255819"/>
                <a:gd name="csX37" fmla="*/ 5205 w 502207"/>
                <a:gd name="csY37" fmla="*/ 187839 h 255819"/>
                <a:gd name="csX38" fmla="*/ 5212 w 502207"/>
                <a:gd name="csY38" fmla="*/ 203911 h 255819"/>
                <a:gd name="csX39" fmla="*/ 5232 w 502207"/>
                <a:gd name="csY39" fmla="*/ 222861 h 255819"/>
                <a:gd name="csX40" fmla="*/ 5236 w 502207"/>
                <a:gd name="csY40" fmla="*/ 229809 h 255819"/>
                <a:gd name="csX41" fmla="*/ 5251 w 502207"/>
                <a:gd name="csY41" fmla="*/ 239311 h 255819"/>
                <a:gd name="csX42" fmla="*/ 5245 w 502207"/>
                <a:gd name="csY42" fmla="*/ 242074 h 255819"/>
                <a:gd name="csX43" fmla="*/ 6568 w 502207"/>
                <a:gd name="csY43" fmla="*/ 258887 h 255819"/>
                <a:gd name="csX44" fmla="*/ 3527 w 502207"/>
                <a:gd name="csY44" fmla="*/ 255606 h 255819"/>
                <a:gd name="csX45" fmla="*/ 2934 w 502207"/>
                <a:gd name="csY45" fmla="*/ 243083 h 255819"/>
                <a:gd name="csX46" fmla="*/ 2929 w 502207"/>
                <a:gd name="csY46" fmla="*/ 239996 h 255819"/>
                <a:gd name="csX47" fmla="*/ 2931 w 502207"/>
                <a:gd name="csY47" fmla="*/ 229737 h 255819"/>
                <a:gd name="csX48" fmla="*/ 2925 w 502207"/>
                <a:gd name="csY48" fmla="*/ 222390 h 255819"/>
                <a:gd name="csX49" fmla="*/ 2926 w 502207"/>
                <a:gd name="csY49" fmla="*/ 202424 h 255819"/>
                <a:gd name="csX50" fmla="*/ 2924 w 502207"/>
                <a:gd name="csY50" fmla="*/ 181561 h 255819"/>
                <a:gd name="csX51" fmla="*/ 2930 w 502207"/>
                <a:gd name="csY51" fmla="*/ 146534 h 255819"/>
                <a:gd name="csX52" fmla="*/ 2928 w 502207"/>
                <a:gd name="csY52" fmla="*/ 105979 h 255819"/>
                <a:gd name="csX53" fmla="*/ 2925 w 502207"/>
                <a:gd name="csY53" fmla="*/ 71206 h 255819"/>
                <a:gd name="csX54" fmla="*/ 2923 w 502207"/>
                <a:gd name="csY54" fmla="*/ 50417 h 255819"/>
                <a:gd name="csX55" fmla="*/ 2929 w 502207"/>
                <a:gd name="csY55" fmla="*/ 30886 h 255819"/>
                <a:gd name="csX56" fmla="*/ 2927 w 502207"/>
                <a:gd name="csY56" fmla="*/ 23697 h 255819"/>
                <a:gd name="csX57" fmla="*/ 2934 w 502207"/>
                <a:gd name="csY57" fmla="*/ 13928 h 255819"/>
                <a:gd name="csX58" fmla="*/ 2926 w 502207"/>
                <a:gd name="csY58" fmla="*/ 11016 h 255819"/>
                <a:gd name="csX59" fmla="*/ 7600 w 502207"/>
                <a:gd name="csY59" fmla="*/ 3072 h 2558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Lst>
              <a:rect l="l" t="t" r="r" b="b"/>
              <a:pathLst>
                <a:path w="502207" h="255819">
                  <a:moveTo>
                    <a:pt x="7600" y="3072"/>
                  </a:moveTo>
                  <a:cubicBezTo>
                    <a:pt x="9121" y="3072"/>
                    <a:pt x="10642" y="3072"/>
                    <a:pt x="12209" y="3073"/>
                  </a:cubicBezTo>
                  <a:cubicBezTo>
                    <a:pt x="13056" y="3072"/>
                    <a:pt x="13903" y="3070"/>
                    <a:pt x="14776" y="3069"/>
                  </a:cubicBezTo>
                  <a:cubicBezTo>
                    <a:pt x="17650" y="3066"/>
                    <a:pt x="20525" y="3071"/>
                    <a:pt x="23399" y="3076"/>
                  </a:cubicBezTo>
                  <a:cubicBezTo>
                    <a:pt x="25466" y="3076"/>
                    <a:pt x="27533" y="3075"/>
                    <a:pt x="29600" y="3073"/>
                  </a:cubicBezTo>
                  <a:cubicBezTo>
                    <a:pt x="35308" y="3070"/>
                    <a:pt x="41017" y="3075"/>
                    <a:pt x="46725" y="3081"/>
                  </a:cubicBezTo>
                  <a:cubicBezTo>
                    <a:pt x="52870" y="3086"/>
                    <a:pt x="59015" y="3084"/>
                    <a:pt x="65160" y="3083"/>
                  </a:cubicBezTo>
                  <a:cubicBezTo>
                    <a:pt x="75816" y="3083"/>
                    <a:pt x="86472" y="3086"/>
                    <a:pt x="97128" y="3093"/>
                  </a:cubicBezTo>
                  <a:cubicBezTo>
                    <a:pt x="112535" y="3102"/>
                    <a:pt x="127942" y="3105"/>
                    <a:pt x="143349" y="3107"/>
                  </a:cubicBezTo>
                  <a:cubicBezTo>
                    <a:pt x="168343" y="3109"/>
                    <a:pt x="193338" y="3117"/>
                    <a:pt x="218332" y="3128"/>
                  </a:cubicBezTo>
                  <a:cubicBezTo>
                    <a:pt x="242618" y="3139"/>
                    <a:pt x="266904" y="3147"/>
                    <a:pt x="291190" y="3152"/>
                  </a:cubicBezTo>
                  <a:cubicBezTo>
                    <a:pt x="293434" y="3152"/>
                    <a:pt x="293434" y="3152"/>
                    <a:pt x="295723" y="3153"/>
                  </a:cubicBezTo>
                  <a:cubicBezTo>
                    <a:pt x="303227" y="3154"/>
                    <a:pt x="310731" y="3156"/>
                    <a:pt x="318234" y="3157"/>
                  </a:cubicBezTo>
                  <a:cubicBezTo>
                    <a:pt x="380532" y="3169"/>
                    <a:pt x="442829" y="3190"/>
                    <a:pt x="505127" y="3216"/>
                  </a:cubicBezTo>
                  <a:cubicBezTo>
                    <a:pt x="505127" y="3599"/>
                    <a:pt x="505127" y="3983"/>
                    <a:pt x="505127" y="4378"/>
                  </a:cubicBezTo>
                  <a:cubicBezTo>
                    <a:pt x="504075" y="4380"/>
                    <a:pt x="503023" y="4381"/>
                    <a:pt x="501940" y="4383"/>
                  </a:cubicBezTo>
                  <a:cubicBezTo>
                    <a:pt x="439676" y="4476"/>
                    <a:pt x="377413" y="4582"/>
                    <a:pt x="315149" y="4703"/>
                  </a:cubicBezTo>
                  <a:cubicBezTo>
                    <a:pt x="307681" y="4718"/>
                    <a:pt x="300212" y="4732"/>
                    <a:pt x="292744" y="4747"/>
                  </a:cubicBezTo>
                  <a:cubicBezTo>
                    <a:pt x="291257" y="4750"/>
                    <a:pt x="289770" y="4753"/>
                    <a:pt x="288238" y="4756"/>
                  </a:cubicBezTo>
                  <a:cubicBezTo>
                    <a:pt x="264131" y="4802"/>
                    <a:pt x="240025" y="4840"/>
                    <a:pt x="215918" y="4875"/>
                  </a:cubicBezTo>
                  <a:cubicBezTo>
                    <a:pt x="191200" y="4911"/>
                    <a:pt x="166483" y="4956"/>
                    <a:pt x="141765" y="5009"/>
                  </a:cubicBezTo>
                  <a:cubicBezTo>
                    <a:pt x="126501" y="5041"/>
                    <a:pt x="111237" y="5067"/>
                    <a:pt x="95973" y="5084"/>
                  </a:cubicBezTo>
                  <a:cubicBezTo>
                    <a:pt x="85519" y="5096"/>
                    <a:pt x="75066" y="5117"/>
                    <a:pt x="64613" y="5144"/>
                  </a:cubicBezTo>
                  <a:cubicBezTo>
                    <a:pt x="58573" y="5160"/>
                    <a:pt x="52533" y="5171"/>
                    <a:pt x="46494" y="5173"/>
                  </a:cubicBezTo>
                  <a:cubicBezTo>
                    <a:pt x="40972" y="5175"/>
                    <a:pt x="35451" y="5187"/>
                    <a:pt x="29930" y="5208"/>
                  </a:cubicBezTo>
                  <a:cubicBezTo>
                    <a:pt x="27925" y="5214"/>
                    <a:pt x="25920" y="5215"/>
                    <a:pt x="23915" y="5213"/>
                  </a:cubicBezTo>
                  <a:cubicBezTo>
                    <a:pt x="21204" y="5210"/>
                    <a:pt x="18495" y="5221"/>
                    <a:pt x="15784" y="5236"/>
                  </a:cubicBezTo>
                  <a:cubicBezTo>
                    <a:pt x="13519" y="5240"/>
                    <a:pt x="13519" y="5240"/>
                    <a:pt x="11208" y="5244"/>
                  </a:cubicBezTo>
                  <a:cubicBezTo>
                    <a:pt x="7596" y="5175"/>
                    <a:pt x="7596" y="5175"/>
                    <a:pt x="5406" y="7864"/>
                  </a:cubicBezTo>
                  <a:cubicBezTo>
                    <a:pt x="5179" y="11035"/>
                    <a:pt x="5098" y="14087"/>
                    <a:pt x="5119" y="17258"/>
                  </a:cubicBezTo>
                  <a:cubicBezTo>
                    <a:pt x="5116" y="18241"/>
                    <a:pt x="5113" y="19223"/>
                    <a:pt x="5110" y="20236"/>
                  </a:cubicBezTo>
                  <a:cubicBezTo>
                    <a:pt x="5104" y="23547"/>
                    <a:pt x="5114" y="26859"/>
                    <a:pt x="5124" y="30170"/>
                  </a:cubicBezTo>
                  <a:cubicBezTo>
                    <a:pt x="5122" y="32537"/>
                    <a:pt x="5120" y="34904"/>
                    <a:pt x="5117" y="37271"/>
                  </a:cubicBezTo>
                  <a:cubicBezTo>
                    <a:pt x="5111" y="43716"/>
                    <a:pt x="5120" y="50160"/>
                    <a:pt x="5132" y="56605"/>
                  </a:cubicBezTo>
                  <a:cubicBezTo>
                    <a:pt x="5142" y="63345"/>
                    <a:pt x="5140" y="70084"/>
                    <a:pt x="5140" y="76824"/>
                  </a:cubicBezTo>
                  <a:cubicBezTo>
                    <a:pt x="5141" y="88151"/>
                    <a:pt x="5151" y="99478"/>
                    <a:pt x="5167" y="110805"/>
                  </a:cubicBezTo>
                  <a:cubicBezTo>
                    <a:pt x="5185" y="123896"/>
                    <a:pt x="5191" y="136986"/>
                    <a:pt x="5190" y="150077"/>
                  </a:cubicBezTo>
                  <a:cubicBezTo>
                    <a:pt x="5190" y="162664"/>
                    <a:pt x="5196" y="175252"/>
                    <a:pt x="5205" y="187839"/>
                  </a:cubicBezTo>
                  <a:cubicBezTo>
                    <a:pt x="5209" y="193197"/>
                    <a:pt x="5211" y="198554"/>
                    <a:pt x="5212" y="203911"/>
                  </a:cubicBezTo>
                  <a:cubicBezTo>
                    <a:pt x="5213" y="210228"/>
                    <a:pt x="5220" y="216544"/>
                    <a:pt x="5232" y="222861"/>
                  </a:cubicBezTo>
                  <a:cubicBezTo>
                    <a:pt x="5235" y="225177"/>
                    <a:pt x="5237" y="227493"/>
                    <a:pt x="5236" y="229809"/>
                  </a:cubicBezTo>
                  <a:cubicBezTo>
                    <a:pt x="5236" y="232976"/>
                    <a:pt x="5242" y="236143"/>
                    <a:pt x="5251" y="239311"/>
                  </a:cubicBezTo>
                  <a:cubicBezTo>
                    <a:pt x="5249" y="240222"/>
                    <a:pt x="5247" y="241134"/>
                    <a:pt x="5245" y="242074"/>
                  </a:cubicBezTo>
                  <a:cubicBezTo>
                    <a:pt x="5270" y="247772"/>
                    <a:pt x="5763" y="253244"/>
                    <a:pt x="6568" y="258887"/>
                  </a:cubicBezTo>
                  <a:cubicBezTo>
                    <a:pt x="4244" y="257725"/>
                    <a:pt x="4244" y="257725"/>
                    <a:pt x="3527" y="255606"/>
                  </a:cubicBezTo>
                  <a:cubicBezTo>
                    <a:pt x="2797" y="251457"/>
                    <a:pt x="2923" y="247283"/>
                    <a:pt x="2934" y="243083"/>
                  </a:cubicBezTo>
                  <a:cubicBezTo>
                    <a:pt x="2932" y="242065"/>
                    <a:pt x="2930" y="241046"/>
                    <a:pt x="2929" y="239996"/>
                  </a:cubicBezTo>
                  <a:cubicBezTo>
                    <a:pt x="2924" y="236577"/>
                    <a:pt x="2928" y="233157"/>
                    <a:pt x="2931" y="229737"/>
                  </a:cubicBezTo>
                  <a:cubicBezTo>
                    <a:pt x="2930" y="227288"/>
                    <a:pt x="2928" y="224839"/>
                    <a:pt x="2925" y="222390"/>
                  </a:cubicBezTo>
                  <a:cubicBezTo>
                    <a:pt x="2920" y="215735"/>
                    <a:pt x="2922" y="209079"/>
                    <a:pt x="2926" y="202424"/>
                  </a:cubicBezTo>
                  <a:cubicBezTo>
                    <a:pt x="2929" y="195470"/>
                    <a:pt x="2926" y="188515"/>
                    <a:pt x="2924" y="181561"/>
                  </a:cubicBezTo>
                  <a:cubicBezTo>
                    <a:pt x="2922" y="169885"/>
                    <a:pt x="2925" y="158210"/>
                    <a:pt x="2930" y="146534"/>
                  </a:cubicBezTo>
                  <a:cubicBezTo>
                    <a:pt x="2936" y="133016"/>
                    <a:pt x="2934" y="119497"/>
                    <a:pt x="2928" y="105979"/>
                  </a:cubicBezTo>
                  <a:cubicBezTo>
                    <a:pt x="2923" y="94388"/>
                    <a:pt x="2922" y="82797"/>
                    <a:pt x="2925" y="71206"/>
                  </a:cubicBezTo>
                  <a:cubicBezTo>
                    <a:pt x="2927" y="64276"/>
                    <a:pt x="2927" y="57347"/>
                    <a:pt x="2923" y="50417"/>
                  </a:cubicBezTo>
                  <a:cubicBezTo>
                    <a:pt x="2920" y="43907"/>
                    <a:pt x="2922" y="37396"/>
                    <a:pt x="2929" y="30886"/>
                  </a:cubicBezTo>
                  <a:cubicBezTo>
                    <a:pt x="2931" y="28490"/>
                    <a:pt x="2930" y="26093"/>
                    <a:pt x="2927" y="23697"/>
                  </a:cubicBezTo>
                  <a:cubicBezTo>
                    <a:pt x="2924" y="20441"/>
                    <a:pt x="2928" y="17184"/>
                    <a:pt x="2934" y="13928"/>
                  </a:cubicBezTo>
                  <a:cubicBezTo>
                    <a:pt x="2932" y="12967"/>
                    <a:pt x="2929" y="12006"/>
                    <a:pt x="2926" y="11016"/>
                  </a:cubicBezTo>
                  <a:cubicBezTo>
                    <a:pt x="2953" y="3271"/>
                    <a:pt x="2953" y="3271"/>
                    <a:pt x="7600" y="3072"/>
                  </a:cubicBezTo>
                  <a:close/>
                </a:path>
              </a:pathLst>
            </a:custGeom>
            <a:solidFill>
              <a:srgbClr val="545557"/>
            </a:solidFill>
            <a:ln w="1162" cap="flat">
              <a:noFill/>
              <a:prstDash val="solid"/>
              <a:miter/>
            </a:ln>
          </p:spPr>
          <p:txBody>
            <a:bodyPr/>
            <a:lstStyle/>
            <a:p>
              <a:endParaRPr lang="en-GB"/>
            </a:p>
          </p:txBody>
        </p:sp>
        <p:sp>
          <p:nvSpPr>
            <p:cNvPr id="1094" name="Freeform 1093">
              <a:extLst>
                <a:ext uri="{FF2B5EF4-FFF2-40B4-BE49-F238E27FC236}">
                  <a16:creationId xmlns:a16="http://schemas.microsoft.com/office/drawing/2014/main" id="{736792C5-695B-F3DA-170E-4120F4827372}"/>
                </a:ext>
              </a:extLst>
            </p:cNvPr>
            <p:cNvSpPr/>
            <p:nvPr/>
          </p:nvSpPr>
          <p:spPr>
            <a:xfrm>
              <a:off x="3737198" y="3629366"/>
              <a:ext cx="57536" cy="148178"/>
            </a:xfrm>
            <a:custGeom>
              <a:avLst/>
              <a:gdLst>
                <a:gd name="csX0" fmla="*/ 56717 w 57536"/>
                <a:gd name="csY0" fmla="*/ 3123 h 148178"/>
                <a:gd name="csX1" fmla="*/ 59042 w 57536"/>
                <a:gd name="csY1" fmla="*/ 3123 h 148178"/>
                <a:gd name="csX2" fmla="*/ 60375 w 57536"/>
                <a:gd name="csY2" fmla="*/ 14807 h 148178"/>
                <a:gd name="csX3" fmla="*/ 60400 w 57536"/>
                <a:gd name="csY3" fmla="*/ 18308 h 148178"/>
                <a:gd name="csX4" fmla="*/ 60410 w 57536"/>
                <a:gd name="csY4" fmla="*/ 22108 h 148178"/>
                <a:gd name="csX5" fmla="*/ 60433 w 57536"/>
                <a:gd name="csY5" fmla="*/ 26141 h 148178"/>
                <a:gd name="csX6" fmla="*/ 60481 w 57536"/>
                <a:gd name="csY6" fmla="*/ 39335 h 148178"/>
                <a:gd name="csX7" fmla="*/ 60495 w 57536"/>
                <a:gd name="csY7" fmla="*/ 43886 h 148178"/>
                <a:gd name="csX8" fmla="*/ 60544 w 57536"/>
                <a:gd name="csY8" fmla="*/ 65253 h 148178"/>
                <a:gd name="csX9" fmla="*/ 60632 w 57536"/>
                <a:gd name="csY9" fmla="*/ 89901 h 148178"/>
                <a:gd name="csX10" fmla="*/ 60690 w 57536"/>
                <a:gd name="csY10" fmla="*/ 111269 h 148178"/>
                <a:gd name="csX11" fmla="*/ 60731 w 57536"/>
                <a:gd name="csY11" fmla="*/ 120356 h 148178"/>
                <a:gd name="csX12" fmla="*/ 60750 w 57536"/>
                <a:gd name="csY12" fmla="*/ 133042 h 148178"/>
                <a:gd name="csX13" fmla="*/ 60795 w 57536"/>
                <a:gd name="csY13" fmla="*/ 136850 h 148178"/>
                <a:gd name="csX14" fmla="*/ 58163 w 57536"/>
                <a:gd name="csY14" fmla="*/ 149169 h 148178"/>
                <a:gd name="csX15" fmla="*/ 50477 w 57536"/>
                <a:gd name="csY15" fmla="*/ 151280 h 148178"/>
                <a:gd name="csX16" fmla="*/ 47469 w 57536"/>
                <a:gd name="csY16" fmla="*/ 151301 h 148178"/>
                <a:gd name="csX17" fmla="*/ 44252 w 57536"/>
                <a:gd name="csY17" fmla="*/ 151251 h 148178"/>
                <a:gd name="csX18" fmla="*/ 40927 w 57536"/>
                <a:gd name="csY18" fmla="*/ 151247 h 148178"/>
                <a:gd name="csX19" fmla="*/ 33982 w 57536"/>
                <a:gd name="csY19" fmla="*/ 151193 h 148178"/>
                <a:gd name="csX20" fmla="*/ 23324 w 57536"/>
                <a:gd name="csY20" fmla="*/ 151146 h 148178"/>
                <a:gd name="csX21" fmla="*/ 16578 w 57536"/>
                <a:gd name="csY21" fmla="*/ 151105 h 148178"/>
                <a:gd name="csX22" fmla="*/ 13346 w 57536"/>
                <a:gd name="csY22" fmla="*/ 151097 h 148178"/>
                <a:gd name="csX23" fmla="*/ 10361 w 57536"/>
                <a:gd name="csY23" fmla="*/ 151053 h 148178"/>
                <a:gd name="csX24" fmla="*/ 7729 w 57536"/>
                <a:gd name="csY24" fmla="*/ 151026 h 148178"/>
                <a:gd name="csX25" fmla="*/ 3259 w 57536"/>
                <a:gd name="csY25" fmla="*/ 148391 h 148178"/>
                <a:gd name="csX26" fmla="*/ 15897 w 57536"/>
                <a:gd name="csY26" fmla="*/ 146983 h 148178"/>
                <a:gd name="csX27" fmla="*/ 22198 w 57536"/>
                <a:gd name="csY27" fmla="*/ 146883 h 148178"/>
                <a:gd name="csX28" fmla="*/ 32160 w 57536"/>
                <a:gd name="csY28" fmla="*/ 146762 h 148178"/>
                <a:gd name="csX29" fmla="*/ 41755 w 57536"/>
                <a:gd name="csY29" fmla="*/ 146620 h 148178"/>
                <a:gd name="csX30" fmla="*/ 44778 w 57536"/>
                <a:gd name="csY30" fmla="*/ 146609 h 148178"/>
                <a:gd name="csX31" fmla="*/ 52069 w 57536"/>
                <a:gd name="csY31" fmla="*/ 146066 h 148178"/>
                <a:gd name="csX32" fmla="*/ 54709 w 57536"/>
                <a:gd name="csY32" fmla="*/ 137697 h 148178"/>
                <a:gd name="csX33" fmla="*/ 54743 w 57536"/>
                <a:gd name="csY33" fmla="*/ 134683 h 148178"/>
                <a:gd name="csX34" fmla="*/ 54745 w 57536"/>
                <a:gd name="csY34" fmla="*/ 131384 h 148178"/>
                <a:gd name="csX35" fmla="*/ 54775 w 57536"/>
                <a:gd name="csY35" fmla="*/ 127901 h 148178"/>
                <a:gd name="csX36" fmla="*/ 54834 w 57536"/>
                <a:gd name="csY36" fmla="*/ 116454 h 148178"/>
                <a:gd name="csX37" fmla="*/ 54893 w 57536"/>
                <a:gd name="csY37" fmla="*/ 108474 h 148178"/>
                <a:gd name="csX38" fmla="*/ 55024 w 57536"/>
                <a:gd name="csY38" fmla="*/ 87397 h 148178"/>
                <a:gd name="csX39" fmla="*/ 55243 w 57536"/>
                <a:gd name="csY39" fmla="*/ 53825 h 148178"/>
                <a:gd name="csX40" fmla="*/ 55306 w 57536"/>
                <a:gd name="csY40" fmla="*/ 42162 h 148178"/>
                <a:gd name="csX41" fmla="*/ 56717 w 57536"/>
                <a:gd name="csY41" fmla="*/ 3123 h 1481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57536" h="148178">
                  <a:moveTo>
                    <a:pt x="56717" y="3123"/>
                  </a:moveTo>
                  <a:cubicBezTo>
                    <a:pt x="57485" y="3123"/>
                    <a:pt x="58252" y="3123"/>
                    <a:pt x="59042" y="3123"/>
                  </a:cubicBezTo>
                  <a:cubicBezTo>
                    <a:pt x="59932" y="7083"/>
                    <a:pt x="60355" y="10751"/>
                    <a:pt x="60375" y="14807"/>
                  </a:cubicBezTo>
                  <a:cubicBezTo>
                    <a:pt x="60383" y="15962"/>
                    <a:pt x="60392" y="17118"/>
                    <a:pt x="60400" y="18308"/>
                  </a:cubicBezTo>
                  <a:cubicBezTo>
                    <a:pt x="60403" y="19562"/>
                    <a:pt x="60406" y="20816"/>
                    <a:pt x="60410" y="22108"/>
                  </a:cubicBezTo>
                  <a:cubicBezTo>
                    <a:pt x="60421" y="24104"/>
                    <a:pt x="60421" y="24104"/>
                    <a:pt x="60433" y="26141"/>
                  </a:cubicBezTo>
                  <a:cubicBezTo>
                    <a:pt x="60456" y="30539"/>
                    <a:pt x="60469" y="34937"/>
                    <a:pt x="60481" y="39335"/>
                  </a:cubicBezTo>
                  <a:cubicBezTo>
                    <a:pt x="60486" y="40837"/>
                    <a:pt x="60490" y="42339"/>
                    <a:pt x="60495" y="43886"/>
                  </a:cubicBezTo>
                  <a:cubicBezTo>
                    <a:pt x="60517" y="51009"/>
                    <a:pt x="60534" y="58131"/>
                    <a:pt x="60544" y="65253"/>
                  </a:cubicBezTo>
                  <a:cubicBezTo>
                    <a:pt x="60555" y="73469"/>
                    <a:pt x="60586" y="81685"/>
                    <a:pt x="60632" y="89901"/>
                  </a:cubicBezTo>
                  <a:cubicBezTo>
                    <a:pt x="60672" y="97024"/>
                    <a:pt x="60685" y="104146"/>
                    <a:pt x="60690" y="111269"/>
                  </a:cubicBezTo>
                  <a:cubicBezTo>
                    <a:pt x="60696" y="114298"/>
                    <a:pt x="60709" y="117327"/>
                    <a:pt x="60731" y="120356"/>
                  </a:cubicBezTo>
                  <a:cubicBezTo>
                    <a:pt x="60759" y="124585"/>
                    <a:pt x="60758" y="128813"/>
                    <a:pt x="60750" y="133042"/>
                  </a:cubicBezTo>
                  <a:cubicBezTo>
                    <a:pt x="60765" y="134299"/>
                    <a:pt x="60780" y="135555"/>
                    <a:pt x="60795" y="136850"/>
                  </a:cubicBezTo>
                  <a:cubicBezTo>
                    <a:pt x="60736" y="145257"/>
                    <a:pt x="60736" y="145257"/>
                    <a:pt x="58163" y="149169"/>
                  </a:cubicBezTo>
                  <a:cubicBezTo>
                    <a:pt x="55304" y="150864"/>
                    <a:pt x="53778" y="151292"/>
                    <a:pt x="50477" y="151280"/>
                  </a:cubicBezTo>
                  <a:cubicBezTo>
                    <a:pt x="48988" y="151290"/>
                    <a:pt x="48988" y="151290"/>
                    <a:pt x="47469" y="151301"/>
                  </a:cubicBezTo>
                  <a:cubicBezTo>
                    <a:pt x="46407" y="151285"/>
                    <a:pt x="45346" y="151268"/>
                    <a:pt x="44252" y="151251"/>
                  </a:cubicBezTo>
                  <a:cubicBezTo>
                    <a:pt x="43155" y="151250"/>
                    <a:pt x="42058" y="151248"/>
                    <a:pt x="40927" y="151247"/>
                  </a:cubicBezTo>
                  <a:cubicBezTo>
                    <a:pt x="38612" y="151240"/>
                    <a:pt x="36297" y="151222"/>
                    <a:pt x="33982" y="151193"/>
                  </a:cubicBezTo>
                  <a:cubicBezTo>
                    <a:pt x="30429" y="151151"/>
                    <a:pt x="26877" y="151146"/>
                    <a:pt x="23324" y="151146"/>
                  </a:cubicBezTo>
                  <a:cubicBezTo>
                    <a:pt x="21075" y="151135"/>
                    <a:pt x="18827" y="151121"/>
                    <a:pt x="16578" y="151105"/>
                  </a:cubicBezTo>
                  <a:cubicBezTo>
                    <a:pt x="15512" y="151103"/>
                    <a:pt x="14445" y="151100"/>
                    <a:pt x="13346" y="151097"/>
                  </a:cubicBezTo>
                  <a:cubicBezTo>
                    <a:pt x="12361" y="151083"/>
                    <a:pt x="11376" y="151068"/>
                    <a:pt x="10361" y="151053"/>
                  </a:cubicBezTo>
                  <a:cubicBezTo>
                    <a:pt x="9492" y="151044"/>
                    <a:pt x="8624" y="151035"/>
                    <a:pt x="7729" y="151026"/>
                  </a:cubicBezTo>
                  <a:cubicBezTo>
                    <a:pt x="5583" y="150715"/>
                    <a:pt x="5583" y="150715"/>
                    <a:pt x="3259" y="148391"/>
                  </a:cubicBezTo>
                  <a:cubicBezTo>
                    <a:pt x="7168" y="146436"/>
                    <a:pt x="11595" y="147020"/>
                    <a:pt x="15897" y="146983"/>
                  </a:cubicBezTo>
                  <a:cubicBezTo>
                    <a:pt x="17998" y="146951"/>
                    <a:pt x="20098" y="146917"/>
                    <a:pt x="22198" y="146883"/>
                  </a:cubicBezTo>
                  <a:cubicBezTo>
                    <a:pt x="25519" y="146835"/>
                    <a:pt x="28840" y="146793"/>
                    <a:pt x="32160" y="146762"/>
                  </a:cubicBezTo>
                  <a:cubicBezTo>
                    <a:pt x="35359" y="146730"/>
                    <a:pt x="38557" y="146677"/>
                    <a:pt x="41755" y="146620"/>
                  </a:cubicBezTo>
                  <a:cubicBezTo>
                    <a:pt x="42752" y="146616"/>
                    <a:pt x="43750" y="146613"/>
                    <a:pt x="44778" y="146609"/>
                  </a:cubicBezTo>
                  <a:cubicBezTo>
                    <a:pt x="47864" y="146585"/>
                    <a:pt x="47864" y="146585"/>
                    <a:pt x="52069" y="146066"/>
                  </a:cubicBezTo>
                  <a:cubicBezTo>
                    <a:pt x="54455" y="142488"/>
                    <a:pt x="54686" y="141739"/>
                    <a:pt x="54709" y="137697"/>
                  </a:cubicBezTo>
                  <a:cubicBezTo>
                    <a:pt x="54720" y="136703"/>
                    <a:pt x="54732" y="135708"/>
                    <a:pt x="54743" y="134683"/>
                  </a:cubicBezTo>
                  <a:cubicBezTo>
                    <a:pt x="54744" y="133594"/>
                    <a:pt x="54745" y="132506"/>
                    <a:pt x="54745" y="131384"/>
                  </a:cubicBezTo>
                  <a:cubicBezTo>
                    <a:pt x="54760" y="129660"/>
                    <a:pt x="54760" y="129660"/>
                    <a:pt x="54775" y="127901"/>
                  </a:cubicBezTo>
                  <a:cubicBezTo>
                    <a:pt x="54805" y="124086"/>
                    <a:pt x="54819" y="120270"/>
                    <a:pt x="54834" y="116454"/>
                  </a:cubicBezTo>
                  <a:cubicBezTo>
                    <a:pt x="54852" y="113794"/>
                    <a:pt x="54872" y="111134"/>
                    <a:pt x="54893" y="108474"/>
                  </a:cubicBezTo>
                  <a:cubicBezTo>
                    <a:pt x="54947" y="101448"/>
                    <a:pt x="54987" y="94423"/>
                    <a:pt x="55024" y="87397"/>
                  </a:cubicBezTo>
                  <a:cubicBezTo>
                    <a:pt x="55084" y="76206"/>
                    <a:pt x="55161" y="65016"/>
                    <a:pt x="55243" y="53825"/>
                  </a:cubicBezTo>
                  <a:cubicBezTo>
                    <a:pt x="55269" y="49937"/>
                    <a:pt x="55288" y="46050"/>
                    <a:pt x="55306" y="42162"/>
                  </a:cubicBezTo>
                  <a:cubicBezTo>
                    <a:pt x="55383" y="29105"/>
                    <a:pt x="55685" y="16142"/>
                    <a:pt x="56717" y="3123"/>
                  </a:cubicBezTo>
                  <a:close/>
                </a:path>
              </a:pathLst>
            </a:custGeom>
            <a:solidFill>
              <a:srgbClr val="272828"/>
            </a:solidFill>
            <a:ln w="1162" cap="flat">
              <a:noFill/>
              <a:prstDash val="solid"/>
              <a:miter/>
            </a:ln>
          </p:spPr>
          <p:txBody>
            <a:bodyPr/>
            <a:lstStyle/>
            <a:p>
              <a:endParaRPr lang="en-GB"/>
            </a:p>
          </p:txBody>
        </p:sp>
        <p:sp>
          <p:nvSpPr>
            <p:cNvPr id="1101" name="Freeform 1100">
              <a:extLst>
                <a:ext uri="{FF2B5EF4-FFF2-40B4-BE49-F238E27FC236}">
                  <a16:creationId xmlns:a16="http://schemas.microsoft.com/office/drawing/2014/main" id="{D7ABF6DD-C10A-A4AA-2342-0E8EAEF24B35}"/>
                </a:ext>
              </a:extLst>
            </p:cNvPr>
            <p:cNvSpPr/>
            <p:nvPr/>
          </p:nvSpPr>
          <p:spPr>
            <a:xfrm>
              <a:off x="3378644" y="3477126"/>
              <a:ext cx="21533" cy="347480"/>
            </a:xfrm>
            <a:custGeom>
              <a:avLst/>
              <a:gdLst>
                <a:gd name="csX0" fmla="*/ 22130 w 21533"/>
                <a:gd name="csY0" fmla="*/ 2992 h 347480"/>
                <a:gd name="csX1" fmla="*/ 24454 w 21533"/>
                <a:gd name="csY1" fmla="*/ 4154 h 347480"/>
                <a:gd name="csX2" fmla="*/ 22330 w 21533"/>
                <a:gd name="csY2" fmla="*/ 6034 h 347480"/>
                <a:gd name="csX3" fmla="*/ 10222 w 21533"/>
                <a:gd name="csY3" fmla="*/ 23606 h 347480"/>
                <a:gd name="csX4" fmla="*/ 8147 w 21533"/>
                <a:gd name="csY4" fmla="*/ 28376 h 347480"/>
                <a:gd name="csX5" fmla="*/ 6736 w 21533"/>
                <a:gd name="csY5" fmla="*/ 36447 h 347480"/>
                <a:gd name="csX6" fmla="*/ 6722 w 21533"/>
                <a:gd name="csY6" fmla="*/ 39848 h 347480"/>
                <a:gd name="csX7" fmla="*/ 6742 w 21533"/>
                <a:gd name="csY7" fmla="*/ 43575 h 347480"/>
                <a:gd name="csX8" fmla="*/ 6736 w 21533"/>
                <a:gd name="csY8" fmla="*/ 47542 h 347480"/>
                <a:gd name="csX9" fmla="*/ 6758 w 21533"/>
                <a:gd name="csY9" fmla="*/ 60748 h 347480"/>
                <a:gd name="csX10" fmla="*/ 6757 w 21533"/>
                <a:gd name="csY10" fmla="*/ 70196 h 347480"/>
                <a:gd name="csX11" fmla="*/ 6776 w 21533"/>
                <a:gd name="csY11" fmla="*/ 90561 h 347480"/>
                <a:gd name="csX12" fmla="*/ 6804 w 21533"/>
                <a:gd name="csY12" fmla="*/ 120006 h 347480"/>
                <a:gd name="csX13" fmla="*/ 6847 w 21533"/>
                <a:gd name="csY13" fmla="*/ 167777 h 347480"/>
                <a:gd name="csX14" fmla="*/ 6894 w 21533"/>
                <a:gd name="csY14" fmla="*/ 214184 h 347480"/>
                <a:gd name="csX15" fmla="*/ 6896 w 21533"/>
                <a:gd name="csY15" fmla="*/ 217074 h 347480"/>
                <a:gd name="csX16" fmla="*/ 6905 w 21533"/>
                <a:gd name="csY16" fmla="*/ 231422 h 347480"/>
                <a:gd name="csX17" fmla="*/ 7022 w 21533"/>
                <a:gd name="csY17" fmla="*/ 350472 h 347480"/>
                <a:gd name="csX18" fmla="*/ 3380 w 21533"/>
                <a:gd name="csY18" fmla="*/ 339414 h 347480"/>
                <a:gd name="csX19" fmla="*/ 3364 w 21533"/>
                <a:gd name="csY19" fmla="*/ 336136 h 347480"/>
                <a:gd name="csX20" fmla="*/ 3365 w 21533"/>
                <a:gd name="csY20" fmla="*/ 332528 h 347480"/>
                <a:gd name="csX21" fmla="*/ 3352 w 21533"/>
                <a:gd name="csY21" fmla="*/ 328699 h 347480"/>
                <a:gd name="csX22" fmla="*/ 3330 w 21533"/>
                <a:gd name="csY22" fmla="*/ 315933 h 347480"/>
                <a:gd name="csX23" fmla="*/ 3307 w 21533"/>
                <a:gd name="csY23" fmla="*/ 306806 h 347480"/>
                <a:gd name="csX24" fmla="*/ 3262 w 21533"/>
                <a:gd name="csY24" fmla="*/ 279358 h 347480"/>
                <a:gd name="csX25" fmla="*/ 3244 w 21533"/>
                <a:gd name="csY25" fmla="*/ 266421 h 347480"/>
                <a:gd name="csX26" fmla="*/ 3199 w 21533"/>
                <a:gd name="csY26" fmla="*/ 223393 h 347480"/>
                <a:gd name="csX27" fmla="*/ 3193 w 21533"/>
                <a:gd name="csY27" fmla="*/ 212225 h 347480"/>
                <a:gd name="csX28" fmla="*/ 3191 w 21533"/>
                <a:gd name="csY28" fmla="*/ 209421 h 347480"/>
                <a:gd name="csX29" fmla="*/ 3114 w 21533"/>
                <a:gd name="csY29" fmla="*/ 164523 h 347480"/>
                <a:gd name="csX30" fmla="*/ 3051 w 21533"/>
                <a:gd name="csY30" fmla="*/ 118388 h 347480"/>
                <a:gd name="csX31" fmla="*/ 3009 w 21533"/>
                <a:gd name="csY31" fmla="*/ 92501 h 347480"/>
                <a:gd name="csX32" fmla="*/ 2985 w 21533"/>
                <a:gd name="csY32" fmla="*/ 70439 h 347480"/>
                <a:gd name="csX33" fmla="*/ 2966 w 21533"/>
                <a:gd name="csY33" fmla="*/ 59199 h 347480"/>
                <a:gd name="csX34" fmla="*/ 11109 w 21533"/>
                <a:gd name="csY34" fmla="*/ 13767 h 347480"/>
                <a:gd name="csX35" fmla="*/ 13995 w 21533"/>
                <a:gd name="csY35" fmla="*/ 11127 h 347480"/>
                <a:gd name="csX36" fmla="*/ 16342 w 21533"/>
                <a:gd name="csY36" fmla="*/ 8780 h 347480"/>
                <a:gd name="csX37" fmla="*/ 22130 w 21533"/>
                <a:gd name="csY37" fmla="*/ 2992 h 347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21533" h="347480">
                  <a:moveTo>
                    <a:pt x="22130" y="2992"/>
                  </a:moveTo>
                  <a:cubicBezTo>
                    <a:pt x="22897" y="3376"/>
                    <a:pt x="23664" y="3759"/>
                    <a:pt x="24454" y="4154"/>
                  </a:cubicBezTo>
                  <a:cubicBezTo>
                    <a:pt x="23753" y="4774"/>
                    <a:pt x="23052" y="5395"/>
                    <a:pt x="22330" y="6034"/>
                  </a:cubicBezTo>
                  <a:cubicBezTo>
                    <a:pt x="16503" y="11465"/>
                    <a:pt x="12752" y="16017"/>
                    <a:pt x="10222" y="23606"/>
                  </a:cubicBezTo>
                  <a:cubicBezTo>
                    <a:pt x="9346" y="26235"/>
                    <a:pt x="9346" y="26235"/>
                    <a:pt x="8147" y="28376"/>
                  </a:cubicBezTo>
                  <a:cubicBezTo>
                    <a:pt x="6846" y="31276"/>
                    <a:pt x="6733" y="33276"/>
                    <a:pt x="6736" y="36447"/>
                  </a:cubicBezTo>
                  <a:cubicBezTo>
                    <a:pt x="6731" y="37569"/>
                    <a:pt x="6727" y="38692"/>
                    <a:pt x="6722" y="39848"/>
                  </a:cubicBezTo>
                  <a:cubicBezTo>
                    <a:pt x="6729" y="41078"/>
                    <a:pt x="6735" y="42308"/>
                    <a:pt x="6742" y="43575"/>
                  </a:cubicBezTo>
                  <a:cubicBezTo>
                    <a:pt x="6740" y="44884"/>
                    <a:pt x="6738" y="46193"/>
                    <a:pt x="6736" y="47542"/>
                  </a:cubicBezTo>
                  <a:cubicBezTo>
                    <a:pt x="6733" y="51944"/>
                    <a:pt x="6745" y="56346"/>
                    <a:pt x="6758" y="60748"/>
                  </a:cubicBezTo>
                  <a:cubicBezTo>
                    <a:pt x="6760" y="63898"/>
                    <a:pt x="6758" y="67047"/>
                    <a:pt x="6757" y="70196"/>
                  </a:cubicBezTo>
                  <a:cubicBezTo>
                    <a:pt x="6756" y="76985"/>
                    <a:pt x="6763" y="83773"/>
                    <a:pt x="6776" y="90561"/>
                  </a:cubicBezTo>
                  <a:cubicBezTo>
                    <a:pt x="6795" y="100376"/>
                    <a:pt x="6801" y="110191"/>
                    <a:pt x="6804" y="120006"/>
                  </a:cubicBezTo>
                  <a:cubicBezTo>
                    <a:pt x="6809" y="135930"/>
                    <a:pt x="6825" y="151853"/>
                    <a:pt x="6847" y="167777"/>
                  </a:cubicBezTo>
                  <a:cubicBezTo>
                    <a:pt x="6868" y="183246"/>
                    <a:pt x="6884" y="198715"/>
                    <a:pt x="6894" y="214184"/>
                  </a:cubicBezTo>
                  <a:cubicBezTo>
                    <a:pt x="6895" y="215138"/>
                    <a:pt x="6896" y="216091"/>
                    <a:pt x="6896" y="217074"/>
                  </a:cubicBezTo>
                  <a:cubicBezTo>
                    <a:pt x="6899" y="221856"/>
                    <a:pt x="6902" y="226639"/>
                    <a:pt x="6905" y="231422"/>
                  </a:cubicBezTo>
                  <a:cubicBezTo>
                    <a:pt x="6929" y="271105"/>
                    <a:pt x="6970" y="310789"/>
                    <a:pt x="7022" y="350472"/>
                  </a:cubicBezTo>
                  <a:cubicBezTo>
                    <a:pt x="3573" y="347024"/>
                    <a:pt x="3390" y="344074"/>
                    <a:pt x="3380" y="339414"/>
                  </a:cubicBezTo>
                  <a:cubicBezTo>
                    <a:pt x="3374" y="338332"/>
                    <a:pt x="3369" y="337250"/>
                    <a:pt x="3364" y="336136"/>
                  </a:cubicBezTo>
                  <a:cubicBezTo>
                    <a:pt x="3364" y="334945"/>
                    <a:pt x="3364" y="333754"/>
                    <a:pt x="3365" y="332528"/>
                  </a:cubicBezTo>
                  <a:cubicBezTo>
                    <a:pt x="3360" y="331264"/>
                    <a:pt x="3356" y="330001"/>
                    <a:pt x="3352" y="328699"/>
                  </a:cubicBezTo>
                  <a:cubicBezTo>
                    <a:pt x="3339" y="324444"/>
                    <a:pt x="3334" y="320189"/>
                    <a:pt x="3330" y="315933"/>
                  </a:cubicBezTo>
                  <a:cubicBezTo>
                    <a:pt x="3323" y="312891"/>
                    <a:pt x="3315" y="309848"/>
                    <a:pt x="3307" y="306806"/>
                  </a:cubicBezTo>
                  <a:cubicBezTo>
                    <a:pt x="3284" y="297656"/>
                    <a:pt x="3272" y="288507"/>
                    <a:pt x="3262" y="279358"/>
                  </a:cubicBezTo>
                  <a:cubicBezTo>
                    <a:pt x="3257" y="275045"/>
                    <a:pt x="3250" y="270733"/>
                    <a:pt x="3244" y="266421"/>
                  </a:cubicBezTo>
                  <a:cubicBezTo>
                    <a:pt x="3224" y="252078"/>
                    <a:pt x="3208" y="237735"/>
                    <a:pt x="3199" y="223393"/>
                  </a:cubicBezTo>
                  <a:cubicBezTo>
                    <a:pt x="3197" y="219670"/>
                    <a:pt x="3195" y="215947"/>
                    <a:pt x="3193" y="212225"/>
                  </a:cubicBezTo>
                  <a:cubicBezTo>
                    <a:pt x="3192" y="211300"/>
                    <a:pt x="3191" y="210374"/>
                    <a:pt x="3191" y="209421"/>
                  </a:cubicBezTo>
                  <a:cubicBezTo>
                    <a:pt x="3181" y="194455"/>
                    <a:pt x="3152" y="179489"/>
                    <a:pt x="3114" y="164523"/>
                  </a:cubicBezTo>
                  <a:cubicBezTo>
                    <a:pt x="3075" y="149144"/>
                    <a:pt x="3055" y="133766"/>
                    <a:pt x="3051" y="118388"/>
                  </a:cubicBezTo>
                  <a:cubicBezTo>
                    <a:pt x="3048" y="109759"/>
                    <a:pt x="3038" y="101130"/>
                    <a:pt x="3009" y="92501"/>
                  </a:cubicBezTo>
                  <a:cubicBezTo>
                    <a:pt x="2983" y="85147"/>
                    <a:pt x="2974" y="77793"/>
                    <a:pt x="2985" y="70439"/>
                  </a:cubicBezTo>
                  <a:cubicBezTo>
                    <a:pt x="2990" y="66692"/>
                    <a:pt x="2986" y="62946"/>
                    <a:pt x="2966" y="59199"/>
                  </a:cubicBezTo>
                  <a:cubicBezTo>
                    <a:pt x="2781" y="22796"/>
                    <a:pt x="2781" y="22796"/>
                    <a:pt x="11109" y="13767"/>
                  </a:cubicBezTo>
                  <a:cubicBezTo>
                    <a:pt x="12061" y="12896"/>
                    <a:pt x="13013" y="12024"/>
                    <a:pt x="13995" y="11127"/>
                  </a:cubicBezTo>
                  <a:cubicBezTo>
                    <a:pt x="14769" y="10352"/>
                    <a:pt x="15544" y="9578"/>
                    <a:pt x="16342" y="8780"/>
                  </a:cubicBezTo>
                  <a:cubicBezTo>
                    <a:pt x="18271" y="6851"/>
                    <a:pt x="20200" y="4921"/>
                    <a:pt x="22130" y="2992"/>
                  </a:cubicBezTo>
                  <a:close/>
                </a:path>
              </a:pathLst>
            </a:custGeom>
            <a:solidFill>
              <a:srgbClr val="8B9091"/>
            </a:solidFill>
            <a:ln w="1162" cap="flat">
              <a:noFill/>
              <a:prstDash val="solid"/>
              <a:miter/>
            </a:ln>
          </p:spPr>
          <p:txBody>
            <a:bodyPr/>
            <a:lstStyle/>
            <a:p>
              <a:endParaRPr lang="en-GB"/>
            </a:p>
          </p:txBody>
        </p:sp>
        <p:sp>
          <p:nvSpPr>
            <p:cNvPr id="1109" name="Freeform 1108">
              <a:extLst>
                <a:ext uri="{FF2B5EF4-FFF2-40B4-BE49-F238E27FC236}">
                  <a16:creationId xmlns:a16="http://schemas.microsoft.com/office/drawing/2014/main" id="{4D205805-AFEB-21D9-845A-DD77F8F45E93}"/>
                </a:ext>
              </a:extLst>
            </p:cNvPr>
            <p:cNvSpPr/>
            <p:nvPr/>
          </p:nvSpPr>
          <p:spPr>
            <a:xfrm>
              <a:off x="3502301" y="3634015"/>
              <a:ext cx="282544" cy="134808"/>
            </a:xfrm>
            <a:custGeom>
              <a:avLst/>
              <a:gdLst>
                <a:gd name="csX0" fmla="*/ 3156 w 282544"/>
                <a:gd name="csY0" fmla="*/ 3127 h 134808"/>
                <a:gd name="csX1" fmla="*/ 4318 w 282544"/>
                <a:gd name="csY1" fmla="*/ 3127 h 134808"/>
                <a:gd name="csX2" fmla="*/ 5480 w 282544"/>
                <a:gd name="csY2" fmla="*/ 134449 h 134808"/>
                <a:gd name="csX3" fmla="*/ 102689 w 282544"/>
                <a:gd name="csY3" fmla="*/ 134506 h 134808"/>
                <a:gd name="csX4" fmla="*/ 122339 w 282544"/>
                <a:gd name="csY4" fmla="*/ 134513 h 134808"/>
                <a:gd name="csX5" fmla="*/ 124827 w 282544"/>
                <a:gd name="csY5" fmla="*/ 134514 h 134808"/>
                <a:gd name="csX6" fmla="*/ 164601 w 282544"/>
                <a:gd name="csY6" fmla="*/ 134539 h 134808"/>
                <a:gd name="csX7" fmla="*/ 205412 w 282544"/>
                <a:gd name="csY7" fmla="*/ 134558 h 134808"/>
                <a:gd name="csX8" fmla="*/ 228338 w 282544"/>
                <a:gd name="csY8" fmla="*/ 134572 h 134808"/>
                <a:gd name="csX9" fmla="*/ 249906 w 282544"/>
                <a:gd name="csY9" fmla="*/ 134580 h 134808"/>
                <a:gd name="csX10" fmla="*/ 257831 w 282544"/>
                <a:gd name="csY10" fmla="*/ 134587 h 134808"/>
                <a:gd name="csX11" fmla="*/ 268634 w 282544"/>
                <a:gd name="csY11" fmla="*/ 134589 h 134808"/>
                <a:gd name="csX12" fmla="*/ 271817 w 282544"/>
                <a:gd name="csY12" fmla="*/ 134599 h 134808"/>
                <a:gd name="csX13" fmla="*/ 285556 w 282544"/>
                <a:gd name="csY13" fmla="*/ 133287 h 134808"/>
                <a:gd name="csX14" fmla="*/ 283232 w 282544"/>
                <a:gd name="csY14" fmla="*/ 137935 h 134808"/>
                <a:gd name="csX15" fmla="*/ 4318 w 282544"/>
                <a:gd name="csY15" fmla="*/ 137935 h 134808"/>
                <a:gd name="csX16" fmla="*/ 3016 w 282544"/>
                <a:gd name="csY16" fmla="*/ 130302 h 134808"/>
                <a:gd name="csX17" fmla="*/ 3011 w 282544"/>
                <a:gd name="csY17" fmla="*/ 126914 h 134808"/>
                <a:gd name="csX18" fmla="*/ 3024 w 282544"/>
                <a:gd name="csY18" fmla="*/ 123186 h 134808"/>
                <a:gd name="csX19" fmla="*/ 3023 w 282544"/>
                <a:gd name="csY19" fmla="*/ 119269 h 134808"/>
                <a:gd name="csX20" fmla="*/ 3042 w 282544"/>
                <a:gd name="csY20" fmla="*/ 106403 h 134808"/>
                <a:gd name="csX21" fmla="*/ 3047 w 282544"/>
                <a:gd name="csY21" fmla="*/ 97502 h 134808"/>
                <a:gd name="csX22" fmla="*/ 3072 w 282544"/>
                <a:gd name="csY22" fmla="*/ 76438 h 134808"/>
                <a:gd name="csX23" fmla="*/ 3097 w 282544"/>
                <a:gd name="csY23" fmla="*/ 52459 h 134808"/>
                <a:gd name="csX24" fmla="*/ 3156 w 282544"/>
                <a:gd name="csY24" fmla="*/ 3127 h 1348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82544" h="134808">
                  <a:moveTo>
                    <a:pt x="3156" y="3127"/>
                  </a:moveTo>
                  <a:cubicBezTo>
                    <a:pt x="3539" y="3127"/>
                    <a:pt x="3923" y="3127"/>
                    <a:pt x="4318" y="3127"/>
                  </a:cubicBezTo>
                  <a:cubicBezTo>
                    <a:pt x="4701" y="46463"/>
                    <a:pt x="5085" y="89799"/>
                    <a:pt x="5480" y="134449"/>
                  </a:cubicBezTo>
                  <a:cubicBezTo>
                    <a:pt x="54084" y="134483"/>
                    <a:pt x="54084" y="134483"/>
                    <a:pt x="102689" y="134506"/>
                  </a:cubicBezTo>
                  <a:cubicBezTo>
                    <a:pt x="109239" y="134508"/>
                    <a:pt x="115789" y="134510"/>
                    <a:pt x="122339" y="134513"/>
                  </a:cubicBezTo>
                  <a:cubicBezTo>
                    <a:pt x="123571" y="134513"/>
                    <a:pt x="123571" y="134513"/>
                    <a:pt x="124827" y="134514"/>
                  </a:cubicBezTo>
                  <a:cubicBezTo>
                    <a:pt x="138085" y="134519"/>
                    <a:pt x="151343" y="134528"/>
                    <a:pt x="164601" y="134539"/>
                  </a:cubicBezTo>
                  <a:cubicBezTo>
                    <a:pt x="178204" y="134549"/>
                    <a:pt x="191808" y="134556"/>
                    <a:pt x="205412" y="134558"/>
                  </a:cubicBezTo>
                  <a:cubicBezTo>
                    <a:pt x="213054" y="134560"/>
                    <a:pt x="220696" y="134563"/>
                    <a:pt x="228338" y="134572"/>
                  </a:cubicBezTo>
                  <a:cubicBezTo>
                    <a:pt x="235527" y="134580"/>
                    <a:pt x="242716" y="134582"/>
                    <a:pt x="249906" y="134580"/>
                  </a:cubicBezTo>
                  <a:cubicBezTo>
                    <a:pt x="252548" y="134581"/>
                    <a:pt x="255189" y="134583"/>
                    <a:pt x="257831" y="134587"/>
                  </a:cubicBezTo>
                  <a:cubicBezTo>
                    <a:pt x="261432" y="134593"/>
                    <a:pt x="265033" y="134592"/>
                    <a:pt x="268634" y="134589"/>
                  </a:cubicBezTo>
                  <a:cubicBezTo>
                    <a:pt x="269684" y="134592"/>
                    <a:pt x="270735" y="134595"/>
                    <a:pt x="271817" y="134599"/>
                  </a:cubicBezTo>
                  <a:cubicBezTo>
                    <a:pt x="276551" y="134588"/>
                    <a:pt x="280938" y="134482"/>
                    <a:pt x="285556" y="133287"/>
                  </a:cubicBezTo>
                  <a:cubicBezTo>
                    <a:pt x="284405" y="135588"/>
                    <a:pt x="284405" y="135588"/>
                    <a:pt x="283232" y="137935"/>
                  </a:cubicBezTo>
                  <a:cubicBezTo>
                    <a:pt x="191190" y="137935"/>
                    <a:pt x="99148" y="137935"/>
                    <a:pt x="4318" y="137935"/>
                  </a:cubicBezTo>
                  <a:cubicBezTo>
                    <a:pt x="2922" y="135143"/>
                    <a:pt x="3012" y="133420"/>
                    <a:pt x="3016" y="130302"/>
                  </a:cubicBezTo>
                  <a:cubicBezTo>
                    <a:pt x="3014" y="129184"/>
                    <a:pt x="3013" y="128066"/>
                    <a:pt x="3011" y="126914"/>
                  </a:cubicBezTo>
                  <a:cubicBezTo>
                    <a:pt x="3015" y="125684"/>
                    <a:pt x="3019" y="124453"/>
                    <a:pt x="3024" y="123186"/>
                  </a:cubicBezTo>
                  <a:cubicBezTo>
                    <a:pt x="3023" y="121893"/>
                    <a:pt x="3023" y="120601"/>
                    <a:pt x="3023" y="119269"/>
                  </a:cubicBezTo>
                  <a:cubicBezTo>
                    <a:pt x="3024" y="114980"/>
                    <a:pt x="3033" y="110692"/>
                    <a:pt x="3042" y="106403"/>
                  </a:cubicBezTo>
                  <a:cubicBezTo>
                    <a:pt x="3044" y="103436"/>
                    <a:pt x="3046" y="100469"/>
                    <a:pt x="3047" y="97502"/>
                  </a:cubicBezTo>
                  <a:cubicBezTo>
                    <a:pt x="3051" y="90481"/>
                    <a:pt x="3060" y="83459"/>
                    <a:pt x="3072" y="76438"/>
                  </a:cubicBezTo>
                  <a:cubicBezTo>
                    <a:pt x="3085" y="68445"/>
                    <a:pt x="3091" y="60452"/>
                    <a:pt x="3097" y="52459"/>
                  </a:cubicBezTo>
                  <a:cubicBezTo>
                    <a:pt x="3109" y="36015"/>
                    <a:pt x="3130" y="19571"/>
                    <a:pt x="3156" y="3127"/>
                  </a:cubicBezTo>
                  <a:close/>
                </a:path>
              </a:pathLst>
            </a:custGeom>
            <a:solidFill>
              <a:srgbClr val="DDDDDD"/>
            </a:solidFill>
            <a:ln w="1162" cap="flat">
              <a:noFill/>
              <a:prstDash val="solid"/>
              <a:miter/>
            </a:ln>
          </p:spPr>
          <p:txBody>
            <a:bodyPr/>
            <a:lstStyle/>
            <a:p>
              <a:endParaRPr lang="en-GB"/>
            </a:p>
          </p:txBody>
        </p:sp>
        <p:sp>
          <p:nvSpPr>
            <p:cNvPr id="1153" name="Freeform 1152">
              <a:extLst>
                <a:ext uri="{FF2B5EF4-FFF2-40B4-BE49-F238E27FC236}">
                  <a16:creationId xmlns:a16="http://schemas.microsoft.com/office/drawing/2014/main" id="{BD0B5DBC-B830-D5DE-93E2-00F23B3D6AED}"/>
                </a:ext>
              </a:extLst>
            </p:cNvPr>
            <p:cNvSpPr/>
            <p:nvPr/>
          </p:nvSpPr>
          <p:spPr>
            <a:xfrm>
              <a:off x="3488500" y="3772309"/>
              <a:ext cx="309129" cy="14345"/>
            </a:xfrm>
            <a:custGeom>
              <a:avLst/>
              <a:gdLst>
                <a:gd name="csX0" fmla="*/ 2999 w 309129"/>
                <a:gd name="csY0" fmla="*/ 3246 h 14345"/>
                <a:gd name="csX1" fmla="*/ 4615 w 309129"/>
                <a:gd name="csY1" fmla="*/ 4690 h 14345"/>
                <a:gd name="csX2" fmla="*/ 6776 w 309129"/>
                <a:gd name="csY2" fmla="*/ 6587 h 14345"/>
                <a:gd name="csX3" fmla="*/ 8900 w 309129"/>
                <a:gd name="csY3" fmla="*/ 8467 h 14345"/>
                <a:gd name="csX4" fmla="*/ 20775 w 309129"/>
                <a:gd name="csY4" fmla="*/ 12849 h 14345"/>
                <a:gd name="csX5" fmla="*/ 23791 w 309129"/>
                <a:gd name="csY5" fmla="*/ 12876 h 14345"/>
                <a:gd name="csX6" fmla="*/ 27088 w 309129"/>
                <a:gd name="csY6" fmla="*/ 12870 h 14345"/>
                <a:gd name="csX7" fmla="*/ 30604 w 309129"/>
                <a:gd name="csY7" fmla="*/ 12890 h 14345"/>
                <a:gd name="csX8" fmla="*/ 42300 w 309129"/>
                <a:gd name="csY8" fmla="*/ 12918 h 14345"/>
                <a:gd name="csX9" fmla="*/ 50672 w 309129"/>
                <a:gd name="csY9" fmla="*/ 12953 h 14345"/>
                <a:gd name="csX10" fmla="*/ 73442 w 309129"/>
                <a:gd name="csY10" fmla="*/ 13008 h 14345"/>
                <a:gd name="csX11" fmla="*/ 87664 w 309129"/>
                <a:gd name="csY11" fmla="*/ 13035 h 14345"/>
                <a:gd name="csX12" fmla="*/ 127053 w 309129"/>
                <a:gd name="csY12" fmla="*/ 13095 h 14345"/>
                <a:gd name="csX13" fmla="*/ 129599 w 309129"/>
                <a:gd name="csY13" fmla="*/ 13097 h 14345"/>
                <a:gd name="csX14" fmla="*/ 132151 w 309129"/>
                <a:gd name="csY14" fmla="*/ 13098 h 14345"/>
                <a:gd name="csX15" fmla="*/ 137270 w 309129"/>
                <a:gd name="csY15" fmla="*/ 13102 h 14345"/>
                <a:gd name="csX16" fmla="*/ 139835 w 309129"/>
                <a:gd name="csY16" fmla="*/ 13103 h 14345"/>
                <a:gd name="csX17" fmla="*/ 180971 w 309129"/>
                <a:gd name="csY17" fmla="*/ 13207 h 14345"/>
                <a:gd name="csX18" fmla="*/ 223221 w 309129"/>
                <a:gd name="csY18" fmla="*/ 13294 h 14345"/>
                <a:gd name="csX19" fmla="*/ 246936 w 309129"/>
                <a:gd name="csY19" fmla="*/ 13351 h 14345"/>
                <a:gd name="csX20" fmla="*/ 269246 w 309129"/>
                <a:gd name="csY20" fmla="*/ 13374 h 14345"/>
                <a:gd name="csX21" fmla="*/ 277431 w 309129"/>
                <a:gd name="csY21" fmla="*/ 13406 h 14345"/>
                <a:gd name="csX22" fmla="*/ 288611 w 309129"/>
                <a:gd name="csY22" fmla="*/ 13397 h 14345"/>
                <a:gd name="csX23" fmla="*/ 291877 w 309129"/>
                <a:gd name="csY23" fmla="*/ 13454 h 14345"/>
                <a:gd name="csX24" fmla="*/ 309804 w 309129"/>
                <a:gd name="csY24" fmla="*/ 5570 h 14345"/>
                <a:gd name="csX25" fmla="*/ 312129 w 309129"/>
                <a:gd name="csY25" fmla="*/ 4408 h 14345"/>
                <a:gd name="csX26" fmla="*/ 307335 w 309129"/>
                <a:gd name="csY26" fmla="*/ 10509 h 14345"/>
                <a:gd name="csX27" fmla="*/ 305156 w 309129"/>
                <a:gd name="csY27" fmla="*/ 11381 h 14345"/>
                <a:gd name="csX28" fmla="*/ 305156 w 309129"/>
                <a:gd name="csY28" fmla="*/ 13705 h 14345"/>
                <a:gd name="csX29" fmla="*/ 292710 w 309129"/>
                <a:gd name="csY29" fmla="*/ 16353 h 14345"/>
                <a:gd name="csX30" fmla="*/ 289915 w 309129"/>
                <a:gd name="csY30" fmla="*/ 16374 h 14345"/>
                <a:gd name="csX31" fmla="*/ 280605 w 309129"/>
                <a:gd name="csY31" fmla="*/ 16400 h 14345"/>
                <a:gd name="csX32" fmla="*/ 273937 w 309129"/>
                <a:gd name="csY32" fmla="*/ 16435 h 14345"/>
                <a:gd name="csX33" fmla="*/ 255754 w 309129"/>
                <a:gd name="csY33" fmla="*/ 16500 h 14345"/>
                <a:gd name="csX34" fmla="*/ 236601 w 309129"/>
                <a:gd name="csY34" fmla="*/ 16579 h 14345"/>
                <a:gd name="csX35" fmla="*/ 200141 w 309129"/>
                <a:gd name="csY35" fmla="*/ 16715 h 14345"/>
                <a:gd name="csX36" fmla="*/ 159249 w 309129"/>
                <a:gd name="csY36" fmla="*/ 16875 h 14345"/>
                <a:gd name="csX37" fmla="*/ 109134 w 309129"/>
                <a:gd name="csY37" fmla="*/ 17074 h 14345"/>
                <a:gd name="csX38" fmla="*/ 105550 w 309129"/>
                <a:gd name="csY38" fmla="*/ 17087 h 14345"/>
                <a:gd name="csX39" fmla="*/ 88184 w 309129"/>
                <a:gd name="csY39" fmla="*/ 17136 h 14345"/>
                <a:gd name="csX40" fmla="*/ 81454 w 309129"/>
                <a:gd name="csY40" fmla="*/ 17149 h 14345"/>
                <a:gd name="csX41" fmla="*/ 78124 w 309129"/>
                <a:gd name="csY41" fmla="*/ 17155 h 14345"/>
                <a:gd name="csX42" fmla="*/ 57539 w 309129"/>
                <a:gd name="csY42" fmla="*/ 17291 h 14345"/>
                <a:gd name="csX43" fmla="*/ 43931 w 309129"/>
                <a:gd name="csY43" fmla="*/ 17395 h 14345"/>
                <a:gd name="csX44" fmla="*/ 37548 w 309129"/>
                <a:gd name="csY44" fmla="*/ 17465 h 14345"/>
                <a:gd name="csX45" fmla="*/ 28781 w 309129"/>
                <a:gd name="csY45" fmla="*/ 17538 h 14345"/>
                <a:gd name="csX46" fmla="*/ 26210 w 309129"/>
                <a:gd name="csY46" fmla="*/ 17591 h 14345"/>
                <a:gd name="csX47" fmla="*/ 8560 w 309129"/>
                <a:gd name="csY47" fmla="*/ 11667 h 14345"/>
                <a:gd name="csX48" fmla="*/ 6558 w 309129"/>
                <a:gd name="csY48" fmla="*/ 9565 h 14345"/>
                <a:gd name="csX49" fmla="*/ 4493 w 309129"/>
                <a:gd name="csY49" fmla="*/ 7454 h 14345"/>
                <a:gd name="csX50" fmla="*/ 2999 w 309129"/>
                <a:gd name="csY50" fmla="*/ 3246 h 143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309129" h="14345">
                  <a:moveTo>
                    <a:pt x="2999" y="3246"/>
                  </a:moveTo>
                  <a:cubicBezTo>
                    <a:pt x="3532" y="3722"/>
                    <a:pt x="4066" y="4199"/>
                    <a:pt x="4615" y="4690"/>
                  </a:cubicBezTo>
                  <a:cubicBezTo>
                    <a:pt x="5328" y="5316"/>
                    <a:pt x="6041" y="5942"/>
                    <a:pt x="6776" y="6587"/>
                  </a:cubicBezTo>
                  <a:cubicBezTo>
                    <a:pt x="7477" y="7207"/>
                    <a:pt x="8178" y="7828"/>
                    <a:pt x="8900" y="8467"/>
                  </a:cubicBezTo>
                  <a:cubicBezTo>
                    <a:pt x="12767" y="11500"/>
                    <a:pt x="15847" y="12832"/>
                    <a:pt x="20775" y="12849"/>
                  </a:cubicBezTo>
                  <a:cubicBezTo>
                    <a:pt x="21771" y="12858"/>
                    <a:pt x="22766" y="12866"/>
                    <a:pt x="23791" y="12876"/>
                  </a:cubicBezTo>
                  <a:cubicBezTo>
                    <a:pt x="24879" y="12874"/>
                    <a:pt x="25967" y="12872"/>
                    <a:pt x="27088" y="12870"/>
                  </a:cubicBezTo>
                  <a:cubicBezTo>
                    <a:pt x="28248" y="12876"/>
                    <a:pt x="29408" y="12883"/>
                    <a:pt x="30604" y="12890"/>
                  </a:cubicBezTo>
                  <a:cubicBezTo>
                    <a:pt x="34502" y="12911"/>
                    <a:pt x="38401" y="12914"/>
                    <a:pt x="42300" y="12918"/>
                  </a:cubicBezTo>
                  <a:cubicBezTo>
                    <a:pt x="45090" y="12928"/>
                    <a:pt x="47881" y="12940"/>
                    <a:pt x="50672" y="12953"/>
                  </a:cubicBezTo>
                  <a:cubicBezTo>
                    <a:pt x="58262" y="12983"/>
                    <a:pt x="65852" y="12998"/>
                    <a:pt x="73442" y="13008"/>
                  </a:cubicBezTo>
                  <a:cubicBezTo>
                    <a:pt x="78183" y="13015"/>
                    <a:pt x="82923" y="13025"/>
                    <a:pt x="87664" y="13035"/>
                  </a:cubicBezTo>
                  <a:cubicBezTo>
                    <a:pt x="100794" y="13064"/>
                    <a:pt x="113923" y="13087"/>
                    <a:pt x="127053" y="13095"/>
                  </a:cubicBezTo>
                  <a:cubicBezTo>
                    <a:pt x="127893" y="13096"/>
                    <a:pt x="128733" y="13096"/>
                    <a:pt x="129599" y="13097"/>
                  </a:cubicBezTo>
                  <a:cubicBezTo>
                    <a:pt x="130862" y="13098"/>
                    <a:pt x="130862" y="13098"/>
                    <a:pt x="132151" y="13098"/>
                  </a:cubicBezTo>
                  <a:cubicBezTo>
                    <a:pt x="133857" y="13099"/>
                    <a:pt x="135564" y="13100"/>
                    <a:pt x="137270" y="13102"/>
                  </a:cubicBezTo>
                  <a:cubicBezTo>
                    <a:pt x="138540" y="13102"/>
                    <a:pt x="138540" y="13102"/>
                    <a:pt x="139835" y="13103"/>
                  </a:cubicBezTo>
                  <a:cubicBezTo>
                    <a:pt x="153547" y="13112"/>
                    <a:pt x="167259" y="13153"/>
                    <a:pt x="180971" y="13207"/>
                  </a:cubicBezTo>
                  <a:cubicBezTo>
                    <a:pt x="195055" y="13262"/>
                    <a:pt x="209138" y="13291"/>
                    <a:pt x="223221" y="13294"/>
                  </a:cubicBezTo>
                  <a:cubicBezTo>
                    <a:pt x="231126" y="13296"/>
                    <a:pt x="239031" y="13309"/>
                    <a:pt x="246936" y="13351"/>
                  </a:cubicBezTo>
                  <a:cubicBezTo>
                    <a:pt x="254373" y="13391"/>
                    <a:pt x="261809" y="13395"/>
                    <a:pt x="269246" y="13374"/>
                  </a:cubicBezTo>
                  <a:cubicBezTo>
                    <a:pt x="271974" y="13373"/>
                    <a:pt x="274702" y="13383"/>
                    <a:pt x="277431" y="13406"/>
                  </a:cubicBezTo>
                  <a:cubicBezTo>
                    <a:pt x="281158" y="13435"/>
                    <a:pt x="284884" y="13422"/>
                    <a:pt x="288611" y="13397"/>
                  </a:cubicBezTo>
                  <a:cubicBezTo>
                    <a:pt x="289689" y="13416"/>
                    <a:pt x="290766" y="13435"/>
                    <a:pt x="291877" y="13454"/>
                  </a:cubicBezTo>
                  <a:cubicBezTo>
                    <a:pt x="299857" y="13333"/>
                    <a:pt x="303890" y="10734"/>
                    <a:pt x="309804" y="5570"/>
                  </a:cubicBezTo>
                  <a:cubicBezTo>
                    <a:pt x="310571" y="5187"/>
                    <a:pt x="311338" y="4803"/>
                    <a:pt x="312129" y="4408"/>
                  </a:cubicBezTo>
                  <a:cubicBezTo>
                    <a:pt x="310910" y="7455"/>
                    <a:pt x="310212" y="8817"/>
                    <a:pt x="307335" y="10509"/>
                  </a:cubicBezTo>
                  <a:cubicBezTo>
                    <a:pt x="306616" y="10797"/>
                    <a:pt x="305897" y="11085"/>
                    <a:pt x="305156" y="11381"/>
                  </a:cubicBezTo>
                  <a:cubicBezTo>
                    <a:pt x="305156" y="12148"/>
                    <a:pt x="305156" y="12915"/>
                    <a:pt x="305156" y="13705"/>
                  </a:cubicBezTo>
                  <a:cubicBezTo>
                    <a:pt x="300879" y="16556"/>
                    <a:pt x="297657" y="16366"/>
                    <a:pt x="292710" y="16353"/>
                  </a:cubicBezTo>
                  <a:cubicBezTo>
                    <a:pt x="291327" y="16363"/>
                    <a:pt x="291327" y="16363"/>
                    <a:pt x="289915" y="16374"/>
                  </a:cubicBezTo>
                  <a:cubicBezTo>
                    <a:pt x="286812" y="16393"/>
                    <a:pt x="283709" y="16397"/>
                    <a:pt x="280605" y="16400"/>
                  </a:cubicBezTo>
                  <a:cubicBezTo>
                    <a:pt x="278383" y="16411"/>
                    <a:pt x="276160" y="16423"/>
                    <a:pt x="273937" y="16435"/>
                  </a:cubicBezTo>
                  <a:cubicBezTo>
                    <a:pt x="267876" y="16467"/>
                    <a:pt x="261815" y="16485"/>
                    <a:pt x="255754" y="16500"/>
                  </a:cubicBezTo>
                  <a:cubicBezTo>
                    <a:pt x="249370" y="16518"/>
                    <a:pt x="242986" y="16549"/>
                    <a:pt x="236601" y="16579"/>
                  </a:cubicBezTo>
                  <a:cubicBezTo>
                    <a:pt x="224448" y="16633"/>
                    <a:pt x="212294" y="16676"/>
                    <a:pt x="200141" y="16715"/>
                  </a:cubicBezTo>
                  <a:cubicBezTo>
                    <a:pt x="186510" y="16758"/>
                    <a:pt x="172880" y="16816"/>
                    <a:pt x="159249" y="16875"/>
                  </a:cubicBezTo>
                  <a:cubicBezTo>
                    <a:pt x="142544" y="16946"/>
                    <a:pt x="125839" y="17013"/>
                    <a:pt x="109134" y="17074"/>
                  </a:cubicBezTo>
                  <a:cubicBezTo>
                    <a:pt x="107360" y="17081"/>
                    <a:pt x="107360" y="17081"/>
                    <a:pt x="105550" y="17087"/>
                  </a:cubicBezTo>
                  <a:cubicBezTo>
                    <a:pt x="99761" y="17108"/>
                    <a:pt x="93973" y="17125"/>
                    <a:pt x="88184" y="17136"/>
                  </a:cubicBezTo>
                  <a:cubicBezTo>
                    <a:pt x="85940" y="17140"/>
                    <a:pt x="83697" y="17144"/>
                    <a:pt x="81454" y="17149"/>
                  </a:cubicBezTo>
                  <a:cubicBezTo>
                    <a:pt x="80355" y="17151"/>
                    <a:pt x="79256" y="17153"/>
                    <a:pt x="78124" y="17155"/>
                  </a:cubicBezTo>
                  <a:cubicBezTo>
                    <a:pt x="71262" y="17173"/>
                    <a:pt x="64401" y="17221"/>
                    <a:pt x="57539" y="17291"/>
                  </a:cubicBezTo>
                  <a:cubicBezTo>
                    <a:pt x="53003" y="17335"/>
                    <a:pt x="48467" y="17366"/>
                    <a:pt x="43931" y="17395"/>
                  </a:cubicBezTo>
                  <a:cubicBezTo>
                    <a:pt x="41803" y="17412"/>
                    <a:pt x="39676" y="17435"/>
                    <a:pt x="37548" y="17465"/>
                  </a:cubicBezTo>
                  <a:cubicBezTo>
                    <a:pt x="34625" y="17505"/>
                    <a:pt x="31704" y="17524"/>
                    <a:pt x="28781" y="17538"/>
                  </a:cubicBezTo>
                  <a:cubicBezTo>
                    <a:pt x="27508" y="17564"/>
                    <a:pt x="27508" y="17564"/>
                    <a:pt x="26210" y="17591"/>
                  </a:cubicBezTo>
                  <a:cubicBezTo>
                    <a:pt x="19271" y="17589"/>
                    <a:pt x="14035" y="16002"/>
                    <a:pt x="8560" y="11667"/>
                  </a:cubicBezTo>
                  <a:cubicBezTo>
                    <a:pt x="7899" y="10973"/>
                    <a:pt x="7239" y="10280"/>
                    <a:pt x="6558" y="9565"/>
                  </a:cubicBezTo>
                  <a:cubicBezTo>
                    <a:pt x="5536" y="8520"/>
                    <a:pt x="5536" y="8520"/>
                    <a:pt x="4493" y="7454"/>
                  </a:cubicBezTo>
                  <a:cubicBezTo>
                    <a:pt x="2999" y="5570"/>
                    <a:pt x="2999" y="5570"/>
                    <a:pt x="2999" y="3246"/>
                  </a:cubicBezTo>
                  <a:close/>
                </a:path>
              </a:pathLst>
            </a:custGeom>
            <a:solidFill>
              <a:srgbClr val="E3E3E4"/>
            </a:solidFill>
            <a:ln w="1162" cap="flat">
              <a:noFill/>
              <a:prstDash val="solid"/>
              <a:miter/>
            </a:ln>
          </p:spPr>
          <p:txBody>
            <a:bodyPr/>
            <a:lstStyle/>
            <a:p>
              <a:endParaRPr lang="en-GB"/>
            </a:p>
          </p:txBody>
        </p:sp>
        <p:sp>
          <p:nvSpPr>
            <p:cNvPr id="1182" name="Freeform 1181">
              <a:extLst>
                <a:ext uri="{FF2B5EF4-FFF2-40B4-BE49-F238E27FC236}">
                  <a16:creationId xmlns:a16="http://schemas.microsoft.com/office/drawing/2014/main" id="{D0DE54C4-ABD0-40AF-74DB-1E11BD1EDC87}"/>
                </a:ext>
              </a:extLst>
            </p:cNvPr>
            <p:cNvSpPr/>
            <p:nvPr/>
          </p:nvSpPr>
          <p:spPr>
            <a:xfrm>
              <a:off x="3395529" y="3485261"/>
              <a:ext cx="501391" cy="71038"/>
            </a:xfrm>
            <a:custGeom>
              <a:avLst/>
              <a:gdLst>
                <a:gd name="csX0" fmla="*/ 487949 w 501391"/>
                <a:gd name="csY0" fmla="*/ 2999 h 71038"/>
                <a:gd name="csX1" fmla="*/ 496084 w 501391"/>
                <a:gd name="csY1" fmla="*/ 8955 h 71038"/>
                <a:gd name="csX2" fmla="*/ 497754 w 501391"/>
                <a:gd name="csY2" fmla="*/ 10853 h 71038"/>
                <a:gd name="csX3" fmla="*/ 504714 w 501391"/>
                <a:gd name="csY3" fmla="*/ 34554 h 71038"/>
                <a:gd name="csX4" fmla="*/ 504702 w 501391"/>
                <a:gd name="csY4" fmla="*/ 37867 h 71038"/>
                <a:gd name="csX5" fmla="*/ 504633 w 501391"/>
                <a:gd name="csY5" fmla="*/ 44743 h 71038"/>
                <a:gd name="csX6" fmla="*/ 504548 w 501391"/>
                <a:gd name="csY6" fmla="*/ 55316 h 71038"/>
                <a:gd name="csX7" fmla="*/ 504496 w 501391"/>
                <a:gd name="csY7" fmla="*/ 62009 h 71038"/>
                <a:gd name="csX8" fmla="*/ 504470 w 501391"/>
                <a:gd name="csY8" fmla="*/ 65215 h 71038"/>
                <a:gd name="csX9" fmla="*/ 503057 w 501391"/>
                <a:gd name="csY9" fmla="*/ 73890 h 71038"/>
                <a:gd name="csX10" fmla="*/ 495109 w 501391"/>
                <a:gd name="csY10" fmla="*/ 74033 h 71038"/>
                <a:gd name="csX11" fmla="*/ 492549 w 501391"/>
                <a:gd name="csY11" fmla="*/ 74037 h 71038"/>
                <a:gd name="csX12" fmla="*/ 483946 w 501391"/>
                <a:gd name="csY12" fmla="*/ 74029 h 71038"/>
                <a:gd name="csX13" fmla="*/ 477759 w 501391"/>
                <a:gd name="csY13" fmla="*/ 74032 h 71038"/>
                <a:gd name="csX14" fmla="*/ 460674 w 501391"/>
                <a:gd name="csY14" fmla="*/ 74024 h 71038"/>
                <a:gd name="csX15" fmla="*/ 442282 w 501391"/>
                <a:gd name="csY15" fmla="*/ 74022 h 71038"/>
                <a:gd name="csX16" fmla="*/ 410388 w 501391"/>
                <a:gd name="csY16" fmla="*/ 74012 h 71038"/>
                <a:gd name="csX17" fmla="*/ 364274 w 501391"/>
                <a:gd name="csY17" fmla="*/ 73999 h 71038"/>
                <a:gd name="csX18" fmla="*/ 289465 w 501391"/>
                <a:gd name="csY18" fmla="*/ 73977 h 71038"/>
                <a:gd name="csX19" fmla="*/ 216776 w 501391"/>
                <a:gd name="csY19" fmla="*/ 73953 h 71038"/>
                <a:gd name="csX20" fmla="*/ 212254 w 501391"/>
                <a:gd name="csY20" fmla="*/ 73953 h 71038"/>
                <a:gd name="csX21" fmla="*/ 189794 w 501391"/>
                <a:gd name="csY21" fmla="*/ 73948 h 71038"/>
                <a:gd name="csX22" fmla="*/ 3336 w 501391"/>
                <a:gd name="csY22" fmla="*/ 73890 h 71038"/>
                <a:gd name="csX23" fmla="*/ 3336 w 501391"/>
                <a:gd name="csY23" fmla="*/ 72727 h 71038"/>
                <a:gd name="csX24" fmla="*/ 501895 w 501391"/>
                <a:gd name="csY24" fmla="*/ 72727 h 71038"/>
                <a:gd name="csX25" fmla="*/ 487949 w 501391"/>
                <a:gd name="csY25" fmla="*/ 2999 h 710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501391" h="71038">
                  <a:moveTo>
                    <a:pt x="487949" y="2999"/>
                  </a:moveTo>
                  <a:cubicBezTo>
                    <a:pt x="491396" y="4530"/>
                    <a:pt x="493633" y="6091"/>
                    <a:pt x="496084" y="8955"/>
                  </a:cubicBezTo>
                  <a:cubicBezTo>
                    <a:pt x="496635" y="9581"/>
                    <a:pt x="497186" y="10207"/>
                    <a:pt x="497754" y="10853"/>
                  </a:cubicBezTo>
                  <a:cubicBezTo>
                    <a:pt x="503235" y="18717"/>
                    <a:pt x="504901" y="24990"/>
                    <a:pt x="504714" y="34554"/>
                  </a:cubicBezTo>
                  <a:cubicBezTo>
                    <a:pt x="504710" y="35647"/>
                    <a:pt x="504706" y="36740"/>
                    <a:pt x="504702" y="37867"/>
                  </a:cubicBezTo>
                  <a:cubicBezTo>
                    <a:pt x="504690" y="40159"/>
                    <a:pt x="504667" y="42451"/>
                    <a:pt x="504633" y="44743"/>
                  </a:cubicBezTo>
                  <a:cubicBezTo>
                    <a:pt x="504582" y="48268"/>
                    <a:pt x="504562" y="51791"/>
                    <a:pt x="504548" y="55316"/>
                  </a:cubicBezTo>
                  <a:cubicBezTo>
                    <a:pt x="504532" y="57547"/>
                    <a:pt x="504515" y="59778"/>
                    <a:pt x="504496" y="62009"/>
                  </a:cubicBezTo>
                  <a:cubicBezTo>
                    <a:pt x="504487" y="63067"/>
                    <a:pt x="504479" y="64125"/>
                    <a:pt x="504470" y="65215"/>
                  </a:cubicBezTo>
                  <a:cubicBezTo>
                    <a:pt x="504356" y="72590"/>
                    <a:pt x="504356" y="72590"/>
                    <a:pt x="503057" y="73890"/>
                  </a:cubicBezTo>
                  <a:cubicBezTo>
                    <a:pt x="500410" y="74004"/>
                    <a:pt x="497759" y="74033"/>
                    <a:pt x="495109" y="74033"/>
                  </a:cubicBezTo>
                  <a:cubicBezTo>
                    <a:pt x="494264" y="74034"/>
                    <a:pt x="493419" y="74035"/>
                    <a:pt x="492549" y="74037"/>
                  </a:cubicBezTo>
                  <a:cubicBezTo>
                    <a:pt x="489681" y="74040"/>
                    <a:pt x="486813" y="74035"/>
                    <a:pt x="483946" y="74029"/>
                  </a:cubicBezTo>
                  <a:cubicBezTo>
                    <a:pt x="481883" y="74030"/>
                    <a:pt x="479821" y="74031"/>
                    <a:pt x="477759" y="74032"/>
                  </a:cubicBezTo>
                  <a:cubicBezTo>
                    <a:pt x="472064" y="74035"/>
                    <a:pt x="466369" y="74030"/>
                    <a:pt x="460674" y="74024"/>
                  </a:cubicBezTo>
                  <a:cubicBezTo>
                    <a:pt x="454543" y="74019"/>
                    <a:pt x="448412" y="74021"/>
                    <a:pt x="442282" y="74022"/>
                  </a:cubicBezTo>
                  <a:cubicBezTo>
                    <a:pt x="431650" y="74023"/>
                    <a:pt x="421019" y="74019"/>
                    <a:pt x="410388" y="74012"/>
                  </a:cubicBezTo>
                  <a:cubicBezTo>
                    <a:pt x="395016" y="74003"/>
                    <a:pt x="379645" y="74000"/>
                    <a:pt x="364274" y="73999"/>
                  </a:cubicBezTo>
                  <a:cubicBezTo>
                    <a:pt x="339338" y="73996"/>
                    <a:pt x="314401" y="73988"/>
                    <a:pt x="289465" y="73977"/>
                  </a:cubicBezTo>
                  <a:cubicBezTo>
                    <a:pt x="265236" y="73967"/>
                    <a:pt x="241006" y="73958"/>
                    <a:pt x="216776" y="73953"/>
                  </a:cubicBezTo>
                  <a:cubicBezTo>
                    <a:pt x="215284" y="73953"/>
                    <a:pt x="213791" y="73953"/>
                    <a:pt x="212254" y="73953"/>
                  </a:cubicBezTo>
                  <a:cubicBezTo>
                    <a:pt x="204767" y="73951"/>
                    <a:pt x="197281" y="73950"/>
                    <a:pt x="189794" y="73948"/>
                  </a:cubicBezTo>
                  <a:cubicBezTo>
                    <a:pt x="127642" y="73936"/>
                    <a:pt x="65489" y="73916"/>
                    <a:pt x="3336" y="73890"/>
                  </a:cubicBezTo>
                  <a:cubicBezTo>
                    <a:pt x="3336" y="73506"/>
                    <a:pt x="3336" y="73123"/>
                    <a:pt x="3336" y="72727"/>
                  </a:cubicBezTo>
                  <a:cubicBezTo>
                    <a:pt x="167860" y="72727"/>
                    <a:pt x="332385" y="72727"/>
                    <a:pt x="501895" y="72727"/>
                  </a:cubicBezTo>
                  <a:cubicBezTo>
                    <a:pt x="503543" y="33019"/>
                    <a:pt x="503543" y="33019"/>
                    <a:pt x="487949" y="2999"/>
                  </a:cubicBezTo>
                  <a:close/>
                </a:path>
              </a:pathLst>
            </a:custGeom>
            <a:solidFill>
              <a:srgbClr val="8A8D8D"/>
            </a:solidFill>
            <a:ln w="1162" cap="flat">
              <a:noFill/>
              <a:prstDash val="solid"/>
              <a:miter/>
            </a:ln>
          </p:spPr>
          <p:txBody>
            <a:bodyPr/>
            <a:lstStyle/>
            <a:p>
              <a:endParaRPr lang="en-GB"/>
            </a:p>
          </p:txBody>
        </p:sp>
        <p:sp>
          <p:nvSpPr>
            <p:cNvPr id="1186" name="Freeform 1185">
              <a:extLst>
                <a:ext uri="{FF2B5EF4-FFF2-40B4-BE49-F238E27FC236}">
                  <a16:creationId xmlns:a16="http://schemas.microsoft.com/office/drawing/2014/main" id="{7251F289-D7E2-F634-B6B5-50DEB03188D0}"/>
                </a:ext>
              </a:extLst>
            </p:cNvPr>
            <p:cNvSpPr/>
            <p:nvPr/>
          </p:nvSpPr>
          <p:spPr>
            <a:xfrm>
              <a:off x="3496635" y="3773472"/>
              <a:ext cx="291697" cy="5098"/>
            </a:xfrm>
            <a:custGeom>
              <a:avLst/>
              <a:gdLst>
                <a:gd name="csX0" fmla="*/ 65816 w 291697"/>
                <a:gd name="csY0" fmla="*/ 3247 h 5098"/>
                <a:gd name="csX1" fmla="*/ 245948 w 291697"/>
                <a:gd name="csY1" fmla="*/ 3247 h 5098"/>
                <a:gd name="csX2" fmla="*/ 245948 w 291697"/>
                <a:gd name="csY2" fmla="*/ 5571 h 5098"/>
                <a:gd name="csX3" fmla="*/ 294757 w 291697"/>
                <a:gd name="csY3" fmla="*/ 6733 h 5098"/>
                <a:gd name="csX4" fmla="*/ 294757 w 291697"/>
                <a:gd name="csY4" fmla="*/ 7896 h 5098"/>
                <a:gd name="csX5" fmla="*/ 184283 w 291697"/>
                <a:gd name="csY5" fmla="*/ 8074 h 5098"/>
                <a:gd name="csX6" fmla="*/ 171252 w 291697"/>
                <a:gd name="csY6" fmla="*/ 8087 h 5098"/>
                <a:gd name="csX7" fmla="*/ 168631 w 291697"/>
                <a:gd name="csY7" fmla="*/ 8090 h 5098"/>
                <a:gd name="csX8" fmla="*/ 126578 w 291697"/>
                <a:gd name="csY8" fmla="*/ 8165 h 5098"/>
                <a:gd name="csX9" fmla="*/ 83454 w 291697"/>
                <a:gd name="csY9" fmla="*/ 8224 h 5098"/>
                <a:gd name="csX10" fmla="*/ 56827 w 291697"/>
                <a:gd name="csY10" fmla="*/ 8272 h 5098"/>
                <a:gd name="csX11" fmla="*/ 36437 w 291697"/>
                <a:gd name="csY11" fmla="*/ 8290 h 5098"/>
                <a:gd name="csX12" fmla="*/ 28052 w 291697"/>
                <a:gd name="csY12" fmla="*/ 8311 h 5098"/>
                <a:gd name="csX13" fmla="*/ 16650 w 291697"/>
                <a:gd name="csY13" fmla="*/ 8315 h 5098"/>
                <a:gd name="csX14" fmla="*/ 13258 w 291697"/>
                <a:gd name="csY14" fmla="*/ 8346 h 5098"/>
                <a:gd name="csX15" fmla="*/ 10190 w 291697"/>
                <a:gd name="csY15" fmla="*/ 8325 h 5098"/>
                <a:gd name="csX16" fmla="*/ 7528 w 291697"/>
                <a:gd name="csY16" fmla="*/ 8329 h 5098"/>
                <a:gd name="csX17" fmla="*/ 3060 w 291697"/>
                <a:gd name="csY17" fmla="*/ 4409 h 5098"/>
                <a:gd name="csX18" fmla="*/ 6546 w 291697"/>
                <a:gd name="csY18" fmla="*/ 5571 h 5098"/>
                <a:gd name="csX19" fmla="*/ 12789 w 291697"/>
                <a:gd name="csY19" fmla="*/ 5711 h 5098"/>
                <a:gd name="csX20" fmla="*/ 16715 w 291697"/>
                <a:gd name="csY20" fmla="*/ 5716 h 5098"/>
                <a:gd name="csX21" fmla="*/ 21024 w 291697"/>
                <a:gd name="csY21" fmla="*/ 5703 h 5098"/>
                <a:gd name="csX22" fmla="*/ 25560 w 291697"/>
                <a:gd name="csY22" fmla="*/ 5704 h 5098"/>
                <a:gd name="csX23" fmla="*/ 37876 w 291697"/>
                <a:gd name="csY23" fmla="*/ 5689 h 5098"/>
                <a:gd name="csX24" fmla="*/ 50747 w 291697"/>
                <a:gd name="csY24" fmla="*/ 5680 h 5098"/>
                <a:gd name="csX25" fmla="*/ 75120 w 291697"/>
                <a:gd name="csY25" fmla="*/ 5655 h 5098"/>
                <a:gd name="csX26" fmla="*/ 108055 w 291697"/>
                <a:gd name="csY26" fmla="*/ 5627 h 5098"/>
                <a:gd name="csX27" fmla="*/ 159949 w 291697"/>
                <a:gd name="csY27" fmla="*/ 5571 h 5098"/>
                <a:gd name="csX28" fmla="*/ 65816 w 291697"/>
                <a:gd name="csY28" fmla="*/ 4409 h 5098"/>
                <a:gd name="csX29" fmla="*/ 65816 w 291697"/>
                <a:gd name="csY29" fmla="*/ 3247 h 50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291697" h="5098">
                  <a:moveTo>
                    <a:pt x="65816" y="3247"/>
                  </a:moveTo>
                  <a:cubicBezTo>
                    <a:pt x="125259" y="3247"/>
                    <a:pt x="184703" y="3247"/>
                    <a:pt x="245948" y="3247"/>
                  </a:cubicBezTo>
                  <a:cubicBezTo>
                    <a:pt x="245948" y="4014"/>
                    <a:pt x="245948" y="4781"/>
                    <a:pt x="245948" y="5571"/>
                  </a:cubicBezTo>
                  <a:cubicBezTo>
                    <a:pt x="262055" y="5955"/>
                    <a:pt x="278162" y="6338"/>
                    <a:pt x="294757" y="6733"/>
                  </a:cubicBezTo>
                  <a:cubicBezTo>
                    <a:pt x="294757" y="7117"/>
                    <a:pt x="294757" y="7500"/>
                    <a:pt x="294757" y="7896"/>
                  </a:cubicBezTo>
                  <a:cubicBezTo>
                    <a:pt x="257933" y="7975"/>
                    <a:pt x="221108" y="8037"/>
                    <a:pt x="184283" y="8074"/>
                  </a:cubicBezTo>
                  <a:cubicBezTo>
                    <a:pt x="179939" y="8078"/>
                    <a:pt x="175595" y="8082"/>
                    <a:pt x="171252" y="8087"/>
                  </a:cubicBezTo>
                  <a:cubicBezTo>
                    <a:pt x="169954" y="8088"/>
                    <a:pt x="169954" y="8088"/>
                    <a:pt x="168631" y="8090"/>
                  </a:cubicBezTo>
                  <a:cubicBezTo>
                    <a:pt x="154613" y="8105"/>
                    <a:pt x="140596" y="8133"/>
                    <a:pt x="126578" y="8165"/>
                  </a:cubicBezTo>
                  <a:cubicBezTo>
                    <a:pt x="112203" y="8197"/>
                    <a:pt x="97829" y="8217"/>
                    <a:pt x="83454" y="8224"/>
                  </a:cubicBezTo>
                  <a:cubicBezTo>
                    <a:pt x="74578" y="8228"/>
                    <a:pt x="65702" y="8244"/>
                    <a:pt x="56827" y="8272"/>
                  </a:cubicBezTo>
                  <a:cubicBezTo>
                    <a:pt x="50030" y="8292"/>
                    <a:pt x="43233" y="8295"/>
                    <a:pt x="36437" y="8290"/>
                  </a:cubicBezTo>
                  <a:cubicBezTo>
                    <a:pt x="33642" y="8291"/>
                    <a:pt x="30847" y="8298"/>
                    <a:pt x="28052" y="8311"/>
                  </a:cubicBezTo>
                  <a:cubicBezTo>
                    <a:pt x="24251" y="8328"/>
                    <a:pt x="20450" y="8324"/>
                    <a:pt x="16650" y="8315"/>
                  </a:cubicBezTo>
                  <a:cubicBezTo>
                    <a:pt x="14971" y="8330"/>
                    <a:pt x="14971" y="8330"/>
                    <a:pt x="13258" y="8346"/>
                  </a:cubicBezTo>
                  <a:cubicBezTo>
                    <a:pt x="11739" y="8335"/>
                    <a:pt x="11739" y="8335"/>
                    <a:pt x="10190" y="8325"/>
                  </a:cubicBezTo>
                  <a:cubicBezTo>
                    <a:pt x="9311" y="8326"/>
                    <a:pt x="8433" y="8327"/>
                    <a:pt x="7528" y="8329"/>
                  </a:cubicBezTo>
                  <a:cubicBezTo>
                    <a:pt x="5384" y="7896"/>
                    <a:pt x="5384" y="7896"/>
                    <a:pt x="3060" y="4409"/>
                  </a:cubicBezTo>
                  <a:cubicBezTo>
                    <a:pt x="4211" y="4793"/>
                    <a:pt x="5361" y="5176"/>
                    <a:pt x="6546" y="5571"/>
                  </a:cubicBezTo>
                  <a:cubicBezTo>
                    <a:pt x="8625" y="5677"/>
                    <a:pt x="10708" y="5713"/>
                    <a:pt x="12789" y="5711"/>
                  </a:cubicBezTo>
                  <a:cubicBezTo>
                    <a:pt x="14733" y="5713"/>
                    <a:pt x="14733" y="5713"/>
                    <a:pt x="16715" y="5716"/>
                  </a:cubicBezTo>
                  <a:cubicBezTo>
                    <a:pt x="18137" y="5712"/>
                    <a:pt x="19559" y="5708"/>
                    <a:pt x="21024" y="5703"/>
                  </a:cubicBezTo>
                  <a:cubicBezTo>
                    <a:pt x="22521" y="5703"/>
                    <a:pt x="24018" y="5704"/>
                    <a:pt x="25560" y="5704"/>
                  </a:cubicBezTo>
                  <a:cubicBezTo>
                    <a:pt x="29665" y="5704"/>
                    <a:pt x="33771" y="5697"/>
                    <a:pt x="37876" y="5689"/>
                  </a:cubicBezTo>
                  <a:cubicBezTo>
                    <a:pt x="42167" y="5682"/>
                    <a:pt x="46457" y="5681"/>
                    <a:pt x="50747" y="5680"/>
                  </a:cubicBezTo>
                  <a:cubicBezTo>
                    <a:pt x="58871" y="5676"/>
                    <a:pt x="66996" y="5667"/>
                    <a:pt x="75120" y="5655"/>
                  </a:cubicBezTo>
                  <a:cubicBezTo>
                    <a:pt x="86099" y="5640"/>
                    <a:pt x="97077" y="5633"/>
                    <a:pt x="108055" y="5627"/>
                  </a:cubicBezTo>
                  <a:cubicBezTo>
                    <a:pt x="125353" y="5616"/>
                    <a:pt x="142651" y="5592"/>
                    <a:pt x="159949" y="5571"/>
                  </a:cubicBezTo>
                  <a:cubicBezTo>
                    <a:pt x="128885" y="5188"/>
                    <a:pt x="97821" y="4804"/>
                    <a:pt x="65816" y="4409"/>
                  </a:cubicBezTo>
                  <a:cubicBezTo>
                    <a:pt x="65816" y="4026"/>
                    <a:pt x="65816" y="3642"/>
                    <a:pt x="65816" y="3247"/>
                  </a:cubicBezTo>
                  <a:close/>
                </a:path>
              </a:pathLst>
            </a:custGeom>
            <a:solidFill>
              <a:srgbClr val="424242"/>
            </a:solidFill>
            <a:ln w="1162" cap="flat">
              <a:noFill/>
              <a:prstDash val="solid"/>
              <a:miter/>
            </a:ln>
          </p:spPr>
          <p:txBody>
            <a:bodyPr/>
            <a:lstStyle/>
            <a:p>
              <a:endParaRPr lang="en-GB"/>
            </a:p>
          </p:txBody>
        </p:sp>
        <p:sp>
          <p:nvSpPr>
            <p:cNvPr id="1194" name="Freeform 1193">
              <a:extLst>
                <a:ext uri="{FF2B5EF4-FFF2-40B4-BE49-F238E27FC236}">
                  <a16:creationId xmlns:a16="http://schemas.microsoft.com/office/drawing/2014/main" id="{D2716DA2-B502-86E2-C98D-BE50252DD4DD}"/>
                </a:ext>
              </a:extLst>
            </p:cNvPr>
            <p:cNvSpPr/>
            <p:nvPr/>
          </p:nvSpPr>
          <p:spPr>
            <a:xfrm>
              <a:off x="3498959" y="3619019"/>
              <a:ext cx="298520" cy="152128"/>
            </a:xfrm>
            <a:custGeom>
              <a:avLst/>
              <a:gdLst>
                <a:gd name="csX0" fmla="*/ 3008 w 298520"/>
                <a:gd name="csY0" fmla="*/ 4165 h 152128"/>
                <a:gd name="csX1" fmla="*/ 113186 w 298520"/>
                <a:gd name="csY1" fmla="*/ 3750 h 152128"/>
                <a:gd name="csX2" fmla="*/ 126195 w 298520"/>
                <a:gd name="csY2" fmla="*/ 3718 h 152128"/>
                <a:gd name="csX3" fmla="*/ 128811 w 298520"/>
                <a:gd name="csY3" fmla="*/ 3712 h 152128"/>
                <a:gd name="csX4" fmla="*/ 170739 w 298520"/>
                <a:gd name="csY4" fmla="*/ 3537 h 152128"/>
                <a:gd name="csX5" fmla="*/ 213765 w 298520"/>
                <a:gd name="csY5" fmla="*/ 3400 h 152128"/>
                <a:gd name="csX6" fmla="*/ 240312 w 298520"/>
                <a:gd name="csY6" fmla="*/ 3287 h 152128"/>
                <a:gd name="csX7" fmla="*/ 260671 w 298520"/>
                <a:gd name="csY7" fmla="*/ 3245 h 152128"/>
                <a:gd name="csX8" fmla="*/ 269021 w 298520"/>
                <a:gd name="csY8" fmla="*/ 3195 h 152128"/>
                <a:gd name="csX9" fmla="*/ 280417 w 298520"/>
                <a:gd name="csY9" fmla="*/ 3187 h 152128"/>
                <a:gd name="csX10" fmla="*/ 283757 w 298520"/>
                <a:gd name="csY10" fmla="*/ 3115 h 152128"/>
                <a:gd name="csX11" fmla="*/ 297135 w 298520"/>
                <a:gd name="csY11" fmla="*/ 7896 h 152128"/>
                <a:gd name="csX12" fmla="*/ 301494 w 298520"/>
                <a:gd name="csY12" fmla="*/ 18661 h 152128"/>
                <a:gd name="csX13" fmla="*/ 301528 w 298520"/>
                <a:gd name="csY13" fmla="*/ 22310 h 152128"/>
                <a:gd name="csX14" fmla="*/ 301440 w 298520"/>
                <a:gd name="csY14" fmla="*/ 26239 h 152128"/>
                <a:gd name="csX15" fmla="*/ 301443 w 298520"/>
                <a:gd name="csY15" fmla="*/ 30433 h 152128"/>
                <a:gd name="csX16" fmla="*/ 301341 w 298520"/>
                <a:gd name="csY16" fmla="*/ 41755 h 152128"/>
                <a:gd name="csX17" fmla="*/ 301276 w 298520"/>
                <a:gd name="csY17" fmla="*/ 53611 h 152128"/>
                <a:gd name="csX18" fmla="*/ 301102 w 298520"/>
                <a:gd name="csY18" fmla="*/ 76033 h 152128"/>
                <a:gd name="csX19" fmla="*/ 300926 w 298520"/>
                <a:gd name="csY19" fmla="*/ 101572 h 152128"/>
                <a:gd name="csX20" fmla="*/ 300516 w 298520"/>
                <a:gd name="csY20" fmla="*/ 154081 h 152128"/>
                <a:gd name="csX21" fmla="*/ 298192 w 298520"/>
                <a:gd name="csY21" fmla="*/ 155243 h 152128"/>
                <a:gd name="csX22" fmla="*/ 297030 w 298520"/>
                <a:gd name="csY22" fmla="*/ 13462 h 152128"/>
                <a:gd name="csX23" fmla="*/ 294705 w 298520"/>
                <a:gd name="csY23" fmla="*/ 13462 h 152128"/>
                <a:gd name="csX24" fmla="*/ 294705 w 298520"/>
                <a:gd name="csY24" fmla="*/ 32056 h 152128"/>
                <a:gd name="csX25" fmla="*/ 293543 w 298520"/>
                <a:gd name="csY25" fmla="*/ 32056 h 152128"/>
                <a:gd name="csX26" fmla="*/ 293371 w 298520"/>
                <a:gd name="csY26" fmla="*/ 28366 h 152128"/>
                <a:gd name="csX27" fmla="*/ 293107 w 298520"/>
                <a:gd name="csY27" fmla="*/ 23558 h 152128"/>
                <a:gd name="csX28" fmla="*/ 292999 w 298520"/>
                <a:gd name="csY28" fmla="*/ 21127 h 152128"/>
                <a:gd name="csX29" fmla="*/ 290057 w 298520"/>
                <a:gd name="csY29" fmla="*/ 11138 h 152128"/>
                <a:gd name="csX30" fmla="*/ 292381 w 298520"/>
                <a:gd name="csY30" fmla="*/ 9976 h 152128"/>
                <a:gd name="csX31" fmla="*/ 291219 w 298520"/>
                <a:gd name="csY31" fmla="*/ 5327 h 152128"/>
                <a:gd name="csX32" fmla="*/ 3008 w 298520"/>
                <a:gd name="csY32" fmla="*/ 5327 h 152128"/>
                <a:gd name="csX33" fmla="*/ 3008 w 298520"/>
                <a:gd name="csY33" fmla="*/ 4165 h 1521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98520" h="152128">
                  <a:moveTo>
                    <a:pt x="3008" y="4165"/>
                  </a:moveTo>
                  <a:cubicBezTo>
                    <a:pt x="39734" y="3979"/>
                    <a:pt x="76460" y="3836"/>
                    <a:pt x="113186" y="3750"/>
                  </a:cubicBezTo>
                  <a:cubicBezTo>
                    <a:pt x="117522" y="3739"/>
                    <a:pt x="121858" y="3729"/>
                    <a:pt x="126195" y="3718"/>
                  </a:cubicBezTo>
                  <a:cubicBezTo>
                    <a:pt x="127058" y="3716"/>
                    <a:pt x="127921" y="3714"/>
                    <a:pt x="128811" y="3712"/>
                  </a:cubicBezTo>
                  <a:cubicBezTo>
                    <a:pt x="142787" y="3676"/>
                    <a:pt x="156763" y="3612"/>
                    <a:pt x="170739" y="3537"/>
                  </a:cubicBezTo>
                  <a:cubicBezTo>
                    <a:pt x="185081" y="3461"/>
                    <a:pt x="199423" y="3416"/>
                    <a:pt x="213765" y="3400"/>
                  </a:cubicBezTo>
                  <a:cubicBezTo>
                    <a:pt x="222614" y="3389"/>
                    <a:pt x="231463" y="3353"/>
                    <a:pt x="240312" y="3287"/>
                  </a:cubicBezTo>
                  <a:cubicBezTo>
                    <a:pt x="247098" y="3239"/>
                    <a:pt x="253885" y="3234"/>
                    <a:pt x="260671" y="3245"/>
                  </a:cubicBezTo>
                  <a:cubicBezTo>
                    <a:pt x="263455" y="3243"/>
                    <a:pt x="266238" y="3227"/>
                    <a:pt x="269021" y="3195"/>
                  </a:cubicBezTo>
                  <a:cubicBezTo>
                    <a:pt x="272821" y="3155"/>
                    <a:pt x="276617" y="3165"/>
                    <a:pt x="280417" y="3187"/>
                  </a:cubicBezTo>
                  <a:cubicBezTo>
                    <a:pt x="281519" y="3163"/>
                    <a:pt x="282622" y="3139"/>
                    <a:pt x="283757" y="3115"/>
                  </a:cubicBezTo>
                  <a:cubicBezTo>
                    <a:pt x="289519" y="3206"/>
                    <a:pt x="292835" y="3913"/>
                    <a:pt x="297135" y="7896"/>
                  </a:cubicBezTo>
                  <a:cubicBezTo>
                    <a:pt x="300175" y="11424"/>
                    <a:pt x="301529" y="13895"/>
                    <a:pt x="301494" y="18661"/>
                  </a:cubicBezTo>
                  <a:cubicBezTo>
                    <a:pt x="301506" y="19865"/>
                    <a:pt x="301517" y="21069"/>
                    <a:pt x="301528" y="22310"/>
                  </a:cubicBezTo>
                  <a:cubicBezTo>
                    <a:pt x="301499" y="23606"/>
                    <a:pt x="301470" y="24903"/>
                    <a:pt x="301440" y="26239"/>
                  </a:cubicBezTo>
                  <a:cubicBezTo>
                    <a:pt x="301441" y="27623"/>
                    <a:pt x="301442" y="29007"/>
                    <a:pt x="301443" y="30433"/>
                  </a:cubicBezTo>
                  <a:cubicBezTo>
                    <a:pt x="301439" y="34208"/>
                    <a:pt x="301398" y="37980"/>
                    <a:pt x="301341" y="41755"/>
                  </a:cubicBezTo>
                  <a:cubicBezTo>
                    <a:pt x="301290" y="45707"/>
                    <a:pt x="301285" y="49658"/>
                    <a:pt x="301276" y="53611"/>
                  </a:cubicBezTo>
                  <a:cubicBezTo>
                    <a:pt x="301250" y="61085"/>
                    <a:pt x="301184" y="68559"/>
                    <a:pt x="301102" y="76033"/>
                  </a:cubicBezTo>
                  <a:cubicBezTo>
                    <a:pt x="301011" y="84546"/>
                    <a:pt x="300966" y="93059"/>
                    <a:pt x="300926" y="101572"/>
                  </a:cubicBezTo>
                  <a:cubicBezTo>
                    <a:pt x="300841" y="119076"/>
                    <a:pt x="300698" y="136578"/>
                    <a:pt x="300516" y="154081"/>
                  </a:cubicBezTo>
                  <a:cubicBezTo>
                    <a:pt x="299749" y="154465"/>
                    <a:pt x="298982" y="154848"/>
                    <a:pt x="298192" y="155243"/>
                  </a:cubicBezTo>
                  <a:cubicBezTo>
                    <a:pt x="297808" y="108456"/>
                    <a:pt x="297425" y="61668"/>
                    <a:pt x="297030" y="13462"/>
                  </a:cubicBezTo>
                  <a:cubicBezTo>
                    <a:pt x="296263" y="13462"/>
                    <a:pt x="295496" y="13462"/>
                    <a:pt x="294705" y="13462"/>
                  </a:cubicBezTo>
                  <a:cubicBezTo>
                    <a:pt x="294705" y="19598"/>
                    <a:pt x="294705" y="25734"/>
                    <a:pt x="294705" y="32056"/>
                  </a:cubicBezTo>
                  <a:cubicBezTo>
                    <a:pt x="294322" y="32056"/>
                    <a:pt x="293938" y="32056"/>
                    <a:pt x="293543" y="32056"/>
                  </a:cubicBezTo>
                  <a:cubicBezTo>
                    <a:pt x="293486" y="30839"/>
                    <a:pt x="293429" y="29621"/>
                    <a:pt x="293371" y="28366"/>
                  </a:cubicBezTo>
                  <a:cubicBezTo>
                    <a:pt x="293284" y="26763"/>
                    <a:pt x="293196" y="25161"/>
                    <a:pt x="293107" y="23558"/>
                  </a:cubicBezTo>
                  <a:cubicBezTo>
                    <a:pt x="293054" y="22355"/>
                    <a:pt x="293054" y="22355"/>
                    <a:pt x="292999" y="21127"/>
                  </a:cubicBezTo>
                  <a:cubicBezTo>
                    <a:pt x="292752" y="16867"/>
                    <a:pt x="292475" y="14765"/>
                    <a:pt x="290057" y="11138"/>
                  </a:cubicBezTo>
                  <a:cubicBezTo>
                    <a:pt x="290824" y="10754"/>
                    <a:pt x="291591" y="10371"/>
                    <a:pt x="292381" y="9976"/>
                  </a:cubicBezTo>
                  <a:cubicBezTo>
                    <a:pt x="291998" y="8442"/>
                    <a:pt x="291614" y="6908"/>
                    <a:pt x="291219" y="5327"/>
                  </a:cubicBezTo>
                  <a:cubicBezTo>
                    <a:pt x="196109" y="5327"/>
                    <a:pt x="101000" y="5327"/>
                    <a:pt x="3008" y="5327"/>
                  </a:cubicBezTo>
                  <a:cubicBezTo>
                    <a:pt x="3008" y="4944"/>
                    <a:pt x="3008" y="4560"/>
                    <a:pt x="3008" y="4165"/>
                  </a:cubicBezTo>
                  <a:close/>
                </a:path>
              </a:pathLst>
            </a:custGeom>
            <a:solidFill>
              <a:srgbClr val="575959"/>
            </a:solidFill>
            <a:ln w="1162" cap="flat">
              <a:noFill/>
              <a:prstDash val="solid"/>
              <a:miter/>
            </a:ln>
          </p:spPr>
          <p:txBody>
            <a:bodyPr/>
            <a:lstStyle/>
            <a:p>
              <a:endParaRPr lang="en-GB"/>
            </a:p>
          </p:txBody>
        </p:sp>
        <p:sp>
          <p:nvSpPr>
            <p:cNvPr id="1226" name="Freeform 1225">
              <a:extLst>
                <a:ext uri="{FF2B5EF4-FFF2-40B4-BE49-F238E27FC236}">
                  <a16:creationId xmlns:a16="http://schemas.microsoft.com/office/drawing/2014/main" id="{EA971562-D9E8-51D0-1692-A260FD1A1206}"/>
                </a:ext>
              </a:extLst>
            </p:cNvPr>
            <p:cNvSpPr/>
            <p:nvPr/>
          </p:nvSpPr>
          <p:spPr>
            <a:xfrm>
              <a:off x="3394080" y="3570097"/>
              <a:ext cx="113013" cy="255671"/>
            </a:xfrm>
            <a:custGeom>
              <a:avLst/>
              <a:gdLst>
                <a:gd name="csX0" fmla="*/ 3204 w 113013"/>
                <a:gd name="csY0" fmla="*/ 3072 h 255671"/>
                <a:gd name="csX1" fmla="*/ 115932 w 113013"/>
                <a:gd name="csY1" fmla="*/ 3072 h 255671"/>
                <a:gd name="csX2" fmla="*/ 115932 w 113013"/>
                <a:gd name="csY2" fmla="*/ 4234 h 255671"/>
                <a:gd name="csX3" fmla="*/ 5528 w 113013"/>
                <a:gd name="csY3" fmla="*/ 4234 h 255671"/>
                <a:gd name="csX4" fmla="*/ 5885 w 113013"/>
                <a:gd name="csY4" fmla="*/ 91585 h 255671"/>
                <a:gd name="csX5" fmla="*/ 6106 w 113013"/>
                <a:gd name="csY5" fmla="*/ 144995 h 255671"/>
                <a:gd name="csX6" fmla="*/ 6269 w 113013"/>
                <a:gd name="csY6" fmla="*/ 183888 h 255671"/>
                <a:gd name="csX7" fmla="*/ 6353 w 113013"/>
                <a:gd name="csY7" fmla="*/ 204489 h 255671"/>
                <a:gd name="csX8" fmla="*/ 6436 w 113013"/>
                <a:gd name="csY8" fmla="*/ 223868 h 255671"/>
                <a:gd name="csX9" fmla="*/ 6462 w 113013"/>
                <a:gd name="csY9" fmla="*/ 230991 h 255671"/>
                <a:gd name="csX10" fmla="*/ 6507 w 113013"/>
                <a:gd name="csY10" fmla="*/ 240696 h 255671"/>
                <a:gd name="csX11" fmla="*/ 6510 w 113013"/>
                <a:gd name="csY11" fmla="*/ 243560 h 255671"/>
                <a:gd name="csX12" fmla="*/ 7853 w 113013"/>
                <a:gd name="csY12" fmla="*/ 255257 h 255671"/>
                <a:gd name="csX13" fmla="*/ 10177 w 113013"/>
                <a:gd name="csY13" fmla="*/ 255257 h 255671"/>
                <a:gd name="csX14" fmla="*/ 9015 w 113013"/>
                <a:gd name="csY14" fmla="*/ 258743 h 255671"/>
                <a:gd name="csX15" fmla="*/ 4166 w 113013"/>
                <a:gd name="csY15" fmla="*/ 251699 h 255671"/>
                <a:gd name="csX16" fmla="*/ 2925 w 113013"/>
                <a:gd name="csY16" fmla="*/ 235481 h 255671"/>
                <a:gd name="csX17" fmla="*/ 2919 w 113013"/>
                <a:gd name="csY17" fmla="*/ 232448 h 255671"/>
                <a:gd name="csX18" fmla="*/ 2940 w 113013"/>
                <a:gd name="csY18" fmla="*/ 222476 h 255671"/>
                <a:gd name="csX19" fmla="*/ 2939 w 113013"/>
                <a:gd name="csY19" fmla="*/ 215292 h 255671"/>
                <a:gd name="csX20" fmla="*/ 2969 w 113013"/>
                <a:gd name="csY20" fmla="*/ 195853 h 255671"/>
                <a:gd name="csX21" fmla="*/ 2987 w 113013"/>
                <a:gd name="csY21" fmla="*/ 175514 h 255671"/>
                <a:gd name="csX22" fmla="*/ 3037 w 113013"/>
                <a:gd name="csY22" fmla="*/ 137028 h 255671"/>
                <a:gd name="csX23" fmla="*/ 3094 w 113013"/>
                <a:gd name="csY23" fmla="*/ 85003 h 255671"/>
                <a:gd name="csX24" fmla="*/ 3204 w 113013"/>
                <a:gd name="csY24" fmla="*/ 3072 h 2556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113013" h="255671">
                  <a:moveTo>
                    <a:pt x="3204" y="3072"/>
                  </a:moveTo>
                  <a:cubicBezTo>
                    <a:pt x="40404" y="3072"/>
                    <a:pt x="77604" y="3072"/>
                    <a:pt x="115932" y="3072"/>
                  </a:cubicBezTo>
                  <a:cubicBezTo>
                    <a:pt x="115932" y="3456"/>
                    <a:pt x="115932" y="3839"/>
                    <a:pt x="115932" y="4234"/>
                  </a:cubicBezTo>
                  <a:cubicBezTo>
                    <a:pt x="79499" y="4234"/>
                    <a:pt x="43066" y="4234"/>
                    <a:pt x="5528" y="4234"/>
                  </a:cubicBezTo>
                  <a:cubicBezTo>
                    <a:pt x="5701" y="47910"/>
                    <a:pt x="5701" y="47910"/>
                    <a:pt x="5885" y="91585"/>
                  </a:cubicBezTo>
                  <a:cubicBezTo>
                    <a:pt x="5962" y="109389"/>
                    <a:pt x="6038" y="127192"/>
                    <a:pt x="6106" y="144995"/>
                  </a:cubicBezTo>
                  <a:cubicBezTo>
                    <a:pt x="6156" y="157959"/>
                    <a:pt x="6210" y="170924"/>
                    <a:pt x="6269" y="183888"/>
                  </a:cubicBezTo>
                  <a:cubicBezTo>
                    <a:pt x="6300" y="190755"/>
                    <a:pt x="6328" y="197622"/>
                    <a:pt x="6353" y="204489"/>
                  </a:cubicBezTo>
                  <a:cubicBezTo>
                    <a:pt x="6375" y="210949"/>
                    <a:pt x="6403" y="217408"/>
                    <a:pt x="6436" y="223868"/>
                  </a:cubicBezTo>
                  <a:cubicBezTo>
                    <a:pt x="6446" y="226242"/>
                    <a:pt x="6455" y="228616"/>
                    <a:pt x="6462" y="230991"/>
                  </a:cubicBezTo>
                  <a:cubicBezTo>
                    <a:pt x="6472" y="234226"/>
                    <a:pt x="6488" y="237461"/>
                    <a:pt x="6507" y="240696"/>
                  </a:cubicBezTo>
                  <a:cubicBezTo>
                    <a:pt x="6508" y="242113"/>
                    <a:pt x="6508" y="242113"/>
                    <a:pt x="6510" y="243560"/>
                  </a:cubicBezTo>
                  <a:cubicBezTo>
                    <a:pt x="6540" y="247654"/>
                    <a:pt x="6754" y="251316"/>
                    <a:pt x="7853" y="255257"/>
                  </a:cubicBezTo>
                  <a:cubicBezTo>
                    <a:pt x="8620" y="255257"/>
                    <a:pt x="9387" y="255257"/>
                    <a:pt x="10177" y="255257"/>
                  </a:cubicBezTo>
                  <a:cubicBezTo>
                    <a:pt x="9794" y="256407"/>
                    <a:pt x="9410" y="257558"/>
                    <a:pt x="9015" y="258743"/>
                  </a:cubicBezTo>
                  <a:cubicBezTo>
                    <a:pt x="5182" y="256188"/>
                    <a:pt x="5022" y="255908"/>
                    <a:pt x="4166" y="251699"/>
                  </a:cubicBezTo>
                  <a:cubicBezTo>
                    <a:pt x="3119" y="246258"/>
                    <a:pt x="2884" y="241008"/>
                    <a:pt x="2925" y="235481"/>
                  </a:cubicBezTo>
                  <a:cubicBezTo>
                    <a:pt x="2923" y="234480"/>
                    <a:pt x="2921" y="233479"/>
                    <a:pt x="2919" y="232448"/>
                  </a:cubicBezTo>
                  <a:cubicBezTo>
                    <a:pt x="2915" y="229124"/>
                    <a:pt x="2928" y="225800"/>
                    <a:pt x="2940" y="222476"/>
                  </a:cubicBezTo>
                  <a:cubicBezTo>
                    <a:pt x="2941" y="220081"/>
                    <a:pt x="2941" y="217687"/>
                    <a:pt x="2939" y="215292"/>
                  </a:cubicBezTo>
                  <a:cubicBezTo>
                    <a:pt x="2939" y="208812"/>
                    <a:pt x="2952" y="202333"/>
                    <a:pt x="2969" y="195853"/>
                  </a:cubicBezTo>
                  <a:cubicBezTo>
                    <a:pt x="2983" y="189073"/>
                    <a:pt x="2984" y="182294"/>
                    <a:pt x="2987" y="175514"/>
                  </a:cubicBezTo>
                  <a:cubicBezTo>
                    <a:pt x="2994" y="162686"/>
                    <a:pt x="3013" y="149857"/>
                    <a:pt x="3037" y="137028"/>
                  </a:cubicBezTo>
                  <a:cubicBezTo>
                    <a:pt x="3068" y="119686"/>
                    <a:pt x="3080" y="102344"/>
                    <a:pt x="3094" y="85003"/>
                  </a:cubicBezTo>
                  <a:cubicBezTo>
                    <a:pt x="3116" y="57692"/>
                    <a:pt x="3162" y="30382"/>
                    <a:pt x="3204" y="3072"/>
                  </a:cubicBezTo>
                  <a:close/>
                </a:path>
              </a:pathLst>
            </a:custGeom>
            <a:solidFill>
              <a:srgbClr val="E2E3E4"/>
            </a:solidFill>
            <a:ln w="1162" cap="flat">
              <a:noFill/>
              <a:prstDash val="solid"/>
              <a:miter/>
            </a:ln>
          </p:spPr>
          <p:txBody>
            <a:bodyPr/>
            <a:lstStyle/>
            <a:p>
              <a:endParaRPr lang="en-GB"/>
            </a:p>
          </p:txBody>
        </p:sp>
        <p:sp>
          <p:nvSpPr>
            <p:cNvPr id="1374" name="Freeform 1373">
              <a:extLst>
                <a:ext uri="{FF2B5EF4-FFF2-40B4-BE49-F238E27FC236}">
                  <a16:creationId xmlns:a16="http://schemas.microsoft.com/office/drawing/2014/main" id="{F09EF8C7-84D6-1F59-B159-16F3DA767718}"/>
                </a:ext>
              </a:extLst>
            </p:cNvPr>
            <p:cNvSpPr/>
            <p:nvPr/>
          </p:nvSpPr>
          <p:spPr>
            <a:xfrm>
              <a:off x="3418771" y="3475643"/>
              <a:ext cx="477738" cy="29374"/>
            </a:xfrm>
            <a:custGeom>
              <a:avLst/>
              <a:gdLst>
                <a:gd name="csX0" fmla="*/ 13823 w 477738"/>
                <a:gd name="csY0" fmla="*/ 3019 h 29374"/>
                <a:gd name="csX1" fmla="*/ 16116 w 477738"/>
                <a:gd name="csY1" fmla="*/ 3009 h 29374"/>
                <a:gd name="csX2" fmla="*/ 23772 w 477738"/>
                <a:gd name="csY2" fmla="*/ 3016 h 29374"/>
                <a:gd name="csX3" fmla="*/ 29296 w 477738"/>
                <a:gd name="csY3" fmla="*/ 3005 h 29374"/>
                <a:gd name="csX4" fmla="*/ 44517 w 477738"/>
                <a:gd name="csY4" fmla="*/ 3007 h 29374"/>
                <a:gd name="csX5" fmla="*/ 60915 w 477738"/>
                <a:gd name="csY5" fmla="*/ 2998 h 29374"/>
                <a:gd name="csX6" fmla="*/ 93056 w 477738"/>
                <a:gd name="csY6" fmla="*/ 2997 h 29374"/>
                <a:gd name="csX7" fmla="*/ 119169 w 477738"/>
                <a:gd name="csY7" fmla="*/ 3000 h 29374"/>
                <a:gd name="csX8" fmla="*/ 122918 w 477738"/>
                <a:gd name="csY8" fmla="*/ 2999 h 29374"/>
                <a:gd name="csX9" fmla="*/ 130456 w 477738"/>
                <a:gd name="csY9" fmla="*/ 2997 h 29374"/>
                <a:gd name="csX10" fmla="*/ 201206 w 477738"/>
                <a:gd name="csY10" fmla="*/ 3010 h 29374"/>
                <a:gd name="csX11" fmla="*/ 261962 w 477738"/>
                <a:gd name="csY11" fmla="*/ 3008 h 29374"/>
                <a:gd name="csX12" fmla="*/ 332452 w 477738"/>
                <a:gd name="csY12" fmla="*/ 2998 h 29374"/>
                <a:gd name="csX13" fmla="*/ 339963 w 477738"/>
                <a:gd name="csY13" fmla="*/ 3000 h 29374"/>
                <a:gd name="csX14" fmla="*/ 343696 w 477738"/>
                <a:gd name="csY14" fmla="*/ 3001 h 29374"/>
                <a:gd name="csX15" fmla="*/ 369789 w 477738"/>
                <a:gd name="csY15" fmla="*/ 2994 h 29374"/>
                <a:gd name="csX16" fmla="*/ 401571 w 477738"/>
                <a:gd name="csY16" fmla="*/ 3002 h 29374"/>
                <a:gd name="csX17" fmla="*/ 417799 w 477738"/>
                <a:gd name="csY17" fmla="*/ 3003 h 29374"/>
                <a:gd name="csX18" fmla="*/ 432637 w 477738"/>
                <a:gd name="csY18" fmla="*/ 3012 h 29374"/>
                <a:gd name="csX19" fmla="*/ 438021 w 477738"/>
                <a:gd name="csY19" fmla="*/ 3008 h 29374"/>
                <a:gd name="csX20" fmla="*/ 445308 w 477738"/>
                <a:gd name="csY20" fmla="*/ 3019 h 29374"/>
                <a:gd name="csX21" fmla="*/ 449407 w 477738"/>
                <a:gd name="csY21" fmla="*/ 3020 h 29374"/>
                <a:gd name="csX22" fmla="*/ 456183 w 477738"/>
                <a:gd name="csY22" fmla="*/ 5636 h 29374"/>
                <a:gd name="csX23" fmla="*/ 456183 w 477738"/>
                <a:gd name="csY23" fmla="*/ 7960 h 29374"/>
                <a:gd name="csX24" fmla="*/ 458898 w 477738"/>
                <a:gd name="csY24" fmla="*/ 8559 h 29374"/>
                <a:gd name="csX25" fmla="*/ 462430 w 477738"/>
                <a:gd name="csY25" fmla="*/ 9412 h 29374"/>
                <a:gd name="csX26" fmla="*/ 465944 w 477738"/>
                <a:gd name="csY26" fmla="*/ 10230 h 29374"/>
                <a:gd name="csX27" fmla="*/ 470538 w 477738"/>
                <a:gd name="csY27" fmla="*/ 13898 h 29374"/>
                <a:gd name="csX28" fmla="*/ 471291 w 477738"/>
                <a:gd name="csY28" fmla="*/ 16095 h 29374"/>
                <a:gd name="csX29" fmla="*/ 475940 w 477738"/>
                <a:gd name="csY29" fmla="*/ 16095 h 29374"/>
                <a:gd name="csX30" fmla="*/ 475940 w 477738"/>
                <a:gd name="csY30" fmla="*/ 21906 h 29374"/>
                <a:gd name="csX31" fmla="*/ 478264 w 477738"/>
                <a:gd name="csY31" fmla="*/ 21906 h 29374"/>
                <a:gd name="csX32" fmla="*/ 480588 w 477738"/>
                <a:gd name="csY32" fmla="*/ 32365 h 29374"/>
                <a:gd name="csX33" fmla="*/ 476675 w 477738"/>
                <a:gd name="csY33" fmla="*/ 26413 h 29374"/>
                <a:gd name="csX34" fmla="*/ 474923 w 477738"/>
                <a:gd name="csY34" fmla="*/ 23721 h 29374"/>
                <a:gd name="csX35" fmla="*/ 473189 w 477738"/>
                <a:gd name="csY35" fmla="*/ 21038 h 29374"/>
                <a:gd name="csX36" fmla="*/ 458798 w 477738"/>
                <a:gd name="csY36" fmla="*/ 10575 h 29374"/>
                <a:gd name="csX37" fmla="*/ 454676 w 477738"/>
                <a:gd name="csY37" fmla="*/ 9067 h 29374"/>
                <a:gd name="csX38" fmla="*/ 451535 w 477738"/>
                <a:gd name="csY38" fmla="*/ 7960 h 29374"/>
                <a:gd name="csX39" fmla="*/ 451535 w 477738"/>
                <a:gd name="csY39" fmla="*/ 4473 h 29374"/>
                <a:gd name="csX40" fmla="*/ 2948 w 477738"/>
                <a:gd name="csY40" fmla="*/ 5636 h 29374"/>
                <a:gd name="csX41" fmla="*/ 13823 w 477738"/>
                <a:gd name="csY41" fmla="*/ 3019 h 293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477738" h="29374">
                  <a:moveTo>
                    <a:pt x="13823" y="3019"/>
                  </a:moveTo>
                  <a:cubicBezTo>
                    <a:pt x="14580" y="3015"/>
                    <a:pt x="15336" y="3012"/>
                    <a:pt x="16116" y="3009"/>
                  </a:cubicBezTo>
                  <a:cubicBezTo>
                    <a:pt x="18668" y="3000"/>
                    <a:pt x="21220" y="3008"/>
                    <a:pt x="23772" y="3016"/>
                  </a:cubicBezTo>
                  <a:cubicBezTo>
                    <a:pt x="25614" y="3013"/>
                    <a:pt x="27455" y="3010"/>
                    <a:pt x="29296" y="3005"/>
                  </a:cubicBezTo>
                  <a:cubicBezTo>
                    <a:pt x="34370" y="2995"/>
                    <a:pt x="39443" y="3000"/>
                    <a:pt x="44517" y="3007"/>
                  </a:cubicBezTo>
                  <a:cubicBezTo>
                    <a:pt x="49983" y="3013"/>
                    <a:pt x="55449" y="3005"/>
                    <a:pt x="60915" y="2998"/>
                  </a:cubicBezTo>
                  <a:cubicBezTo>
                    <a:pt x="71629" y="2988"/>
                    <a:pt x="82342" y="2990"/>
                    <a:pt x="93056" y="2997"/>
                  </a:cubicBezTo>
                  <a:cubicBezTo>
                    <a:pt x="101760" y="3002"/>
                    <a:pt x="110465" y="3003"/>
                    <a:pt x="119169" y="3000"/>
                  </a:cubicBezTo>
                  <a:cubicBezTo>
                    <a:pt x="120406" y="3000"/>
                    <a:pt x="121643" y="3000"/>
                    <a:pt x="122918" y="2999"/>
                  </a:cubicBezTo>
                  <a:cubicBezTo>
                    <a:pt x="125431" y="2998"/>
                    <a:pt x="127943" y="2998"/>
                    <a:pt x="130456" y="2997"/>
                  </a:cubicBezTo>
                  <a:cubicBezTo>
                    <a:pt x="154039" y="2990"/>
                    <a:pt x="177622" y="2998"/>
                    <a:pt x="201206" y="3010"/>
                  </a:cubicBezTo>
                  <a:cubicBezTo>
                    <a:pt x="221458" y="3021"/>
                    <a:pt x="241710" y="3019"/>
                    <a:pt x="261962" y="3008"/>
                  </a:cubicBezTo>
                  <a:cubicBezTo>
                    <a:pt x="285458" y="2996"/>
                    <a:pt x="308955" y="2991"/>
                    <a:pt x="332452" y="2998"/>
                  </a:cubicBezTo>
                  <a:cubicBezTo>
                    <a:pt x="334955" y="2999"/>
                    <a:pt x="337459" y="3000"/>
                    <a:pt x="339963" y="3000"/>
                  </a:cubicBezTo>
                  <a:cubicBezTo>
                    <a:pt x="341195" y="3001"/>
                    <a:pt x="342427" y="3001"/>
                    <a:pt x="343696" y="3001"/>
                  </a:cubicBezTo>
                  <a:cubicBezTo>
                    <a:pt x="352394" y="3003"/>
                    <a:pt x="361091" y="3000"/>
                    <a:pt x="369789" y="2994"/>
                  </a:cubicBezTo>
                  <a:cubicBezTo>
                    <a:pt x="380383" y="2988"/>
                    <a:pt x="390977" y="2990"/>
                    <a:pt x="401571" y="3002"/>
                  </a:cubicBezTo>
                  <a:cubicBezTo>
                    <a:pt x="406980" y="3008"/>
                    <a:pt x="412389" y="3011"/>
                    <a:pt x="417799" y="3003"/>
                  </a:cubicBezTo>
                  <a:cubicBezTo>
                    <a:pt x="422745" y="2996"/>
                    <a:pt x="427691" y="3000"/>
                    <a:pt x="432637" y="3012"/>
                  </a:cubicBezTo>
                  <a:cubicBezTo>
                    <a:pt x="434432" y="3015"/>
                    <a:pt x="436226" y="3013"/>
                    <a:pt x="438021" y="3008"/>
                  </a:cubicBezTo>
                  <a:cubicBezTo>
                    <a:pt x="440450" y="3001"/>
                    <a:pt x="442879" y="3008"/>
                    <a:pt x="445308" y="3019"/>
                  </a:cubicBezTo>
                  <a:cubicBezTo>
                    <a:pt x="447337" y="3019"/>
                    <a:pt x="447337" y="3019"/>
                    <a:pt x="449407" y="3020"/>
                  </a:cubicBezTo>
                  <a:cubicBezTo>
                    <a:pt x="452697" y="3311"/>
                    <a:pt x="452697" y="3311"/>
                    <a:pt x="456183" y="5636"/>
                  </a:cubicBezTo>
                  <a:cubicBezTo>
                    <a:pt x="456183" y="6403"/>
                    <a:pt x="456183" y="7170"/>
                    <a:pt x="456183" y="7960"/>
                  </a:cubicBezTo>
                  <a:cubicBezTo>
                    <a:pt x="457527" y="8256"/>
                    <a:pt x="457527" y="8256"/>
                    <a:pt x="458898" y="8559"/>
                  </a:cubicBezTo>
                  <a:cubicBezTo>
                    <a:pt x="460064" y="8841"/>
                    <a:pt x="461229" y="9122"/>
                    <a:pt x="462430" y="9412"/>
                  </a:cubicBezTo>
                  <a:cubicBezTo>
                    <a:pt x="463589" y="9682"/>
                    <a:pt x="464749" y="9952"/>
                    <a:pt x="465944" y="10230"/>
                  </a:cubicBezTo>
                  <a:cubicBezTo>
                    <a:pt x="468967" y="11446"/>
                    <a:pt x="468967" y="11446"/>
                    <a:pt x="470538" y="13898"/>
                  </a:cubicBezTo>
                  <a:cubicBezTo>
                    <a:pt x="470911" y="14985"/>
                    <a:pt x="470911" y="14985"/>
                    <a:pt x="471291" y="16095"/>
                  </a:cubicBezTo>
                  <a:cubicBezTo>
                    <a:pt x="472825" y="16095"/>
                    <a:pt x="474359" y="16095"/>
                    <a:pt x="475940" y="16095"/>
                  </a:cubicBezTo>
                  <a:cubicBezTo>
                    <a:pt x="475940" y="18012"/>
                    <a:pt x="475940" y="19930"/>
                    <a:pt x="475940" y="21906"/>
                  </a:cubicBezTo>
                  <a:cubicBezTo>
                    <a:pt x="476707" y="21906"/>
                    <a:pt x="477474" y="21906"/>
                    <a:pt x="478264" y="21906"/>
                  </a:cubicBezTo>
                  <a:cubicBezTo>
                    <a:pt x="480926" y="25898"/>
                    <a:pt x="480796" y="27699"/>
                    <a:pt x="480588" y="32365"/>
                  </a:cubicBezTo>
                  <a:cubicBezTo>
                    <a:pt x="479271" y="30389"/>
                    <a:pt x="477962" y="28409"/>
                    <a:pt x="476675" y="26413"/>
                  </a:cubicBezTo>
                  <a:cubicBezTo>
                    <a:pt x="476097" y="25525"/>
                    <a:pt x="475519" y="24637"/>
                    <a:pt x="474923" y="23721"/>
                  </a:cubicBezTo>
                  <a:cubicBezTo>
                    <a:pt x="474065" y="22393"/>
                    <a:pt x="474065" y="22393"/>
                    <a:pt x="473189" y="21038"/>
                  </a:cubicBezTo>
                  <a:cubicBezTo>
                    <a:pt x="469062" y="15342"/>
                    <a:pt x="465447" y="12968"/>
                    <a:pt x="458798" y="10575"/>
                  </a:cubicBezTo>
                  <a:cubicBezTo>
                    <a:pt x="456758" y="9829"/>
                    <a:pt x="456758" y="9829"/>
                    <a:pt x="454676" y="9067"/>
                  </a:cubicBezTo>
                  <a:cubicBezTo>
                    <a:pt x="453640" y="8702"/>
                    <a:pt x="452603" y="8336"/>
                    <a:pt x="451535" y="7960"/>
                  </a:cubicBezTo>
                  <a:cubicBezTo>
                    <a:pt x="451535" y="6809"/>
                    <a:pt x="451535" y="5659"/>
                    <a:pt x="451535" y="4473"/>
                  </a:cubicBezTo>
                  <a:cubicBezTo>
                    <a:pt x="229485" y="5049"/>
                    <a:pt x="229485" y="5049"/>
                    <a:pt x="2948" y="5636"/>
                  </a:cubicBezTo>
                  <a:cubicBezTo>
                    <a:pt x="7104" y="2865"/>
                    <a:pt x="8889" y="3020"/>
                    <a:pt x="13823" y="3019"/>
                  </a:cubicBezTo>
                  <a:close/>
                </a:path>
              </a:pathLst>
            </a:custGeom>
            <a:solidFill>
              <a:srgbClr val="35373A"/>
            </a:solidFill>
            <a:ln w="1162" cap="flat">
              <a:noFill/>
              <a:prstDash val="solid"/>
              <a:miter/>
            </a:ln>
          </p:spPr>
          <p:txBody>
            <a:bodyPr/>
            <a:lstStyle/>
            <a:p>
              <a:endParaRPr lang="en-GB"/>
            </a:p>
          </p:txBody>
        </p:sp>
        <p:sp>
          <p:nvSpPr>
            <p:cNvPr id="1380" name="Freeform 1379">
              <a:extLst>
                <a:ext uri="{FF2B5EF4-FFF2-40B4-BE49-F238E27FC236}">
                  <a16:creationId xmlns:a16="http://schemas.microsoft.com/office/drawing/2014/main" id="{5FA91B96-17D8-809A-1FBB-CA54584FC837}"/>
                </a:ext>
              </a:extLst>
            </p:cNvPr>
            <p:cNvSpPr/>
            <p:nvPr/>
          </p:nvSpPr>
          <p:spPr>
            <a:xfrm>
              <a:off x="3494311" y="3631690"/>
              <a:ext cx="162699" cy="145727"/>
            </a:xfrm>
            <a:custGeom>
              <a:avLst/>
              <a:gdLst>
                <a:gd name="csX0" fmla="*/ 4167 w 162699"/>
                <a:gd name="csY0" fmla="*/ 3125 h 145727"/>
                <a:gd name="csX1" fmla="*/ 5329 w 162699"/>
                <a:gd name="csY1" fmla="*/ 3125 h 145727"/>
                <a:gd name="csX2" fmla="*/ 5338 w 162699"/>
                <a:gd name="csY2" fmla="*/ 5236 h 145727"/>
                <a:gd name="csX3" fmla="*/ 5603 w 162699"/>
                <a:gd name="csY3" fmla="*/ 56069 h 145727"/>
                <a:gd name="csX4" fmla="*/ 5732 w 162699"/>
                <a:gd name="csY4" fmla="*/ 80652 h 145727"/>
                <a:gd name="csX5" fmla="*/ 5868 w 162699"/>
                <a:gd name="csY5" fmla="*/ 104365 h 145727"/>
                <a:gd name="csX6" fmla="*/ 5908 w 162699"/>
                <a:gd name="csY6" fmla="*/ 113423 h 145727"/>
                <a:gd name="csX7" fmla="*/ 5989 w 162699"/>
                <a:gd name="csY7" fmla="*/ 126086 h 145727"/>
                <a:gd name="csX8" fmla="*/ 5984 w 162699"/>
                <a:gd name="csY8" fmla="*/ 129888 h 145727"/>
                <a:gd name="csX9" fmla="*/ 6028 w 162699"/>
                <a:gd name="csY9" fmla="*/ 133375 h 145727"/>
                <a:gd name="csX10" fmla="*/ 6044 w 162699"/>
                <a:gd name="csY10" fmla="*/ 136400 h 145727"/>
                <a:gd name="csX11" fmla="*/ 9978 w 162699"/>
                <a:gd name="csY11" fmla="*/ 143744 h 145727"/>
                <a:gd name="csX12" fmla="*/ 19597 w 162699"/>
                <a:gd name="csY12" fmla="*/ 144411 h 145727"/>
                <a:gd name="csX13" fmla="*/ 22690 w 162699"/>
                <a:gd name="csY13" fmla="*/ 144460 h 145727"/>
                <a:gd name="csX14" fmla="*/ 33148 w 162699"/>
                <a:gd name="csY14" fmla="*/ 144543 h 145727"/>
                <a:gd name="csX15" fmla="*/ 40608 w 162699"/>
                <a:gd name="csY15" fmla="*/ 144636 h 145727"/>
                <a:gd name="csX16" fmla="*/ 57815 w 162699"/>
                <a:gd name="csY16" fmla="*/ 144812 h 145727"/>
                <a:gd name="csX17" fmla="*/ 90307 w 162699"/>
                <a:gd name="csY17" fmla="*/ 145181 h 145727"/>
                <a:gd name="csX18" fmla="*/ 165705 w 162699"/>
                <a:gd name="csY18" fmla="*/ 146068 h 145727"/>
                <a:gd name="csX19" fmla="*/ 156014 w 162699"/>
                <a:gd name="csY19" fmla="*/ 148696 h 145727"/>
                <a:gd name="csX20" fmla="*/ 152114 w 162699"/>
                <a:gd name="csY20" fmla="*/ 148721 h 145727"/>
                <a:gd name="csX21" fmla="*/ 147833 w 162699"/>
                <a:gd name="csY21" fmla="*/ 148712 h 145727"/>
                <a:gd name="csX22" fmla="*/ 143326 w 162699"/>
                <a:gd name="csY22" fmla="*/ 148730 h 145727"/>
                <a:gd name="csX23" fmla="*/ 131080 w 162699"/>
                <a:gd name="csY23" fmla="*/ 148743 h 145727"/>
                <a:gd name="csX24" fmla="*/ 120856 w 162699"/>
                <a:gd name="csY24" fmla="*/ 148753 h 145727"/>
                <a:gd name="csX25" fmla="*/ 96734 w 162699"/>
                <a:gd name="csY25" fmla="*/ 148759 h 145727"/>
                <a:gd name="csX26" fmla="*/ 71854 w 162699"/>
                <a:gd name="csY26" fmla="*/ 148792 h 145727"/>
                <a:gd name="csX27" fmla="*/ 50491 w 162699"/>
                <a:gd name="csY27" fmla="*/ 148815 h 145727"/>
                <a:gd name="csX28" fmla="*/ 37733 w 162699"/>
                <a:gd name="csY28" fmla="*/ 148832 h 145727"/>
                <a:gd name="csX29" fmla="*/ 23502 w 162699"/>
                <a:gd name="csY29" fmla="*/ 148825 h 145727"/>
                <a:gd name="csX30" fmla="*/ 19235 w 162699"/>
                <a:gd name="csY30" fmla="*/ 148852 h 145727"/>
                <a:gd name="csX31" fmla="*/ 15315 w 162699"/>
                <a:gd name="csY31" fmla="*/ 148828 h 145727"/>
                <a:gd name="csX32" fmla="*/ 11917 w 162699"/>
                <a:gd name="csY32" fmla="*/ 148828 h 145727"/>
                <a:gd name="csX33" fmla="*/ 3005 w 162699"/>
                <a:gd name="csY33" fmla="*/ 144906 h 145727"/>
                <a:gd name="csX34" fmla="*/ 5329 w 162699"/>
                <a:gd name="csY34" fmla="*/ 143744 h 145727"/>
                <a:gd name="csX35" fmla="*/ 4167 w 162699"/>
                <a:gd name="csY35" fmla="*/ 140258 h 145727"/>
                <a:gd name="csX36" fmla="*/ 4027 w 162699"/>
                <a:gd name="csY36" fmla="*/ 134632 h 145727"/>
                <a:gd name="csX37" fmla="*/ 4023 w 162699"/>
                <a:gd name="csY37" fmla="*/ 131121 h 145727"/>
                <a:gd name="csX38" fmla="*/ 4035 w 162699"/>
                <a:gd name="csY38" fmla="*/ 127274 h 145727"/>
                <a:gd name="csX39" fmla="*/ 4035 w 162699"/>
                <a:gd name="csY39" fmla="*/ 123219 h 145727"/>
                <a:gd name="csX40" fmla="*/ 4054 w 162699"/>
                <a:gd name="csY40" fmla="*/ 109919 h 145727"/>
                <a:gd name="csX41" fmla="*/ 4059 w 162699"/>
                <a:gd name="csY41" fmla="*/ 100711 h 145727"/>
                <a:gd name="csX42" fmla="*/ 4083 w 162699"/>
                <a:gd name="csY42" fmla="*/ 78930 h 145727"/>
                <a:gd name="csX43" fmla="*/ 4109 w 162699"/>
                <a:gd name="csY43" fmla="*/ 54133 h 145727"/>
                <a:gd name="csX44" fmla="*/ 4167 w 162699"/>
                <a:gd name="csY44" fmla="*/ 3125 h 1457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162699" h="145727">
                  <a:moveTo>
                    <a:pt x="4167" y="3125"/>
                  </a:moveTo>
                  <a:cubicBezTo>
                    <a:pt x="4551" y="3125"/>
                    <a:pt x="4934" y="3125"/>
                    <a:pt x="5329" y="3125"/>
                  </a:cubicBezTo>
                  <a:cubicBezTo>
                    <a:pt x="5332" y="3821"/>
                    <a:pt x="5335" y="4518"/>
                    <a:pt x="5338" y="5236"/>
                  </a:cubicBezTo>
                  <a:cubicBezTo>
                    <a:pt x="5406" y="22180"/>
                    <a:pt x="5494" y="39125"/>
                    <a:pt x="5603" y="56069"/>
                  </a:cubicBezTo>
                  <a:cubicBezTo>
                    <a:pt x="5655" y="64263"/>
                    <a:pt x="5701" y="72458"/>
                    <a:pt x="5732" y="80652"/>
                  </a:cubicBezTo>
                  <a:cubicBezTo>
                    <a:pt x="5761" y="88556"/>
                    <a:pt x="5809" y="96461"/>
                    <a:pt x="5868" y="104365"/>
                  </a:cubicBezTo>
                  <a:cubicBezTo>
                    <a:pt x="5887" y="107384"/>
                    <a:pt x="5900" y="110404"/>
                    <a:pt x="5908" y="113423"/>
                  </a:cubicBezTo>
                  <a:cubicBezTo>
                    <a:pt x="5919" y="117644"/>
                    <a:pt x="5951" y="121865"/>
                    <a:pt x="5989" y="126086"/>
                  </a:cubicBezTo>
                  <a:cubicBezTo>
                    <a:pt x="5987" y="127341"/>
                    <a:pt x="5986" y="128596"/>
                    <a:pt x="5984" y="129888"/>
                  </a:cubicBezTo>
                  <a:cubicBezTo>
                    <a:pt x="5998" y="131039"/>
                    <a:pt x="6013" y="132189"/>
                    <a:pt x="6028" y="133375"/>
                  </a:cubicBezTo>
                  <a:cubicBezTo>
                    <a:pt x="6033" y="134373"/>
                    <a:pt x="6039" y="135371"/>
                    <a:pt x="6044" y="136400"/>
                  </a:cubicBezTo>
                  <a:cubicBezTo>
                    <a:pt x="6599" y="139743"/>
                    <a:pt x="7609" y="141339"/>
                    <a:pt x="9978" y="143744"/>
                  </a:cubicBezTo>
                  <a:cubicBezTo>
                    <a:pt x="13326" y="144237"/>
                    <a:pt x="16241" y="144419"/>
                    <a:pt x="19597" y="144411"/>
                  </a:cubicBezTo>
                  <a:cubicBezTo>
                    <a:pt x="21128" y="144436"/>
                    <a:pt x="21128" y="144436"/>
                    <a:pt x="22690" y="144460"/>
                  </a:cubicBezTo>
                  <a:cubicBezTo>
                    <a:pt x="26176" y="144510"/>
                    <a:pt x="29662" y="144526"/>
                    <a:pt x="33148" y="144543"/>
                  </a:cubicBezTo>
                  <a:cubicBezTo>
                    <a:pt x="35635" y="144572"/>
                    <a:pt x="38122" y="144603"/>
                    <a:pt x="40608" y="144636"/>
                  </a:cubicBezTo>
                  <a:cubicBezTo>
                    <a:pt x="46344" y="144707"/>
                    <a:pt x="52079" y="144764"/>
                    <a:pt x="57815" y="144812"/>
                  </a:cubicBezTo>
                  <a:cubicBezTo>
                    <a:pt x="68646" y="144904"/>
                    <a:pt x="79477" y="145042"/>
                    <a:pt x="90307" y="145181"/>
                  </a:cubicBezTo>
                  <a:cubicBezTo>
                    <a:pt x="115440" y="145503"/>
                    <a:pt x="140572" y="145793"/>
                    <a:pt x="165705" y="146068"/>
                  </a:cubicBezTo>
                  <a:cubicBezTo>
                    <a:pt x="161813" y="148663"/>
                    <a:pt x="160559" y="148686"/>
                    <a:pt x="156014" y="148696"/>
                  </a:cubicBezTo>
                  <a:cubicBezTo>
                    <a:pt x="154727" y="148704"/>
                    <a:pt x="153440" y="148712"/>
                    <a:pt x="152114" y="148721"/>
                  </a:cubicBezTo>
                  <a:cubicBezTo>
                    <a:pt x="150701" y="148718"/>
                    <a:pt x="149288" y="148715"/>
                    <a:pt x="147833" y="148712"/>
                  </a:cubicBezTo>
                  <a:cubicBezTo>
                    <a:pt x="146345" y="148718"/>
                    <a:pt x="144858" y="148724"/>
                    <a:pt x="143326" y="148730"/>
                  </a:cubicBezTo>
                  <a:cubicBezTo>
                    <a:pt x="139244" y="148745"/>
                    <a:pt x="135162" y="148746"/>
                    <a:pt x="131080" y="148743"/>
                  </a:cubicBezTo>
                  <a:cubicBezTo>
                    <a:pt x="127672" y="148742"/>
                    <a:pt x="124264" y="148748"/>
                    <a:pt x="120856" y="148753"/>
                  </a:cubicBezTo>
                  <a:cubicBezTo>
                    <a:pt x="112815" y="148766"/>
                    <a:pt x="104775" y="148767"/>
                    <a:pt x="96734" y="148759"/>
                  </a:cubicBezTo>
                  <a:cubicBezTo>
                    <a:pt x="88440" y="148752"/>
                    <a:pt x="80147" y="148767"/>
                    <a:pt x="71854" y="148792"/>
                  </a:cubicBezTo>
                  <a:cubicBezTo>
                    <a:pt x="64733" y="148812"/>
                    <a:pt x="57612" y="148819"/>
                    <a:pt x="50491" y="148815"/>
                  </a:cubicBezTo>
                  <a:cubicBezTo>
                    <a:pt x="46238" y="148813"/>
                    <a:pt x="41986" y="148816"/>
                    <a:pt x="37733" y="148832"/>
                  </a:cubicBezTo>
                  <a:cubicBezTo>
                    <a:pt x="32989" y="148850"/>
                    <a:pt x="28246" y="148839"/>
                    <a:pt x="23502" y="148825"/>
                  </a:cubicBezTo>
                  <a:cubicBezTo>
                    <a:pt x="21390" y="148839"/>
                    <a:pt x="21390" y="148839"/>
                    <a:pt x="19235" y="148852"/>
                  </a:cubicBezTo>
                  <a:cubicBezTo>
                    <a:pt x="17941" y="148844"/>
                    <a:pt x="16648" y="148836"/>
                    <a:pt x="15315" y="148828"/>
                  </a:cubicBezTo>
                  <a:cubicBezTo>
                    <a:pt x="14193" y="148828"/>
                    <a:pt x="13072" y="148828"/>
                    <a:pt x="11917" y="148828"/>
                  </a:cubicBezTo>
                  <a:cubicBezTo>
                    <a:pt x="8260" y="148315"/>
                    <a:pt x="6025" y="146980"/>
                    <a:pt x="3005" y="144906"/>
                  </a:cubicBezTo>
                  <a:cubicBezTo>
                    <a:pt x="4156" y="144331"/>
                    <a:pt x="4156" y="144331"/>
                    <a:pt x="5329" y="143744"/>
                  </a:cubicBezTo>
                  <a:cubicBezTo>
                    <a:pt x="4946" y="142594"/>
                    <a:pt x="4562" y="141443"/>
                    <a:pt x="4167" y="140258"/>
                  </a:cubicBezTo>
                  <a:cubicBezTo>
                    <a:pt x="4063" y="138385"/>
                    <a:pt x="4025" y="136508"/>
                    <a:pt x="4027" y="134632"/>
                  </a:cubicBezTo>
                  <a:cubicBezTo>
                    <a:pt x="4026" y="133474"/>
                    <a:pt x="4024" y="132315"/>
                    <a:pt x="4023" y="131121"/>
                  </a:cubicBezTo>
                  <a:cubicBezTo>
                    <a:pt x="4027" y="129851"/>
                    <a:pt x="4031" y="128582"/>
                    <a:pt x="4035" y="127274"/>
                  </a:cubicBezTo>
                  <a:cubicBezTo>
                    <a:pt x="4035" y="125935"/>
                    <a:pt x="4035" y="124597"/>
                    <a:pt x="4035" y="123219"/>
                  </a:cubicBezTo>
                  <a:cubicBezTo>
                    <a:pt x="4036" y="118786"/>
                    <a:pt x="4045" y="114353"/>
                    <a:pt x="4054" y="109919"/>
                  </a:cubicBezTo>
                  <a:cubicBezTo>
                    <a:pt x="4056" y="106850"/>
                    <a:pt x="4057" y="103780"/>
                    <a:pt x="4059" y="100711"/>
                  </a:cubicBezTo>
                  <a:cubicBezTo>
                    <a:pt x="4062" y="93450"/>
                    <a:pt x="4072" y="86190"/>
                    <a:pt x="4083" y="78930"/>
                  </a:cubicBezTo>
                  <a:cubicBezTo>
                    <a:pt x="4096" y="70664"/>
                    <a:pt x="4103" y="62399"/>
                    <a:pt x="4109" y="54133"/>
                  </a:cubicBezTo>
                  <a:cubicBezTo>
                    <a:pt x="4121" y="37131"/>
                    <a:pt x="4141" y="20128"/>
                    <a:pt x="4167" y="3125"/>
                  </a:cubicBezTo>
                  <a:close/>
                </a:path>
              </a:pathLst>
            </a:custGeom>
            <a:solidFill>
              <a:srgbClr val="333334"/>
            </a:solidFill>
            <a:ln w="1162" cap="flat">
              <a:noFill/>
              <a:prstDash val="solid"/>
              <a:miter/>
            </a:ln>
          </p:spPr>
          <p:txBody>
            <a:bodyPr/>
            <a:lstStyle/>
            <a:p>
              <a:endParaRPr lang="en-GB"/>
            </a:p>
          </p:txBody>
        </p:sp>
        <p:sp>
          <p:nvSpPr>
            <p:cNvPr id="1395" name="Freeform 1394">
              <a:extLst>
                <a:ext uri="{FF2B5EF4-FFF2-40B4-BE49-F238E27FC236}">
                  <a16:creationId xmlns:a16="http://schemas.microsoft.com/office/drawing/2014/main" id="{22695AD0-537C-9CE8-5B6D-F409E7267255}"/>
                </a:ext>
              </a:extLst>
            </p:cNvPr>
            <p:cNvSpPr/>
            <p:nvPr/>
          </p:nvSpPr>
          <p:spPr>
            <a:xfrm>
              <a:off x="3407150" y="3846929"/>
              <a:ext cx="478802" cy="9825"/>
            </a:xfrm>
            <a:custGeom>
              <a:avLst/>
              <a:gdLst>
                <a:gd name="csX0" fmla="*/ 482143 w 478802"/>
                <a:gd name="csY0" fmla="*/ 4231 h 9825"/>
                <a:gd name="csX1" fmla="*/ 467035 w 478802"/>
                <a:gd name="csY1" fmla="*/ 12366 h 9825"/>
                <a:gd name="csX2" fmla="*/ 448362 w 478802"/>
                <a:gd name="csY2" fmla="*/ 12964 h 9825"/>
                <a:gd name="csX3" fmla="*/ 442743 w 478802"/>
                <a:gd name="csY3" fmla="*/ 12988 h 9825"/>
                <a:gd name="csX4" fmla="*/ 427387 w 478802"/>
                <a:gd name="csY4" fmla="*/ 12990 h 9825"/>
                <a:gd name="csX5" fmla="*/ 410794 w 478802"/>
                <a:gd name="csY5" fmla="*/ 13016 h 9825"/>
                <a:gd name="csX6" fmla="*/ 378323 w 478802"/>
                <a:gd name="csY6" fmla="*/ 13031 h 9825"/>
                <a:gd name="csX7" fmla="*/ 351932 w 478802"/>
                <a:gd name="csY7" fmla="*/ 13033 h 9825"/>
                <a:gd name="csX8" fmla="*/ 348135 w 478802"/>
                <a:gd name="csY8" fmla="*/ 13036 h 9825"/>
                <a:gd name="csX9" fmla="*/ 340497 w 478802"/>
                <a:gd name="csY9" fmla="*/ 13043 h 9825"/>
                <a:gd name="csX10" fmla="*/ 268925 w 478802"/>
                <a:gd name="csY10" fmla="*/ 13032 h 9825"/>
                <a:gd name="csX11" fmla="*/ 203456 w 478802"/>
                <a:gd name="csY11" fmla="*/ 13066 h 9825"/>
                <a:gd name="csX12" fmla="*/ 136200 w 478802"/>
                <a:gd name="csY12" fmla="*/ 13101 h 9825"/>
                <a:gd name="csX13" fmla="*/ 128593 w 478802"/>
                <a:gd name="csY13" fmla="*/ 13098 h 9825"/>
                <a:gd name="csX14" fmla="*/ 124812 w 478802"/>
                <a:gd name="csY14" fmla="*/ 13096 h 9825"/>
                <a:gd name="csX15" fmla="*/ 98453 w 478802"/>
                <a:gd name="csY15" fmla="*/ 13122 h 9825"/>
                <a:gd name="csX16" fmla="*/ 66330 w 478802"/>
                <a:gd name="csY16" fmla="*/ 13116 h 9825"/>
                <a:gd name="csX17" fmla="*/ 49944 w 478802"/>
                <a:gd name="csY17" fmla="*/ 13121 h 9825"/>
                <a:gd name="csX18" fmla="*/ 34938 w 478802"/>
                <a:gd name="csY18" fmla="*/ 13104 h 9825"/>
                <a:gd name="csX19" fmla="*/ 29517 w 478802"/>
                <a:gd name="csY19" fmla="*/ 13118 h 9825"/>
                <a:gd name="csX20" fmla="*/ 3341 w 478802"/>
                <a:gd name="csY20" fmla="*/ 6555 h 9825"/>
                <a:gd name="csX21" fmla="*/ 5665 w 478802"/>
                <a:gd name="csY21" fmla="*/ 5393 h 9825"/>
                <a:gd name="csX22" fmla="*/ 9914 w 478802"/>
                <a:gd name="csY22" fmla="*/ 7609 h 9825"/>
                <a:gd name="csX23" fmla="*/ 34137 w 478802"/>
                <a:gd name="csY23" fmla="*/ 10616 h 9825"/>
                <a:gd name="csX24" fmla="*/ 39626 w 478802"/>
                <a:gd name="csY24" fmla="*/ 10633 h 9825"/>
                <a:gd name="csX25" fmla="*/ 54653 w 478802"/>
                <a:gd name="csY25" fmla="*/ 10615 h 9825"/>
                <a:gd name="csX26" fmla="*/ 70880 w 478802"/>
                <a:gd name="csY26" fmla="*/ 10619 h 9825"/>
                <a:gd name="csX27" fmla="*/ 102645 w 478802"/>
                <a:gd name="csY27" fmla="*/ 10596 h 9825"/>
                <a:gd name="csX28" fmla="*/ 139639 w 478802"/>
                <a:gd name="csY28" fmla="*/ 10574 h 9825"/>
                <a:gd name="csX29" fmla="*/ 205641 w 478802"/>
                <a:gd name="csY29" fmla="*/ 10520 h 9825"/>
                <a:gd name="csX30" fmla="*/ 269687 w 478802"/>
                <a:gd name="csY30" fmla="*/ 10472 h 9825"/>
                <a:gd name="csX31" fmla="*/ 273672 w 478802"/>
                <a:gd name="csY31" fmla="*/ 10472 h 9825"/>
                <a:gd name="csX32" fmla="*/ 277651 w 478802"/>
                <a:gd name="csY32" fmla="*/ 10473 h 9825"/>
                <a:gd name="csX33" fmla="*/ 350572 w 478802"/>
                <a:gd name="csY33" fmla="*/ 10440 h 9825"/>
                <a:gd name="csX34" fmla="*/ 376360 w 478802"/>
                <a:gd name="csY34" fmla="*/ 10429 h 9825"/>
                <a:gd name="csX35" fmla="*/ 407780 w 478802"/>
                <a:gd name="csY35" fmla="*/ 10396 h 9825"/>
                <a:gd name="csX36" fmla="*/ 423811 w 478802"/>
                <a:gd name="csY36" fmla="*/ 10381 h 9825"/>
                <a:gd name="csX37" fmla="*/ 438486 w 478802"/>
                <a:gd name="csY37" fmla="*/ 10359 h 9825"/>
                <a:gd name="csX38" fmla="*/ 443795 w 478802"/>
                <a:gd name="csY38" fmla="*/ 10358 h 9825"/>
                <a:gd name="csX39" fmla="*/ 451014 w 478802"/>
                <a:gd name="csY39" fmla="*/ 10340 h 9825"/>
                <a:gd name="csX40" fmla="*/ 455063 w 478802"/>
                <a:gd name="csY40" fmla="*/ 10335 h 9825"/>
                <a:gd name="csX41" fmla="*/ 477081 w 478802"/>
                <a:gd name="csY41" fmla="*/ 3890 h 9825"/>
                <a:gd name="csX42" fmla="*/ 482143 w 478802"/>
                <a:gd name="csY42" fmla="*/ 4231 h 9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478802" h="9825">
                  <a:moveTo>
                    <a:pt x="482143" y="4231"/>
                  </a:moveTo>
                  <a:cubicBezTo>
                    <a:pt x="478463" y="9750"/>
                    <a:pt x="473329" y="10833"/>
                    <a:pt x="467035" y="12366"/>
                  </a:cubicBezTo>
                  <a:cubicBezTo>
                    <a:pt x="460805" y="13008"/>
                    <a:pt x="454616" y="13000"/>
                    <a:pt x="448362" y="12964"/>
                  </a:cubicBezTo>
                  <a:cubicBezTo>
                    <a:pt x="446489" y="12970"/>
                    <a:pt x="444616" y="12978"/>
                    <a:pt x="442743" y="12988"/>
                  </a:cubicBezTo>
                  <a:cubicBezTo>
                    <a:pt x="437624" y="13010"/>
                    <a:pt x="432506" y="13003"/>
                    <a:pt x="427387" y="12990"/>
                  </a:cubicBezTo>
                  <a:cubicBezTo>
                    <a:pt x="421856" y="12982"/>
                    <a:pt x="416325" y="13001"/>
                    <a:pt x="410794" y="13016"/>
                  </a:cubicBezTo>
                  <a:cubicBezTo>
                    <a:pt x="399970" y="13041"/>
                    <a:pt x="389147" y="13041"/>
                    <a:pt x="378323" y="13031"/>
                  </a:cubicBezTo>
                  <a:cubicBezTo>
                    <a:pt x="369526" y="13024"/>
                    <a:pt x="360729" y="13025"/>
                    <a:pt x="351932" y="13033"/>
                  </a:cubicBezTo>
                  <a:cubicBezTo>
                    <a:pt x="350679" y="13034"/>
                    <a:pt x="349426" y="13035"/>
                    <a:pt x="348135" y="13036"/>
                  </a:cubicBezTo>
                  <a:cubicBezTo>
                    <a:pt x="345589" y="13038"/>
                    <a:pt x="343043" y="13040"/>
                    <a:pt x="340497" y="13043"/>
                  </a:cubicBezTo>
                  <a:cubicBezTo>
                    <a:pt x="316640" y="13062"/>
                    <a:pt x="292783" y="13052"/>
                    <a:pt x="268925" y="13032"/>
                  </a:cubicBezTo>
                  <a:cubicBezTo>
                    <a:pt x="247102" y="13015"/>
                    <a:pt x="225279" y="13032"/>
                    <a:pt x="203456" y="13066"/>
                  </a:cubicBezTo>
                  <a:cubicBezTo>
                    <a:pt x="181037" y="13100"/>
                    <a:pt x="158618" y="13113"/>
                    <a:pt x="136200" y="13101"/>
                  </a:cubicBezTo>
                  <a:cubicBezTo>
                    <a:pt x="133664" y="13100"/>
                    <a:pt x="131128" y="13099"/>
                    <a:pt x="128593" y="13098"/>
                  </a:cubicBezTo>
                  <a:cubicBezTo>
                    <a:pt x="127345" y="13097"/>
                    <a:pt x="126097" y="13097"/>
                    <a:pt x="124812" y="13096"/>
                  </a:cubicBezTo>
                  <a:cubicBezTo>
                    <a:pt x="116026" y="13094"/>
                    <a:pt x="107239" y="13105"/>
                    <a:pt x="98453" y="13122"/>
                  </a:cubicBezTo>
                  <a:cubicBezTo>
                    <a:pt x="87745" y="13142"/>
                    <a:pt x="77038" y="13142"/>
                    <a:pt x="66330" y="13116"/>
                  </a:cubicBezTo>
                  <a:cubicBezTo>
                    <a:pt x="60868" y="13103"/>
                    <a:pt x="55406" y="13099"/>
                    <a:pt x="49944" y="13121"/>
                  </a:cubicBezTo>
                  <a:cubicBezTo>
                    <a:pt x="44942" y="13140"/>
                    <a:pt x="39941" y="13133"/>
                    <a:pt x="34938" y="13104"/>
                  </a:cubicBezTo>
                  <a:cubicBezTo>
                    <a:pt x="33131" y="13099"/>
                    <a:pt x="31324" y="13103"/>
                    <a:pt x="29517" y="13118"/>
                  </a:cubicBezTo>
                  <a:cubicBezTo>
                    <a:pt x="19550" y="13194"/>
                    <a:pt x="11557" y="12787"/>
                    <a:pt x="3341" y="6555"/>
                  </a:cubicBezTo>
                  <a:cubicBezTo>
                    <a:pt x="4108" y="6171"/>
                    <a:pt x="4875" y="5788"/>
                    <a:pt x="5665" y="5393"/>
                  </a:cubicBezTo>
                  <a:cubicBezTo>
                    <a:pt x="7111" y="6072"/>
                    <a:pt x="8522" y="6825"/>
                    <a:pt x="9914" y="7609"/>
                  </a:cubicBezTo>
                  <a:cubicBezTo>
                    <a:pt x="17695" y="11197"/>
                    <a:pt x="25759" y="10677"/>
                    <a:pt x="34137" y="10616"/>
                  </a:cubicBezTo>
                  <a:cubicBezTo>
                    <a:pt x="35967" y="10620"/>
                    <a:pt x="37796" y="10625"/>
                    <a:pt x="39626" y="10633"/>
                  </a:cubicBezTo>
                  <a:cubicBezTo>
                    <a:pt x="44635" y="10648"/>
                    <a:pt x="49644" y="10634"/>
                    <a:pt x="54653" y="10615"/>
                  </a:cubicBezTo>
                  <a:cubicBezTo>
                    <a:pt x="60062" y="10600"/>
                    <a:pt x="65471" y="10611"/>
                    <a:pt x="70880" y="10619"/>
                  </a:cubicBezTo>
                  <a:cubicBezTo>
                    <a:pt x="81469" y="10631"/>
                    <a:pt x="92057" y="10618"/>
                    <a:pt x="102645" y="10596"/>
                  </a:cubicBezTo>
                  <a:cubicBezTo>
                    <a:pt x="114977" y="10572"/>
                    <a:pt x="127308" y="10572"/>
                    <a:pt x="139639" y="10574"/>
                  </a:cubicBezTo>
                  <a:cubicBezTo>
                    <a:pt x="161640" y="10575"/>
                    <a:pt x="183640" y="10554"/>
                    <a:pt x="205641" y="10520"/>
                  </a:cubicBezTo>
                  <a:cubicBezTo>
                    <a:pt x="226990" y="10487"/>
                    <a:pt x="248338" y="10471"/>
                    <a:pt x="269687" y="10472"/>
                  </a:cubicBezTo>
                  <a:cubicBezTo>
                    <a:pt x="271660" y="10472"/>
                    <a:pt x="271660" y="10472"/>
                    <a:pt x="273672" y="10472"/>
                  </a:cubicBezTo>
                  <a:cubicBezTo>
                    <a:pt x="274985" y="10472"/>
                    <a:pt x="276298" y="10473"/>
                    <a:pt x="277651" y="10473"/>
                  </a:cubicBezTo>
                  <a:cubicBezTo>
                    <a:pt x="301958" y="10474"/>
                    <a:pt x="326265" y="10461"/>
                    <a:pt x="350572" y="10440"/>
                  </a:cubicBezTo>
                  <a:cubicBezTo>
                    <a:pt x="359168" y="10433"/>
                    <a:pt x="367764" y="10430"/>
                    <a:pt x="376360" y="10429"/>
                  </a:cubicBezTo>
                  <a:cubicBezTo>
                    <a:pt x="386833" y="10428"/>
                    <a:pt x="397306" y="10417"/>
                    <a:pt x="407780" y="10396"/>
                  </a:cubicBezTo>
                  <a:cubicBezTo>
                    <a:pt x="413124" y="10385"/>
                    <a:pt x="418468" y="10378"/>
                    <a:pt x="423811" y="10381"/>
                  </a:cubicBezTo>
                  <a:cubicBezTo>
                    <a:pt x="428703" y="10384"/>
                    <a:pt x="433595" y="10375"/>
                    <a:pt x="438486" y="10359"/>
                  </a:cubicBezTo>
                  <a:cubicBezTo>
                    <a:pt x="440256" y="10354"/>
                    <a:pt x="442025" y="10354"/>
                    <a:pt x="443795" y="10358"/>
                  </a:cubicBezTo>
                  <a:cubicBezTo>
                    <a:pt x="446201" y="10363"/>
                    <a:pt x="448607" y="10353"/>
                    <a:pt x="451014" y="10340"/>
                  </a:cubicBezTo>
                  <a:cubicBezTo>
                    <a:pt x="452350" y="10339"/>
                    <a:pt x="453686" y="10337"/>
                    <a:pt x="455063" y="10335"/>
                  </a:cubicBezTo>
                  <a:cubicBezTo>
                    <a:pt x="462835" y="9740"/>
                    <a:pt x="469885" y="6699"/>
                    <a:pt x="477081" y="3890"/>
                  </a:cubicBezTo>
                  <a:cubicBezTo>
                    <a:pt x="479819" y="3069"/>
                    <a:pt x="479819" y="3069"/>
                    <a:pt x="482143" y="4231"/>
                  </a:cubicBezTo>
                  <a:close/>
                </a:path>
              </a:pathLst>
            </a:custGeom>
            <a:solidFill>
              <a:srgbClr val="515356"/>
            </a:solidFill>
            <a:ln w="1162" cap="flat">
              <a:noFill/>
              <a:prstDash val="solid"/>
              <a:miter/>
            </a:ln>
          </p:spPr>
          <p:txBody>
            <a:bodyPr/>
            <a:lstStyle/>
            <a:p>
              <a:endParaRPr lang="en-GB"/>
            </a:p>
          </p:txBody>
        </p:sp>
        <p:sp>
          <p:nvSpPr>
            <p:cNvPr id="1503" name="Freeform 1502">
              <a:extLst>
                <a:ext uri="{FF2B5EF4-FFF2-40B4-BE49-F238E27FC236}">
                  <a16:creationId xmlns:a16="http://schemas.microsoft.com/office/drawing/2014/main" id="{C5E4AB86-A5DF-2EEE-C823-D1D109D9893B}"/>
                </a:ext>
              </a:extLst>
            </p:cNvPr>
            <p:cNvSpPr/>
            <p:nvPr/>
          </p:nvSpPr>
          <p:spPr>
            <a:xfrm>
              <a:off x="3377641" y="3498044"/>
              <a:ext cx="41130" cy="361188"/>
            </a:xfrm>
            <a:custGeom>
              <a:avLst/>
              <a:gdLst>
                <a:gd name="csX0" fmla="*/ 6849 w 41130"/>
                <a:gd name="csY0" fmla="*/ 3010 h 361188"/>
                <a:gd name="csX1" fmla="*/ 8011 w 41130"/>
                <a:gd name="csY1" fmla="*/ 5334 h 361188"/>
                <a:gd name="csX2" fmla="*/ 6939 w 41130"/>
                <a:gd name="csY2" fmla="*/ 8177 h 361188"/>
                <a:gd name="csX3" fmla="*/ 5399 w 41130"/>
                <a:gd name="csY3" fmla="*/ 24931 h 361188"/>
                <a:gd name="csX4" fmla="*/ 5391 w 41130"/>
                <a:gd name="csY4" fmla="*/ 28790 h 361188"/>
                <a:gd name="csX5" fmla="*/ 5404 w 41130"/>
                <a:gd name="csY5" fmla="*/ 41597 h 361188"/>
                <a:gd name="csX6" fmla="*/ 5398 w 41130"/>
                <a:gd name="csY6" fmla="*/ 50777 h 361188"/>
                <a:gd name="csX7" fmla="*/ 5409 w 41130"/>
                <a:gd name="csY7" fmla="*/ 73124 h 361188"/>
                <a:gd name="csX8" fmla="*/ 5421 w 41130"/>
                <a:gd name="csY8" fmla="*/ 99149 h 361188"/>
                <a:gd name="csX9" fmla="*/ 5448 w 41130"/>
                <a:gd name="csY9" fmla="*/ 145581 h 361188"/>
                <a:gd name="csX10" fmla="*/ 5471 w 41130"/>
                <a:gd name="csY10" fmla="*/ 190638 h 361188"/>
                <a:gd name="csX11" fmla="*/ 5471 w 41130"/>
                <a:gd name="csY11" fmla="*/ 193442 h 361188"/>
                <a:gd name="csX12" fmla="*/ 5471 w 41130"/>
                <a:gd name="csY12" fmla="*/ 196241 h 361188"/>
                <a:gd name="csX13" fmla="*/ 5488 w 41130"/>
                <a:gd name="csY13" fmla="*/ 247538 h 361188"/>
                <a:gd name="csX14" fmla="*/ 5493 w 41130"/>
                <a:gd name="csY14" fmla="*/ 265680 h 361188"/>
                <a:gd name="csX15" fmla="*/ 5513 w 41130"/>
                <a:gd name="csY15" fmla="*/ 290092 h 361188"/>
                <a:gd name="csX16" fmla="*/ 5517 w 41130"/>
                <a:gd name="csY16" fmla="*/ 299063 h 361188"/>
                <a:gd name="csX17" fmla="*/ 5531 w 41130"/>
                <a:gd name="csY17" fmla="*/ 311285 h 361188"/>
                <a:gd name="csX18" fmla="*/ 5526 w 41130"/>
                <a:gd name="csY18" fmla="*/ 314892 h 361188"/>
                <a:gd name="csX19" fmla="*/ 5537 w 41130"/>
                <a:gd name="csY19" fmla="*/ 318201 h 361188"/>
                <a:gd name="csX20" fmla="*/ 5540 w 41130"/>
                <a:gd name="csY20" fmla="*/ 321050 h 361188"/>
                <a:gd name="csX21" fmla="*/ 6849 w 41130"/>
                <a:gd name="csY21" fmla="*/ 329572 h 361188"/>
                <a:gd name="csX22" fmla="*/ 9173 w 41130"/>
                <a:gd name="csY22" fmla="*/ 329572 h 361188"/>
                <a:gd name="csX23" fmla="*/ 12660 w 41130"/>
                <a:gd name="csY23" fmla="*/ 336399 h 361188"/>
                <a:gd name="csX24" fmla="*/ 14621 w 41130"/>
                <a:gd name="csY24" fmla="*/ 340240 h 361188"/>
                <a:gd name="csX25" fmla="*/ 16146 w 41130"/>
                <a:gd name="csY25" fmla="*/ 345842 h 361188"/>
                <a:gd name="csX26" fmla="*/ 18234 w 41130"/>
                <a:gd name="csY26" fmla="*/ 346795 h 361188"/>
                <a:gd name="csX27" fmla="*/ 24572 w 41130"/>
                <a:gd name="csY27" fmla="*/ 351507 h 361188"/>
                <a:gd name="csX28" fmla="*/ 38227 w 41130"/>
                <a:gd name="csY28" fmla="*/ 359787 h 361188"/>
                <a:gd name="csX29" fmla="*/ 38227 w 41130"/>
                <a:gd name="csY29" fmla="*/ 362112 h 361188"/>
                <a:gd name="csX30" fmla="*/ 44037 w 41130"/>
                <a:gd name="csY30" fmla="*/ 363274 h 361188"/>
                <a:gd name="csX31" fmla="*/ 36720 w 41130"/>
                <a:gd name="csY31" fmla="*/ 363523 h 361188"/>
                <a:gd name="csX32" fmla="*/ 4525 w 41130"/>
                <a:gd name="csY32" fmla="*/ 330734 h 361188"/>
                <a:gd name="csX33" fmla="*/ 3210 w 41130"/>
                <a:gd name="csY33" fmla="*/ 320617 h 361188"/>
                <a:gd name="csX34" fmla="*/ 3196 w 41130"/>
                <a:gd name="csY34" fmla="*/ 317280 h 361188"/>
                <a:gd name="csX35" fmla="*/ 3199 w 41130"/>
                <a:gd name="csY35" fmla="*/ 313625 h 361188"/>
                <a:gd name="csX36" fmla="*/ 3189 w 41130"/>
                <a:gd name="csY36" fmla="*/ 309733 h 361188"/>
                <a:gd name="csX37" fmla="*/ 3175 w 41130"/>
                <a:gd name="csY37" fmla="*/ 296776 h 361188"/>
                <a:gd name="csX38" fmla="*/ 3158 w 41130"/>
                <a:gd name="csY38" fmla="*/ 287505 h 361188"/>
                <a:gd name="csX39" fmla="*/ 3130 w 41130"/>
                <a:gd name="csY39" fmla="*/ 262286 h 361188"/>
                <a:gd name="csX40" fmla="*/ 3116 w 41130"/>
                <a:gd name="csY40" fmla="*/ 246539 h 361188"/>
                <a:gd name="csX41" fmla="*/ 3086 w 41130"/>
                <a:gd name="csY41" fmla="*/ 202936 h 361188"/>
                <a:gd name="csX42" fmla="*/ 3086 w 41130"/>
                <a:gd name="csY42" fmla="*/ 200117 h 361188"/>
                <a:gd name="csX43" fmla="*/ 3085 w 41130"/>
                <a:gd name="csY43" fmla="*/ 197292 h 361188"/>
                <a:gd name="csX44" fmla="*/ 3083 w 41130"/>
                <a:gd name="csY44" fmla="*/ 191624 h 361188"/>
                <a:gd name="csX45" fmla="*/ 3082 w 41130"/>
                <a:gd name="csY45" fmla="*/ 188785 h 361188"/>
                <a:gd name="csX46" fmla="*/ 3031 w 41130"/>
                <a:gd name="csY46" fmla="*/ 143227 h 361188"/>
                <a:gd name="csX47" fmla="*/ 2987 w 41130"/>
                <a:gd name="csY47" fmla="*/ 96451 h 361188"/>
                <a:gd name="csX48" fmla="*/ 2958 w 41130"/>
                <a:gd name="csY48" fmla="*/ 70189 h 361188"/>
                <a:gd name="csX49" fmla="*/ 2944 w 41130"/>
                <a:gd name="csY49" fmla="*/ 47827 h 361188"/>
                <a:gd name="csX50" fmla="*/ 2931 w 41130"/>
                <a:gd name="csY50" fmla="*/ 36421 h 361188"/>
                <a:gd name="csX51" fmla="*/ 2935 w 41130"/>
                <a:gd name="csY51" fmla="*/ 24048 h 361188"/>
                <a:gd name="csX52" fmla="*/ 2907 w 41130"/>
                <a:gd name="csY52" fmla="*/ 20416 h 361188"/>
                <a:gd name="csX53" fmla="*/ 6849 w 41130"/>
                <a:gd name="csY53" fmla="*/ 3010 h 3611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Lst>
              <a:rect l="l" t="t" r="r" b="b"/>
              <a:pathLst>
                <a:path w="41130" h="361188">
                  <a:moveTo>
                    <a:pt x="6849" y="3010"/>
                  </a:moveTo>
                  <a:cubicBezTo>
                    <a:pt x="7232" y="3777"/>
                    <a:pt x="7616" y="4544"/>
                    <a:pt x="8011" y="5334"/>
                  </a:cubicBezTo>
                  <a:cubicBezTo>
                    <a:pt x="7657" y="6272"/>
                    <a:pt x="7304" y="7210"/>
                    <a:pt x="6939" y="8177"/>
                  </a:cubicBezTo>
                  <a:cubicBezTo>
                    <a:pt x="5229" y="13817"/>
                    <a:pt x="5370" y="19069"/>
                    <a:pt x="5399" y="24931"/>
                  </a:cubicBezTo>
                  <a:cubicBezTo>
                    <a:pt x="5397" y="26204"/>
                    <a:pt x="5394" y="27478"/>
                    <a:pt x="5391" y="28790"/>
                  </a:cubicBezTo>
                  <a:cubicBezTo>
                    <a:pt x="5384" y="33059"/>
                    <a:pt x="5394" y="37328"/>
                    <a:pt x="5404" y="41597"/>
                  </a:cubicBezTo>
                  <a:cubicBezTo>
                    <a:pt x="5403" y="44657"/>
                    <a:pt x="5401" y="47717"/>
                    <a:pt x="5398" y="50777"/>
                  </a:cubicBezTo>
                  <a:cubicBezTo>
                    <a:pt x="5392" y="58226"/>
                    <a:pt x="5398" y="65675"/>
                    <a:pt x="5409" y="73124"/>
                  </a:cubicBezTo>
                  <a:cubicBezTo>
                    <a:pt x="5421" y="81799"/>
                    <a:pt x="5421" y="90474"/>
                    <a:pt x="5421" y="99149"/>
                  </a:cubicBezTo>
                  <a:cubicBezTo>
                    <a:pt x="5420" y="114626"/>
                    <a:pt x="5431" y="130104"/>
                    <a:pt x="5448" y="145581"/>
                  </a:cubicBezTo>
                  <a:cubicBezTo>
                    <a:pt x="5464" y="160600"/>
                    <a:pt x="5472" y="175619"/>
                    <a:pt x="5471" y="190638"/>
                  </a:cubicBezTo>
                  <a:cubicBezTo>
                    <a:pt x="5471" y="191563"/>
                    <a:pt x="5471" y="192489"/>
                    <a:pt x="5471" y="193442"/>
                  </a:cubicBezTo>
                  <a:cubicBezTo>
                    <a:pt x="5471" y="194365"/>
                    <a:pt x="5471" y="195289"/>
                    <a:pt x="5471" y="196241"/>
                  </a:cubicBezTo>
                  <a:cubicBezTo>
                    <a:pt x="5470" y="213340"/>
                    <a:pt x="5477" y="230439"/>
                    <a:pt x="5488" y="247538"/>
                  </a:cubicBezTo>
                  <a:cubicBezTo>
                    <a:pt x="5491" y="253585"/>
                    <a:pt x="5492" y="259633"/>
                    <a:pt x="5493" y="265680"/>
                  </a:cubicBezTo>
                  <a:cubicBezTo>
                    <a:pt x="5494" y="273817"/>
                    <a:pt x="5501" y="281955"/>
                    <a:pt x="5513" y="290092"/>
                  </a:cubicBezTo>
                  <a:cubicBezTo>
                    <a:pt x="5516" y="293083"/>
                    <a:pt x="5518" y="296073"/>
                    <a:pt x="5517" y="299063"/>
                  </a:cubicBezTo>
                  <a:cubicBezTo>
                    <a:pt x="5516" y="303137"/>
                    <a:pt x="5523" y="307211"/>
                    <a:pt x="5531" y="311285"/>
                  </a:cubicBezTo>
                  <a:cubicBezTo>
                    <a:pt x="5530" y="312475"/>
                    <a:pt x="5528" y="313665"/>
                    <a:pt x="5526" y="314892"/>
                  </a:cubicBezTo>
                  <a:cubicBezTo>
                    <a:pt x="5530" y="315984"/>
                    <a:pt x="5533" y="317076"/>
                    <a:pt x="5537" y="318201"/>
                  </a:cubicBezTo>
                  <a:cubicBezTo>
                    <a:pt x="5538" y="319141"/>
                    <a:pt x="5539" y="320082"/>
                    <a:pt x="5540" y="321050"/>
                  </a:cubicBezTo>
                  <a:cubicBezTo>
                    <a:pt x="5699" y="323980"/>
                    <a:pt x="6210" y="326712"/>
                    <a:pt x="6849" y="329572"/>
                  </a:cubicBezTo>
                  <a:cubicBezTo>
                    <a:pt x="7616" y="329572"/>
                    <a:pt x="8383" y="329572"/>
                    <a:pt x="9173" y="329572"/>
                  </a:cubicBezTo>
                  <a:cubicBezTo>
                    <a:pt x="10341" y="331845"/>
                    <a:pt x="11502" y="334121"/>
                    <a:pt x="12660" y="336399"/>
                  </a:cubicBezTo>
                  <a:cubicBezTo>
                    <a:pt x="13307" y="337667"/>
                    <a:pt x="13954" y="338934"/>
                    <a:pt x="14621" y="340240"/>
                  </a:cubicBezTo>
                  <a:cubicBezTo>
                    <a:pt x="16146" y="343517"/>
                    <a:pt x="16146" y="343517"/>
                    <a:pt x="16146" y="345842"/>
                  </a:cubicBezTo>
                  <a:cubicBezTo>
                    <a:pt x="17180" y="346314"/>
                    <a:pt x="17180" y="346314"/>
                    <a:pt x="18234" y="346795"/>
                  </a:cubicBezTo>
                  <a:cubicBezTo>
                    <a:pt x="20756" y="348145"/>
                    <a:pt x="22494" y="349560"/>
                    <a:pt x="24572" y="351507"/>
                  </a:cubicBezTo>
                  <a:cubicBezTo>
                    <a:pt x="28788" y="355239"/>
                    <a:pt x="33115" y="357456"/>
                    <a:pt x="38227" y="359787"/>
                  </a:cubicBezTo>
                  <a:cubicBezTo>
                    <a:pt x="38227" y="360554"/>
                    <a:pt x="38227" y="361321"/>
                    <a:pt x="38227" y="362112"/>
                  </a:cubicBezTo>
                  <a:cubicBezTo>
                    <a:pt x="40144" y="362495"/>
                    <a:pt x="42062" y="362879"/>
                    <a:pt x="44037" y="363274"/>
                  </a:cubicBezTo>
                  <a:cubicBezTo>
                    <a:pt x="41102" y="364358"/>
                    <a:pt x="39724" y="364551"/>
                    <a:pt x="36720" y="363523"/>
                  </a:cubicBezTo>
                  <a:cubicBezTo>
                    <a:pt x="21845" y="355778"/>
                    <a:pt x="11029" y="346538"/>
                    <a:pt x="4525" y="330734"/>
                  </a:cubicBezTo>
                  <a:cubicBezTo>
                    <a:pt x="3498" y="327286"/>
                    <a:pt x="3215" y="324209"/>
                    <a:pt x="3210" y="320617"/>
                  </a:cubicBezTo>
                  <a:cubicBezTo>
                    <a:pt x="3203" y="318965"/>
                    <a:pt x="3203" y="318965"/>
                    <a:pt x="3196" y="317280"/>
                  </a:cubicBezTo>
                  <a:cubicBezTo>
                    <a:pt x="3197" y="316074"/>
                    <a:pt x="3198" y="314867"/>
                    <a:pt x="3199" y="313625"/>
                  </a:cubicBezTo>
                  <a:cubicBezTo>
                    <a:pt x="3196" y="312340"/>
                    <a:pt x="3192" y="311056"/>
                    <a:pt x="3189" y="309733"/>
                  </a:cubicBezTo>
                  <a:cubicBezTo>
                    <a:pt x="3179" y="305414"/>
                    <a:pt x="3177" y="301095"/>
                    <a:pt x="3175" y="296776"/>
                  </a:cubicBezTo>
                  <a:cubicBezTo>
                    <a:pt x="3170" y="293686"/>
                    <a:pt x="3164" y="290595"/>
                    <a:pt x="3158" y="287505"/>
                  </a:cubicBezTo>
                  <a:cubicBezTo>
                    <a:pt x="3142" y="279099"/>
                    <a:pt x="3135" y="270693"/>
                    <a:pt x="3130" y="262286"/>
                  </a:cubicBezTo>
                  <a:cubicBezTo>
                    <a:pt x="3127" y="257037"/>
                    <a:pt x="3122" y="251788"/>
                    <a:pt x="3116" y="246539"/>
                  </a:cubicBezTo>
                  <a:cubicBezTo>
                    <a:pt x="3102" y="232004"/>
                    <a:pt x="3090" y="217470"/>
                    <a:pt x="3086" y="202936"/>
                  </a:cubicBezTo>
                  <a:cubicBezTo>
                    <a:pt x="3086" y="202006"/>
                    <a:pt x="3086" y="201075"/>
                    <a:pt x="3086" y="200117"/>
                  </a:cubicBezTo>
                  <a:cubicBezTo>
                    <a:pt x="3085" y="199185"/>
                    <a:pt x="3085" y="198253"/>
                    <a:pt x="3085" y="197292"/>
                  </a:cubicBezTo>
                  <a:cubicBezTo>
                    <a:pt x="3084" y="195403"/>
                    <a:pt x="3084" y="193514"/>
                    <a:pt x="3083" y="191624"/>
                  </a:cubicBezTo>
                  <a:cubicBezTo>
                    <a:pt x="3083" y="190219"/>
                    <a:pt x="3083" y="190219"/>
                    <a:pt x="3082" y="188785"/>
                  </a:cubicBezTo>
                  <a:cubicBezTo>
                    <a:pt x="3078" y="173599"/>
                    <a:pt x="3058" y="158413"/>
                    <a:pt x="3031" y="143227"/>
                  </a:cubicBezTo>
                  <a:cubicBezTo>
                    <a:pt x="3003" y="127635"/>
                    <a:pt x="2989" y="112043"/>
                    <a:pt x="2987" y="96451"/>
                  </a:cubicBezTo>
                  <a:cubicBezTo>
                    <a:pt x="2986" y="87697"/>
                    <a:pt x="2979" y="78943"/>
                    <a:pt x="2958" y="70189"/>
                  </a:cubicBezTo>
                  <a:cubicBezTo>
                    <a:pt x="2940" y="62735"/>
                    <a:pt x="2934" y="55281"/>
                    <a:pt x="2944" y="47827"/>
                  </a:cubicBezTo>
                  <a:cubicBezTo>
                    <a:pt x="2949" y="44025"/>
                    <a:pt x="2946" y="40223"/>
                    <a:pt x="2931" y="36421"/>
                  </a:cubicBezTo>
                  <a:cubicBezTo>
                    <a:pt x="2916" y="32296"/>
                    <a:pt x="2923" y="28173"/>
                    <a:pt x="2935" y="24048"/>
                  </a:cubicBezTo>
                  <a:cubicBezTo>
                    <a:pt x="2926" y="22850"/>
                    <a:pt x="2917" y="21651"/>
                    <a:pt x="2907" y="20416"/>
                  </a:cubicBezTo>
                  <a:cubicBezTo>
                    <a:pt x="2953" y="13705"/>
                    <a:pt x="3710" y="8972"/>
                    <a:pt x="6849" y="3010"/>
                  </a:cubicBezTo>
                  <a:close/>
                </a:path>
              </a:pathLst>
            </a:custGeom>
            <a:solidFill>
              <a:srgbClr val="C3C7C8"/>
            </a:solidFill>
            <a:ln w="1162" cap="flat">
              <a:noFill/>
              <a:prstDash val="solid"/>
              <a:miter/>
            </a:ln>
          </p:spPr>
          <p:txBody>
            <a:bodyPr/>
            <a:lstStyle/>
            <a:p>
              <a:endParaRPr lang="en-GB"/>
            </a:p>
          </p:txBody>
        </p:sp>
        <p:sp>
          <p:nvSpPr>
            <p:cNvPr id="1685" name="Freeform 1684">
              <a:extLst>
                <a:ext uri="{FF2B5EF4-FFF2-40B4-BE49-F238E27FC236}">
                  <a16:creationId xmlns:a16="http://schemas.microsoft.com/office/drawing/2014/main" id="{76927BE6-4065-EFBA-96EF-1E83F9DF3AEC}"/>
                </a:ext>
              </a:extLst>
            </p:cNvPr>
            <p:cNvSpPr/>
            <p:nvPr/>
          </p:nvSpPr>
          <p:spPr>
            <a:xfrm>
              <a:off x="3867358" y="3566610"/>
              <a:ext cx="33702" cy="280422"/>
            </a:xfrm>
            <a:custGeom>
              <a:avLst/>
              <a:gdLst>
                <a:gd name="csX0" fmla="*/ 33567 w 33702"/>
                <a:gd name="csY0" fmla="*/ 3069 h 280422"/>
                <a:gd name="csX1" fmla="*/ 34729 w 33702"/>
                <a:gd name="csY1" fmla="*/ 3069 h 280422"/>
                <a:gd name="csX2" fmla="*/ 34789 w 33702"/>
                <a:gd name="csY2" fmla="*/ 100321 h 280422"/>
                <a:gd name="csX3" fmla="*/ 34816 w 33702"/>
                <a:gd name="csY3" fmla="*/ 145476 h 280422"/>
                <a:gd name="csX4" fmla="*/ 34838 w 33702"/>
                <a:gd name="csY4" fmla="*/ 184834 h 280422"/>
                <a:gd name="csX5" fmla="*/ 34852 w 33702"/>
                <a:gd name="csY5" fmla="*/ 205673 h 280422"/>
                <a:gd name="csX6" fmla="*/ 34860 w 33702"/>
                <a:gd name="csY6" fmla="*/ 225292 h 280422"/>
                <a:gd name="csX7" fmla="*/ 34867 w 33702"/>
                <a:gd name="csY7" fmla="*/ 232488 h 280422"/>
                <a:gd name="csX8" fmla="*/ 34869 w 33702"/>
                <a:gd name="csY8" fmla="*/ 242326 h 280422"/>
                <a:gd name="csX9" fmla="*/ 34879 w 33702"/>
                <a:gd name="csY9" fmla="*/ 245190 h 280422"/>
                <a:gd name="csX10" fmla="*/ 33567 w 33702"/>
                <a:gd name="csY10" fmla="*/ 262226 h 280422"/>
                <a:gd name="csX11" fmla="*/ 33567 w 33702"/>
                <a:gd name="csY11" fmla="*/ 265713 h 280422"/>
                <a:gd name="csX12" fmla="*/ 37053 w 33702"/>
                <a:gd name="csY12" fmla="*/ 266875 h 280422"/>
                <a:gd name="csX13" fmla="*/ 33567 w 33702"/>
                <a:gd name="csY13" fmla="*/ 268037 h 280422"/>
                <a:gd name="csX14" fmla="*/ 33567 w 33702"/>
                <a:gd name="csY14" fmla="*/ 273848 h 280422"/>
                <a:gd name="csX15" fmla="*/ 30080 w 33702"/>
                <a:gd name="csY15" fmla="*/ 275010 h 280422"/>
                <a:gd name="csX16" fmla="*/ 28991 w 33702"/>
                <a:gd name="csY16" fmla="*/ 277189 h 280422"/>
                <a:gd name="csX17" fmla="*/ 23107 w 33702"/>
                <a:gd name="csY17" fmla="*/ 283145 h 280422"/>
                <a:gd name="csX18" fmla="*/ 20783 w 33702"/>
                <a:gd name="csY18" fmla="*/ 281983 h 280422"/>
                <a:gd name="csX19" fmla="*/ 24052 w 33702"/>
                <a:gd name="csY19" fmla="*/ 279295 h 280422"/>
                <a:gd name="csX20" fmla="*/ 25972 w 33702"/>
                <a:gd name="csY20" fmla="*/ 277666 h 280422"/>
                <a:gd name="csX21" fmla="*/ 29935 w 33702"/>
                <a:gd name="csY21" fmla="*/ 274574 h 280422"/>
                <a:gd name="csX22" fmla="*/ 31242 w 33702"/>
                <a:gd name="csY22" fmla="*/ 264551 h 280422"/>
                <a:gd name="csX23" fmla="*/ 28918 w 33702"/>
                <a:gd name="csY23" fmla="*/ 264551 h 280422"/>
                <a:gd name="csX24" fmla="*/ 29499 w 33702"/>
                <a:gd name="csY24" fmla="*/ 267601 h 280422"/>
                <a:gd name="csX25" fmla="*/ 24851 w 33702"/>
                <a:gd name="csY25" fmla="*/ 275155 h 280422"/>
                <a:gd name="csX26" fmla="*/ 3351 w 33702"/>
                <a:gd name="csY26" fmla="*/ 283145 h 280422"/>
                <a:gd name="csX27" fmla="*/ 11777 w 33702"/>
                <a:gd name="csY27" fmla="*/ 278279 h 280422"/>
                <a:gd name="csX28" fmla="*/ 27756 w 33702"/>
                <a:gd name="csY28" fmla="*/ 261064 h 280422"/>
                <a:gd name="csX29" fmla="*/ 29644 w 33702"/>
                <a:gd name="csY29" fmla="*/ 256053 h 280422"/>
                <a:gd name="csX30" fmla="*/ 31242 w 33702"/>
                <a:gd name="csY30" fmla="*/ 251767 h 280422"/>
                <a:gd name="csX31" fmla="*/ 33567 w 33702"/>
                <a:gd name="csY31" fmla="*/ 251767 h 280422"/>
                <a:gd name="csX32" fmla="*/ 33567 w 33702"/>
                <a:gd name="csY32" fmla="*/ 3069 h 2804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33702" h="280422">
                  <a:moveTo>
                    <a:pt x="33567" y="3069"/>
                  </a:moveTo>
                  <a:cubicBezTo>
                    <a:pt x="33950" y="3069"/>
                    <a:pt x="34334" y="3069"/>
                    <a:pt x="34729" y="3069"/>
                  </a:cubicBezTo>
                  <a:cubicBezTo>
                    <a:pt x="34756" y="35486"/>
                    <a:pt x="34776" y="67903"/>
                    <a:pt x="34789" y="100321"/>
                  </a:cubicBezTo>
                  <a:cubicBezTo>
                    <a:pt x="34795" y="115372"/>
                    <a:pt x="34803" y="130424"/>
                    <a:pt x="34816" y="145476"/>
                  </a:cubicBezTo>
                  <a:cubicBezTo>
                    <a:pt x="34828" y="158595"/>
                    <a:pt x="34836" y="171715"/>
                    <a:pt x="34838" y="184834"/>
                  </a:cubicBezTo>
                  <a:cubicBezTo>
                    <a:pt x="34840" y="191780"/>
                    <a:pt x="34843" y="198727"/>
                    <a:pt x="34852" y="205673"/>
                  </a:cubicBezTo>
                  <a:cubicBezTo>
                    <a:pt x="34860" y="212213"/>
                    <a:pt x="34862" y="218753"/>
                    <a:pt x="34860" y="225292"/>
                  </a:cubicBezTo>
                  <a:cubicBezTo>
                    <a:pt x="34861" y="227691"/>
                    <a:pt x="34863" y="230089"/>
                    <a:pt x="34867" y="232488"/>
                  </a:cubicBezTo>
                  <a:cubicBezTo>
                    <a:pt x="34873" y="235767"/>
                    <a:pt x="34872" y="239046"/>
                    <a:pt x="34869" y="242326"/>
                  </a:cubicBezTo>
                  <a:cubicBezTo>
                    <a:pt x="34872" y="243271"/>
                    <a:pt x="34875" y="244216"/>
                    <a:pt x="34879" y="245190"/>
                  </a:cubicBezTo>
                  <a:cubicBezTo>
                    <a:pt x="34864" y="250971"/>
                    <a:pt x="34347" y="256498"/>
                    <a:pt x="33567" y="262226"/>
                  </a:cubicBezTo>
                  <a:cubicBezTo>
                    <a:pt x="33567" y="263377"/>
                    <a:pt x="33567" y="264528"/>
                    <a:pt x="33567" y="265713"/>
                  </a:cubicBezTo>
                  <a:cubicBezTo>
                    <a:pt x="34717" y="266096"/>
                    <a:pt x="35868" y="266480"/>
                    <a:pt x="37053" y="266875"/>
                  </a:cubicBezTo>
                  <a:cubicBezTo>
                    <a:pt x="35903" y="267259"/>
                    <a:pt x="34752" y="267642"/>
                    <a:pt x="33567" y="268037"/>
                  </a:cubicBezTo>
                  <a:cubicBezTo>
                    <a:pt x="33567" y="269955"/>
                    <a:pt x="33567" y="271872"/>
                    <a:pt x="33567" y="273848"/>
                  </a:cubicBezTo>
                  <a:cubicBezTo>
                    <a:pt x="32416" y="274231"/>
                    <a:pt x="31266" y="274615"/>
                    <a:pt x="30080" y="275010"/>
                  </a:cubicBezTo>
                  <a:cubicBezTo>
                    <a:pt x="29721" y="275729"/>
                    <a:pt x="29361" y="276448"/>
                    <a:pt x="28991" y="277189"/>
                  </a:cubicBezTo>
                  <a:cubicBezTo>
                    <a:pt x="27520" y="280130"/>
                    <a:pt x="25812" y="281342"/>
                    <a:pt x="23107" y="283145"/>
                  </a:cubicBezTo>
                  <a:cubicBezTo>
                    <a:pt x="22340" y="282762"/>
                    <a:pt x="21573" y="282378"/>
                    <a:pt x="20783" y="281983"/>
                  </a:cubicBezTo>
                  <a:cubicBezTo>
                    <a:pt x="21862" y="281096"/>
                    <a:pt x="22940" y="280209"/>
                    <a:pt x="24052" y="279295"/>
                  </a:cubicBezTo>
                  <a:cubicBezTo>
                    <a:pt x="24685" y="278758"/>
                    <a:pt x="25319" y="278220"/>
                    <a:pt x="25972" y="277666"/>
                  </a:cubicBezTo>
                  <a:cubicBezTo>
                    <a:pt x="27257" y="276590"/>
                    <a:pt x="28584" y="275565"/>
                    <a:pt x="29935" y="274574"/>
                  </a:cubicBezTo>
                  <a:cubicBezTo>
                    <a:pt x="32103" y="271443"/>
                    <a:pt x="31450" y="268225"/>
                    <a:pt x="31242" y="264551"/>
                  </a:cubicBezTo>
                  <a:cubicBezTo>
                    <a:pt x="30475" y="264551"/>
                    <a:pt x="29708" y="264551"/>
                    <a:pt x="28918" y="264551"/>
                  </a:cubicBezTo>
                  <a:cubicBezTo>
                    <a:pt x="29110" y="265557"/>
                    <a:pt x="29302" y="266564"/>
                    <a:pt x="29499" y="267601"/>
                  </a:cubicBezTo>
                  <a:cubicBezTo>
                    <a:pt x="28831" y="272112"/>
                    <a:pt x="28314" y="272503"/>
                    <a:pt x="24851" y="275155"/>
                  </a:cubicBezTo>
                  <a:cubicBezTo>
                    <a:pt x="11706" y="283980"/>
                    <a:pt x="11706" y="283980"/>
                    <a:pt x="3351" y="283145"/>
                  </a:cubicBezTo>
                  <a:cubicBezTo>
                    <a:pt x="6141" y="281285"/>
                    <a:pt x="8808" y="279799"/>
                    <a:pt x="11777" y="278279"/>
                  </a:cubicBezTo>
                  <a:cubicBezTo>
                    <a:pt x="19012" y="274277"/>
                    <a:pt x="25363" y="269240"/>
                    <a:pt x="27756" y="261064"/>
                  </a:cubicBezTo>
                  <a:cubicBezTo>
                    <a:pt x="28377" y="259390"/>
                    <a:pt x="29007" y="257720"/>
                    <a:pt x="29644" y="256053"/>
                  </a:cubicBezTo>
                  <a:cubicBezTo>
                    <a:pt x="30172" y="254638"/>
                    <a:pt x="30699" y="253224"/>
                    <a:pt x="31242" y="251767"/>
                  </a:cubicBezTo>
                  <a:cubicBezTo>
                    <a:pt x="32009" y="251767"/>
                    <a:pt x="32776" y="251767"/>
                    <a:pt x="33567" y="251767"/>
                  </a:cubicBezTo>
                  <a:cubicBezTo>
                    <a:pt x="33567" y="169697"/>
                    <a:pt x="33567" y="87626"/>
                    <a:pt x="33567" y="3069"/>
                  </a:cubicBezTo>
                  <a:close/>
                </a:path>
              </a:pathLst>
            </a:custGeom>
            <a:solidFill>
              <a:srgbClr val="1E2223"/>
            </a:solidFill>
            <a:ln w="1162" cap="flat">
              <a:noFill/>
              <a:prstDash val="solid"/>
              <a:miter/>
            </a:ln>
          </p:spPr>
          <p:txBody>
            <a:bodyPr/>
            <a:lstStyle/>
            <a:p>
              <a:endParaRPr lang="en-GB"/>
            </a:p>
          </p:txBody>
        </p:sp>
        <p:sp>
          <p:nvSpPr>
            <p:cNvPr id="1744" name="Freeform 1743">
              <a:extLst>
                <a:ext uri="{FF2B5EF4-FFF2-40B4-BE49-F238E27FC236}">
                  <a16:creationId xmlns:a16="http://schemas.microsoft.com/office/drawing/2014/main" id="{11E12E14-7F29-8BB7-8BCA-B1D1F5ACDB27}"/>
                </a:ext>
              </a:extLst>
            </p:cNvPr>
            <p:cNvSpPr/>
            <p:nvPr/>
          </p:nvSpPr>
          <p:spPr>
            <a:xfrm>
              <a:off x="3894087" y="3509666"/>
              <a:ext cx="7272" cy="304480"/>
            </a:xfrm>
            <a:custGeom>
              <a:avLst/>
              <a:gdLst>
                <a:gd name="csX0" fmla="*/ 8001 w 7272"/>
                <a:gd name="csY0" fmla="*/ 3020 h 304480"/>
                <a:gd name="csX1" fmla="*/ 10611 w 7272"/>
                <a:gd name="csY1" fmla="*/ 12905 h 304480"/>
                <a:gd name="csX2" fmla="*/ 10625 w 7272"/>
                <a:gd name="csY2" fmla="*/ 16086 h 304480"/>
                <a:gd name="csX3" fmla="*/ 10604 w 7272"/>
                <a:gd name="csY3" fmla="*/ 19566 h 304480"/>
                <a:gd name="csX4" fmla="*/ 10610 w 7272"/>
                <a:gd name="csY4" fmla="*/ 23274 h 304480"/>
                <a:gd name="csX5" fmla="*/ 10589 w 7272"/>
                <a:gd name="csY5" fmla="*/ 35613 h 304480"/>
                <a:gd name="csX6" fmla="*/ 10590 w 7272"/>
                <a:gd name="csY6" fmla="*/ 44443 h 304480"/>
                <a:gd name="csX7" fmla="*/ 10571 w 7272"/>
                <a:gd name="csY7" fmla="*/ 63473 h 304480"/>
                <a:gd name="csX8" fmla="*/ 10543 w 7272"/>
                <a:gd name="csY8" fmla="*/ 90986 h 304480"/>
                <a:gd name="csX9" fmla="*/ 10500 w 7272"/>
                <a:gd name="csY9" fmla="*/ 135625 h 304480"/>
                <a:gd name="csX10" fmla="*/ 10453 w 7272"/>
                <a:gd name="csY10" fmla="*/ 178988 h 304480"/>
                <a:gd name="csX11" fmla="*/ 10451 w 7272"/>
                <a:gd name="csY11" fmla="*/ 181688 h 304480"/>
                <a:gd name="csX12" fmla="*/ 10442 w 7272"/>
                <a:gd name="csY12" fmla="*/ 195096 h 304480"/>
                <a:gd name="csX13" fmla="*/ 10325 w 7272"/>
                <a:gd name="csY13" fmla="*/ 306339 h 304480"/>
                <a:gd name="csX14" fmla="*/ 8001 w 7272"/>
                <a:gd name="csY14" fmla="*/ 307501 h 304480"/>
                <a:gd name="csX15" fmla="*/ 7992 w 7272"/>
                <a:gd name="csY15" fmla="*/ 303645 h 304480"/>
                <a:gd name="csX16" fmla="*/ 7727 w 7272"/>
                <a:gd name="csY16" fmla="*/ 210858 h 304480"/>
                <a:gd name="csX17" fmla="*/ 7598 w 7272"/>
                <a:gd name="csY17" fmla="*/ 165987 h 304480"/>
                <a:gd name="csX18" fmla="*/ 7479 w 7272"/>
                <a:gd name="csY18" fmla="*/ 126888 h 304480"/>
                <a:gd name="csX19" fmla="*/ 7422 w 7272"/>
                <a:gd name="csY19" fmla="*/ 106176 h 304480"/>
                <a:gd name="csX20" fmla="*/ 7356 w 7272"/>
                <a:gd name="csY20" fmla="*/ 86697 h 304480"/>
                <a:gd name="csX21" fmla="*/ 7344 w 7272"/>
                <a:gd name="csY21" fmla="*/ 79534 h 304480"/>
                <a:gd name="csX22" fmla="*/ 7302 w 7272"/>
                <a:gd name="csY22" fmla="*/ 69782 h 304480"/>
                <a:gd name="csX23" fmla="*/ 7319 w 7272"/>
                <a:gd name="csY23" fmla="*/ 66894 h 304480"/>
                <a:gd name="csX24" fmla="*/ 5066 w 7272"/>
                <a:gd name="csY24" fmla="*/ 57826 h 304480"/>
                <a:gd name="csX25" fmla="*/ 3352 w 7272"/>
                <a:gd name="csY25" fmla="*/ 56478 h 304480"/>
                <a:gd name="csX26" fmla="*/ 3352 w 7272"/>
                <a:gd name="csY26" fmla="*/ 52992 h 304480"/>
                <a:gd name="csX27" fmla="*/ 6838 w 7272"/>
                <a:gd name="csY27" fmla="*/ 50668 h 304480"/>
                <a:gd name="csX28" fmla="*/ 7341 w 7272"/>
                <a:gd name="csY28" fmla="*/ 46030 h 304480"/>
                <a:gd name="csX29" fmla="*/ 7411 w 7272"/>
                <a:gd name="csY29" fmla="*/ 43140 h 304480"/>
                <a:gd name="csX30" fmla="*/ 7433 w 7272"/>
                <a:gd name="csY30" fmla="*/ 40018 h 304480"/>
                <a:gd name="csX31" fmla="*/ 7496 w 7272"/>
                <a:gd name="csY31" fmla="*/ 36823 h 304480"/>
                <a:gd name="csX32" fmla="*/ 7637 w 7272"/>
                <a:gd name="csY32" fmla="*/ 26699 h 304480"/>
                <a:gd name="csX33" fmla="*/ 7758 w 7272"/>
                <a:gd name="csY33" fmla="*/ 19844 h 304480"/>
                <a:gd name="csX34" fmla="*/ 8001 w 7272"/>
                <a:gd name="csY34" fmla="*/ 3020 h 304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7272" h="304480">
                  <a:moveTo>
                    <a:pt x="8001" y="3020"/>
                  </a:moveTo>
                  <a:cubicBezTo>
                    <a:pt x="9979" y="6473"/>
                    <a:pt x="10615" y="8938"/>
                    <a:pt x="10611" y="12905"/>
                  </a:cubicBezTo>
                  <a:cubicBezTo>
                    <a:pt x="10615" y="13955"/>
                    <a:pt x="10620" y="15004"/>
                    <a:pt x="10625" y="16086"/>
                  </a:cubicBezTo>
                  <a:cubicBezTo>
                    <a:pt x="10618" y="17234"/>
                    <a:pt x="10611" y="18383"/>
                    <a:pt x="10604" y="19566"/>
                  </a:cubicBezTo>
                  <a:cubicBezTo>
                    <a:pt x="10606" y="20790"/>
                    <a:pt x="10608" y="22013"/>
                    <a:pt x="10610" y="23274"/>
                  </a:cubicBezTo>
                  <a:cubicBezTo>
                    <a:pt x="10614" y="27387"/>
                    <a:pt x="10601" y="31500"/>
                    <a:pt x="10589" y="35613"/>
                  </a:cubicBezTo>
                  <a:cubicBezTo>
                    <a:pt x="10588" y="38557"/>
                    <a:pt x="10588" y="41500"/>
                    <a:pt x="10590" y="44443"/>
                  </a:cubicBezTo>
                  <a:cubicBezTo>
                    <a:pt x="10590" y="50786"/>
                    <a:pt x="10584" y="57129"/>
                    <a:pt x="10571" y="63473"/>
                  </a:cubicBezTo>
                  <a:cubicBezTo>
                    <a:pt x="10552" y="72644"/>
                    <a:pt x="10546" y="81815"/>
                    <a:pt x="10543" y="90986"/>
                  </a:cubicBezTo>
                  <a:cubicBezTo>
                    <a:pt x="10538" y="105866"/>
                    <a:pt x="10522" y="120745"/>
                    <a:pt x="10500" y="135625"/>
                  </a:cubicBezTo>
                  <a:cubicBezTo>
                    <a:pt x="10479" y="150079"/>
                    <a:pt x="10462" y="164534"/>
                    <a:pt x="10453" y="178988"/>
                  </a:cubicBezTo>
                  <a:cubicBezTo>
                    <a:pt x="10452" y="179879"/>
                    <a:pt x="10451" y="180770"/>
                    <a:pt x="10451" y="181688"/>
                  </a:cubicBezTo>
                  <a:cubicBezTo>
                    <a:pt x="10448" y="186158"/>
                    <a:pt x="10445" y="190627"/>
                    <a:pt x="10442" y="195096"/>
                  </a:cubicBezTo>
                  <a:cubicBezTo>
                    <a:pt x="10418" y="232177"/>
                    <a:pt x="10377" y="269258"/>
                    <a:pt x="10325" y="306339"/>
                  </a:cubicBezTo>
                  <a:cubicBezTo>
                    <a:pt x="9558" y="306722"/>
                    <a:pt x="8791" y="307106"/>
                    <a:pt x="8001" y="307501"/>
                  </a:cubicBezTo>
                  <a:cubicBezTo>
                    <a:pt x="7998" y="306228"/>
                    <a:pt x="7995" y="304956"/>
                    <a:pt x="7992" y="303645"/>
                  </a:cubicBezTo>
                  <a:cubicBezTo>
                    <a:pt x="7924" y="272716"/>
                    <a:pt x="7836" y="241787"/>
                    <a:pt x="7727" y="210858"/>
                  </a:cubicBezTo>
                  <a:cubicBezTo>
                    <a:pt x="7674" y="195901"/>
                    <a:pt x="7629" y="180944"/>
                    <a:pt x="7598" y="165987"/>
                  </a:cubicBezTo>
                  <a:cubicBezTo>
                    <a:pt x="7571" y="152954"/>
                    <a:pt x="7533" y="139921"/>
                    <a:pt x="7479" y="126888"/>
                  </a:cubicBezTo>
                  <a:cubicBezTo>
                    <a:pt x="7451" y="119984"/>
                    <a:pt x="7430" y="113080"/>
                    <a:pt x="7422" y="106176"/>
                  </a:cubicBezTo>
                  <a:cubicBezTo>
                    <a:pt x="7415" y="99683"/>
                    <a:pt x="7392" y="93190"/>
                    <a:pt x="7356" y="86697"/>
                  </a:cubicBezTo>
                  <a:cubicBezTo>
                    <a:pt x="7346" y="84310"/>
                    <a:pt x="7342" y="81922"/>
                    <a:pt x="7344" y="79534"/>
                  </a:cubicBezTo>
                  <a:cubicBezTo>
                    <a:pt x="7346" y="76283"/>
                    <a:pt x="7327" y="73033"/>
                    <a:pt x="7302" y="69782"/>
                  </a:cubicBezTo>
                  <a:cubicBezTo>
                    <a:pt x="7307" y="68829"/>
                    <a:pt x="7313" y="67876"/>
                    <a:pt x="7319" y="66894"/>
                  </a:cubicBezTo>
                  <a:cubicBezTo>
                    <a:pt x="7366" y="61980"/>
                    <a:pt x="7366" y="61980"/>
                    <a:pt x="5066" y="57826"/>
                  </a:cubicBezTo>
                  <a:cubicBezTo>
                    <a:pt x="4501" y="57381"/>
                    <a:pt x="3935" y="56937"/>
                    <a:pt x="3352" y="56478"/>
                  </a:cubicBezTo>
                  <a:cubicBezTo>
                    <a:pt x="3352" y="55328"/>
                    <a:pt x="3352" y="54177"/>
                    <a:pt x="3352" y="52992"/>
                  </a:cubicBezTo>
                  <a:cubicBezTo>
                    <a:pt x="4503" y="52225"/>
                    <a:pt x="5653" y="51458"/>
                    <a:pt x="6838" y="50668"/>
                  </a:cubicBezTo>
                  <a:cubicBezTo>
                    <a:pt x="7388" y="48521"/>
                    <a:pt x="7388" y="48521"/>
                    <a:pt x="7341" y="46030"/>
                  </a:cubicBezTo>
                  <a:cubicBezTo>
                    <a:pt x="7364" y="45076"/>
                    <a:pt x="7387" y="44122"/>
                    <a:pt x="7411" y="43140"/>
                  </a:cubicBezTo>
                  <a:cubicBezTo>
                    <a:pt x="7418" y="42110"/>
                    <a:pt x="7425" y="41079"/>
                    <a:pt x="7433" y="40018"/>
                  </a:cubicBezTo>
                  <a:cubicBezTo>
                    <a:pt x="7464" y="38436"/>
                    <a:pt x="7464" y="38436"/>
                    <a:pt x="7496" y="36823"/>
                  </a:cubicBezTo>
                  <a:cubicBezTo>
                    <a:pt x="7559" y="33448"/>
                    <a:pt x="7599" y="30074"/>
                    <a:pt x="7637" y="26699"/>
                  </a:cubicBezTo>
                  <a:cubicBezTo>
                    <a:pt x="7676" y="24414"/>
                    <a:pt x="7716" y="22129"/>
                    <a:pt x="7758" y="19844"/>
                  </a:cubicBezTo>
                  <a:cubicBezTo>
                    <a:pt x="7857" y="14236"/>
                    <a:pt x="7934" y="8628"/>
                    <a:pt x="8001" y="3020"/>
                  </a:cubicBezTo>
                  <a:close/>
                </a:path>
              </a:pathLst>
            </a:custGeom>
            <a:solidFill>
              <a:srgbClr val="0D1113"/>
            </a:solidFill>
            <a:ln w="1162" cap="flat">
              <a:noFill/>
              <a:prstDash val="solid"/>
              <a:miter/>
            </a:ln>
          </p:spPr>
          <p:txBody>
            <a:bodyPr/>
            <a:lstStyle/>
            <a:p>
              <a:endParaRPr lang="en-GB"/>
            </a:p>
          </p:txBody>
        </p:sp>
        <p:sp>
          <p:nvSpPr>
            <p:cNvPr id="1763" name="Freeform 1762">
              <a:extLst>
                <a:ext uri="{FF2B5EF4-FFF2-40B4-BE49-F238E27FC236}">
                  <a16:creationId xmlns:a16="http://schemas.microsoft.com/office/drawing/2014/main" id="{201963F9-84F6-594A-E02B-3F0D3DCCC8F4}"/>
                </a:ext>
              </a:extLst>
            </p:cNvPr>
            <p:cNvSpPr/>
            <p:nvPr/>
          </p:nvSpPr>
          <p:spPr>
            <a:xfrm>
              <a:off x="3887114" y="3478288"/>
              <a:ext cx="21659" cy="339345"/>
            </a:xfrm>
            <a:custGeom>
              <a:avLst/>
              <a:gdLst>
                <a:gd name="csX0" fmla="*/ 3342 w 21659"/>
                <a:gd name="csY0" fmla="*/ 2993 h 339345"/>
                <a:gd name="csX1" fmla="*/ 14963 w 21659"/>
                <a:gd name="csY1" fmla="*/ 9966 h 339345"/>
                <a:gd name="csX2" fmla="*/ 14963 w 21659"/>
                <a:gd name="csY2" fmla="*/ 12290 h 339345"/>
                <a:gd name="csX3" fmla="*/ 17126 w 21659"/>
                <a:gd name="csY3" fmla="*/ 13090 h 339345"/>
                <a:gd name="csX4" fmla="*/ 23354 w 21659"/>
                <a:gd name="csY4" fmla="*/ 24575 h 339345"/>
                <a:gd name="csX5" fmla="*/ 24788 w 21659"/>
                <a:gd name="csY5" fmla="*/ 60135 h 339345"/>
                <a:gd name="csX6" fmla="*/ 24790 w 21659"/>
                <a:gd name="csY6" fmla="*/ 69381 h 339345"/>
                <a:gd name="csX7" fmla="*/ 24752 w 21659"/>
                <a:gd name="csY7" fmla="*/ 89215 h 339345"/>
                <a:gd name="csX8" fmla="*/ 24696 w 21659"/>
                <a:gd name="csY8" fmla="*/ 117890 h 339345"/>
                <a:gd name="csX9" fmla="*/ 24611 w 21659"/>
                <a:gd name="csY9" fmla="*/ 164426 h 339345"/>
                <a:gd name="csX10" fmla="*/ 24516 w 21659"/>
                <a:gd name="csY10" fmla="*/ 209604 h 339345"/>
                <a:gd name="csX11" fmla="*/ 24512 w 21659"/>
                <a:gd name="csY11" fmla="*/ 212422 h 339345"/>
                <a:gd name="csX12" fmla="*/ 24494 w 21659"/>
                <a:gd name="csY12" fmla="*/ 226417 h 339345"/>
                <a:gd name="csX13" fmla="*/ 24261 w 21659"/>
                <a:gd name="csY13" fmla="*/ 342338 h 339345"/>
                <a:gd name="csX14" fmla="*/ 23098 w 21659"/>
                <a:gd name="csY14" fmla="*/ 342338 h 339345"/>
                <a:gd name="csX15" fmla="*/ 23096 w 21659"/>
                <a:gd name="csY15" fmla="*/ 340356 h 339345"/>
                <a:gd name="csX16" fmla="*/ 22892 w 21659"/>
                <a:gd name="csY16" fmla="*/ 223959 h 339345"/>
                <a:gd name="csX17" fmla="*/ 22857 w 21659"/>
                <a:gd name="csY17" fmla="*/ 209973 h 339345"/>
                <a:gd name="csX18" fmla="*/ 22850 w 21659"/>
                <a:gd name="csY18" fmla="*/ 207161 h 339345"/>
                <a:gd name="csX19" fmla="*/ 22781 w 21659"/>
                <a:gd name="csY19" fmla="*/ 162119 h 339345"/>
                <a:gd name="csX20" fmla="*/ 22686 w 21659"/>
                <a:gd name="csY20" fmla="*/ 115879 h 339345"/>
                <a:gd name="csX21" fmla="*/ 22644 w 21659"/>
                <a:gd name="csY21" fmla="*/ 87362 h 339345"/>
                <a:gd name="csX22" fmla="*/ 22596 w 21659"/>
                <a:gd name="csY22" fmla="*/ 67788 h 339345"/>
                <a:gd name="csX23" fmla="*/ 22580 w 21659"/>
                <a:gd name="csY23" fmla="*/ 56507 h 339345"/>
                <a:gd name="csX24" fmla="*/ 22539 w 21659"/>
                <a:gd name="csY24" fmla="*/ 44246 h 339345"/>
                <a:gd name="csX25" fmla="*/ 22567 w 21659"/>
                <a:gd name="csY25" fmla="*/ 40686 h 339345"/>
                <a:gd name="csX26" fmla="*/ 17288 w 21659"/>
                <a:gd name="csY26" fmla="*/ 18101 h 339345"/>
                <a:gd name="csX27" fmla="*/ 13801 w 21659"/>
                <a:gd name="csY27" fmla="*/ 16939 h 339345"/>
                <a:gd name="csX28" fmla="*/ 10315 w 21659"/>
                <a:gd name="csY28" fmla="*/ 11128 h 339345"/>
                <a:gd name="csX29" fmla="*/ 4504 w 21659"/>
                <a:gd name="csY29" fmla="*/ 5317 h 339345"/>
                <a:gd name="csX30" fmla="*/ 3342 w 21659"/>
                <a:gd name="csY30" fmla="*/ 2993 h 3393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21659" h="339345">
                  <a:moveTo>
                    <a:pt x="3342" y="2993"/>
                  </a:moveTo>
                  <a:cubicBezTo>
                    <a:pt x="8944" y="3473"/>
                    <a:pt x="11372" y="5759"/>
                    <a:pt x="14963" y="9966"/>
                  </a:cubicBezTo>
                  <a:cubicBezTo>
                    <a:pt x="14963" y="10733"/>
                    <a:pt x="14963" y="11500"/>
                    <a:pt x="14963" y="12290"/>
                  </a:cubicBezTo>
                  <a:cubicBezTo>
                    <a:pt x="15677" y="12554"/>
                    <a:pt x="16391" y="12818"/>
                    <a:pt x="17126" y="13090"/>
                  </a:cubicBezTo>
                  <a:cubicBezTo>
                    <a:pt x="21508" y="15777"/>
                    <a:pt x="22023" y="19800"/>
                    <a:pt x="23354" y="24575"/>
                  </a:cubicBezTo>
                  <a:cubicBezTo>
                    <a:pt x="25731" y="36148"/>
                    <a:pt x="24858" y="48389"/>
                    <a:pt x="24788" y="60135"/>
                  </a:cubicBezTo>
                  <a:cubicBezTo>
                    <a:pt x="24787" y="63217"/>
                    <a:pt x="24787" y="66299"/>
                    <a:pt x="24790" y="69381"/>
                  </a:cubicBezTo>
                  <a:cubicBezTo>
                    <a:pt x="24793" y="75992"/>
                    <a:pt x="24778" y="82603"/>
                    <a:pt x="24752" y="89215"/>
                  </a:cubicBezTo>
                  <a:cubicBezTo>
                    <a:pt x="24714" y="98773"/>
                    <a:pt x="24702" y="108332"/>
                    <a:pt x="24696" y="117890"/>
                  </a:cubicBezTo>
                  <a:cubicBezTo>
                    <a:pt x="24686" y="133402"/>
                    <a:pt x="24655" y="148914"/>
                    <a:pt x="24611" y="164426"/>
                  </a:cubicBezTo>
                  <a:cubicBezTo>
                    <a:pt x="24568" y="179485"/>
                    <a:pt x="24536" y="194545"/>
                    <a:pt x="24516" y="209604"/>
                  </a:cubicBezTo>
                  <a:cubicBezTo>
                    <a:pt x="24515" y="210534"/>
                    <a:pt x="24513" y="211464"/>
                    <a:pt x="24512" y="212422"/>
                  </a:cubicBezTo>
                  <a:cubicBezTo>
                    <a:pt x="24506" y="217087"/>
                    <a:pt x="24500" y="221752"/>
                    <a:pt x="24494" y="226417"/>
                  </a:cubicBezTo>
                  <a:cubicBezTo>
                    <a:pt x="24446" y="265057"/>
                    <a:pt x="24365" y="303698"/>
                    <a:pt x="24261" y="342338"/>
                  </a:cubicBezTo>
                  <a:cubicBezTo>
                    <a:pt x="23877" y="342338"/>
                    <a:pt x="23494" y="342338"/>
                    <a:pt x="23098" y="342338"/>
                  </a:cubicBezTo>
                  <a:cubicBezTo>
                    <a:pt x="23098" y="341684"/>
                    <a:pt x="23097" y="341030"/>
                    <a:pt x="23096" y="340356"/>
                  </a:cubicBezTo>
                  <a:cubicBezTo>
                    <a:pt x="23055" y="301557"/>
                    <a:pt x="22989" y="262758"/>
                    <a:pt x="22892" y="223959"/>
                  </a:cubicBezTo>
                  <a:cubicBezTo>
                    <a:pt x="22880" y="219297"/>
                    <a:pt x="22869" y="214635"/>
                    <a:pt x="22857" y="209973"/>
                  </a:cubicBezTo>
                  <a:cubicBezTo>
                    <a:pt x="22855" y="209045"/>
                    <a:pt x="22853" y="208117"/>
                    <a:pt x="22850" y="207161"/>
                  </a:cubicBezTo>
                  <a:cubicBezTo>
                    <a:pt x="22814" y="192147"/>
                    <a:pt x="22795" y="177133"/>
                    <a:pt x="22781" y="162119"/>
                  </a:cubicBezTo>
                  <a:cubicBezTo>
                    <a:pt x="22766" y="146705"/>
                    <a:pt x="22734" y="131292"/>
                    <a:pt x="22686" y="115879"/>
                  </a:cubicBezTo>
                  <a:cubicBezTo>
                    <a:pt x="22657" y="106373"/>
                    <a:pt x="22642" y="96867"/>
                    <a:pt x="22644" y="87362"/>
                  </a:cubicBezTo>
                  <a:cubicBezTo>
                    <a:pt x="22644" y="80837"/>
                    <a:pt x="22626" y="74313"/>
                    <a:pt x="22596" y="67788"/>
                  </a:cubicBezTo>
                  <a:cubicBezTo>
                    <a:pt x="22579" y="64028"/>
                    <a:pt x="22572" y="60268"/>
                    <a:pt x="22580" y="56507"/>
                  </a:cubicBezTo>
                  <a:cubicBezTo>
                    <a:pt x="22588" y="52420"/>
                    <a:pt x="22567" y="48333"/>
                    <a:pt x="22539" y="44246"/>
                  </a:cubicBezTo>
                  <a:cubicBezTo>
                    <a:pt x="22548" y="43071"/>
                    <a:pt x="22557" y="41896"/>
                    <a:pt x="22567" y="40686"/>
                  </a:cubicBezTo>
                  <a:cubicBezTo>
                    <a:pt x="22471" y="32678"/>
                    <a:pt x="21180" y="25210"/>
                    <a:pt x="17288" y="18101"/>
                  </a:cubicBezTo>
                  <a:cubicBezTo>
                    <a:pt x="16137" y="17717"/>
                    <a:pt x="14987" y="17334"/>
                    <a:pt x="13801" y="16939"/>
                  </a:cubicBezTo>
                  <a:cubicBezTo>
                    <a:pt x="12623" y="15011"/>
                    <a:pt x="11464" y="13073"/>
                    <a:pt x="10315" y="11128"/>
                  </a:cubicBezTo>
                  <a:cubicBezTo>
                    <a:pt x="8401" y="9168"/>
                    <a:pt x="6467" y="7228"/>
                    <a:pt x="4504" y="5317"/>
                  </a:cubicBezTo>
                  <a:cubicBezTo>
                    <a:pt x="4121" y="4550"/>
                    <a:pt x="3737" y="3783"/>
                    <a:pt x="3342" y="2993"/>
                  </a:cubicBezTo>
                  <a:close/>
                </a:path>
              </a:pathLst>
            </a:custGeom>
            <a:solidFill>
              <a:srgbClr val="6C7174"/>
            </a:solidFill>
            <a:ln w="1162" cap="flat">
              <a:noFill/>
              <a:prstDash val="solid"/>
              <a:miter/>
            </a:ln>
          </p:spPr>
          <p:txBody>
            <a:bodyPr/>
            <a:lstStyle/>
            <a:p>
              <a:endParaRPr lang="en-GB"/>
            </a:p>
          </p:txBody>
        </p:sp>
        <p:sp>
          <p:nvSpPr>
            <p:cNvPr id="1832" name="Freeform 1831">
              <a:extLst>
                <a:ext uri="{FF2B5EF4-FFF2-40B4-BE49-F238E27FC236}">
                  <a16:creationId xmlns:a16="http://schemas.microsoft.com/office/drawing/2014/main" id="{DDB68298-1711-11DE-D854-FDD7F7218F15}"/>
                </a:ext>
              </a:extLst>
            </p:cNvPr>
            <p:cNvSpPr/>
            <p:nvPr/>
          </p:nvSpPr>
          <p:spPr>
            <a:xfrm>
              <a:off x="3899898" y="3492233"/>
              <a:ext cx="7583" cy="335858"/>
            </a:xfrm>
            <a:custGeom>
              <a:avLst/>
              <a:gdLst>
                <a:gd name="csX0" fmla="*/ 3353 w 7583"/>
                <a:gd name="csY0" fmla="*/ 3005 h 335858"/>
                <a:gd name="csX1" fmla="*/ 9334 w 7583"/>
                <a:gd name="csY1" fmla="*/ 13321 h 335858"/>
                <a:gd name="csX2" fmla="*/ 10908 w 7583"/>
                <a:gd name="csY2" fmla="*/ 30345 h 335858"/>
                <a:gd name="csX3" fmla="*/ 10928 w 7583"/>
                <a:gd name="csY3" fmla="*/ 34244 h 335858"/>
                <a:gd name="csX4" fmla="*/ 10909 w 7583"/>
                <a:gd name="csY4" fmla="*/ 47077 h 335858"/>
                <a:gd name="csX5" fmla="*/ 10928 w 7583"/>
                <a:gd name="csY5" fmla="*/ 56317 h 335858"/>
                <a:gd name="csX6" fmla="*/ 10918 w 7583"/>
                <a:gd name="csY6" fmla="*/ 78746 h 335858"/>
                <a:gd name="csX7" fmla="*/ 10906 w 7583"/>
                <a:gd name="csY7" fmla="*/ 104886 h 335858"/>
                <a:gd name="csX8" fmla="*/ 10868 w 7583"/>
                <a:gd name="csY8" fmla="*/ 151529 h 335858"/>
                <a:gd name="csX9" fmla="*/ 10844 w 7583"/>
                <a:gd name="csY9" fmla="*/ 196757 h 335858"/>
                <a:gd name="csX10" fmla="*/ 10843 w 7583"/>
                <a:gd name="csY10" fmla="*/ 246067 h 335858"/>
                <a:gd name="csX11" fmla="*/ 10838 w 7583"/>
                <a:gd name="csY11" fmla="*/ 251326 h 335858"/>
                <a:gd name="csX12" fmla="*/ 10835 w 7583"/>
                <a:gd name="csY12" fmla="*/ 253939 h 335858"/>
                <a:gd name="csX13" fmla="*/ 10837 w 7583"/>
                <a:gd name="csY13" fmla="*/ 272149 h 335858"/>
                <a:gd name="csX14" fmla="*/ 10812 w 7583"/>
                <a:gd name="csY14" fmla="*/ 294337 h 335858"/>
                <a:gd name="csX15" fmla="*/ 10804 w 7583"/>
                <a:gd name="csY15" fmla="*/ 305652 h 335858"/>
                <a:gd name="csX16" fmla="*/ 10776 w 7583"/>
                <a:gd name="csY16" fmla="*/ 317924 h 335858"/>
                <a:gd name="csX17" fmla="*/ 10798 w 7583"/>
                <a:gd name="csY17" fmla="*/ 321526 h 335858"/>
                <a:gd name="csX18" fmla="*/ 6839 w 7583"/>
                <a:gd name="csY18" fmla="*/ 338864 h 335858"/>
                <a:gd name="csX19" fmla="*/ 5677 w 7583"/>
                <a:gd name="csY19" fmla="*/ 338864 h 335858"/>
                <a:gd name="csX20" fmla="*/ 6186 w 7583"/>
                <a:gd name="csY20" fmla="*/ 333925 h 335858"/>
                <a:gd name="csX21" fmla="*/ 6472 w 7583"/>
                <a:gd name="csY21" fmla="*/ 331146 h 335858"/>
                <a:gd name="csX22" fmla="*/ 7434 w 7583"/>
                <a:gd name="csY22" fmla="*/ 326229 h 335858"/>
                <a:gd name="csX23" fmla="*/ 8151 w 7583"/>
                <a:gd name="csY23" fmla="*/ 318631 h 335858"/>
                <a:gd name="csX24" fmla="*/ 8162 w 7583"/>
                <a:gd name="csY24" fmla="*/ 315525 h 335858"/>
                <a:gd name="csX25" fmla="*/ 8157 w 7583"/>
                <a:gd name="csY25" fmla="*/ 312129 h 335858"/>
                <a:gd name="csX26" fmla="*/ 8165 w 7583"/>
                <a:gd name="csY26" fmla="*/ 308508 h 335858"/>
                <a:gd name="csX27" fmla="*/ 8170 w 7583"/>
                <a:gd name="csY27" fmla="*/ 296459 h 335858"/>
                <a:gd name="csX28" fmla="*/ 8182 w 7583"/>
                <a:gd name="csY28" fmla="*/ 287835 h 335858"/>
                <a:gd name="csX29" fmla="*/ 8196 w 7583"/>
                <a:gd name="csY29" fmla="*/ 266812 h 335858"/>
                <a:gd name="csX30" fmla="*/ 8202 w 7583"/>
                <a:gd name="csY30" fmla="*/ 249711 h 335858"/>
                <a:gd name="csX31" fmla="*/ 8217 w 7583"/>
                <a:gd name="csY31" fmla="*/ 201194 h 335858"/>
                <a:gd name="csX32" fmla="*/ 8217 w 7583"/>
                <a:gd name="csY32" fmla="*/ 198552 h 335858"/>
                <a:gd name="csX33" fmla="*/ 8217 w 7583"/>
                <a:gd name="csY33" fmla="*/ 195906 h 335858"/>
                <a:gd name="csX34" fmla="*/ 8244 w 7583"/>
                <a:gd name="csY34" fmla="*/ 153517 h 335858"/>
                <a:gd name="csX35" fmla="*/ 8268 w 7583"/>
                <a:gd name="csY35" fmla="*/ 109959 h 335858"/>
                <a:gd name="csX36" fmla="*/ 8283 w 7583"/>
                <a:gd name="csY36" fmla="*/ 85518 h 335858"/>
                <a:gd name="csX37" fmla="*/ 8286 w 7583"/>
                <a:gd name="csY37" fmla="*/ 62511 h 335858"/>
                <a:gd name="csX38" fmla="*/ 8294 w 7583"/>
                <a:gd name="csY38" fmla="*/ 54084 h 335858"/>
                <a:gd name="csX39" fmla="*/ 8289 w 7583"/>
                <a:gd name="csY39" fmla="*/ 42542 h 335858"/>
                <a:gd name="csX40" fmla="*/ 8307 w 7583"/>
                <a:gd name="csY40" fmla="*/ 39208 h 335858"/>
                <a:gd name="csX41" fmla="*/ 5677 w 7583"/>
                <a:gd name="csY41" fmla="*/ 15789 h 335858"/>
                <a:gd name="csX42" fmla="*/ 4942 w 7583"/>
                <a:gd name="csY42" fmla="*/ 11630 h 335858"/>
                <a:gd name="csX43" fmla="*/ 4370 w 7583"/>
                <a:gd name="csY43" fmla="*/ 8525 h 335858"/>
                <a:gd name="csX44" fmla="*/ 3780 w 7583"/>
                <a:gd name="csY44" fmla="*/ 5311 h 335858"/>
                <a:gd name="csX45" fmla="*/ 3353 w 7583"/>
                <a:gd name="csY45" fmla="*/ 3005 h 3358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7583" h="335858">
                  <a:moveTo>
                    <a:pt x="3353" y="3005"/>
                  </a:moveTo>
                  <a:cubicBezTo>
                    <a:pt x="7354" y="5005"/>
                    <a:pt x="7927" y="9266"/>
                    <a:pt x="9334" y="13321"/>
                  </a:cubicBezTo>
                  <a:cubicBezTo>
                    <a:pt x="10893" y="19028"/>
                    <a:pt x="10964" y="24460"/>
                    <a:pt x="10908" y="30345"/>
                  </a:cubicBezTo>
                  <a:cubicBezTo>
                    <a:pt x="10915" y="31632"/>
                    <a:pt x="10921" y="32918"/>
                    <a:pt x="10928" y="34244"/>
                  </a:cubicBezTo>
                  <a:cubicBezTo>
                    <a:pt x="10944" y="38522"/>
                    <a:pt x="10926" y="42799"/>
                    <a:pt x="10909" y="47077"/>
                  </a:cubicBezTo>
                  <a:cubicBezTo>
                    <a:pt x="10913" y="50157"/>
                    <a:pt x="10920" y="53237"/>
                    <a:pt x="10928" y="56317"/>
                  </a:cubicBezTo>
                  <a:cubicBezTo>
                    <a:pt x="10944" y="63793"/>
                    <a:pt x="10935" y="71269"/>
                    <a:pt x="10918" y="78746"/>
                  </a:cubicBezTo>
                  <a:cubicBezTo>
                    <a:pt x="10898" y="87459"/>
                    <a:pt x="10902" y="96172"/>
                    <a:pt x="10906" y="104886"/>
                  </a:cubicBezTo>
                  <a:cubicBezTo>
                    <a:pt x="10913" y="120433"/>
                    <a:pt x="10897" y="135981"/>
                    <a:pt x="10868" y="151529"/>
                  </a:cubicBezTo>
                  <a:cubicBezTo>
                    <a:pt x="10840" y="166605"/>
                    <a:pt x="10832" y="181681"/>
                    <a:pt x="10844" y="196757"/>
                  </a:cubicBezTo>
                  <a:cubicBezTo>
                    <a:pt x="10857" y="213193"/>
                    <a:pt x="10860" y="229630"/>
                    <a:pt x="10843" y="246067"/>
                  </a:cubicBezTo>
                  <a:cubicBezTo>
                    <a:pt x="10841" y="247820"/>
                    <a:pt x="10839" y="249573"/>
                    <a:pt x="10838" y="251326"/>
                  </a:cubicBezTo>
                  <a:cubicBezTo>
                    <a:pt x="10837" y="252188"/>
                    <a:pt x="10836" y="253050"/>
                    <a:pt x="10835" y="253939"/>
                  </a:cubicBezTo>
                  <a:cubicBezTo>
                    <a:pt x="10829" y="260009"/>
                    <a:pt x="10832" y="266079"/>
                    <a:pt x="10837" y="272149"/>
                  </a:cubicBezTo>
                  <a:cubicBezTo>
                    <a:pt x="10842" y="279545"/>
                    <a:pt x="10835" y="286941"/>
                    <a:pt x="10812" y="294337"/>
                  </a:cubicBezTo>
                  <a:cubicBezTo>
                    <a:pt x="10801" y="298109"/>
                    <a:pt x="10797" y="301881"/>
                    <a:pt x="10804" y="305652"/>
                  </a:cubicBezTo>
                  <a:cubicBezTo>
                    <a:pt x="10811" y="309743"/>
                    <a:pt x="10796" y="313834"/>
                    <a:pt x="10776" y="317924"/>
                  </a:cubicBezTo>
                  <a:cubicBezTo>
                    <a:pt x="10783" y="319113"/>
                    <a:pt x="10790" y="320301"/>
                    <a:pt x="10798" y="321526"/>
                  </a:cubicBezTo>
                  <a:cubicBezTo>
                    <a:pt x="10738" y="328209"/>
                    <a:pt x="9957" y="332924"/>
                    <a:pt x="6839" y="338864"/>
                  </a:cubicBezTo>
                  <a:cubicBezTo>
                    <a:pt x="6456" y="338864"/>
                    <a:pt x="6072" y="338864"/>
                    <a:pt x="5677" y="338864"/>
                  </a:cubicBezTo>
                  <a:cubicBezTo>
                    <a:pt x="5843" y="337217"/>
                    <a:pt x="6013" y="335571"/>
                    <a:pt x="6186" y="333925"/>
                  </a:cubicBezTo>
                  <a:cubicBezTo>
                    <a:pt x="6280" y="333008"/>
                    <a:pt x="6374" y="332091"/>
                    <a:pt x="6472" y="331146"/>
                  </a:cubicBezTo>
                  <a:cubicBezTo>
                    <a:pt x="6839" y="328405"/>
                    <a:pt x="6839" y="328405"/>
                    <a:pt x="7434" y="326229"/>
                  </a:cubicBezTo>
                  <a:cubicBezTo>
                    <a:pt x="8035" y="323611"/>
                    <a:pt x="8149" y="321315"/>
                    <a:pt x="8151" y="318631"/>
                  </a:cubicBezTo>
                  <a:cubicBezTo>
                    <a:pt x="8155" y="317606"/>
                    <a:pt x="8159" y="316581"/>
                    <a:pt x="8162" y="315525"/>
                  </a:cubicBezTo>
                  <a:cubicBezTo>
                    <a:pt x="8161" y="314404"/>
                    <a:pt x="8159" y="313284"/>
                    <a:pt x="8157" y="312129"/>
                  </a:cubicBezTo>
                  <a:cubicBezTo>
                    <a:pt x="8161" y="310336"/>
                    <a:pt x="8161" y="310336"/>
                    <a:pt x="8165" y="308508"/>
                  </a:cubicBezTo>
                  <a:cubicBezTo>
                    <a:pt x="8172" y="304492"/>
                    <a:pt x="8171" y="300476"/>
                    <a:pt x="8170" y="296459"/>
                  </a:cubicBezTo>
                  <a:cubicBezTo>
                    <a:pt x="8174" y="293584"/>
                    <a:pt x="8178" y="290710"/>
                    <a:pt x="8182" y="287835"/>
                  </a:cubicBezTo>
                  <a:cubicBezTo>
                    <a:pt x="8191" y="280827"/>
                    <a:pt x="8195" y="273819"/>
                    <a:pt x="8196" y="266812"/>
                  </a:cubicBezTo>
                  <a:cubicBezTo>
                    <a:pt x="8196" y="261111"/>
                    <a:pt x="8199" y="255411"/>
                    <a:pt x="8202" y="249711"/>
                  </a:cubicBezTo>
                  <a:cubicBezTo>
                    <a:pt x="8213" y="233539"/>
                    <a:pt x="8218" y="217366"/>
                    <a:pt x="8217" y="201194"/>
                  </a:cubicBezTo>
                  <a:cubicBezTo>
                    <a:pt x="8217" y="200322"/>
                    <a:pt x="8217" y="199450"/>
                    <a:pt x="8217" y="198552"/>
                  </a:cubicBezTo>
                  <a:cubicBezTo>
                    <a:pt x="8217" y="197242"/>
                    <a:pt x="8217" y="197242"/>
                    <a:pt x="8217" y="195906"/>
                  </a:cubicBezTo>
                  <a:cubicBezTo>
                    <a:pt x="8216" y="181776"/>
                    <a:pt x="8227" y="167647"/>
                    <a:pt x="8244" y="153517"/>
                  </a:cubicBezTo>
                  <a:cubicBezTo>
                    <a:pt x="8261" y="138998"/>
                    <a:pt x="8269" y="124478"/>
                    <a:pt x="8268" y="109959"/>
                  </a:cubicBezTo>
                  <a:cubicBezTo>
                    <a:pt x="8267" y="101812"/>
                    <a:pt x="8270" y="93665"/>
                    <a:pt x="8283" y="85518"/>
                  </a:cubicBezTo>
                  <a:cubicBezTo>
                    <a:pt x="8295" y="77849"/>
                    <a:pt x="8294" y="70180"/>
                    <a:pt x="8286" y="62511"/>
                  </a:cubicBezTo>
                  <a:cubicBezTo>
                    <a:pt x="8285" y="59702"/>
                    <a:pt x="8287" y="56893"/>
                    <a:pt x="8294" y="54084"/>
                  </a:cubicBezTo>
                  <a:cubicBezTo>
                    <a:pt x="8303" y="50237"/>
                    <a:pt x="8298" y="46390"/>
                    <a:pt x="8289" y="42542"/>
                  </a:cubicBezTo>
                  <a:cubicBezTo>
                    <a:pt x="8295" y="41442"/>
                    <a:pt x="8301" y="40342"/>
                    <a:pt x="8307" y="39208"/>
                  </a:cubicBezTo>
                  <a:cubicBezTo>
                    <a:pt x="8266" y="31218"/>
                    <a:pt x="7164" y="23630"/>
                    <a:pt x="5677" y="15789"/>
                  </a:cubicBezTo>
                  <a:cubicBezTo>
                    <a:pt x="5435" y="14416"/>
                    <a:pt x="5192" y="13044"/>
                    <a:pt x="4942" y="11630"/>
                  </a:cubicBezTo>
                  <a:cubicBezTo>
                    <a:pt x="4659" y="10093"/>
                    <a:pt x="4659" y="10093"/>
                    <a:pt x="4370" y="8525"/>
                  </a:cubicBezTo>
                  <a:cubicBezTo>
                    <a:pt x="4175" y="7465"/>
                    <a:pt x="3980" y="6404"/>
                    <a:pt x="3780" y="5311"/>
                  </a:cubicBezTo>
                  <a:cubicBezTo>
                    <a:pt x="3639" y="4550"/>
                    <a:pt x="3498" y="3789"/>
                    <a:pt x="3353" y="3005"/>
                  </a:cubicBezTo>
                  <a:close/>
                </a:path>
              </a:pathLst>
            </a:custGeom>
            <a:solidFill>
              <a:srgbClr val="363B3F"/>
            </a:solidFill>
            <a:ln w="1162" cap="flat">
              <a:noFill/>
              <a:prstDash val="solid"/>
              <a:miter/>
            </a:ln>
          </p:spPr>
          <p:txBody>
            <a:bodyPr/>
            <a:lstStyle/>
            <a:p>
              <a:endParaRPr lang="en-GB"/>
            </a:p>
          </p:txBody>
        </p:sp>
        <p:sp>
          <p:nvSpPr>
            <p:cNvPr id="1872" name="Freeform 1871">
              <a:extLst>
                <a:ext uri="{FF2B5EF4-FFF2-40B4-BE49-F238E27FC236}">
                  <a16:creationId xmlns:a16="http://schemas.microsoft.com/office/drawing/2014/main" id="{22376B74-CF79-7C37-22D4-794A2C6861C8}"/>
                </a:ext>
              </a:extLst>
            </p:cNvPr>
            <p:cNvSpPr/>
            <p:nvPr/>
          </p:nvSpPr>
          <p:spPr>
            <a:xfrm>
              <a:off x="3424019" y="3497928"/>
              <a:ext cx="40205" cy="40251"/>
            </a:xfrm>
            <a:custGeom>
              <a:avLst/>
              <a:gdLst>
                <a:gd name="csX0" fmla="*/ 28951 w 40205"/>
                <a:gd name="csY0" fmla="*/ 4362 h 40251"/>
                <a:gd name="csX1" fmla="*/ 43042 w 40205"/>
                <a:gd name="csY1" fmla="*/ 17073 h 40251"/>
                <a:gd name="csX2" fmla="*/ 39555 w 40205"/>
                <a:gd name="csY2" fmla="*/ 34505 h 40251"/>
                <a:gd name="csX3" fmla="*/ 36069 w 40205"/>
                <a:gd name="csY3" fmla="*/ 37991 h 40251"/>
                <a:gd name="csX4" fmla="*/ 34907 w 40205"/>
                <a:gd name="csY4" fmla="*/ 41477 h 40251"/>
                <a:gd name="csX5" fmla="*/ 16313 w 40205"/>
                <a:gd name="csY5" fmla="*/ 42640 h 40251"/>
                <a:gd name="csX6" fmla="*/ 3842 w 40205"/>
                <a:gd name="csY6" fmla="*/ 31086 h 40251"/>
                <a:gd name="csX7" fmla="*/ 3529 w 40205"/>
                <a:gd name="csY7" fmla="*/ 28694 h 40251"/>
                <a:gd name="csX8" fmla="*/ 3089 w 40205"/>
                <a:gd name="csY8" fmla="*/ 25811 h 40251"/>
                <a:gd name="csX9" fmla="*/ 7814 w 40205"/>
                <a:gd name="csY9" fmla="*/ 10027 h 40251"/>
                <a:gd name="csX10" fmla="*/ 28951 w 40205"/>
                <a:gd name="csY10" fmla="*/ 4362 h 40251"/>
                <a:gd name="csX11" fmla="*/ 11664 w 40205"/>
                <a:gd name="csY11" fmla="*/ 11262 h 40251"/>
                <a:gd name="csX12" fmla="*/ 9812 w 40205"/>
                <a:gd name="csY12" fmla="*/ 12714 h 40251"/>
                <a:gd name="csX13" fmla="*/ 7597 w 40205"/>
                <a:gd name="csY13" fmla="*/ 25099 h 40251"/>
                <a:gd name="csX14" fmla="*/ 16313 w 40205"/>
                <a:gd name="csY14" fmla="*/ 39153 h 40251"/>
                <a:gd name="csX15" fmla="*/ 31711 w 40205"/>
                <a:gd name="csY15" fmla="*/ 37719 h 40251"/>
                <a:gd name="csX16" fmla="*/ 38670 w 40205"/>
                <a:gd name="csY16" fmla="*/ 26016 h 40251"/>
                <a:gd name="csX17" fmla="*/ 36360 w 40205"/>
                <a:gd name="csY17" fmla="*/ 13659 h 40251"/>
                <a:gd name="csX18" fmla="*/ 20271 w 40205"/>
                <a:gd name="csY18" fmla="*/ 7435 h 40251"/>
                <a:gd name="csX19" fmla="*/ 11664 w 40205"/>
                <a:gd name="csY19" fmla="*/ 11262 h 402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0205" h="40251">
                  <a:moveTo>
                    <a:pt x="28951" y="4362"/>
                  </a:moveTo>
                  <a:cubicBezTo>
                    <a:pt x="34077" y="7540"/>
                    <a:pt x="40283" y="11555"/>
                    <a:pt x="43042" y="17073"/>
                  </a:cubicBezTo>
                  <a:cubicBezTo>
                    <a:pt x="43557" y="23513"/>
                    <a:pt x="42558" y="28820"/>
                    <a:pt x="39555" y="34505"/>
                  </a:cubicBezTo>
                  <a:cubicBezTo>
                    <a:pt x="38395" y="35668"/>
                    <a:pt x="37233" y="36830"/>
                    <a:pt x="36069" y="37991"/>
                  </a:cubicBezTo>
                  <a:cubicBezTo>
                    <a:pt x="35685" y="39142"/>
                    <a:pt x="35302" y="40292"/>
                    <a:pt x="34907" y="41477"/>
                  </a:cubicBezTo>
                  <a:cubicBezTo>
                    <a:pt x="28754" y="43529"/>
                    <a:pt x="22700" y="43660"/>
                    <a:pt x="16313" y="42640"/>
                  </a:cubicBezTo>
                  <a:cubicBezTo>
                    <a:pt x="11356" y="39961"/>
                    <a:pt x="5904" y="36565"/>
                    <a:pt x="3842" y="31086"/>
                  </a:cubicBezTo>
                  <a:cubicBezTo>
                    <a:pt x="3739" y="30297"/>
                    <a:pt x="3636" y="29507"/>
                    <a:pt x="3529" y="28694"/>
                  </a:cubicBezTo>
                  <a:cubicBezTo>
                    <a:pt x="3384" y="27743"/>
                    <a:pt x="3238" y="26791"/>
                    <a:pt x="3089" y="25811"/>
                  </a:cubicBezTo>
                  <a:cubicBezTo>
                    <a:pt x="2629" y="19027"/>
                    <a:pt x="3306" y="15264"/>
                    <a:pt x="7814" y="10027"/>
                  </a:cubicBezTo>
                  <a:cubicBezTo>
                    <a:pt x="13880" y="3710"/>
                    <a:pt x="20486" y="1233"/>
                    <a:pt x="28951" y="4362"/>
                  </a:cubicBezTo>
                  <a:close/>
                  <a:moveTo>
                    <a:pt x="11664" y="11262"/>
                  </a:moveTo>
                  <a:cubicBezTo>
                    <a:pt x="11053" y="11741"/>
                    <a:pt x="10442" y="12221"/>
                    <a:pt x="9812" y="12714"/>
                  </a:cubicBezTo>
                  <a:cubicBezTo>
                    <a:pt x="6852" y="16398"/>
                    <a:pt x="7508" y="20557"/>
                    <a:pt x="7597" y="25099"/>
                  </a:cubicBezTo>
                  <a:cubicBezTo>
                    <a:pt x="8586" y="31221"/>
                    <a:pt x="12055" y="34896"/>
                    <a:pt x="16313" y="39153"/>
                  </a:cubicBezTo>
                  <a:cubicBezTo>
                    <a:pt x="21631" y="39880"/>
                    <a:pt x="26899" y="40358"/>
                    <a:pt x="31711" y="37719"/>
                  </a:cubicBezTo>
                  <a:cubicBezTo>
                    <a:pt x="35887" y="34204"/>
                    <a:pt x="38087" y="31654"/>
                    <a:pt x="38670" y="26016"/>
                  </a:cubicBezTo>
                  <a:cubicBezTo>
                    <a:pt x="38875" y="19529"/>
                    <a:pt x="38875" y="19529"/>
                    <a:pt x="36360" y="13659"/>
                  </a:cubicBezTo>
                  <a:cubicBezTo>
                    <a:pt x="30775" y="8540"/>
                    <a:pt x="27869" y="7200"/>
                    <a:pt x="20271" y="7435"/>
                  </a:cubicBezTo>
                  <a:cubicBezTo>
                    <a:pt x="16657" y="7875"/>
                    <a:pt x="14473" y="8963"/>
                    <a:pt x="11664" y="11262"/>
                  </a:cubicBezTo>
                  <a:close/>
                </a:path>
              </a:pathLst>
            </a:custGeom>
            <a:solidFill>
              <a:srgbClr val="5A5D61"/>
            </a:solidFill>
            <a:ln w="1162" cap="flat">
              <a:noFill/>
              <a:prstDash val="solid"/>
              <a:miter/>
            </a:ln>
          </p:spPr>
          <p:txBody>
            <a:bodyPr/>
            <a:lstStyle/>
            <a:p>
              <a:endParaRPr lang="en-GB"/>
            </a:p>
          </p:txBody>
        </p:sp>
        <p:sp>
          <p:nvSpPr>
            <p:cNvPr id="1885" name="Freeform 1884">
              <a:extLst>
                <a:ext uri="{FF2B5EF4-FFF2-40B4-BE49-F238E27FC236}">
                  <a16:creationId xmlns:a16="http://schemas.microsoft.com/office/drawing/2014/main" id="{802D352E-2CD4-F6A6-854E-540633802DDE}"/>
                </a:ext>
              </a:extLst>
            </p:cNvPr>
            <p:cNvSpPr/>
            <p:nvPr/>
          </p:nvSpPr>
          <p:spPr>
            <a:xfrm>
              <a:off x="3376084" y="3479450"/>
              <a:ext cx="14796" cy="340507"/>
            </a:xfrm>
            <a:custGeom>
              <a:avLst/>
              <a:gdLst>
                <a:gd name="csX0" fmla="*/ 17711 w 14796"/>
                <a:gd name="csY0" fmla="*/ 2994 h 340507"/>
                <a:gd name="csX1" fmla="*/ 12718 w 14796"/>
                <a:gd name="csY1" fmla="*/ 13526 h 340507"/>
                <a:gd name="csX2" fmla="*/ 5487 w 14796"/>
                <a:gd name="csY2" fmla="*/ 43173 h 340507"/>
                <a:gd name="csX3" fmla="*/ 5460 w 14796"/>
                <a:gd name="csY3" fmla="*/ 47089 h 340507"/>
                <a:gd name="csX4" fmla="*/ 5455 w 14796"/>
                <a:gd name="csY4" fmla="*/ 59978 h 340507"/>
                <a:gd name="csX5" fmla="*/ 5419 w 14796"/>
                <a:gd name="csY5" fmla="*/ 69258 h 340507"/>
                <a:gd name="csX6" fmla="*/ 5383 w 14796"/>
                <a:gd name="csY6" fmla="*/ 89185 h 340507"/>
                <a:gd name="csX7" fmla="*/ 5331 w 14796"/>
                <a:gd name="csY7" fmla="*/ 117996 h 340507"/>
                <a:gd name="csX8" fmla="*/ 5243 w 14796"/>
                <a:gd name="csY8" fmla="*/ 164748 h 340507"/>
                <a:gd name="csX9" fmla="*/ 5169 w 14796"/>
                <a:gd name="csY9" fmla="*/ 210143 h 340507"/>
                <a:gd name="csX10" fmla="*/ 5162 w 14796"/>
                <a:gd name="csY10" fmla="*/ 212973 h 340507"/>
                <a:gd name="csX11" fmla="*/ 5127 w 14796"/>
                <a:gd name="csY11" fmla="*/ 227029 h 340507"/>
                <a:gd name="csX12" fmla="*/ 4928 w 14796"/>
                <a:gd name="csY12" fmla="*/ 343501 h 340507"/>
                <a:gd name="csX13" fmla="*/ 3765 w 14796"/>
                <a:gd name="csY13" fmla="*/ 343501 h 340507"/>
                <a:gd name="csX14" fmla="*/ 3409 w 14796"/>
                <a:gd name="csY14" fmla="*/ 222516 h 340507"/>
                <a:gd name="csX15" fmla="*/ 3382 w 14796"/>
                <a:gd name="csY15" fmla="*/ 208221 h 340507"/>
                <a:gd name="csX16" fmla="*/ 3377 w 14796"/>
                <a:gd name="csY16" fmla="*/ 205346 h 340507"/>
                <a:gd name="csX17" fmla="*/ 3227 w 14796"/>
                <a:gd name="csY17" fmla="*/ 159315 h 340507"/>
                <a:gd name="csX18" fmla="*/ 3109 w 14796"/>
                <a:gd name="csY18" fmla="*/ 112054 h 340507"/>
                <a:gd name="csX19" fmla="*/ 3013 w 14796"/>
                <a:gd name="csY19" fmla="*/ 82911 h 340507"/>
                <a:gd name="csX20" fmla="*/ 2974 w 14796"/>
                <a:gd name="csY20" fmla="*/ 62904 h 340507"/>
                <a:gd name="csX21" fmla="*/ 2934 w 14796"/>
                <a:gd name="csY21" fmla="*/ 51375 h 340507"/>
                <a:gd name="csX22" fmla="*/ 17711 w 14796"/>
                <a:gd name="csY22" fmla="*/ 2994 h 3405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4796" h="340507">
                  <a:moveTo>
                    <a:pt x="17711" y="2994"/>
                  </a:moveTo>
                  <a:cubicBezTo>
                    <a:pt x="17711" y="7755"/>
                    <a:pt x="15508" y="9805"/>
                    <a:pt x="12718" y="13526"/>
                  </a:cubicBezTo>
                  <a:cubicBezTo>
                    <a:pt x="7168" y="23098"/>
                    <a:pt x="5403" y="32226"/>
                    <a:pt x="5487" y="43173"/>
                  </a:cubicBezTo>
                  <a:cubicBezTo>
                    <a:pt x="5474" y="45111"/>
                    <a:pt x="5474" y="45111"/>
                    <a:pt x="5460" y="47089"/>
                  </a:cubicBezTo>
                  <a:cubicBezTo>
                    <a:pt x="5437" y="51385"/>
                    <a:pt x="5446" y="55682"/>
                    <a:pt x="5455" y="59978"/>
                  </a:cubicBezTo>
                  <a:cubicBezTo>
                    <a:pt x="5445" y="63072"/>
                    <a:pt x="5433" y="66165"/>
                    <a:pt x="5419" y="69258"/>
                  </a:cubicBezTo>
                  <a:cubicBezTo>
                    <a:pt x="5392" y="75901"/>
                    <a:pt x="5382" y="82543"/>
                    <a:pt x="5383" y="89185"/>
                  </a:cubicBezTo>
                  <a:cubicBezTo>
                    <a:pt x="5385" y="98789"/>
                    <a:pt x="5361" y="108392"/>
                    <a:pt x="5331" y="117996"/>
                  </a:cubicBezTo>
                  <a:cubicBezTo>
                    <a:pt x="5284" y="133580"/>
                    <a:pt x="5257" y="149164"/>
                    <a:pt x="5243" y="164748"/>
                  </a:cubicBezTo>
                  <a:cubicBezTo>
                    <a:pt x="5229" y="179880"/>
                    <a:pt x="5205" y="195011"/>
                    <a:pt x="5169" y="210143"/>
                  </a:cubicBezTo>
                  <a:cubicBezTo>
                    <a:pt x="5166" y="211077"/>
                    <a:pt x="5164" y="212011"/>
                    <a:pt x="5162" y="212973"/>
                  </a:cubicBezTo>
                  <a:cubicBezTo>
                    <a:pt x="5151" y="217659"/>
                    <a:pt x="5139" y="222344"/>
                    <a:pt x="5127" y="227029"/>
                  </a:cubicBezTo>
                  <a:cubicBezTo>
                    <a:pt x="5031" y="265853"/>
                    <a:pt x="4968" y="304677"/>
                    <a:pt x="4928" y="343501"/>
                  </a:cubicBezTo>
                  <a:cubicBezTo>
                    <a:pt x="4544" y="343501"/>
                    <a:pt x="4161" y="343501"/>
                    <a:pt x="3765" y="343501"/>
                  </a:cubicBezTo>
                  <a:cubicBezTo>
                    <a:pt x="3606" y="303173"/>
                    <a:pt x="3483" y="262845"/>
                    <a:pt x="3409" y="222516"/>
                  </a:cubicBezTo>
                  <a:cubicBezTo>
                    <a:pt x="3401" y="217751"/>
                    <a:pt x="3392" y="212986"/>
                    <a:pt x="3382" y="208221"/>
                  </a:cubicBezTo>
                  <a:cubicBezTo>
                    <a:pt x="3381" y="207272"/>
                    <a:pt x="3379" y="206324"/>
                    <a:pt x="3377" y="205346"/>
                  </a:cubicBezTo>
                  <a:cubicBezTo>
                    <a:pt x="3347" y="190002"/>
                    <a:pt x="3292" y="174659"/>
                    <a:pt x="3227" y="159315"/>
                  </a:cubicBezTo>
                  <a:cubicBezTo>
                    <a:pt x="3162" y="143561"/>
                    <a:pt x="3124" y="127808"/>
                    <a:pt x="3109" y="112054"/>
                  </a:cubicBezTo>
                  <a:cubicBezTo>
                    <a:pt x="3100" y="102339"/>
                    <a:pt x="3070" y="92625"/>
                    <a:pt x="3013" y="82911"/>
                  </a:cubicBezTo>
                  <a:cubicBezTo>
                    <a:pt x="2976" y="76242"/>
                    <a:pt x="2965" y="69573"/>
                    <a:pt x="2974" y="62904"/>
                  </a:cubicBezTo>
                  <a:cubicBezTo>
                    <a:pt x="2978" y="59061"/>
                    <a:pt x="2968" y="55219"/>
                    <a:pt x="2934" y="51375"/>
                  </a:cubicBezTo>
                  <a:cubicBezTo>
                    <a:pt x="2767" y="31364"/>
                    <a:pt x="3376" y="18012"/>
                    <a:pt x="17711" y="2994"/>
                  </a:cubicBezTo>
                  <a:close/>
                </a:path>
              </a:pathLst>
            </a:custGeom>
            <a:solidFill>
              <a:srgbClr val="E4E6E6"/>
            </a:solidFill>
            <a:ln w="1162" cap="flat">
              <a:noFill/>
              <a:prstDash val="solid"/>
              <a:miter/>
            </a:ln>
          </p:spPr>
          <p:txBody>
            <a:bodyPr/>
            <a:lstStyle/>
            <a:p>
              <a:endParaRPr lang="en-GB"/>
            </a:p>
          </p:txBody>
        </p:sp>
        <p:sp>
          <p:nvSpPr>
            <p:cNvPr id="1952" name="Freeform 1951">
              <a:extLst>
                <a:ext uri="{FF2B5EF4-FFF2-40B4-BE49-F238E27FC236}">
                  <a16:creationId xmlns:a16="http://schemas.microsoft.com/office/drawing/2014/main" id="{42DF4ECF-A87B-009D-80A5-5FE3CC911D9A}"/>
                </a:ext>
              </a:extLst>
            </p:cNvPr>
            <p:cNvSpPr/>
            <p:nvPr/>
          </p:nvSpPr>
          <p:spPr>
            <a:xfrm>
              <a:off x="3542612" y="3501081"/>
              <a:ext cx="30288" cy="32897"/>
            </a:xfrm>
            <a:custGeom>
              <a:avLst/>
              <a:gdLst>
                <a:gd name="csX0" fmla="*/ 11696 w 30288"/>
                <a:gd name="csY0" fmla="*/ 3462 h 32897"/>
                <a:gd name="csX1" fmla="*/ 29346 w 30288"/>
                <a:gd name="csY1" fmla="*/ 5932 h 32897"/>
                <a:gd name="csX2" fmla="*/ 33341 w 30288"/>
                <a:gd name="csY2" fmla="*/ 18643 h 32897"/>
                <a:gd name="csX3" fmla="*/ 26804 w 30288"/>
                <a:gd name="csY3" fmla="*/ 34840 h 32897"/>
                <a:gd name="csX4" fmla="*/ 8210 w 30288"/>
                <a:gd name="csY4" fmla="*/ 33660 h 32897"/>
                <a:gd name="csX5" fmla="*/ 3053 w 30288"/>
                <a:gd name="csY5" fmla="*/ 19878 h 32897"/>
                <a:gd name="csX6" fmla="*/ 5037 w 30288"/>
                <a:gd name="csY6" fmla="*/ 11870 h 32897"/>
                <a:gd name="csX7" fmla="*/ 12859 w 30288"/>
                <a:gd name="csY7" fmla="*/ 8111 h 32897"/>
                <a:gd name="csX8" fmla="*/ 9227 w 30288"/>
                <a:gd name="csY8" fmla="*/ 14939 h 32897"/>
                <a:gd name="csX9" fmla="*/ 8210 w 30288"/>
                <a:gd name="csY9" fmla="*/ 24381 h 32897"/>
                <a:gd name="csX10" fmla="*/ 11696 w 30288"/>
                <a:gd name="csY10" fmla="*/ 27867 h 32897"/>
                <a:gd name="csX11" fmla="*/ 19468 w 30288"/>
                <a:gd name="csY11" fmla="*/ 28085 h 32897"/>
                <a:gd name="csX12" fmla="*/ 23622 w 30288"/>
                <a:gd name="csY12" fmla="*/ 27990 h 32897"/>
                <a:gd name="csX13" fmla="*/ 26804 w 30288"/>
                <a:gd name="csY13" fmla="*/ 27867 h 32897"/>
                <a:gd name="csX14" fmla="*/ 27966 w 30288"/>
                <a:gd name="csY14" fmla="*/ 13922 h 32897"/>
                <a:gd name="csX15" fmla="*/ 24553 w 30288"/>
                <a:gd name="csY15" fmla="*/ 13486 h 32897"/>
                <a:gd name="csX16" fmla="*/ 20994 w 30288"/>
                <a:gd name="csY16" fmla="*/ 12760 h 32897"/>
                <a:gd name="csX17" fmla="*/ 19831 w 30288"/>
                <a:gd name="csY17" fmla="*/ 10435 h 32897"/>
                <a:gd name="csX18" fmla="*/ 16345 w 30288"/>
                <a:gd name="csY18" fmla="*/ 8111 h 32897"/>
                <a:gd name="csX19" fmla="*/ 17507 w 30288"/>
                <a:gd name="csY19" fmla="*/ 6949 h 32897"/>
                <a:gd name="csX20" fmla="*/ 10534 w 30288"/>
                <a:gd name="csY20" fmla="*/ 5787 h 32897"/>
                <a:gd name="csX21" fmla="*/ 11696 w 30288"/>
                <a:gd name="csY21" fmla="*/ 3462 h 328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0288" h="32897">
                  <a:moveTo>
                    <a:pt x="11696" y="3462"/>
                  </a:moveTo>
                  <a:cubicBezTo>
                    <a:pt x="17954" y="2851"/>
                    <a:pt x="23939" y="2283"/>
                    <a:pt x="29346" y="5932"/>
                  </a:cubicBezTo>
                  <a:cubicBezTo>
                    <a:pt x="33151" y="9737"/>
                    <a:pt x="33204" y="13403"/>
                    <a:pt x="33341" y="18643"/>
                  </a:cubicBezTo>
                  <a:cubicBezTo>
                    <a:pt x="33174" y="25644"/>
                    <a:pt x="31776" y="29869"/>
                    <a:pt x="26804" y="34840"/>
                  </a:cubicBezTo>
                  <a:cubicBezTo>
                    <a:pt x="13653" y="36424"/>
                    <a:pt x="13653" y="36424"/>
                    <a:pt x="8210" y="33660"/>
                  </a:cubicBezTo>
                  <a:cubicBezTo>
                    <a:pt x="4212" y="29709"/>
                    <a:pt x="3324" y="25281"/>
                    <a:pt x="3053" y="19878"/>
                  </a:cubicBezTo>
                  <a:cubicBezTo>
                    <a:pt x="3076" y="14597"/>
                    <a:pt x="3076" y="14597"/>
                    <a:pt x="5037" y="11870"/>
                  </a:cubicBezTo>
                  <a:cubicBezTo>
                    <a:pt x="7534" y="9756"/>
                    <a:pt x="9495" y="8111"/>
                    <a:pt x="12859" y="8111"/>
                  </a:cubicBezTo>
                  <a:cubicBezTo>
                    <a:pt x="10534" y="12760"/>
                    <a:pt x="10534" y="12760"/>
                    <a:pt x="9227" y="14939"/>
                  </a:cubicBezTo>
                  <a:cubicBezTo>
                    <a:pt x="7851" y="18279"/>
                    <a:pt x="7829" y="20803"/>
                    <a:pt x="8210" y="24381"/>
                  </a:cubicBezTo>
                  <a:cubicBezTo>
                    <a:pt x="9419" y="26476"/>
                    <a:pt x="9419" y="26476"/>
                    <a:pt x="11696" y="27867"/>
                  </a:cubicBezTo>
                  <a:cubicBezTo>
                    <a:pt x="15417" y="28290"/>
                    <a:pt x="15417" y="28290"/>
                    <a:pt x="19468" y="28085"/>
                  </a:cubicBezTo>
                  <a:cubicBezTo>
                    <a:pt x="20839" y="28054"/>
                    <a:pt x="22210" y="28022"/>
                    <a:pt x="23622" y="27990"/>
                  </a:cubicBezTo>
                  <a:cubicBezTo>
                    <a:pt x="25197" y="27929"/>
                    <a:pt x="25197" y="27929"/>
                    <a:pt x="26804" y="27867"/>
                  </a:cubicBezTo>
                  <a:cubicBezTo>
                    <a:pt x="27188" y="23265"/>
                    <a:pt x="27571" y="18663"/>
                    <a:pt x="27966" y="13922"/>
                  </a:cubicBezTo>
                  <a:cubicBezTo>
                    <a:pt x="26840" y="13778"/>
                    <a:pt x="25713" y="13634"/>
                    <a:pt x="24553" y="13486"/>
                  </a:cubicBezTo>
                  <a:cubicBezTo>
                    <a:pt x="23378" y="13246"/>
                    <a:pt x="22204" y="13007"/>
                    <a:pt x="20994" y="12760"/>
                  </a:cubicBezTo>
                  <a:cubicBezTo>
                    <a:pt x="20610" y="11993"/>
                    <a:pt x="20227" y="11226"/>
                    <a:pt x="19831" y="10435"/>
                  </a:cubicBezTo>
                  <a:cubicBezTo>
                    <a:pt x="18681" y="9668"/>
                    <a:pt x="17530" y="8901"/>
                    <a:pt x="16345" y="8111"/>
                  </a:cubicBezTo>
                  <a:cubicBezTo>
                    <a:pt x="16728" y="7727"/>
                    <a:pt x="17112" y="7344"/>
                    <a:pt x="17507" y="6949"/>
                  </a:cubicBezTo>
                  <a:cubicBezTo>
                    <a:pt x="14056" y="6374"/>
                    <a:pt x="14056" y="6374"/>
                    <a:pt x="10534" y="5787"/>
                  </a:cubicBezTo>
                  <a:cubicBezTo>
                    <a:pt x="10918" y="5020"/>
                    <a:pt x="11301" y="4253"/>
                    <a:pt x="11696" y="3462"/>
                  </a:cubicBezTo>
                  <a:close/>
                </a:path>
              </a:pathLst>
            </a:custGeom>
            <a:solidFill>
              <a:srgbClr val="15191D"/>
            </a:solidFill>
            <a:ln w="1162" cap="flat">
              <a:noFill/>
              <a:prstDash val="solid"/>
              <a:miter/>
            </a:ln>
          </p:spPr>
          <p:txBody>
            <a:bodyPr/>
            <a:lstStyle/>
            <a:p>
              <a:endParaRPr lang="en-GB"/>
            </a:p>
          </p:txBody>
        </p:sp>
        <p:sp>
          <p:nvSpPr>
            <p:cNvPr id="2098" name="Freeform 2097">
              <a:extLst>
                <a:ext uri="{FF2B5EF4-FFF2-40B4-BE49-F238E27FC236}">
                  <a16:creationId xmlns:a16="http://schemas.microsoft.com/office/drawing/2014/main" id="{A141833D-4028-AB3D-AD63-012675D16101}"/>
                </a:ext>
              </a:extLst>
            </p:cNvPr>
            <p:cNvSpPr/>
            <p:nvPr/>
          </p:nvSpPr>
          <p:spPr>
            <a:xfrm>
              <a:off x="3428723" y="3502614"/>
              <a:ext cx="24758" cy="23896"/>
            </a:xfrm>
            <a:custGeom>
              <a:avLst/>
              <a:gdLst>
                <a:gd name="csX0" fmla="*/ 18795 w 24758"/>
                <a:gd name="csY0" fmla="*/ 3020 h 23896"/>
                <a:gd name="csX1" fmla="*/ 21968 w 24758"/>
                <a:gd name="csY1" fmla="*/ 3052 h 23896"/>
                <a:gd name="csX2" fmla="*/ 24387 w 24758"/>
                <a:gd name="csY2" fmla="*/ 3093 h 23896"/>
                <a:gd name="csX3" fmla="*/ 25550 w 24758"/>
                <a:gd name="csY3" fmla="*/ 5417 h 23896"/>
                <a:gd name="csX4" fmla="*/ 19739 w 24758"/>
                <a:gd name="csY4" fmla="*/ 5417 h 23896"/>
                <a:gd name="csX5" fmla="*/ 19739 w 24758"/>
                <a:gd name="csY5" fmla="*/ 7741 h 23896"/>
                <a:gd name="csX6" fmla="*/ 21918 w 24758"/>
                <a:gd name="csY6" fmla="*/ 8177 h 23896"/>
                <a:gd name="csX7" fmla="*/ 26712 w 24758"/>
                <a:gd name="csY7" fmla="*/ 11228 h 23896"/>
                <a:gd name="csX8" fmla="*/ 26857 w 24758"/>
                <a:gd name="csY8" fmla="*/ 24011 h 23896"/>
                <a:gd name="csX9" fmla="*/ 16547 w 24758"/>
                <a:gd name="csY9" fmla="*/ 26880 h 23896"/>
                <a:gd name="csX10" fmla="*/ 9280 w 24758"/>
                <a:gd name="csY10" fmla="*/ 22849 h 23896"/>
                <a:gd name="csX11" fmla="*/ 8844 w 24758"/>
                <a:gd name="csY11" fmla="*/ 16966 h 23896"/>
                <a:gd name="csX12" fmla="*/ 8889 w 24758"/>
                <a:gd name="csY12" fmla="*/ 13874 h 23896"/>
                <a:gd name="csX13" fmla="*/ 11604 w 24758"/>
                <a:gd name="csY13" fmla="*/ 8903 h 23896"/>
                <a:gd name="csX14" fmla="*/ 15090 w 24758"/>
                <a:gd name="csY14" fmla="*/ 8903 h 23896"/>
                <a:gd name="csX15" fmla="*/ 15090 w 24758"/>
                <a:gd name="csY15" fmla="*/ 5417 h 23896"/>
                <a:gd name="csX16" fmla="*/ 5793 w 24758"/>
                <a:gd name="csY16" fmla="*/ 11228 h 23896"/>
                <a:gd name="csX17" fmla="*/ 4994 w 24758"/>
                <a:gd name="csY17" fmla="*/ 17837 h 23896"/>
                <a:gd name="csX18" fmla="*/ 4763 w 24758"/>
                <a:gd name="csY18" fmla="*/ 21337 h 23896"/>
                <a:gd name="csX19" fmla="*/ 4631 w 24758"/>
                <a:gd name="csY19" fmla="*/ 24011 h 23896"/>
                <a:gd name="csX20" fmla="*/ 3469 w 24758"/>
                <a:gd name="csY20" fmla="*/ 24011 h 23896"/>
                <a:gd name="csX21" fmla="*/ 6156 w 24758"/>
                <a:gd name="csY21" fmla="*/ 6361 h 23896"/>
                <a:gd name="csX22" fmla="*/ 18795 w 24758"/>
                <a:gd name="csY22" fmla="*/ 3020 h 238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24758" h="23896">
                  <a:moveTo>
                    <a:pt x="18795" y="3020"/>
                  </a:moveTo>
                  <a:cubicBezTo>
                    <a:pt x="19842" y="3031"/>
                    <a:pt x="20889" y="3041"/>
                    <a:pt x="21968" y="3052"/>
                  </a:cubicBezTo>
                  <a:cubicBezTo>
                    <a:pt x="22766" y="3065"/>
                    <a:pt x="23565" y="3079"/>
                    <a:pt x="24387" y="3093"/>
                  </a:cubicBezTo>
                  <a:cubicBezTo>
                    <a:pt x="24771" y="3860"/>
                    <a:pt x="25154" y="4627"/>
                    <a:pt x="25550" y="5417"/>
                  </a:cubicBezTo>
                  <a:cubicBezTo>
                    <a:pt x="23632" y="5417"/>
                    <a:pt x="21714" y="5417"/>
                    <a:pt x="19739" y="5417"/>
                  </a:cubicBezTo>
                  <a:cubicBezTo>
                    <a:pt x="19739" y="6184"/>
                    <a:pt x="19739" y="6951"/>
                    <a:pt x="19739" y="7741"/>
                  </a:cubicBezTo>
                  <a:cubicBezTo>
                    <a:pt x="20458" y="7885"/>
                    <a:pt x="21177" y="8029"/>
                    <a:pt x="21918" y="8177"/>
                  </a:cubicBezTo>
                  <a:cubicBezTo>
                    <a:pt x="24387" y="8903"/>
                    <a:pt x="24387" y="8903"/>
                    <a:pt x="26712" y="11228"/>
                  </a:cubicBezTo>
                  <a:cubicBezTo>
                    <a:pt x="27759" y="16143"/>
                    <a:pt x="28262" y="19195"/>
                    <a:pt x="26857" y="24011"/>
                  </a:cubicBezTo>
                  <a:cubicBezTo>
                    <a:pt x="23483" y="27187"/>
                    <a:pt x="21044" y="26941"/>
                    <a:pt x="16547" y="26880"/>
                  </a:cubicBezTo>
                  <a:cubicBezTo>
                    <a:pt x="13252" y="26195"/>
                    <a:pt x="11630" y="25263"/>
                    <a:pt x="9280" y="22849"/>
                  </a:cubicBezTo>
                  <a:cubicBezTo>
                    <a:pt x="8744" y="20048"/>
                    <a:pt x="8744" y="20048"/>
                    <a:pt x="8844" y="16966"/>
                  </a:cubicBezTo>
                  <a:cubicBezTo>
                    <a:pt x="8859" y="15946"/>
                    <a:pt x="8874" y="14925"/>
                    <a:pt x="8889" y="13874"/>
                  </a:cubicBezTo>
                  <a:cubicBezTo>
                    <a:pt x="9280" y="11228"/>
                    <a:pt x="9280" y="11228"/>
                    <a:pt x="11604" y="8903"/>
                  </a:cubicBezTo>
                  <a:cubicBezTo>
                    <a:pt x="12754" y="8903"/>
                    <a:pt x="13905" y="8903"/>
                    <a:pt x="15090" y="8903"/>
                  </a:cubicBezTo>
                  <a:cubicBezTo>
                    <a:pt x="15090" y="7753"/>
                    <a:pt x="15090" y="6602"/>
                    <a:pt x="15090" y="5417"/>
                  </a:cubicBezTo>
                  <a:cubicBezTo>
                    <a:pt x="11165" y="6796"/>
                    <a:pt x="8359" y="7903"/>
                    <a:pt x="5793" y="11228"/>
                  </a:cubicBezTo>
                  <a:cubicBezTo>
                    <a:pt x="5122" y="14403"/>
                    <a:pt x="5122" y="14403"/>
                    <a:pt x="4994" y="17837"/>
                  </a:cubicBezTo>
                  <a:cubicBezTo>
                    <a:pt x="4918" y="18992"/>
                    <a:pt x="4841" y="20147"/>
                    <a:pt x="4763" y="21337"/>
                  </a:cubicBezTo>
                  <a:cubicBezTo>
                    <a:pt x="4719" y="22220"/>
                    <a:pt x="4676" y="23102"/>
                    <a:pt x="4631" y="24011"/>
                  </a:cubicBezTo>
                  <a:cubicBezTo>
                    <a:pt x="4247" y="24011"/>
                    <a:pt x="3864" y="24011"/>
                    <a:pt x="3469" y="24011"/>
                  </a:cubicBezTo>
                  <a:cubicBezTo>
                    <a:pt x="2558" y="11321"/>
                    <a:pt x="2558" y="11321"/>
                    <a:pt x="6156" y="6361"/>
                  </a:cubicBezTo>
                  <a:cubicBezTo>
                    <a:pt x="10544" y="3402"/>
                    <a:pt x="13625" y="2953"/>
                    <a:pt x="18795" y="3020"/>
                  </a:cubicBezTo>
                  <a:close/>
                </a:path>
              </a:pathLst>
            </a:custGeom>
            <a:solidFill>
              <a:srgbClr val="1E252C"/>
            </a:solidFill>
            <a:ln w="1162" cap="flat">
              <a:noFill/>
              <a:prstDash val="solid"/>
              <a:miter/>
            </a:ln>
          </p:spPr>
          <p:txBody>
            <a:bodyPr/>
            <a:lstStyle/>
            <a:p>
              <a:endParaRPr lang="en-GB"/>
            </a:p>
          </p:txBody>
        </p:sp>
        <p:sp>
          <p:nvSpPr>
            <p:cNvPr id="2176" name="Freeform 2175">
              <a:extLst>
                <a:ext uri="{FF2B5EF4-FFF2-40B4-BE49-F238E27FC236}">
                  <a16:creationId xmlns:a16="http://schemas.microsoft.com/office/drawing/2014/main" id="{01627FFD-4536-F1C3-F7AE-ECED18A3F430}"/>
                </a:ext>
              </a:extLst>
            </p:cNvPr>
            <p:cNvSpPr/>
            <p:nvPr/>
          </p:nvSpPr>
          <p:spPr>
            <a:xfrm>
              <a:off x="3390162" y="3479287"/>
              <a:ext cx="114607" cy="79461"/>
            </a:xfrm>
            <a:custGeom>
              <a:avLst/>
              <a:gdLst>
                <a:gd name="csX0" fmla="*/ 31548 w 114607"/>
                <a:gd name="csY0" fmla="*/ 3157 h 79461"/>
                <a:gd name="csX1" fmla="*/ 25447 w 114607"/>
                <a:gd name="csY1" fmla="*/ 7587 h 79461"/>
                <a:gd name="csX2" fmla="*/ 12155 w 114607"/>
                <a:gd name="csY2" fmla="*/ 19209 h 79461"/>
                <a:gd name="csX3" fmla="*/ 10630 w 114607"/>
                <a:gd name="csY3" fmla="*/ 21751 h 79461"/>
                <a:gd name="csX4" fmla="*/ 8306 w 114607"/>
                <a:gd name="csY4" fmla="*/ 21751 h 79461"/>
                <a:gd name="csX5" fmla="*/ 5981 w 114607"/>
                <a:gd name="csY5" fmla="*/ 78696 h 79461"/>
                <a:gd name="csX6" fmla="*/ 117547 w 114607"/>
                <a:gd name="csY6" fmla="*/ 79858 h 79461"/>
                <a:gd name="csX7" fmla="*/ 117547 w 114607"/>
                <a:gd name="csY7" fmla="*/ 81020 h 79461"/>
                <a:gd name="csX8" fmla="*/ 86263 w 114607"/>
                <a:gd name="csY8" fmla="*/ 81475 h 79461"/>
                <a:gd name="csX9" fmla="*/ 71726 w 114607"/>
                <a:gd name="csY9" fmla="*/ 81686 h 79461"/>
                <a:gd name="csX10" fmla="*/ 36306 w 114607"/>
                <a:gd name="csY10" fmla="*/ 82153 h 79461"/>
                <a:gd name="csX11" fmla="*/ 29285 w 114607"/>
                <a:gd name="csY11" fmla="*/ 82245 h 79461"/>
                <a:gd name="csX12" fmla="*/ 17348 w 114607"/>
                <a:gd name="csY12" fmla="*/ 82364 h 79461"/>
                <a:gd name="csX13" fmla="*/ 13884 w 114607"/>
                <a:gd name="csY13" fmla="*/ 82416 h 79461"/>
                <a:gd name="csX14" fmla="*/ 10777 w 114607"/>
                <a:gd name="csY14" fmla="*/ 82430 h 79461"/>
                <a:gd name="csX15" fmla="*/ 8114 w 114607"/>
                <a:gd name="csY15" fmla="*/ 82455 h 79461"/>
                <a:gd name="csX16" fmla="*/ 3657 w 114607"/>
                <a:gd name="csY16" fmla="*/ 79858 h 79461"/>
                <a:gd name="csX17" fmla="*/ 3301 w 114607"/>
                <a:gd name="csY17" fmla="*/ 74871 h 79461"/>
                <a:gd name="csX18" fmla="*/ 3245 w 114607"/>
                <a:gd name="csY18" fmla="*/ 71742 h 79461"/>
                <a:gd name="csX19" fmla="*/ 3226 w 114607"/>
                <a:gd name="csY19" fmla="*/ 68346 h 79461"/>
                <a:gd name="csX20" fmla="*/ 3194 w 114607"/>
                <a:gd name="csY20" fmla="*/ 64843 h 79461"/>
                <a:gd name="csX21" fmla="*/ 3162 w 114607"/>
                <a:gd name="csY21" fmla="*/ 57481 h 79461"/>
                <a:gd name="csX22" fmla="*/ 3033 w 114607"/>
                <a:gd name="csY22" fmla="*/ 46310 h 79461"/>
                <a:gd name="csX23" fmla="*/ 3008 w 114607"/>
                <a:gd name="csY23" fmla="*/ 39147 h 79461"/>
                <a:gd name="csX24" fmla="*/ 2939 w 114607"/>
                <a:gd name="csY24" fmla="*/ 35807 h 79461"/>
                <a:gd name="csX25" fmla="*/ 11501 w 114607"/>
                <a:gd name="csY25" fmla="*/ 11510 h 79461"/>
                <a:gd name="csX26" fmla="*/ 31548 w 114607"/>
                <a:gd name="csY26" fmla="*/ 3157 h 794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114607" h="79461">
                  <a:moveTo>
                    <a:pt x="31548" y="3157"/>
                  </a:moveTo>
                  <a:cubicBezTo>
                    <a:pt x="30008" y="6238"/>
                    <a:pt x="28616" y="6355"/>
                    <a:pt x="25447" y="7587"/>
                  </a:cubicBezTo>
                  <a:cubicBezTo>
                    <a:pt x="19313" y="10216"/>
                    <a:pt x="15616" y="13441"/>
                    <a:pt x="12155" y="19209"/>
                  </a:cubicBezTo>
                  <a:cubicBezTo>
                    <a:pt x="11652" y="20048"/>
                    <a:pt x="11148" y="20887"/>
                    <a:pt x="10630" y="21751"/>
                  </a:cubicBezTo>
                  <a:cubicBezTo>
                    <a:pt x="9863" y="21751"/>
                    <a:pt x="9096" y="21751"/>
                    <a:pt x="8306" y="21751"/>
                  </a:cubicBezTo>
                  <a:cubicBezTo>
                    <a:pt x="4184" y="40296"/>
                    <a:pt x="5981" y="59699"/>
                    <a:pt x="5981" y="78696"/>
                  </a:cubicBezTo>
                  <a:cubicBezTo>
                    <a:pt x="42798" y="79079"/>
                    <a:pt x="79615" y="79463"/>
                    <a:pt x="117547" y="79858"/>
                  </a:cubicBezTo>
                  <a:cubicBezTo>
                    <a:pt x="117547" y="80242"/>
                    <a:pt x="117547" y="80625"/>
                    <a:pt x="117547" y="81020"/>
                  </a:cubicBezTo>
                  <a:cubicBezTo>
                    <a:pt x="107119" y="81174"/>
                    <a:pt x="96691" y="81326"/>
                    <a:pt x="86263" y="81475"/>
                  </a:cubicBezTo>
                  <a:cubicBezTo>
                    <a:pt x="81417" y="81544"/>
                    <a:pt x="76572" y="81614"/>
                    <a:pt x="71726" y="81686"/>
                  </a:cubicBezTo>
                  <a:cubicBezTo>
                    <a:pt x="59920" y="81860"/>
                    <a:pt x="48113" y="82018"/>
                    <a:pt x="36306" y="82153"/>
                  </a:cubicBezTo>
                  <a:cubicBezTo>
                    <a:pt x="33965" y="82181"/>
                    <a:pt x="31625" y="82213"/>
                    <a:pt x="29285" y="82245"/>
                  </a:cubicBezTo>
                  <a:cubicBezTo>
                    <a:pt x="25306" y="82297"/>
                    <a:pt x="21327" y="82333"/>
                    <a:pt x="17348" y="82364"/>
                  </a:cubicBezTo>
                  <a:cubicBezTo>
                    <a:pt x="16205" y="82381"/>
                    <a:pt x="15062" y="82399"/>
                    <a:pt x="13884" y="82416"/>
                  </a:cubicBezTo>
                  <a:cubicBezTo>
                    <a:pt x="12859" y="82421"/>
                    <a:pt x="11834" y="82425"/>
                    <a:pt x="10777" y="82430"/>
                  </a:cubicBezTo>
                  <a:cubicBezTo>
                    <a:pt x="9459" y="82442"/>
                    <a:pt x="9459" y="82442"/>
                    <a:pt x="8114" y="82455"/>
                  </a:cubicBezTo>
                  <a:cubicBezTo>
                    <a:pt x="5981" y="82182"/>
                    <a:pt x="5981" y="82182"/>
                    <a:pt x="3657" y="79858"/>
                  </a:cubicBezTo>
                  <a:cubicBezTo>
                    <a:pt x="3338" y="77627"/>
                    <a:pt x="3338" y="77627"/>
                    <a:pt x="3301" y="74871"/>
                  </a:cubicBezTo>
                  <a:cubicBezTo>
                    <a:pt x="3282" y="73839"/>
                    <a:pt x="3264" y="72806"/>
                    <a:pt x="3245" y="71742"/>
                  </a:cubicBezTo>
                  <a:cubicBezTo>
                    <a:pt x="3238" y="70621"/>
                    <a:pt x="3232" y="69500"/>
                    <a:pt x="3226" y="68346"/>
                  </a:cubicBezTo>
                  <a:cubicBezTo>
                    <a:pt x="3215" y="67190"/>
                    <a:pt x="3205" y="66034"/>
                    <a:pt x="3194" y="64843"/>
                  </a:cubicBezTo>
                  <a:cubicBezTo>
                    <a:pt x="3177" y="62389"/>
                    <a:pt x="3167" y="59935"/>
                    <a:pt x="3162" y="57481"/>
                  </a:cubicBezTo>
                  <a:cubicBezTo>
                    <a:pt x="3149" y="53757"/>
                    <a:pt x="3092" y="50034"/>
                    <a:pt x="3033" y="46310"/>
                  </a:cubicBezTo>
                  <a:cubicBezTo>
                    <a:pt x="3022" y="43923"/>
                    <a:pt x="3013" y="41535"/>
                    <a:pt x="3008" y="39147"/>
                  </a:cubicBezTo>
                  <a:cubicBezTo>
                    <a:pt x="2985" y="38045"/>
                    <a:pt x="2962" y="36943"/>
                    <a:pt x="2939" y="35807"/>
                  </a:cubicBezTo>
                  <a:cubicBezTo>
                    <a:pt x="3003" y="26173"/>
                    <a:pt x="6498" y="19551"/>
                    <a:pt x="11501" y="11510"/>
                  </a:cubicBezTo>
                  <a:cubicBezTo>
                    <a:pt x="17092" y="6075"/>
                    <a:pt x="23549" y="2131"/>
                    <a:pt x="31548" y="3157"/>
                  </a:cubicBezTo>
                  <a:close/>
                </a:path>
              </a:pathLst>
            </a:custGeom>
            <a:solidFill>
              <a:srgbClr val="585C5E"/>
            </a:solidFill>
            <a:ln w="1162" cap="flat">
              <a:noFill/>
              <a:prstDash val="solid"/>
              <a:miter/>
            </a:ln>
          </p:spPr>
          <p:txBody>
            <a:bodyPr/>
            <a:lstStyle/>
            <a:p>
              <a:endParaRPr lang="en-GB"/>
            </a:p>
          </p:txBody>
        </p:sp>
        <p:sp>
          <p:nvSpPr>
            <p:cNvPr id="2180" name="Freeform 2179">
              <a:extLst>
                <a:ext uri="{FF2B5EF4-FFF2-40B4-BE49-F238E27FC236}">
                  <a16:creationId xmlns:a16="http://schemas.microsoft.com/office/drawing/2014/main" id="{E524C81A-5642-8142-6CB4-097BC3C04ECA}"/>
                </a:ext>
              </a:extLst>
            </p:cNvPr>
            <p:cNvSpPr/>
            <p:nvPr/>
          </p:nvSpPr>
          <p:spPr>
            <a:xfrm>
              <a:off x="3789494" y="3628204"/>
              <a:ext cx="10190" cy="151078"/>
            </a:xfrm>
            <a:custGeom>
              <a:avLst/>
              <a:gdLst>
                <a:gd name="csX0" fmla="*/ 10237 w 10190"/>
                <a:gd name="csY0" fmla="*/ 3122 h 151078"/>
                <a:gd name="csX1" fmla="*/ 12888 w 10190"/>
                <a:gd name="csY1" fmla="*/ 11009 h 151078"/>
                <a:gd name="csX2" fmla="*/ 12928 w 10190"/>
                <a:gd name="csY2" fmla="*/ 14569 h 151078"/>
                <a:gd name="csX3" fmla="*/ 12936 w 10190"/>
                <a:gd name="csY3" fmla="*/ 18489 h 151078"/>
                <a:gd name="csX4" fmla="*/ 12971 w 10190"/>
                <a:gd name="csY4" fmla="*/ 22607 h 151078"/>
                <a:gd name="csX5" fmla="*/ 13026 w 10190"/>
                <a:gd name="csY5" fmla="*/ 33809 h 151078"/>
                <a:gd name="csX6" fmla="*/ 13053 w 10190"/>
                <a:gd name="csY6" fmla="*/ 40812 h 151078"/>
                <a:gd name="csX7" fmla="*/ 13116 w 10190"/>
                <a:gd name="csY7" fmla="*/ 62731 h 151078"/>
                <a:gd name="csX8" fmla="*/ 13235 w 10190"/>
                <a:gd name="csY8" fmla="*/ 88012 h 151078"/>
                <a:gd name="csX9" fmla="*/ 13312 w 10190"/>
                <a:gd name="csY9" fmla="*/ 107563 h 151078"/>
                <a:gd name="csX10" fmla="*/ 13369 w 10190"/>
                <a:gd name="csY10" fmla="*/ 119234 h 151078"/>
                <a:gd name="csX11" fmla="*/ 13390 w 10190"/>
                <a:gd name="csY11" fmla="*/ 132270 h 151078"/>
                <a:gd name="csX12" fmla="*/ 13455 w 10190"/>
                <a:gd name="csY12" fmla="*/ 136155 h 151078"/>
                <a:gd name="csX13" fmla="*/ 7084 w 10190"/>
                <a:gd name="csY13" fmla="*/ 152906 h 151078"/>
                <a:gd name="csX14" fmla="*/ 5588 w 10190"/>
                <a:gd name="csY14" fmla="*/ 154200 h 151078"/>
                <a:gd name="csX15" fmla="*/ 3264 w 10190"/>
                <a:gd name="csY15" fmla="*/ 153038 h 151078"/>
                <a:gd name="csX16" fmla="*/ 5516 w 10190"/>
                <a:gd name="csY16" fmla="*/ 150932 h 151078"/>
                <a:gd name="csX17" fmla="*/ 9259 w 10190"/>
                <a:gd name="csY17" fmla="*/ 139101 h 151078"/>
                <a:gd name="csX18" fmla="*/ 9293 w 10190"/>
                <a:gd name="csY18" fmla="*/ 135472 h 151078"/>
                <a:gd name="csX19" fmla="*/ 9313 w 10190"/>
                <a:gd name="csY19" fmla="*/ 131492 h 151078"/>
                <a:gd name="csX20" fmla="*/ 9348 w 10190"/>
                <a:gd name="csY20" fmla="*/ 127300 h 151078"/>
                <a:gd name="csX21" fmla="*/ 9427 w 10190"/>
                <a:gd name="csY21" fmla="*/ 115920 h 151078"/>
                <a:gd name="csX22" fmla="*/ 9516 w 10190"/>
                <a:gd name="csY22" fmla="*/ 104027 h 151078"/>
                <a:gd name="csX23" fmla="*/ 9676 w 10190"/>
                <a:gd name="csY23" fmla="*/ 81505 h 151078"/>
                <a:gd name="csX24" fmla="*/ 9862 w 10190"/>
                <a:gd name="csY24" fmla="*/ 55865 h 151078"/>
                <a:gd name="csX25" fmla="*/ 10237 w 10190"/>
                <a:gd name="csY25" fmla="*/ 3122 h 151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0190" h="151078">
                  <a:moveTo>
                    <a:pt x="10237" y="3122"/>
                  </a:moveTo>
                  <a:cubicBezTo>
                    <a:pt x="13152" y="6037"/>
                    <a:pt x="12860" y="6978"/>
                    <a:pt x="12888" y="11009"/>
                  </a:cubicBezTo>
                  <a:cubicBezTo>
                    <a:pt x="12901" y="12184"/>
                    <a:pt x="12914" y="13359"/>
                    <a:pt x="12928" y="14569"/>
                  </a:cubicBezTo>
                  <a:cubicBezTo>
                    <a:pt x="12930" y="15863"/>
                    <a:pt x="12933" y="17156"/>
                    <a:pt x="12936" y="18489"/>
                  </a:cubicBezTo>
                  <a:cubicBezTo>
                    <a:pt x="12947" y="19848"/>
                    <a:pt x="12959" y="21207"/>
                    <a:pt x="12971" y="22607"/>
                  </a:cubicBezTo>
                  <a:cubicBezTo>
                    <a:pt x="12999" y="26341"/>
                    <a:pt x="13016" y="30075"/>
                    <a:pt x="13026" y="33809"/>
                  </a:cubicBezTo>
                  <a:cubicBezTo>
                    <a:pt x="13033" y="36143"/>
                    <a:pt x="13043" y="38477"/>
                    <a:pt x="13053" y="40812"/>
                  </a:cubicBezTo>
                  <a:cubicBezTo>
                    <a:pt x="13085" y="48118"/>
                    <a:pt x="13107" y="55425"/>
                    <a:pt x="13116" y="62731"/>
                  </a:cubicBezTo>
                  <a:cubicBezTo>
                    <a:pt x="13127" y="71159"/>
                    <a:pt x="13168" y="79585"/>
                    <a:pt x="13235" y="88012"/>
                  </a:cubicBezTo>
                  <a:cubicBezTo>
                    <a:pt x="13285" y="94529"/>
                    <a:pt x="13309" y="101046"/>
                    <a:pt x="13312" y="107563"/>
                  </a:cubicBezTo>
                  <a:cubicBezTo>
                    <a:pt x="13314" y="111454"/>
                    <a:pt x="13331" y="115343"/>
                    <a:pt x="13369" y="119234"/>
                  </a:cubicBezTo>
                  <a:cubicBezTo>
                    <a:pt x="13409" y="123580"/>
                    <a:pt x="13405" y="127924"/>
                    <a:pt x="13390" y="132270"/>
                  </a:cubicBezTo>
                  <a:cubicBezTo>
                    <a:pt x="13411" y="133552"/>
                    <a:pt x="13432" y="134834"/>
                    <a:pt x="13455" y="136155"/>
                  </a:cubicBezTo>
                  <a:cubicBezTo>
                    <a:pt x="13374" y="143562"/>
                    <a:pt x="12439" y="147628"/>
                    <a:pt x="7084" y="152906"/>
                  </a:cubicBezTo>
                  <a:cubicBezTo>
                    <a:pt x="6344" y="153547"/>
                    <a:pt x="6344" y="153547"/>
                    <a:pt x="5588" y="154200"/>
                  </a:cubicBezTo>
                  <a:cubicBezTo>
                    <a:pt x="4821" y="153817"/>
                    <a:pt x="4054" y="153433"/>
                    <a:pt x="3264" y="153038"/>
                  </a:cubicBezTo>
                  <a:cubicBezTo>
                    <a:pt x="4007" y="152343"/>
                    <a:pt x="4750" y="151648"/>
                    <a:pt x="5516" y="150932"/>
                  </a:cubicBezTo>
                  <a:cubicBezTo>
                    <a:pt x="9078" y="147154"/>
                    <a:pt x="9223" y="144085"/>
                    <a:pt x="9259" y="139101"/>
                  </a:cubicBezTo>
                  <a:cubicBezTo>
                    <a:pt x="9276" y="137305"/>
                    <a:pt x="9276" y="137305"/>
                    <a:pt x="9293" y="135472"/>
                  </a:cubicBezTo>
                  <a:cubicBezTo>
                    <a:pt x="9300" y="134159"/>
                    <a:pt x="9306" y="132845"/>
                    <a:pt x="9313" y="131492"/>
                  </a:cubicBezTo>
                  <a:cubicBezTo>
                    <a:pt x="9331" y="129417"/>
                    <a:pt x="9331" y="129417"/>
                    <a:pt x="9348" y="127300"/>
                  </a:cubicBezTo>
                  <a:cubicBezTo>
                    <a:pt x="9379" y="123507"/>
                    <a:pt x="9404" y="119713"/>
                    <a:pt x="9427" y="115920"/>
                  </a:cubicBezTo>
                  <a:cubicBezTo>
                    <a:pt x="9453" y="111956"/>
                    <a:pt x="9484" y="107991"/>
                    <a:pt x="9516" y="104027"/>
                  </a:cubicBezTo>
                  <a:cubicBezTo>
                    <a:pt x="9574" y="96520"/>
                    <a:pt x="9626" y="89012"/>
                    <a:pt x="9676" y="81505"/>
                  </a:cubicBezTo>
                  <a:cubicBezTo>
                    <a:pt x="9733" y="72959"/>
                    <a:pt x="9797" y="64412"/>
                    <a:pt x="9862" y="55865"/>
                  </a:cubicBezTo>
                  <a:cubicBezTo>
                    <a:pt x="9994" y="38284"/>
                    <a:pt x="10118" y="20703"/>
                    <a:pt x="10237" y="3122"/>
                  </a:cubicBezTo>
                  <a:close/>
                </a:path>
              </a:pathLst>
            </a:custGeom>
            <a:solidFill>
              <a:srgbClr val="9A9A9C"/>
            </a:solidFill>
            <a:ln w="1162" cap="flat">
              <a:noFill/>
              <a:prstDash val="solid"/>
              <a:miter/>
            </a:ln>
          </p:spPr>
          <p:txBody>
            <a:bodyPr/>
            <a:lstStyle/>
            <a:p>
              <a:endParaRPr lang="en-GB"/>
            </a:p>
          </p:txBody>
        </p:sp>
        <p:sp>
          <p:nvSpPr>
            <p:cNvPr id="2182" name="Freeform 2181">
              <a:extLst>
                <a:ext uri="{FF2B5EF4-FFF2-40B4-BE49-F238E27FC236}">
                  <a16:creationId xmlns:a16="http://schemas.microsoft.com/office/drawing/2014/main" id="{4BCD4F97-E63B-7FDA-4872-FB11B5BD2DF8}"/>
                </a:ext>
              </a:extLst>
            </p:cNvPr>
            <p:cNvSpPr/>
            <p:nvPr/>
          </p:nvSpPr>
          <p:spPr>
            <a:xfrm>
              <a:off x="3869682" y="3465504"/>
              <a:ext cx="42139" cy="174321"/>
            </a:xfrm>
            <a:custGeom>
              <a:avLst/>
              <a:gdLst>
                <a:gd name="csX0" fmla="*/ 3327 w 42139"/>
                <a:gd name="csY0" fmla="*/ 2982 h 174321"/>
                <a:gd name="csX1" fmla="*/ 18435 w 42139"/>
                <a:gd name="csY1" fmla="*/ 7631 h 174321"/>
                <a:gd name="csX2" fmla="*/ 23083 w 42139"/>
                <a:gd name="csY2" fmla="*/ 9955 h 174321"/>
                <a:gd name="csX3" fmla="*/ 23083 w 42139"/>
                <a:gd name="csY3" fmla="*/ 12279 h 174321"/>
                <a:gd name="csX4" fmla="*/ 25045 w 42139"/>
                <a:gd name="csY4" fmla="*/ 13151 h 174321"/>
                <a:gd name="csX5" fmla="*/ 39353 w 42139"/>
                <a:gd name="csY5" fmla="*/ 28549 h 174321"/>
                <a:gd name="csX6" fmla="*/ 40489 w 42139"/>
                <a:gd name="csY6" fmla="*/ 30401 h 174321"/>
                <a:gd name="csX7" fmla="*/ 44860 w 42139"/>
                <a:gd name="csY7" fmla="*/ 50739 h 174321"/>
                <a:gd name="csX8" fmla="*/ 44960 w 42139"/>
                <a:gd name="csY8" fmla="*/ 54767 h 174321"/>
                <a:gd name="csX9" fmla="*/ 45164 w 42139"/>
                <a:gd name="csY9" fmla="*/ 69224 h 174321"/>
                <a:gd name="csX10" fmla="*/ 45194 w 42139"/>
                <a:gd name="csY10" fmla="*/ 72122 h 174321"/>
                <a:gd name="csX11" fmla="*/ 45379 w 42139"/>
                <a:gd name="csY11" fmla="*/ 116086 h 174321"/>
                <a:gd name="csX12" fmla="*/ 45415 w 42139"/>
                <a:gd name="csY12" fmla="*/ 134245 h 174321"/>
                <a:gd name="csX13" fmla="*/ 45430 w 42139"/>
                <a:gd name="csY13" fmla="*/ 148331 h 174321"/>
                <a:gd name="csX14" fmla="*/ 45445 w 42139"/>
                <a:gd name="csY14" fmla="*/ 155037 h 174321"/>
                <a:gd name="csX15" fmla="*/ 45446 w 42139"/>
                <a:gd name="csY15" fmla="*/ 164318 h 174321"/>
                <a:gd name="csX16" fmla="*/ 45466 w 42139"/>
                <a:gd name="csY16" fmla="*/ 167094 h 174321"/>
                <a:gd name="csX17" fmla="*/ 42840 w 42139"/>
                <a:gd name="csY17" fmla="*/ 177303 h 174321"/>
                <a:gd name="csX18" fmla="*/ 42835 w 42139"/>
                <a:gd name="csY18" fmla="*/ 175184 h 174321"/>
                <a:gd name="csX19" fmla="*/ 42626 w 42139"/>
                <a:gd name="csY19" fmla="*/ 124085 h 174321"/>
                <a:gd name="csX20" fmla="*/ 42525 w 42139"/>
                <a:gd name="csY20" fmla="*/ 99374 h 174321"/>
                <a:gd name="csX21" fmla="*/ 42412 w 42139"/>
                <a:gd name="csY21" fmla="*/ 75525 h 174321"/>
                <a:gd name="csX22" fmla="*/ 42384 w 42139"/>
                <a:gd name="csY22" fmla="*/ 66427 h 174321"/>
                <a:gd name="csX23" fmla="*/ 42312 w 42139"/>
                <a:gd name="csY23" fmla="*/ 53682 h 174321"/>
                <a:gd name="csX24" fmla="*/ 42330 w 42139"/>
                <a:gd name="csY24" fmla="*/ 49885 h 174321"/>
                <a:gd name="csX25" fmla="*/ 37029 w 42139"/>
                <a:gd name="csY25" fmla="*/ 32036 h 174321"/>
                <a:gd name="csX26" fmla="*/ 35940 w 42139"/>
                <a:gd name="csY26" fmla="*/ 28985 h 174321"/>
                <a:gd name="csX27" fmla="*/ 25190 w 42139"/>
                <a:gd name="csY27" fmla="*/ 17363 h 174321"/>
                <a:gd name="csX28" fmla="*/ 19597 w 42139"/>
                <a:gd name="csY28" fmla="*/ 11117 h 174321"/>
                <a:gd name="csX29" fmla="*/ 13786 w 42139"/>
                <a:gd name="csY29" fmla="*/ 8793 h 174321"/>
                <a:gd name="csX30" fmla="*/ 13786 w 42139"/>
                <a:gd name="csY30" fmla="*/ 6468 h 174321"/>
                <a:gd name="csX31" fmla="*/ 3327 w 42139"/>
                <a:gd name="csY31" fmla="*/ 4144 h 174321"/>
                <a:gd name="csX32" fmla="*/ 3327 w 42139"/>
                <a:gd name="csY32" fmla="*/ 2982 h 174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42139" h="174321">
                  <a:moveTo>
                    <a:pt x="3327" y="2982"/>
                  </a:moveTo>
                  <a:cubicBezTo>
                    <a:pt x="14138" y="3652"/>
                    <a:pt x="14138" y="3652"/>
                    <a:pt x="18435" y="7631"/>
                  </a:cubicBezTo>
                  <a:cubicBezTo>
                    <a:pt x="19967" y="8439"/>
                    <a:pt x="21512" y="9225"/>
                    <a:pt x="23083" y="9955"/>
                  </a:cubicBezTo>
                  <a:cubicBezTo>
                    <a:pt x="23083" y="10722"/>
                    <a:pt x="23083" y="11489"/>
                    <a:pt x="23083" y="12279"/>
                  </a:cubicBezTo>
                  <a:cubicBezTo>
                    <a:pt x="24054" y="12711"/>
                    <a:pt x="24054" y="12711"/>
                    <a:pt x="25045" y="13151"/>
                  </a:cubicBezTo>
                  <a:cubicBezTo>
                    <a:pt x="32017" y="16920"/>
                    <a:pt x="35632" y="21751"/>
                    <a:pt x="39353" y="28549"/>
                  </a:cubicBezTo>
                  <a:cubicBezTo>
                    <a:pt x="39915" y="29466"/>
                    <a:pt x="39915" y="29466"/>
                    <a:pt x="40489" y="30401"/>
                  </a:cubicBezTo>
                  <a:cubicBezTo>
                    <a:pt x="44330" y="37159"/>
                    <a:pt x="44762" y="43065"/>
                    <a:pt x="44860" y="50739"/>
                  </a:cubicBezTo>
                  <a:cubicBezTo>
                    <a:pt x="44893" y="52068"/>
                    <a:pt x="44926" y="53397"/>
                    <a:pt x="44960" y="54767"/>
                  </a:cubicBezTo>
                  <a:cubicBezTo>
                    <a:pt x="45062" y="59586"/>
                    <a:pt x="45119" y="64404"/>
                    <a:pt x="45164" y="69224"/>
                  </a:cubicBezTo>
                  <a:cubicBezTo>
                    <a:pt x="45174" y="70181"/>
                    <a:pt x="45184" y="71137"/>
                    <a:pt x="45194" y="72122"/>
                  </a:cubicBezTo>
                  <a:cubicBezTo>
                    <a:pt x="45339" y="86777"/>
                    <a:pt x="45381" y="101431"/>
                    <a:pt x="45379" y="116086"/>
                  </a:cubicBezTo>
                  <a:cubicBezTo>
                    <a:pt x="45379" y="122139"/>
                    <a:pt x="45395" y="128192"/>
                    <a:pt x="45415" y="134245"/>
                  </a:cubicBezTo>
                  <a:cubicBezTo>
                    <a:pt x="45428" y="138940"/>
                    <a:pt x="45430" y="143636"/>
                    <a:pt x="45430" y="148331"/>
                  </a:cubicBezTo>
                  <a:cubicBezTo>
                    <a:pt x="45431" y="150567"/>
                    <a:pt x="45436" y="152802"/>
                    <a:pt x="45445" y="155037"/>
                  </a:cubicBezTo>
                  <a:cubicBezTo>
                    <a:pt x="45457" y="158131"/>
                    <a:pt x="45453" y="161224"/>
                    <a:pt x="45446" y="164318"/>
                  </a:cubicBezTo>
                  <a:cubicBezTo>
                    <a:pt x="45453" y="165234"/>
                    <a:pt x="45459" y="166150"/>
                    <a:pt x="45466" y="167094"/>
                  </a:cubicBezTo>
                  <a:cubicBezTo>
                    <a:pt x="45441" y="171513"/>
                    <a:pt x="45352" y="173534"/>
                    <a:pt x="42840" y="177303"/>
                  </a:cubicBezTo>
                  <a:cubicBezTo>
                    <a:pt x="42838" y="176604"/>
                    <a:pt x="42836" y="175905"/>
                    <a:pt x="42835" y="175184"/>
                  </a:cubicBezTo>
                  <a:cubicBezTo>
                    <a:pt x="42792" y="158151"/>
                    <a:pt x="42723" y="141118"/>
                    <a:pt x="42626" y="124085"/>
                  </a:cubicBezTo>
                  <a:cubicBezTo>
                    <a:pt x="42580" y="115848"/>
                    <a:pt x="42542" y="107611"/>
                    <a:pt x="42525" y="99374"/>
                  </a:cubicBezTo>
                  <a:cubicBezTo>
                    <a:pt x="42508" y="91424"/>
                    <a:pt x="42467" y="83474"/>
                    <a:pt x="42412" y="75525"/>
                  </a:cubicBezTo>
                  <a:cubicBezTo>
                    <a:pt x="42395" y="72492"/>
                    <a:pt x="42385" y="69460"/>
                    <a:pt x="42384" y="66427"/>
                  </a:cubicBezTo>
                  <a:cubicBezTo>
                    <a:pt x="42382" y="62178"/>
                    <a:pt x="42350" y="57931"/>
                    <a:pt x="42312" y="53682"/>
                  </a:cubicBezTo>
                  <a:cubicBezTo>
                    <a:pt x="42318" y="52429"/>
                    <a:pt x="42324" y="51176"/>
                    <a:pt x="42330" y="49885"/>
                  </a:cubicBezTo>
                  <a:cubicBezTo>
                    <a:pt x="42227" y="42467"/>
                    <a:pt x="41249" y="38158"/>
                    <a:pt x="37029" y="32036"/>
                  </a:cubicBezTo>
                  <a:cubicBezTo>
                    <a:pt x="36490" y="30525"/>
                    <a:pt x="36490" y="30525"/>
                    <a:pt x="35940" y="28985"/>
                  </a:cubicBezTo>
                  <a:cubicBezTo>
                    <a:pt x="33687" y="23950"/>
                    <a:pt x="29381" y="20786"/>
                    <a:pt x="25190" y="17363"/>
                  </a:cubicBezTo>
                  <a:cubicBezTo>
                    <a:pt x="21921" y="14603"/>
                    <a:pt x="21921" y="14603"/>
                    <a:pt x="19597" y="11117"/>
                  </a:cubicBezTo>
                  <a:cubicBezTo>
                    <a:pt x="16631" y="9717"/>
                    <a:pt x="16631" y="9717"/>
                    <a:pt x="13786" y="8793"/>
                  </a:cubicBezTo>
                  <a:cubicBezTo>
                    <a:pt x="13786" y="8026"/>
                    <a:pt x="13786" y="7259"/>
                    <a:pt x="13786" y="6468"/>
                  </a:cubicBezTo>
                  <a:cubicBezTo>
                    <a:pt x="8609" y="5318"/>
                    <a:pt x="8609" y="5318"/>
                    <a:pt x="3327" y="4144"/>
                  </a:cubicBezTo>
                  <a:cubicBezTo>
                    <a:pt x="3327" y="3761"/>
                    <a:pt x="3327" y="3377"/>
                    <a:pt x="3327" y="2982"/>
                  </a:cubicBezTo>
                  <a:close/>
                </a:path>
              </a:pathLst>
            </a:custGeom>
            <a:solidFill>
              <a:srgbClr val="E2E4E4"/>
            </a:solidFill>
            <a:ln w="1162" cap="flat">
              <a:noFill/>
              <a:prstDash val="solid"/>
              <a:miter/>
            </a:ln>
          </p:spPr>
          <p:txBody>
            <a:bodyPr/>
            <a:lstStyle/>
            <a:p>
              <a:endParaRPr lang="en-GB"/>
            </a:p>
          </p:txBody>
        </p:sp>
        <p:sp>
          <p:nvSpPr>
            <p:cNvPr id="2311" name="Freeform 2310">
              <a:extLst>
                <a:ext uri="{FF2B5EF4-FFF2-40B4-BE49-F238E27FC236}">
                  <a16:creationId xmlns:a16="http://schemas.microsoft.com/office/drawing/2014/main" id="{395937C4-0006-09CA-93F1-7FA9B3B1AC7A}"/>
                </a:ext>
              </a:extLst>
            </p:cNvPr>
            <p:cNvSpPr/>
            <p:nvPr/>
          </p:nvSpPr>
          <p:spPr>
            <a:xfrm>
              <a:off x="3482160" y="3498198"/>
              <a:ext cx="40158" cy="38714"/>
            </a:xfrm>
            <a:custGeom>
              <a:avLst/>
              <a:gdLst>
                <a:gd name="csX0" fmla="*/ 31584 w 40158"/>
                <a:gd name="csY0" fmla="*/ 5328 h 38714"/>
                <a:gd name="csX1" fmla="*/ 42665 w 40158"/>
                <a:gd name="csY1" fmla="*/ 18043 h 38714"/>
                <a:gd name="csX2" fmla="*/ 39864 w 40158"/>
                <a:gd name="csY2" fmla="*/ 31767 h 38714"/>
                <a:gd name="csX3" fmla="*/ 27952 w 40158"/>
                <a:gd name="csY3" fmla="*/ 41209 h 38714"/>
                <a:gd name="csX4" fmla="*/ 13847 w 40158"/>
                <a:gd name="csY4" fmla="*/ 39856 h 38714"/>
                <a:gd name="csX5" fmla="*/ 5871 w 40158"/>
                <a:gd name="csY5" fmla="*/ 28425 h 38714"/>
                <a:gd name="csX6" fmla="*/ 3547 w 40158"/>
                <a:gd name="csY6" fmla="*/ 28425 h 38714"/>
                <a:gd name="csX7" fmla="*/ 5113 w 40158"/>
                <a:gd name="csY7" fmla="*/ 12845 h 38714"/>
                <a:gd name="csX8" fmla="*/ 31584 w 40158"/>
                <a:gd name="csY8" fmla="*/ 5328 h 38714"/>
                <a:gd name="csX9" fmla="*/ 8994 w 40158"/>
                <a:gd name="csY9" fmla="*/ 13463 h 38714"/>
                <a:gd name="csX10" fmla="*/ 7033 w 40158"/>
                <a:gd name="csY10" fmla="*/ 27263 h 38714"/>
                <a:gd name="csX11" fmla="*/ 17493 w 40158"/>
                <a:gd name="csY11" fmla="*/ 40047 h 38714"/>
                <a:gd name="csX12" fmla="*/ 29405 w 40158"/>
                <a:gd name="csY12" fmla="*/ 37940 h 38714"/>
                <a:gd name="csX13" fmla="*/ 36087 w 40158"/>
                <a:gd name="csY13" fmla="*/ 31912 h 38714"/>
                <a:gd name="csX14" fmla="*/ 36087 w 40158"/>
                <a:gd name="csY14" fmla="*/ 29588 h 38714"/>
                <a:gd name="csX15" fmla="*/ 38411 w 40158"/>
                <a:gd name="csY15" fmla="*/ 29588 h 38714"/>
                <a:gd name="csX16" fmla="*/ 34925 w 40158"/>
                <a:gd name="csY16" fmla="*/ 10993 h 38714"/>
                <a:gd name="csX17" fmla="*/ 33486 w 40158"/>
                <a:gd name="csY17" fmla="*/ 9132 h 38714"/>
                <a:gd name="csX18" fmla="*/ 24611 w 40158"/>
                <a:gd name="csY18" fmla="*/ 7071 h 38714"/>
                <a:gd name="csX19" fmla="*/ 20988 w 40158"/>
                <a:gd name="csY19" fmla="*/ 7044 h 38714"/>
                <a:gd name="csX20" fmla="*/ 8994 w 40158"/>
                <a:gd name="csY20" fmla="*/ 13463 h 387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0158" h="38714">
                  <a:moveTo>
                    <a:pt x="31584" y="5328"/>
                  </a:moveTo>
                  <a:cubicBezTo>
                    <a:pt x="37491" y="8508"/>
                    <a:pt x="40580" y="11517"/>
                    <a:pt x="42665" y="18043"/>
                  </a:cubicBezTo>
                  <a:cubicBezTo>
                    <a:pt x="43838" y="23713"/>
                    <a:pt x="43033" y="26919"/>
                    <a:pt x="39864" y="31767"/>
                  </a:cubicBezTo>
                  <a:cubicBezTo>
                    <a:pt x="33558" y="40307"/>
                    <a:pt x="33558" y="40307"/>
                    <a:pt x="27952" y="41209"/>
                  </a:cubicBezTo>
                  <a:cubicBezTo>
                    <a:pt x="22982" y="41867"/>
                    <a:pt x="18357" y="42313"/>
                    <a:pt x="13847" y="39856"/>
                  </a:cubicBezTo>
                  <a:cubicBezTo>
                    <a:pt x="9845" y="36583"/>
                    <a:pt x="7224" y="33537"/>
                    <a:pt x="5871" y="28425"/>
                  </a:cubicBezTo>
                  <a:cubicBezTo>
                    <a:pt x="5104" y="28425"/>
                    <a:pt x="4337" y="28425"/>
                    <a:pt x="3547" y="28425"/>
                  </a:cubicBezTo>
                  <a:cubicBezTo>
                    <a:pt x="2908" y="22910"/>
                    <a:pt x="2328" y="17818"/>
                    <a:pt x="5113" y="12845"/>
                  </a:cubicBezTo>
                  <a:cubicBezTo>
                    <a:pt x="12773" y="3822"/>
                    <a:pt x="20453" y="269"/>
                    <a:pt x="31584" y="5328"/>
                  </a:cubicBezTo>
                  <a:close/>
                  <a:moveTo>
                    <a:pt x="8994" y="13463"/>
                  </a:moveTo>
                  <a:cubicBezTo>
                    <a:pt x="6235" y="18164"/>
                    <a:pt x="5997" y="21940"/>
                    <a:pt x="7033" y="27263"/>
                  </a:cubicBezTo>
                  <a:cubicBezTo>
                    <a:pt x="9243" y="32303"/>
                    <a:pt x="12387" y="37644"/>
                    <a:pt x="17493" y="40047"/>
                  </a:cubicBezTo>
                  <a:cubicBezTo>
                    <a:pt x="22505" y="40697"/>
                    <a:pt x="24963" y="40418"/>
                    <a:pt x="29405" y="37940"/>
                  </a:cubicBezTo>
                  <a:cubicBezTo>
                    <a:pt x="32978" y="35158"/>
                    <a:pt x="32978" y="35158"/>
                    <a:pt x="36087" y="31912"/>
                  </a:cubicBezTo>
                  <a:cubicBezTo>
                    <a:pt x="36087" y="31145"/>
                    <a:pt x="36087" y="30378"/>
                    <a:pt x="36087" y="29588"/>
                  </a:cubicBezTo>
                  <a:cubicBezTo>
                    <a:pt x="36854" y="29588"/>
                    <a:pt x="37621" y="29588"/>
                    <a:pt x="38411" y="29588"/>
                  </a:cubicBezTo>
                  <a:cubicBezTo>
                    <a:pt x="39181" y="19629"/>
                    <a:pt x="39181" y="19629"/>
                    <a:pt x="34925" y="10993"/>
                  </a:cubicBezTo>
                  <a:cubicBezTo>
                    <a:pt x="34450" y="10379"/>
                    <a:pt x="33975" y="9765"/>
                    <a:pt x="33486" y="9132"/>
                  </a:cubicBezTo>
                  <a:cubicBezTo>
                    <a:pt x="30542" y="6796"/>
                    <a:pt x="28323" y="7043"/>
                    <a:pt x="24611" y="7071"/>
                  </a:cubicBezTo>
                  <a:cubicBezTo>
                    <a:pt x="22818" y="7058"/>
                    <a:pt x="22818" y="7058"/>
                    <a:pt x="20988" y="7044"/>
                  </a:cubicBezTo>
                  <a:cubicBezTo>
                    <a:pt x="15809" y="7730"/>
                    <a:pt x="12780" y="9984"/>
                    <a:pt x="8994" y="13463"/>
                  </a:cubicBezTo>
                  <a:close/>
                </a:path>
              </a:pathLst>
            </a:custGeom>
            <a:solidFill>
              <a:srgbClr val="8F9192"/>
            </a:solidFill>
            <a:ln w="1162" cap="flat">
              <a:noFill/>
              <a:prstDash val="solid"/>
              <a:miter/>
            </a:ln>
          </p:spPr>
          <p:txBody>
            <a:bodyPr/>
            <a:lstStyle/>
            <a:p>
              <a:endParaRPr lang="en-GB"/>
            </a:p>
          </p:txBody>
        </p:sp>
        <p:sp>
          <p:nvSpPr>
            <p:cNvPr id="2323" name="Freeform 2322">
              <a:extLst>
                <a:ext uri="{FF2B5EF4-FFF2-40B4-BE49-F238E27FC236}">
                  <a16:creationId xmlns:a16="http://schemas.microsoft.com/office/drawing/2014/main" id="{561B2DC3-8294-7748-4D24-E286F6033E06}"/>
                </a:ext>
              </a:extLst>
            </p:cNvPr>
            <p:cNvSpPr/>
            <p:nvPr/>
          </p:nvSpPr>
          <p:spPr>
            <a:xfrm>
              <a:off x="3883628" y="3570097"/>
              <a:ext cx="11811" cy="264968"/>
            </a:xfrm>
            <a:custGeom>
              <a:avLst/>
              <a:gdLst>
                <a:gd name="csX0" fmla="*/ 12644 w 11811"/>
                <a:gd name="csY0" fmla="*/ 3072 h 264968"/>
                <a:gd name="csX1" fmla="*/ 13806 w 11811"/>
                <a:gd name="csY1" fmla="*/ 3072 h 264968"/>
                <a:gd name="csX2" fmla="*/ 14348 w 11811"/>
                <a:gd name="csY2" fmla="*/ 101567 h 264968"/>
                <a:gd name="csX3" fmla="*/ 14595 w 11811"/>
                <a:gd name="csY3" fmla="*/ 147301 h 264968"/>
                <a:gd name="csX4" fmla="*/ 14790 w 11811"/>
                <a:gd name="csY4" fmla="*/ 187167 h 264968"/>
                <a:gd name="csX5" fmla="*/ 14912 w 11811"/>
                <a:gd name="csY5" fmla="*/ 208271 h 264968"/>
                <a:gd name="csX6" fmla="*/ 14989 w 11811"/>
                <a:gd name="csY6" fmla="*/ 228148 h 264968"/>
                <a:gd name="csX7" fmla="*/ 15053 w 11811"/>
                <a:gd name="csY7" fmla="*/ 235431 h 264968"/>
                <a:gd name="csX8" fmla="*/ 8502 w 11811"/>
                <a:gd name="csY8" fmla="*/ 263765 h 264968"/>
                <a:gd name="csX9" fmla="*/ 3347 w 11811"/>
                <a:gd name="csY9" fmla="*/ 268040 h 264968"/>
                <a:gd name="csX10" fmla="*/ 6833 w 11811"/>
                <a:gd name="csY10" fmla="*/ 259905 h 264968"/>
                <a:gd name="csX11" fmla="*/ 9158 w 11811"/>
                <a:gd name="csY11" fmla="*/ 259905 h 264968"/>
                <a:gd name="csX12" fmla="*/ 9158 w 11811"/>
                <a:gd name="csY12" fmla="*/ 255257 h 264968"/>
                <a:gd name="csX13" fmla="*/ 11482 w 11811"/>
                <a:gd name="csY13" fmla="*/ 255257 h 264968"/>
                <a:gd name="csX14" fmla="*/ 12644 w 11811"/>
                <a:gd name="csY14" fmla="*/ 3072 h 2649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1811" h="264968">
                  <a:moveTo>
                    <a:pt x="12644" y="3072"/>
                  </a:moveTo>
                  <a:cubicBezTo>
                    <a:pt x="13028" y="3072"/>
                    <a:pt x="13411" y="3072"/>
                    <a:pt x="13806" y="3072"/>
                  </a:cubicBezTo>
                  <a:cubicBezTo>
                    <a:pt x="14051" y="35903"/>
                    <a:pt x="14235" y="68735"/>
                    <a:pt x="14348" y="101567"/>
                  </a:cubicBezTo>
                  <a:cubicBezTo>
                    <a:pt x="14402" y="116812"/>
                    <a:pt x="14476" y="132056"/>
                    <a:pt x="14595" y="147301"/>
                  </a:cubicBezTo>
                  <a:cubicBezTo>
                    <a:pt x="14700" y="160589"/>
                    <a:pt x="14767" y="173878"/>
                    <a:pt x="14790" y="187167"/>
                  </a:cubicBezTo>
                  <a:cubicBezTo>
                    <a:pt x="14804" y="194202"/>
                    <a:pt x="14836" y="201236"/>
                    <a:pt x="14912" y="208271"/>
                  </a:cubicBezTo>
                  <a:cubicBezTo>
                    <a:pt x="14983" y="214897"/>
                    <a:pt x="15005" y="221522"/>
                    <a:pt x="14989" y="228148"/>
                  </a:cubicBezTo>
                  <a:cubicBezTo>
                    <a:pt x="14992" y="230576"/>
                    <a:pt x="15013" y="233003"/>
                    <a:pt x="15053" y="235431"/>
                  </a:cubicBezTo>
                  <a:cubicBezTo>
                    <a:pt x="15378" y="256044"/>
                    <a:pt x="15378" y="256044"/>
                    <a:pt x="8502" y="263765"/>
                  </a:cubicBezTo>
                  <a:cubicBezTo>
                    <a:pt x="5593" y="266362"/>
                    <a:pt x="5593" y="266362"/>
                    <a:pt x="3347" y="268040"/>
                  </a:cubicBezTo>
                  <a:cubicBezTo>
                    <a:pt x="3347" y="263949"/>
                    <a:pt x="4165" y="262882"/>
                    <a:pt x="6833" y="259905"/>
                  </a:cubicBezTo>
                  <a:cubicBezTo>
                    <a:pt x="7600" y="259905"/>
                    <a:pt x="8367" y="259905"/>
                    <a:pt x="9158" y="259905"/>
                  </a:cubicBezTo>
                  <a:cubicBezTo>
                    <a:pt x="9158" y="258371"/>
                    <a:pt x="9158" y="256837"/>
                    <a:pt x="9158" y="255257"/>
                  </a:cubicBezTo>
                  <a:cubicBezTo>
                    <a:pt x="9925" y="255257"/>
                    <a:pt x="10692" y="255257"/>
                    <a:pt x="11482" y="255257"/>
                  </a:cubicBezTo>
                  <a:cubicBezTo>
                    <a:pt x="11865" y="172036"/>
                    <a:pt x="12249" y="88815"/>
                    <a:pt x="12644" y="3072"/>
                  </a:cubicBezTo>
                  <a:close/>
                </a:path>
              </a:pathLst>
            </a:custGeom>
            <a:solidFill>
              <a:srgbClr val="C6C8C8"/>
            </a:solidFill>
            <a:ln w="1162" cap="flat">
              <a:noFill/>
              <a:prstDash val="solid"/>
              <a:miter/>
            </a:ln>
          </p:spPr>
          <p:txBody>
            <a:bodyPr/>
            <a:lstStyle/>
            <a:p>
              <a:endParaRPr lang="en-GB"/>
            </a:p>
          </p:txBody>
        </p:sp>
        <p:sp>
          <p:nvSpPr>
            <p:cNvPr id="2443" name="Freeform 2442">
              <a:extLst>
                <a:ext uri="{FF2B5EF4-FFF2-40B4-BE49-F238E27FC236}">
                  <a16:creationId xmlns:a16="http://schemas.microsoft.com/office/drawing/2014/main" id="{9CFECC45-7853-B8F0-2DBF-D3EBC29C7C27}"/>
                </a:ext>
              </a:extLst>
            </p:cNvPr>
            <p:cNvSpPr/>
            <p:nvPr/>
          </p:nvSpPr>
          <p:spPr>
            <a:xfrm>
              <a:off x="3394080" y="3570097"/>
              <a:ext cx="7259" cy="255671"/>
            </a:xfrm>
            <a:custGeom>
              <a:avLst/>
              <a:gdLst>
                <a:gd name="csX0" fmla="*/ 3204 w 7259"/>
                <a:gd name="csY0" fmla="*/ 3072 h 255671"/>
                <a:gd name="csX1" fmla="*/ 4366 w 7259"/>
                <a:gd name="csY1" fmla="*/ 3072 h 255671"/>
                <a:gd name="csX2" fmla="*/ 4378 w 7259"/>
                <a:gd name="csY2" fmla="*/ 6818 h 255671"/>
                <a:gd name="csX3" fmla="*/ 4700 w 7259"/>
                <a:gd name="csY3" fmla="*/ 97081 h 255671"/>
                <a:gd name="csX4" fmla="*/ 4857 w 7259"/>
                <a:gd name="csY4" fmla="*/ 140732 h 255671"/>
                <a:gd name="csX5" fmla="*/ 4997 w 7259"/>
                <a:gd name="csY5" fmla="*/ 178781 h 255671"/>
                <a:gd name="csX6" fmla="*/ 5068 w 7259"/>
                <a:gd name="csY6" fmla="*/ 198925 h 255671"/>
                <a:gd name="csX7" fmla="*/ 5142 w 7259"/>
                <a:gd name="csY7" fmla="*/ 217894 h 255671"/>
                <a:gd name="csX8" fmla="*/ 5162 w 7259"/>
                <a:gd name="csY8" fmla="*/ 224847 h 255671"/>
                <a:gd name="csX9" fmla="*/ 5205 w 7259"/>
                <a:gd name="csY9" fmla="*/ 234363 h 255671"/>
                <a:gd name="csX10" fmla="*/ 5198 w 7259"/>
                <a:gd name="csY10" fmla="*/ 237121 h 255671"/>
                <a:gd name="csX11" fmla="*/ 7853 w 7259"/>
                <a:gd name="csY11" fmla="*/ 255257 h 255671"/>
                <a:gd name="csX12" fmla="*/ 10177 w 7259"/>
                <a:gd name="csY12" fmla="*/ 255257 h 255671"/>
                <a:gd name="csX13" fmla="*/ 9015 w 7259"/>
                <a:gd name="csY13" fmla="*/ 258743 h 255671"/>
                <a:gd name="csX14" fmla="*/ 4166 w 7259"/>
                <a:gd name="csY14" fmla="*/ 251699 h 255671"/>
                <a:gd name="csX15" fmla="*/ 2925 w 7259"/>
                <a:gd name="csY15" fmla="*/ 235481 h 255671"/>
                <a:gd name="csX16" fmla="*/ 2919 w 7259"/>
                <a:gd name="csY16" fmla="*/ 232448 h 255671"/>
                <a:gd name="csX17" fmla="*/ 2940 w 7259"/>
                <a:gd name="csY17" fmla="*/ 222476 h 255671"/>
                <a:gd name="csX18" fmla="*/ 2939 w 7259"/>
                <a:gd name="csY18" fmla="*/ 215292 h 255671"/>
                <a:gd name="csX19" fmla="*/ 2969 w 7259"/>
                <a:gd name="csY19" fmla="*/ 195853 h 255671"/>
                <a:gd name="csX20" fmla="*/ 2987 w 7259"/>
                <a:gd name="csY20" fmla="*/ 175514 h 255671"/>
                <a:gd name="csX21" fmla="*/ 3037 w 7259"/>
                <a:gd name="csY21" fmla="*/ 137028 h 255671"/>
                <a:gd name="csX22" fmla="*/ 3087 w 7259"/>
                <a:gd name="csY22" fmla="*/ 93202 h 255671"/>
                <a:gd name="csX23" fmla="*/ 3204 w 7259"/>
                <a:gd name="csY23" fmla="*/ 3072 h 2556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7259" h="255671">
                  <a:moveTo>
                    <a:pt x="3204" y="3072"/>
                  </a:moveTo>
                  <a:cubicBezTo>
                    <a:pt x="3588" y="3072"/>
                    <a:pt x="3971" y="3072"/>
                    <a:pt x="4366" y="3072"/>
                  </a:cubicBezTo>
                  <a:cubicBezTo>
                    <a:pt x="4370" y="4308"/>
                    <a:pt x="4374" y="5544"/>
                    <a:pt x="4378" y="6818"/>
                  </a:cubicBezTo>
                  <a:cubicBezTo>
                    <a:pt x="4472" y="36906"/>
                    <a:pt x="4579" y="66994"/>
                    <a:pt x="4700" y="97081"/>
                  </a:cubicBezTo>
                  <a:cubicBezTo>
                    <a:pt x="4759" y="111632"/>
                    <a:pt x="4813" y="126182"/>
                    <a:pt x="4857" y="140732"/>
                  </a:cubicBezTo>
                  <a:cubicBezTo>
                    <a:pt x="4895" y="153415"/>
                    <a:pt x="4941" y="166098"/>
                    <a:pt x="4997" y="178781"/>
                  </a:cubicBezTo>
                  <a:cubicBezTo>
                    <a:pt x="5026" y="185496"/>
                    <a:pt x="5052" y="192210"/>
                    <a:pt x="5068" y="198925"/>
                  </a:cubicBezTo>
                  <a:cubicBezTo>
                    <a:pt x="5082" y="205248"/>
                    <a:pt x="5108" y="211571"/>
                    <a:pt x="5142" y="217894"/>
                  </a:cubicBezTo>
                  <a:cubicBezTo>
                    <a:pt x="5152" y="220212"/>
                    <a:pt x="5159" y="222529"/>
                    <a:pt x="5162" y="224847"/>
                  </a:cubicBezTo>
                  <a:cubicBezTo>
                    <a:pt x="5165" y="228019"/>
                    <a:pt x="5183" y="231191"/>
                    <a:pt x="5205" y="234363"/>
                  </a:cubicBezTo>
                  <a:cubicBezTo>
                    <a:pt x="5203" y="235273"/>
                    <a:pt x="5200" y="236183"/>
                    <a:pt x="5198" y="237121"/>
                  </a:cubicBezTo>
                  <a:cubicBezTo>
                    <a:pt x="5261" y="243411"/>
                    <a:pt x="6278" y="249172"/>
                    <a:pt x="7853" y="255257"/>
                  </a:cubicBezTo>
                  <a:cubicBezTo>
                    <a:pt x="8620" y="255257"/>
                    <a:pt x="9387" y="255257"/>
                    <a:pt x="10177" y="255257"/>
                  </a:cubicBezTo>
                  <a:cubicBezTo>
                    <a:pt x="9794" y="256407"/>
                    <a:pt x="9410" y="257558"/>
                    <a:pt x="9015" y="258743"/>
                  </a:cubicBezTo>
                  <a:cubicBezTo>
                    <a:pt x="5182" y="256188"/>
                    <a:pt x="5022" y="255908"/>
                    <a:pt x="4166" y="251699"/>
                  </a:cubicBezTo>
                  <a:cubicBezTo>
                    <a:pt x="3119" y="246258"/>
                    <a:pt x="2884" y="241008"/>
                    <a:pt x="2925" y="235481"/>
                  </a:cubicBezTo>
                  <a:cubicBezTo>
                    <a:pt x="2923" y="234480"/>
                    <a:pt x="2921" y="233479"/>
                    <a:pt x="2919" y="232448"/>
                  </a:cubicBezTo>
                  <a:cubicBezTo>
                    <a:pt x="2915" y="229124"/>
                    <a:pt x="2928" y="225800"/>
                    <a:pt x="2940" y="222476"/>
                  </a:cubicBezTo>
                  <a:cubicBezTo>
                    <a:pt x="2941" y="220081"/>
                    <a:pt x="2941" y="217687"/>
                    <a:pt x="2939" y="215292"/>
                  </a:cubicBezTo>
                  <a:cubicBezTo>
                    <a:pt x="2939" y="208812"/>
                    <a:pt x="2952" y="202333"/>
                    <a:pt x="2969" y="195853"/>
                  </a:cubicBezTo>
                  <a:cubicBezTo>
                    <a:pt x="2983" y="189073"/>
                    <a:pt x="2984" y="182294"/>
                    <a:pt x="2987" y="175514"/>
                  </a:cubicBezTo>
                  <a:cubicBezTo>
                    <a:pt x="2994" y="162686"/>
                    <a:pt x="3013" y="149857"/>
                    <a:pt x="3037" y="137028"/>
                  </a:cubicBezTo>
                  <a:cubicBezTo>
                    <a:pt x="3063" y="122419"/>
                    <a:pt x="3076" y="107811"/>
                    <a:pt x="3087" y="93202"/>
                  </a:cubicBezTo>
                  <a:cubicBezTo>
                    <a:pt x="3112" y="63158"/>
                    <a:pt x="3152" y="33115"/>
                    <a:pt x="3204" y="3072"/>
                  </a:cubicBezTo>
                  <a:close/>
                </a:path>
              </a:pathLst>
            </a:custGeom>
            <a:solidFill>
              <a:srgbClr val="C8CACC"/>
            </a:solidFill>
            <a:ln w="1162" cap="flat">
              <a:noFill/>
              <a:prstDash val="solid"/>
              <a:miter/>
            </a:ln>
          </p:spPr>
          <p:txBody>
            <a:bodyPr/>
            <a:lstStyle/>
            <a:p>
              <a:endParaRPr lang="en-GB"/>
            </a:p>
          </p:txBody>
        </p:sp>
        <p:sp>
          <p:nvSpPr>
            <p:cNvPr id="2646" name="Freeform 2645">
              <a:extLst>
                <a:ext uri="{FF2B5EF4-FFF2-40B4-BE49-F238E27FC236}">
                  <a16:creationId xmlns:a16="http://schemas.microsoft.com/office/drawing/2014/main" id="{A361D37E-019B-8ADC-75F0-17645D095815}"/>
                </a:ext>
              </a:extLst>
            </p:cNvPr>
            <p:cNvSpPr/>
            <p:nvPr/>
          </p:nvSpPr>
          <p:spPr>
            <a:xfrm>
              <a:off x="3538804" y="3498702"/>
              <a:ext cx="38263" cy="38354"/>
            </a:xfrm>
            <a:custGeom>
              <a:avLst/>
              <a:gdLst>
                <a:gd name="csX0" fmla="*/ 32951 w 38263"/>
                <a:gd name="csY0" fmla="*/ 5842 h 38354"/>
                <a:gd name="csX1" fmla="*/ 41299 w 38263"/>
                <a:gd name="csY1" fmla="*/ 19992 h 38354"/>
                <a:gd name="csX2" fmla="*/ 36696 w 38263"/>
                <a:gd name="csY2" fmla="*/ 34804 h 38354"/>
                <a:gd name="csX3" fmla="*/ 18442 w 38263"/>
                <a:gd name="csY3" fmla="*/ 41273 h 38354"/>
                <a:gd name="csX4" fmla="*/ 5786 w 38263"/>
                <a:gd name="csY4" fmla="*/ 33152 h 38354"/>
                <a:gd name="csX5" fmla="*/ 3898 w 38263"/>
                <a:gd name="csY5" fmla="*/ 15139 h 38354"/>
                <a:gd name="csX6" fmla="*/ 32951 w 38263"/>
                <a:gd name="csY6" fmla="*/ 5842 h 38354"/>
                <a:gd name="csX7" fmla="*/ 5060 w 38263"/>
                <a:gd name="csY7" fmla="*/ 16301 h 38354"/>
                <a:gd name="csX8" fmla="*/ 5060 w 38263"/>
                <a:gd name="csY8" fmla="*/ 27922 h 38354"/>
                <a:gd name="csX9" fmla="*/ 10870 w 38263"/>
                <a:gd name="csY9" fmla="*/ 33733 h 38354"/>
                <a:gd name="csX10" fmla="*/ 12305 w 38263"/>
                <a:gd name="csY10" fmla="*/ 35594 h 38354"/>
                <a:gd name="csX11" fmla="*/ 22419 w 38263"/>
                <a:gd name="csY11" fmla="*/ 37728 h 38354"/>
                <a:gd name="csX12" fmla="*/ 26736 w 38263"/>
                <a:gd name="csY12" fmla="*/ 37796 h 38354"/>
                <a:gd name="csX13" fmla="*/ 35275 w 38263"/>
                <a:gd name="csY13" fmla="*/ 32571 h 38354"/>
                <a:gd name="csX14" fmla="*/ 36437 w 38263"/>
                <a:gd name="csY14" fmla="*/ 12815 h 38354"/>
                <a:gd name="csX15" fmla="*/ 28303 w 38263"/>
                <a:gd name="csY15" fmla="*/ 5842 h 38354"/>
                <a:gd name="csX16" fmla="*/ 5060 w 38263"/>
                <a:gd name="csY16" fmla="*/ 16301 h 383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8263" h="38354">
                  <a:moveTo>
                    <a:pt x="32951" y="5842"/>
                  </a:moveTo>
                  <a:cubicBezTo>
                    <a:pt x="37831" y="10040"/>
                    <a:pt x="40749" y="13471"/>
                    <a:pt x="41299" y="19992"/>
                  </a:cubicBezTo>
                  <a:cubicBezTo>
                    <a:pt x="41473" y="26223"/>
                    <a:pt x="41063" y="30082"/>
                    <a:pt x="36696" y="34804"/>
                  </a:cubicBezTo>
                  <a:cubicBezTo>
                    <a:pt x="30703" y="39877"/>
                    <a:pt x="26358" y="41837"/>
                    <a:pt x="18442" y="41273"/>
                  </a:cubicBezTo>
                  <a:cubicBezTo>
                    <a:pt x="12680" y="40155"/>
                    <a:pt x="9716" y="37288"/>
                    <a:pt x="5786" y="33152"/>
                  </a:cubicBezTo>
                  <a:cubicBezTo>
                    <a:pt x="2960" y="27065"/>
                    <a:pt x="2351" y="21704"/>
                    <a:pt x="3898" y="15139"/>
                  </a:cubicBezTo>
                  <a:cubicBezTo>
                    <a:pt x="11337" y="4216"/>
                    <a:pt x="20699" y="-441"/>
                    <a:pt x="32951" y="5842"/>
                  </a:cubicBezTo>
                  <a:close/>
                  <a:moveTo>
                    <a:pt x="5060" y="16301"/>
                  </a:moveTo>
                  <a:cubicBezTo>
                    <a:pt x="3910" y="20470"/>
                    <a:pt x="3872" y="23761"/>
                    <a:pt x="5060" y="27922"/>
                  </a:cubicBezTo>
                  <a:cubicBezTo>
                    <a:pt x="7579" y="31411"/>
                    <a:pt x="7579" y="31411"/>
                    <a:pt x="10870" y="33733"/>
                  </a:cubicBezTo>
                  <a:cubicBezTo>
                    <a:pt x="11580" y="34654"/>
                    <a:pt x="11580" y="34654"/>
                    <a:pt x="12305" y="35594"/>
                  </a:cubicBezTo>
                  <a:cubicBezTo>
                    <a:pt x="15507" y="38131"/>
                    <a:pt x="18409" y="37724"/>
                    <a:pt x="22419" y="37728"/>
                  </a:cubicBezTo>
                  <a:cubicBezTo>
                    <a:pt x="24556" y="37762"/>
                    <a:pt x="24556" y="37762"/>
                    <a:pt x="26736" y="37796"/>
                  </a:cubicBezTo>
                  <a:cubicBezTo>
                    <a:pt x="31255" y="37126"/>
                    <a:pt x="32571" y="36175"/>
                    <a:pt x="35275" y="32571"/>
                  </a:cubicBezTo>
                  <a:cubicBezTo>
                    <a:pt x="37418" y="26144"/>
                    <a:pt x="37332" y="19489"/>
                    <a:pt x="36437" y="12815"/>
                  </a:cubicBezTo>
                  <a:cubicBezTo>
                    <a:pt x="34451" y="9006"/>
                    <a:pt x="32276" y="7391"/>
                    <a:pt x="28303" y="5842"/>
                  </a:cubicBezTo>
                  <a:cubicBezTo>
                    <a:pt x="17774" y="3166"/>
                    <a:pt x="10664" y="7232"/>
                    <a:pt x="5060" y="16301"/>
                  </a:cubicBezTo>
                  <a:close/>
                </a:path>
              </a:pathLst>
            </a:custGeom>
            <a:solidFill>
              <a:srgbClr val="787A7D"/>
            </a:solidFill>
            <a:ln w="1162" cap="flat">
              <a:noFill/>
              <a:prstDash val="solid"/>
              <a:miter/>
            </a:ln>
          </p:spPr>
          <p:txBody>
            <a:bodyPr/>
            <a:lstStyle/>
            <a:p>
              <a:endParaRPr lang="en-GB"/>
            </a:p>
          </p:txBody>
        </p:sp>
        <p:sp>
          <p:nvSpPr>
            <p:cNvPr id="2953" name="Freeform 2952">
              <a:extLst>
                <a:ext uri="{FF2B5EF4-FFF2-40B4-BE49-F238E27FC236}">
                  <a16:creationId xmlns:a16="http://schemas.microsoft.com/office/drawing/2014/main" id="{C2C673AB-BE04-ECBB-E5EE-08768989E350}"/>
                </a:ext>
              </a:extLst>
            </p:cNvPr>
            <p:cNvSpPr/>
            <p:nvPr/>
          </p:nvSpPr>
          <p:spPr>
            <a:xfrm>
              <a:off x="3746495" y="3479889"/>
              <a:ext cx="145267" cy="22803"/>
            </a:xfrm>
            <a:custGeom>
              <a:avLst/>
              <a:gdLst>
                <a:gd name="csX0" fmla="*/ 3221 w 145267"/>
                <a:gd name="csY0" fmla="*/ 3718 h 22803"/>
                <a:gd name="csX1" fmla="*/ 50804 w 145267"/>
                <a:gd name="csY1" fmla="*/ 3417 h 22803"/>
                <a:gd name="csX2" fmla="*/ 72900 w 145267"/>
                <a:gd name="csY2" fmla="*/ 3280 h 22803"/>
                <a:gd name="csX3" fmla="*/ 94240 w 145267"/>
                <a:gd name="csY3" fmla="*/ 3167 h 22803"/>
                <a:gd name="csX4" fmla="*/ 102366 w 145267"/>
                <a:gd name="csY4" fmla="*/ 3104 h 22803"/>
                <a:gd name="csX5" fmla="*/ 113780 w 145267"/>
                <a:gd name="csY5" fmla="*/ 3058 h 22803"/>
                <a:gd name="csX6" fmla="*/ 117144 w 145267"/>
                <a:gd name="csY6" fmla="*/ 2995 h 22803"/>
                <a:gd name="csX7" fmla="*/ 142678 w 145267"/>
                <a:gd name="csY7" fmla="*/ 13451 h 22803"/>
                <a:gd name="csX8" fmla="*/ 148489 w 145267"/>
                <a:gd name="csY8" fmla="*/ 25799 h 22803"/>
                <a:gd name="csX9" fmla="*/ 146164 w 145267"/>
                <a:gd name="csY9" fmla="*/ 25799 h 22803"/>
                <a:gd name="csX10" fmla="*/ 144639 w 145267"/>
                <a:gd name="csY10" fmla="*/ 21586 h 22803"/>
                <a:gd name="csX11" fmla="*/ 122922 w 145267"/>
                <a:gd name="csY11" fmla="*/ 7204 h 22803"/>
                <a:gd name="csX12" fmla="*/ 122922 w 145267"/>
                <a:gd name="csY12" fmla="*/ 4880 h 22803"/>
                <a:gd name="csX13" fmla="*/ 3221 w 145267"/>
                <a:gd name="csY13" fmla="*/ 4880 h 22803"/>
                <a:gd name="csX14" fmla="*/ 3221 w 145267"/>
                <a:gd name="csY14" fmla="*/ 3718 h 228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45267" h="22803">
                  <a:moveTo>
                    <a:pt x="3221" y="3718"/>
                  </a:moveTo>
                  <a:cubicBezTo>
                    <a:pt x="19082" y="3583"/>
                    <a:pt x="34942" y="3480"/>
                    <a:pt x="50804" y="3417"/>
                  </a:cubicBezTo>
                  <a:cubicBezTo>
                    <a:pt x="58169" y="3387"/>
                    <a:pt x="65535" y="3346"/>
                    <a:pt x="72900" y="3280"/>
                  </a:cubicBezTo>
                  <a:cubicBezTo>
                    <a:pt x="80013" y="3216"/>
                    <a:pt x="87126" y="3182"/>
                    <a:pt x="94240" y="3167"/>
                  </a:cubicBezTo>
                  <a:cubicBezTo>
                    <a:pt x="96948" y="3156"/>
                    <a:pt x="99657" y="3135"/>
                    <a:pt x="102366" y="3104"/>
                  </a:cubicBezTo>
                  <a:cubicBezTo>
                    <a:pt x="106171" y="3061"/>
                    <a:pt x="109975" y="3056"/>
                    <a:pt x="113780" y="3058"/>
                  </a:cubicBezTo>
                  <a:cubicBezTo>
                    <a:pt x="114891" y="3037"/>
                    <a:pt x="116001" y="3017"/>
                    <a:pt x="117144" y="2995"/>
                  </a:cubicBezTo>
                  <a:cubicBezTo>
                    <a:pt x="127308" y="3072"/>
                    <a:pt x="135139" y="6686"/>
                    <a:pt x="142678" y="13451"/>
                  </a:cubicBezTo>
                  <a:cubicBezTo>
                    <a:pt x="146294" y="17322"/>
                    <a:pt x="147539" y="20628"/>
                    <a:pt x="148489" y="25799"/>
                  </a:cubicBezTo>
                  <a:cubicBezTo>
                    <a:pt x="147722" y="25799"/>
                    <a:pt x="146955" y="25799"/>
                    <a:pt x="146164" y="25799"/>
                  </a:cubicBezTo>
                  <a:cubicBezTo>
                    <a:pt x="145661" y="24408"/>
                    <a:pt x="145158" y="23018"/>
                    <a:pt x="144639" y="21586"/>
                  </a:cubicBezTo>
                  <a:cubicBezTo>
                    <a:pt x="140541" y="13271"/>
                    <a:pt x="131116" y="10387"/>
                    <a:pt x="122922" y="7204"/>
                  </a:cubicBezTo>
                  <a:cubicBezTo>
                    <a:pt x="122922" y="6437"/>
                    <a:pt x="122922" y="5670"/>
                    <a:pt x="122922" y="4880"/>
                  </a:cubicBezTo>
                  <a:cubicBezTo>
                    <a:pt x="83420" y="4880"/>
                    <a:pt x="43919" y="4880"/>
                    <a:pt x="3221" y="4880"/>
                  </a:cubicBezTo>
                  <a:cubicBezTo>
                    <a:pt x="3221" y="4497"/>
                    <a:pt x="3221" y="4113"/>
                    <a:pt x="3221" y="3718"/>
                  </a:cubicBezTo>
                  <a:close/>
                </a:path>
              </a:pathLst>
            </a:custGeom>
            <a:solidFill>
              <a:srgbClr val="D7D9D9"/>
            </a:solidFill>
            <a:ln w="1162" cap="flat">
              <a:noFill/>
              <a:prstDash val="solid"/>
              <a:miter/>
            </a:ln>
          </p:spPr>
          <p:txBody>
            <a:bodyPr/>
            <a:lstStyle/>
            <a:p>
              <a:endParaRPr lang="en-GB"/>
            </a:p>
          </p:txBody>
        </p:sp>
        <p:sp>
          <p:nvSpPr>
            <p:cNvPr id="3013" name="Freeform 3012">
              <a:extLst>
                <a:ext uri="{FF2B5EF4-FFF2-40B4-BE49-F238E27FC236}">
                  <a16:creationId xmlns:a16="http://schemas.microsoft.com/office/drawing/2014/main" id="{1E9F8565-4611-6917-E5D7-F355096BB47D}"/>
                </a:ext>
              </a:extLst>
            </p:cNvPr>
            <p:cNvSpPr/>
            <p:nvPr/>
          </p:nvSpPr>
          <p:spPr>
            <a:xfrm>
              <a:off x="3867358" y="3779282"/>
              <a:ext cx="33702" cy="67751"/>
            </a:xfrm>
            <a:custGeom>
              <a:avLst/>
              <a:gdLst>
                <a:gd name="csX0" fmla="*/ 33567 w 33702"/>
                <a:gd name="csY0" fmla="*/ 3252 h 67751"/>
                <a:gd name="csX1" fmla="*/ 34729 w 33702"/>
                <a:gd name="csY1" fmla="*/ 3252 h 67751"/>
                <a:gd name="csX2" fmla="*/ 34793 w 33702"/>
                <a:gd name="csY2" fmla="*/ 18630 h 67751"/>
                <a:gd name="csX3" fmla="*/ 34816 w 33702"/>
                <a:gd name="csY3" fmla="*/ 23850 h 67751"/>
                <a:gd name="csX4" fmla="*/ 34842 w 33702"/>
                <a:gd name="csY4" fmla="*/ 31398 h 67751"/>
                <a:gd name="csX5" fmla="*/ 34861 w 33702"/>
                <a:gd name="csY5" fmla="*/ 35971 h 67751"/>
                <a:gd name="csX6" fmla="*/ 33567 w 33702"/>
                <a:gd name="csY6" fmla="*/ 49738 h 67751"/>
                <a:gd name="csX7" fmla="*/ 33567 w 33702"/>
                <a:gd name="csY7" fmla="*/ 53224 h 67751"/>
                <a:gd name="csX8" fmla="*/ 37053 w 33702"/>
                <a:gd name="csY8" fmla="*/ 54386 h 67751"/>
                <a:gd name="csX9" fmla="*/ 33567 w 33702"/>
                <a:gd name="csY9" fmla="*/ 55548 h 67751"/>
                <a:gd name="csX10" fmla="*/ 33567 w 33702"/>
                <a:gd name="csY10" fmla="*/ 61359 h 67751"/>
                <a:gd name="csX11" fmla="*/ 30080 w 33702"/>
                <a:gd name="csY11" fmla="*/ 62521 h 67751"/>
                <a:gd name="csX12" fmla="*/ 28991 w 33702"/>
                <a:gd name="csY12" fmla="*/ 64700 h 67751"/>
                <a:gd name="csX13" fmla="*/ 23107 w 33702"/>
                <a:gd name="csY13" fmla="*/ 70656 h 67751"/>
                <a:gd name="csX14" fmla="*/ 20783 w 33702"/>
                <a:gd name="csY14" fmla="*/ 69494 h 67751"/>
                <a:gd name="csX15" fmla="*/ 24052 w 33702"/>
                <a:gd name="csY15" fmla="*/ 66807 h 67751"/>
                <a:gd name="csX16" fmla="*/ 25972 w 33702"/>
                <a:gd name="csY16" fmla="*/ 65177 h 67751"/>
                <a:gd name="csX17" fmla="*/ 29935 w 33702"/>
                <a:gd name="csY17" fmla="*/ 62085 h 67751"/>
                <a:gd name="csX18" fmla="*/ 31242 w 33702"/>
                <a:gd name="csY18" fmla="*/ 52062 h 67751"/>
                <a:gd name="csX19" fmla="*/ 28918 w 33702"/>
                <a:gd name="csY19" fmla="*/ 52062 h 67751"/>
                <a:gd name="csX20" fmla="*/ 29499 w 33702"/>
                <a:gd name="csY20" fmla="*/ 55113 h 67751"/>
                <a:gd name="csX21" fmla="*/ 24851 w 33702"/>
                <a:gd name="csY21" fmla="*/ 62666 h 67751"/>
                <a:gd name="csX22" fmla="*/ 3351 w 33702"/>
                <a:gd name="csY22" fmla="*/ 70656 h 67751"/>
                <a:gd name="csX23" fmla="*/ 11777 w 33702"/>
                <a:gd name="csY23" fmla="*/ 65790 h 67751"/>
                <a:gd name="csX24" fmla="*/ 27756 w 33702"/>
                <a:gd name="csY24" fmla="*/ 48576 h 67751"/>
                <a:gd name="csX25" fmla="*/ 29644 w 33702"/>
                <a:gd name="csY25" fmla="*/ 43564 h 67751"/>
                <a:gd name="csX26" fmla="*/ 31242 w 33702"/>
                <a:gd name="csY26" fmla="*/ 39278 h 67751"/>
                <a:gd name="csX27" fmla="*/ 33567 w 33702"/>
                <a:gd name="csY27" fmla="*/ 39278 h 67751"/>
                <a:gd name="csX28" fmla="*/ 33567 w 33702"/>
                <a:gd name="csY28" fmla="*/ 3252 h 677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33702" h="67751">
                  <a:moveTo>
                    <a:pt x="33567" y="3252"/>
                  </a:moveTo>
                  <a:cubicBezTo>
                    <a:pt x="33950" y="3252"/>
                    <a:pt x="34334" y="3252"/>
                    <a:pt x="34729" y="3252"/>
                  </a:cubicBezTo>
                  <a:cubicBezTo>
                    <a:pt x="34758" y="8378"/>
                    <a:pt x="34779" y="13504"/>
                    <a:pt x="34793" y="18630"/>
                  </a:cubicBezTo>
                  <a:cubicBezTo>
                    <a:pt x="34798" y="20370"/>
                    <a:pt x="34806" y="22110"/>
                    <a:pt x="34816" y="23850"/>
                  </a:cubicBezTo>
                  <a:cubicBezTo>
                    <a:pt x="34831" y="26366"/>
                    <a:pt x="34837" y="28882"/>
                    <a:pt x="34842" y="31398"/>
                  </a:cubicBezTo>
                  <a:cubicBezTo>
                    <a:pt x="34851" y="33662"/>
                    <a:pt x="34851" y="33662"/>
                    <a:pt x="34861" y="35971"/>
                  </a:cubicBezTo>
                  <a:cubicBezTo>
                    <a:pt x="34723" y="40651"/>
                    <a:pt x="34185" y="45100"/>
                    <a:pt x="33567" y="49738"/>
                  </a:cubicBezTo>
                  <a:cubicBezTo>
                    <a:pt x="33567" y="50888"/>
                    <a:pt x="33567" y="52039"/>
                    <a:pt x="33567" y="53224"/>
                  </a:cubicBezTo>
                  <a:cubicBezTo>
                    <a:pt x="35292" y="53799"/>
                    <a:pt x="35292" y="53799"/>
                    <a:pt x="37053" y="54386"/>
                  </a:cubicBezTo>
                  <a:cubicBezTo>
                    <a:pt x="35327" y="54961"/>
                    <a:pt x="35327" y="54961"/>
                    <a:pt x="33567" y="55548"/>
                  </a:cubicBezTo>
                  <a:cubicBezTo>
                    <a:pt x="33567" y="57466"/>
                    <a:pt x="33567" y="59383"/>
                    <a:pt x="33567" y="61359"/>
                  </a:cubicBezTo>
                  <a:cubicBezTo>
                    <a:pt x="31841" y="61934"/>
                    <a:pt x="31841" y="61934"/>
                    <a:pt x="30080" y="62521"/>
                  </a:cubicBezTo>
                  <a:cubicBezTo>
                    <a:pt x="29721" y="63240"/>
                    <a:pt x="29361" y="63959"/>
                    <a:pt x="28991" y="64700"/>
                  </a:cubicBezTo>
                  <a:cubicBezTo>
                    <a:pt x="27520" y="67642"/>
                    <a:pt x="25812" y="68853"/>
                    <a:pt x="23107" y="70656"/>
                  </a:cubicBezTo>
                  <a:cubicBezTo>
                    <a:pt x="22340" y="70273"/>
                    <a:pt x="21573" y="69889"/>
                    <a:pt x="20783" y="69494"/>
                  </a:cubicBezTo>
                  <a:cubicBezTo>
                    <a:pt x="21862" y="68607"/>
                    <a:pt x="22940" y="67720"/>
                    <a:pt x="24052" y="66807"/>
                  </a:cubicBezTo>
                  <a:cubicBezTo>
                    <a:pt x="24685" y="66269"/>
                    <a:pt x="25319" y="65731"/>
                    <a:pt x="25972" y="65177"/>
                  </a:cubicBezTo>
                  <a:cubicBezTo>
                    <a:pt x="27257" y="64101"/>
                    <a:pt x="28584" y="63076"/>
                    <a:pt x="29935" y="62085"/>
                  </a:cubicBezTo>
                  <a:cubicBezTo>
                    <a:pt x="32103" y="58954"/>
                    <a:pt x="31450" y="55736"/>
                    <a:pt x="31242" y="52062"/>
                  </a:cubicBezTo>
                  <a:cubicBezTo>
                    <a:pt x="30475" y="52062"/>
                    <a:pt x="29708" y="52062"/>
                    <a:pt x="28918" y="52062"/>
                  </a:cubicBezTo>
                  <a:cubicBezTo>
                    <a:pt x="29206" y="53572"/>
                    <a:pt x="29206" y="53572"/>
                    <a:pt x="29499" y="55113"/>
                  </a:cubicBezTo>
                  <a:cubicBezTo>
                    <a:pt x="28831" y="59623"/>
                    <a:pt x="28314" y="60014"/>
                    <a:pt x="24851" y="62666"/>
                  </a:cubicBezTo>
                  <a:cubicBezTo>
                    <a:pt x="11706" y="71492"/>
                    <a:pt x="11706" y="71492"/>
                    <a:pt x="3351" y="70656"/>
                  </a:cubicBezTo>
                  <a:cubicBezTo>
                    <a:pt x="6141" y="68796"/>
                    <a:pt x="8808" y="67311"/>
                    <a:pt x="11777" y="65790"/>
                  </a:cubicBezTo>
                  <a:cubicBezTo>
                    <a:pt x="19012" y="61788"/>
                    <a:pt x="25363" y="56751"/>
                    <a:pt x="27756" y="48576"/>
                  </a:cubicBezTo>
                  <a:cubicBezTo>
                    <a:pt x="28377" y="46902"/>
                    <a:pt x="29007" y="45231"/>
                    <a:pt x="29644" y="43564"/>
                  </a:cubicBezTo>
                  <a:cubicBezTo>
                    <a:pt x="30172" y="42150"/>
                    <a:pt x="30699" y="40735"/>
                    <a:pt x="31242" y="39278"/>
                  </a:cubicBezTo>
                  <a:cubicBezTo>
                    <a:pt x="32009" y="39278"/>
                    <a:pt x="32776" y="39278"/>
                    <a:pt x="33567" y="39278"/>
                  </a:cubicBezTo>
                  <a:cubicBezTo>
                    <a:pt x="33567" y="27390"/>
                    <a:pt x="33567" y="15501"/>
                    <a:pt x="33567" y="3252"/>
                  </a:cubicBezTo>
                  <a:close/>
                </a:path>
              </a:pathLst>
            </a:custGeom>
            <a:solidFill>
              <a:srgbClr val="1A1E22"/>
            </a:solidFill>
            <a:ln w="1162" cap="flat">
              <a:noFill/>
              <a:prstDash val="solid"/>
              <a:miter/>
            </a:ln>
          </p:spPr>
          <p:txBody>
            <a:bodyPr/>
            <a:lstStyle/>
            <a:p>
              <a:endParaRPr lang="en-GB"/>
            </a:p>
          </p:txBody>
        </p:sp>
        <p:sp>
          <p:nvSpPr>
            <p:cNvPr id="3017" name="Freeform 3016">
              <a:extLst>
                <a:ext uri="{FF2B5EF4-FFF2-40B4-BE49-F238E27FC236}">
                  <a16:creationId xmlns:a16="http://schemas.microsoft.com/office/drawing/2014/main" id="{D661870C-49A9-BA75-2E8F-733A678EEBD2}"/>
                </a:ext>
              </a:extLst>
            </p:cNvPr>
            <p:cNvSpPr/>
            <p:nvPr/>
          </p:nvSpPr>
          <p:spPr>
            <a:xfrm>
              <a:off x="3703496" y="3563124"/>
              <a:ext cx="194077" cy="3486"/>
            </a:xfrm>
            <a:custGeom>
              <a:avLst/>
              <a:gdLst>
                <a:gd name="csX0" fmla="*/ 3184 w 194077"/>
                <a:gd name="csY0" fmla="*/ 3066 h 3486"/>
                <a:gd name="csX1" fmla="*/ 196099 w 194077"/>
                <a:gd name="csY1" fmla="*/ 3066 h 3486"/>
                <a:gd name="csX2" fmla="*/ 197262 w 194077"/>
                <a:gd name="csY2" fmla="*/ 6552 h 3486"/>
                <a:gd name="csX3" fmla="*/ 193775 w 194077"/>
                <a:gd name="csY3" fmla="*/ 5390 h 3486"/>
                <a:gd name="csX4" fmla="*/ 186120 w 194077"/>
                <a:gd name="csY4" fmla="*/ 5206 h 3486"/>
                <a:gd name="csX5" fmla="*/ 183753 w 194077"/>
                <a:gd name="csY5" fmla="*/ 5189 h 3486"/>
                <a:gd name="csX6" fmla="*/ 175884 w 194077"/>
                <a:gd name="csY6" fmla="*/ 5152 h 3486"/>
                <a:gd name="csX7" fmla="*/ 170249 w 194077"/>
                <a:gd name="csY7" fmla="*/ 5117 h 3486"/>
                <a:gd name="csX8" fmla="*/ 154936 w 194077"/>
                <a:gd name="csY8" fmla="*/ 5038 h 3486"/>
                <a:gd name="csX9" fmla="*/ 138939 w 194077"/>
                <a:gd name="csY9" fmla="*/ 4949 h 3486"/>
                <a:gd name="csX10" fmla="*/ 108638 w 194077"/>
                <a:gd name="csY10" fmla="*/ 4789 h 3486"/>
                <a:gd name="csX11" fmla="*/ 74145 w 194077"/>
                <a:gd name="csY11" fmla="*/ 4603 h 3486"/>
                <a:gd name="csX12" fmla="*/ 3184 w 194077"/>
                <a:gd name="csY12" fmla="*/ 4228 h 3486"/>
                <a:gd name="csX13" fmla="*/ 3184 w 194077"/>
                <a:gd name="csY13" fmla="*/ 3066 h 34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94077" h="3486">
                  <a:moveTo>
                    <a:pt x="3184" y="3066"/>
                  </a:moveTo>
                  <a:cubicBezTo>
                    <a:pt x="66846" y="3066"/>
                    <a:pt x="130508" y="3066"/>
                    <a:pt x="196099" y="3066"/>
                  </a:cubicBezTo>
                  <a:cubicBezTo>
                    <a:pt x="196483" y="4217"/>
                    <a:pt x="196866" y="5367"/>
                    <a:pt x="197262" y="6552"/>
                  </a:cubicBezTo>
                  <a:cubicBezTo>
                    <a:pt x="196111" y="6169"/>
                    <a:pt x="194961" y="5785"/>
                    <a:pt x="193775" y="5390"/>
                  </a:cubicBezTo>
                  <a:cubicBezTo>
                    <a:pt x="191226" y="5270"/>
                    <a:pt x="188673" y="5220"/>
                    <a:pt x="186120" y="5206"/>
                  </a:cubicBezTo>
                  <a:cubicBezTo>
                    <a:pt x="184948" y="5198"/>
                    <a:pt x="184948" y="5198"/>
                    <a:pt x="183753" y="5189"/>
                  </a:cubicBezTo>
                  <a:cubicBezTo>
                    <a:pt x="181130" y="5171"/>
                    <a:pt x="178507" y="5161"/>
                    <a:pt x="175884" y="5152"/>
                  </a:cubicBezTo>
                  <a:cubicBezTo>
                    <a:pt x="174005" y="5141"/>
                    <a:pt x="172127" y="5129"/>
                    <a:pt x="170249" y="5117"/>
                  </a:cubicBezTo>
                  <a:cubicBezTo>
                    <a:pt x="165145" y="5085"/>
                    <a:pt x="160040" y="5061"/>
                    <a:pt x="154936" y="5038"/>
                  </a:cubicBezTo>
                  <a:cubicBezTo>
                    <a:pt x="149603" y="5012"/>
                    <a:pt x="144271" y="4981"/>
                    <a:pt x="138939" y="4949"/>
                  </a:cubicBezTo>
                  <a:cubicBezTo>
                    <a:pt x="128838" y="4891"/>
                    <a:pt x="118738" y="4839"/>
                    <a:pt x="108638" y="4789"/>
                  </a:cubicBezTo>
                  <a:cubicBezTo>
                    <a:pt x="97140" y="4732"/>
                    <a:pt x="85643" y="4668"/>
                    <a:pt x="74145" y="4603"/>
                  </a:cubicBezTo>
                  <a:cubicBezTo>
                    <a:pt x="50492" y="4471"/>
                    <a:pt x="26838" y="4347"/>
                    <a:pt x="3184" y="4228"/>
                  </a:cubicBezTo>
                  <a:cubicBezTo>
                    <a:pt x="3184" y="3845"/>
                    <a:pt x="3184" y="3461"/>
                    <a:pt x="3184" y="3066"/>
                  </a:cubicBezTo>
                  <a:close/>
                </a:path>
              </a:pathLst>
            </a:custGeom>
            <a:solidFill>
              <a:srgbClr val="1D1E1F"/>
            </a:solidFill>
            <a:ln w="1162" cap="flat">
              <a:noFill/>
              <a:prstDash val="solid"/>
              <a:miter/>
            </a:ln>
          </p:spPr>
          <p:txBody>
            <a:bodyPr/>
            <a:lstStyle/>
            <a:p>
              <a:endParaRPr lang="en-GB"/>
            </a:p>
          </p:txBody>
        </p:sp>
        <p:sp>
          <p:nvSpPr>
            <p:cNvPr id="3069" name="Freeform 3068">
              <a:extLst>
                <a:ext uri="{FF2B5EF4-FFF2-40B4-BE49-F238E27FC236}">
                  <a16:creationId xmlns:a16="http://schemas.microsoft.com/office/drawing/2014/main" id="{B78C6996-39C9-DCB4-36B4-94D9FAB9ECBA}"/>
                </a:ext>
              </a:extLst>
            </p:cNvPr>
            <p:cNvSpPr/>
            <p:nvPr/>
          </p:nvSpPr>
          <p:spPr>
            <a:xfrm>
              <a:off x="3868520" y="3473639"/>
              <a:ext cx="32539" cy="36026"/>
            </a:xfrm>
            <a:custGeom>
              <a:avLst/>
              <a:gdLst>
                <a:gd name="csX0" fmla="*/ 7979 w 32539"/>
                <a:gd name="csY0" fmla="*/ 2989 h 36026"/>
                <a:gd name="csX1" fmla="*/ 23086 w 32539"/>
                <a:gd name="csY1" fmla="*/ 8800 h 36026"/>
                <a:gd name="csX2" fmla="*/ 25411 w 32539"/>
                <a:gd name="csY2" fmla="*/ 13448 h 36026"/>
                <a:gd name="csX3" fmla="*/ 30059 w 32539"/>
                <a:gd name="csY3" fmla="*/ 15773 h 36026"/>
                <a:gd name="csX4" fmla="*/ 32384 w 32539"/>
                <a:gd name="csY4" fmla="*/ 21583 h 36026"/>
                <a:gd name="csX5" fmla="*/ 34708 w 32539"/>
                <a:gd name="csY5" fmla="*/ 21583 h 36026"/>
                <a:gd name="csX6" fmla="*/ 35870 w 32539"/>
                <a:gd name="csY6" fmla="*/ 26232 h 36026"/>
                <a:gd name="csX7" fmla="*/ 32384 w 32539"/>
                <a:gd name="csY7" fmla="*/ 25070 h 36026"/>
                <a:gd name="csX8" fmla="*/ 33546 w 32539"/>
                <a:gd name="csY8" fmla="*/ 39015 h 36026"/>
                <a:gd name="csX9" fmla="*/ 30059 w 32539"/>
                <a:gd name="csY9" fmla="*/ 27394 h 36026"/>
                <a:gd name="csX10" fmla="*/ 28897 w 32539"/>
                <a:gd name="csY10" fmla="*/ 23908 h 36026"/>
                <a:gd name="csX11" fmla="*/ 26573 w 32539"/>
                <a:gd name="csY11" fmla="*/ 23908 h 36026"/>
                <a:gd name="csX12" fmla="*/ 26573 w 32539"/>
                <a:gd name="csY12" fmla="*/ 18097 h 36026"/>
                <a:gd name="csX13" fmla="*/ 21924 w 32539"/>
                <a:gd name="csY13" fmla="*/ 18097 h 36026"/>
                <a:gd name="csX14" fmla="*/ 19600 w 32539"/>
                <a:gd name="csY14" fmla="*/ 14610 h 36026"/>
                <a:gd name="csX15" fmla="*/ 13063 w 32539"/>
                <a:gd name="csY15" fmla="*/ 12068 h 36026"/>
                <a:gd name="csX16" fmla="*/ 9531 w 32539"/>
                <a:gd name="csY16" fmla="*/ 10856 h 36026"/>
                <a:gd name="csX17" fmla="*/ 6816 w 32539"/>
                <a:gd name="csY17" fmla="*/ 9962 h 36026"/>
                <a:gd name="csX18" fmla="*/ 6816 w 32539"/>
                <a:gd name="csY18" fmla="*/ 7638 h 36026"/>
                <a:gd name="csX19" fmla="*/ 3330 w 32539"/>
                <a:gd name="csY19" fmla="*/ 6475 h 36026"/>
                <a:gd name="csX20" fmla="*/ 5654 w 32539"/>
                <a:gd name="csY20" fmla="*/ 5313 h 36026"/>
                <a:gd name="csX21" fmla="*/ 7979 w 32539"/>
                <a:gd name="csY21" fmla="*/ 6475 h 36026"/>
                <a:gd name="csX22" fmla="*/ 7979 w 32539"/>
                <a:gd name="csY22" fmla="*/ 2989 h 360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32539" h="36026">
                  <a:moveTo>
                    <a:pt x="7979" y="2989"/>
                  </a:moveTo>
                  <a:cubicBezTo>
                    <a:pt x="13382" y="4394"/>
                    <a:pt x="18265" y="5884"/>
                    <a:pt x="23086" y="8800"/>
                  </a:cubicBezTo>
                  <a:cubicBezTo>
                    <a:pt x="24394" y="11197"/>
                    <a:pt x="24394" y="11197"/>
                    <a:pt x="25411" y="13448"/>
                  </a:cubicBezTo>
                  <a:cubicBezTo>
                    <a:pt x="27696" y="14785"/>
                    <a:pt x="27696" y="14785"/>
                    <a:pt x="30059" y="15773"/>
                  </a:cubicBezTo>
                  <a:cubicBezTo>
                    <a:pt x="32384" y="18097"/>
                    <a:pt x="32384" y="18097"/>
                    <a:pt x="32384" y="21583"/>
                  </a:cubicBezTo>
                  <a:cubicBezTo>
                    <a:pt x="33151" y="21583"/>
                    <a:pt x="33918" y="21583"/>
                    <a:pt x="34708" y="21583"/>
                  </a:cubicBezTo>
                  <a:cubicBezTo>
                    <a:pt x="35091" y="23117"/>
                    <a:pt x="35475" y="24651"/>
                    <a:pt x="35870" y="26232"/>
                  </a:cubicBezTo>
                  <a:cubicBezTo>
                    <a:pt x="34719" y="25848"/>
                    <a:pt x="33569" y="25465"/>
                    <a:pt x="32384" y="25070"/>
                  </a:cubicBezTo>
                  <a:cubicBezTo>
                    <a:pt x="32767" y="29672"/>
                    <a:pt x="33151" y="34274"/>
                    <a:pt x="33546" y="39015"/>
                  </a:cubicBezTo>
                  <a:cubicBezTo>
                    <a:pt x="30857" y="34982"/>
                    <a:pt x="30654" y="32150"/>
                    <a:pt x="30059" y="27394"/>
                  </a:cubicBezTo>
                  <a:cubicBezTo>
                    <a:pt x="29676" y="26243"/>
                    <a:pt x="29292" y="25093"/>
                    <a:pt x="28897" y="23908"/>
                  </a:cubicBezTo>
                  <a:cubicBezTo>
                    <a:pt x="28130" y="23908"/>
                    <a:pt x="27363" y="23908"/>
                    <a:pt x="26573" y="23908"/>
                  </a:cubicBezTo>
                  <a:cubicBezTo>
                    <a:pt x="26573" y="21990"/>
                    <a:pt x="26573" y="20072"/>
                    <a:pt x="26573" y="18097"/>
                  </a:cubicBezTo>
                  <a:cubicBezTo>
                    <a:pt x="25039" y="18097"/>
                    <a:pt x="23505" y="18097"/>
                    <a:pt x="21924" y="18097"/>
                  </a:cubicBezTo>
                  <a:cubicBezTo>
                    <a:pt x="21157" y="16946"/>
                    <a:pt x="20390" y="15796"/>
                    <a:pt x="19600" y="14610"/>
                  </a:cubicBezTo>
                  <a:cubicBezTo>
                    <a:pt x="16536" y="13176"/>
                    <a:pt x="16536" y="13176"/>
                    <a:pt x="13063" y="12068"/>
                  </a:cubicBezTo>
                  <a:cubicBezTo>
                    <a:pt x="11897" y="11668"/>
                    <a:pt x="10732" y="11268"/>
                    <a:pt x="9531" y="10856"/>
                  </a:cubicBezTo>
                  <a:cubicBezTo>
                    <a:pt x="8635" y="10561"/>
                    <a:pt x="7739" y="10266"/>
                    <a:pt x="6816" y="9962"/>
                  </a:cubicBezTo>
                  <a:cubicBezTo>
                    <a:pt x="6816" y="9195"/>
                    <a:pt x="6816" y="8428"/>
                    <a:pt x="6816" y="7638"/>
                  </a:cubicBezTo>
                  <a:cubicBezTo>
                    <a:pt x="5666" y="7254"/>
                    <a:pt x="4515" y="6871"/>
                    <a:pt x="3330" y="6475"/>
                  </a:cubicBezTo>
                  <a:cubicBezTo>
                    <a:pt x="4097" y="6092"/>
                    <a:pt x="4864" y="5708"/>
                    <a:pt x="5654" y="5313"/>
                  </a:cubicBezTo>
                  <a:cubicBezTo>
                    <a:pt x="6421" y="5697"/>
                    <a:pt x="7188" y="6080"/>
                    <a:pt x="7979" y="6475"/>
                  </a:cubicBezTo>
                  <a:cubicBezTo>
                    <a:pt x="7979" y="5325"/>
                    <a:pt x="7979" y="4174"/>
                    <a:pt x="7979" y="2989"/>
                  </a:cubicBezTo>
                  <a:close/>
                </a:path>
              </a:pathLst>
            </a:custGeom>
            <a:solidFill>
              <a:srgbClr val="0A0C10"/>
            </a:solidFill>
            <a:ln w="1162" cap="flat">
              <a:noFill/>
              <a:prstDash val="solid"/>
              <a:miter/>
            </a:ln>
          </p:spPr>
          <p:txBody>
            <a:bodyPr/>
            <a:lstStyle/>
            <a:p>
              <a:endParaRPr lang="en-GB"/>
            </a:p>
          </p:txBody>
        </p:sp>
        <p:sp>
          <p:nvSpPr>
            <p:cNvPr id="3193" name="Freeform 3192">
              <a:extLst>
                <a:ext uri="{FF2B5EF4-FFF2-40B4-BE49-F238E27FC236}">
                  <a16:creationId xmlns:a16="http://schemas.microsoft.com/office/drawing/2014/main" id="{21BD1B56-3BB4-BA53-9000-80F144AE715D}"/>
                </a:ext>
              </a:extLst>
            </p:cNvPr>
            <p:cNvSpPr/>
            <p:nvPr/>
          </p:nvSpPr>
          <p:spPr>
            <a:xfrm>
              <a:off x="3485816" y="3505455"/>
              <a:ext cx="27088" cy="26949"/>
            </a:xfrm>
            <a:custGeom>
              <a:avLst/>
              <a:gdLst>
                <a:gd name="csX0" fmla="*/ 16151 w 27088"/>
                <a:gd name="csY0" fmla="*/ 3742 h 26949"/>
                <a:gd name="csX1" fmla="*/ 12664 w 27088"/>
                <a:gd name="csY1" fmla="*/ 6066 h 26949"/>
                <a:gd name="csX2" fmla="*/ 8551 w 27088"/>
                <a:gd name="csY2" fmla="*/ 11845 h 26949"/>
                <a:gd name="csX3" fmla="*/ 10776 w 27088"/>
                <a:gd name="csY3" fmla="*/ 21755 h 26949"/>
                <a:gd name="csX4" fmla="*/ 25448 w 27088"/>
                <a:gd name="csY4" fmla="*/ 23498 h 26949"/>
                <a:gd name="csX5" fmla="*/ 28934 w 27088"/>
                <a:gd name="csY5" fmla="*/ 20012 h 26949"/>
                <a:gd name="csX6" fmla="*/ 30096 w 27088"/>
                <a:gd name="csY6" fmla="*/ 24660 h 26949"/>
                <a:gd name="csX7" fmla="*/ 22147 w 27088"/>
                <a:gd name="csY7" fmla="*/ 29967 h 26949"/>
                <a:gd name="csX8" fmla="*/ 7870 w 27088"/>
                <a:gd name="csY8" fmla="*/ 26621 h 26949"/>
                <a:gd name="csX9" fmla="*/ 3367 w 27088"/>
                <a:gd name="csY9" fmla="*/ 9552 h 26949"/>
                <a:gd name="csX10" fmla="*/ 16151 w 27088"/>
                <a:gd name="csY10" fmla="*/ 3742 h 269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7088" h="26949">
                  <a:moveTo>
                    <a:pt x="16151" y="3742"/>
                  </a:moveTo>
                  <a:cubicBezTo>
                    <a:pt x="15000" y="4509"/>
                    <a:pt x="13850" y="5276"/>
                    <a:pt x="12664" y="6066"/>
                  </a:cubicBezTo>
                  <a:cubicBezTo>
                    <a:pt x="10413" y="7939"/>
                    <a:pt x="9329" y="8998"/>
                    <a:pt x="8551" y="11845"/>
                  </a:cubicBezTo>
                  <a:cubicBezTo>
                    <a:pt x="8395" y="15639"/>
                    <a:pt x="8950" y="18436"/>
                    <a:pt x="10776" y="21755"/>
                  </a:cubicBezTo>
                  <a:cubicBezTo>
                    <a:pt x="15402" y="24398"/>
                    <a:pt x="20241" y="24463"/>
                    <a:pt x="25448" y="23498"/>
                  </a:cubicBezTo>
                  <a:cubicBezTo>
                    <a:pt x="27542" y="21843"/>
                    <a:pt x="27542" y="21843"/>
                    <a:pt x="28934" y="20012"/>
                  </a:cubicBezTo>
                  <a:cubicBezTo>
                    <a:pt x="29806" y="22045"/>
                    <a:pt x="29806" y="22045"/>
                    <a:pt x="30096" y="24660"/>
                  </a:cubicBezTo>
                  <a:cubicBezTo>
                    <a:pt x="27624" y="27886"/>
                    <a:pt x="26174" y="29164"/>
                    <a:pt x="22147" y="29967"/>
                  </a:cubicBezTo>
                  <a:cubicBezTo>
                    <a:pt x="12375" y="29955"/>
                    <a:pt x="12375" y="29955"/>
                    <a:pt x="7870" y="26621"/>
                  </a:cubicBezTo>
                  <a:cubicBezTo>
                    <a:pt x="3602" y="20503"/>
                    <a:pt x="2287" y="16968"/>
                    <a:pt x="3367" y="9552"/>
                  </a:cubicBezTo>
                  <a:cubicBezTo>
                    <a:pt x="6760" y="3936"/>
                    <a:pt x="9718" y="1745"/>
                    <a:pt x="16151" y="3742"/>
                  </a:cubicBezTo>
                  <a:close/>
                </a:path>
              </a:pathLst>
            </a:custGeom>
            <a:solidFill>
              <a:srgbClr val="0A0E12"/>
            </a:solidFill>
            <a:ln w="1162" cap="flat">
              <a:noFill/>
              <a:prstDash val="solid"/>
              <a:miter/>
            </a:ln>
          </p:spPr>
          <p:txBody>
            <a:bodyPr/>
            <a:lstStyle/>
            <a:p>
              <a:endParaRPr lang="en-GB"/>
            </a:p>
          </p:txBody>
        </p:sp>
        <p:sp>
          <p:nvSpPr>
            <p:cNvPr id="3206" name="Freeform 3205">
              <a:extLst>
                <a:ext uri="{FF2B5EF4-FFF2-40B4-BE49-F238E27FC236}">
                  <a16:creationId xmlns:a16="http://schemas.microsoft.com/office/drawing/2014/main" id="{8F97F08D-2336-5A84-94DB-99D695B48202}"/>
                </a:ext>
              </a:extLst>
            </p:cNvPr>
            <p:cNvSpPr/>
            <p:nvPr/>
          </p:nvSpPr>
          <p:spPr>
            <a:xfrm>
              <a:off x="3732549" y="3828092"/>
              <a:ext cx="156889" cy="19266"/>
            </a:xfrm>
            <a:custGeom>
              <a:avLst/>
              <a:gdLst>
                <a:gd name="csX0" fmla="*/ 160233 w 156889"/>
                <a:gd name="csY0" fmla="*/ 3294 h 19266"/>
                <a:gd name="csX1" fmla="*/ 156383 w 156889"/>
                <a:gd name="csY1" fmla="*/ 11284 h 19266"/>
                <a:gd name="csX2" fmla="*/ 154218 w 156889"/>
                <a:gd name="csY2" fmla="*/ 13599 h 19266"/>
                <a:gd name="csX3" fmla="*/ 124326 w 156889"/>
                <a:gd name="csY3" fmla="*/ 22548 h 19266"/>
                <a:gd name="csX4" fmla="*/ 120336 w 156889"/>
                <a:gd name="csY4" fmla="*/ 22550 h 19266"/>
                <a:gd name="csX5" fmla="*/ 107415 w 156889"/>
                <a:gd name="csY5" fmla="*/ 22456 h 19266"/>
                <a:gd name="csX6" fmla="*/ 98402 w 156889"/>
                <a:gd name="csY6" fmla="*/ 22431 h 19266"/>
                <a:gd name="csX7" fmla="*/ 77190 w 156889"/>
                <a:gd name="csY7" fmla="*/ 22307 h 19266"/>
                <a:gd name="csX8" fmla="*/ 53017 w 156889"/>
                <a:gd name="csY8" fmla="*/ 22181 h 19266"/>
                <a:gd name="csX9" fmla="*/ 3344 w 156889"/>
                <a:gd name="csY9" fmla="*/ 21888 h 19266"/>
                <a:gd name="csX10" fmla="*/ 3344 w 156889"/>
                <a:gd name="csY10" fmla="*/ 20726 h 19266"/>
                <a:gd name="csX11" fmla="*/ 5402 w 156889"/>
                <a:gd name="csY11" fmla="*/ 20724 h 19266"/>
                <a:gd name="csX12" fmla="*/ 55078 w 156889"/>
                <a:gd name="csY12" fmla="*/ 20573 h 19266"/>
                <a:gd name="csX13" fmla="*/ 79101 w 156889"/>
                <a:gd name="csY13" fmla="*/ 20499 h 19266"/>
                <a:gd name="csX14" fmla="*/ 102295 w 156889"/>
                <a:gd name="csY14" fmla="*/ 20408 h 19266"/>
                <a:gd name="csX15" fmla="*/ 111134 w 156889"/>
                <a:gd name="csY15" fmla="*/ 20394 h 19266"/>
                <a:gd name="csX16" fmla="*/ 123535 w 156889"/>
                <a:gd name="csY16" fmla="*/ 20330 h 19266"/>
                <a:gd name="csX17" fmla="*/ 127208 w 156889"/>
                <a:gd name="csY17" fmla="*/ 20361 h 19266"/>
                <a:gd name="csX18" fmla="*/ 147450 w 156889"/>
                <a:gd name="csY18" fmla="*/ 13753 h 19266"/>
                <a:gd name="csX19" fmla="*/ 151226 w 156889"/>
                <a:gd name="csY19" fmla="*/ 11429 h 19266"/>
                <a:gd name="csX20" fmla="*/ 160233 w 156889"/>
                <a:gd name="csY20" fmla="*/ 3294 h 192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56889" h="19266">
                  <a:moveTo>
                    <a:pt x="160233" y="3294"/>
                  </a:moveTo>
                  <a:cubicBezTo>
                    <a:pt x="160233" y="7628"/>
                    <a:pt x="159338" y="8241"/>
                    <a:pt x="156383" y="11284"/>
                  </a:cubicBezTo>
                  <a:cubicBezTo>
                    <a:pt x="155669" y="12048"/>
                    <a:pt x="154954" y="12812"/>
                    <a:pt x="154218" y="13599"/>
                  </a:cubicBezTo>
                  <a:cubicBezTo>
                    <a:pt x="144885" y="20647"/>
                    <a:pt x="135830" y="22746"/>
                    <a:pt x="124326" y="22548"/>
                  </a:cubicBezTo>
                  <a:cubicBezTo>
                    <a:pt x="123009" y="22549"/>
                    <a:pt x="121693" y="22550"/>
                    <a:pt x="120336" y="22550"/>
                  </a:cubicBezTo>
                  <a:cubicBezTo>
                    <a:pt x="116028" y="22546"/>
                    <a:pt x="111722" y="22501"/>
                    <a:pt x="107415" y="22456"/>
                  </a:cubicBezTo>
                  <a:cubicBezTo>
                    <a:pt x="104410" y="22445"/>
                    <a:pt x="101406" y="22437"/>
                    <a:pt x="98402" y="22431"/>
                  </a:cubicBezTo>
                  <a:cubicBezTo>
                    <a:pt x="91331" y="22411"/>
                    <a:pt x="84261" y="22365"/>
                    <a:pt x="77190" y="22307"/>
                  </a:cubicBezTo>
                  <a:cubicBezTo>
                    <a:pt x="69133" y="22242"/>
                    <a:pt x="61075" y="22210"/>
                    <a:pt x="53017" y="22181"/>
                  </a:cubicBezTo>
                  <a:cubicBezTo>
                    <a:pt x="36459" y="22120"/>
                    <a:pt x="19902" y="22018"/>
                    <a:pt x="3344" y="21888"/>
                  </a:cubicBezTo>
                  <a:cubicBezTo>
                    <a:pt x="3344" y="21505"/>
                    <a:pt x="3344" y="21121"/>
                    <a:pt x="3344" y="20726"/>
                  </a:cubicBezTo>
                  <a:cubicBezTo>
                    <a:pt x="4023" y="20725"/>
                    <a:pt x="4702" y="20725"/>
                    <a:pt x="5402" y="20724"/>
                  </a:cubicBezTo>
                  <a:cubicBezTo>
                    <a:pt x="21961" y="20707"/>
                    <a:pt x="38519" y="20657"/>
                    <a:pt x="55078" y="20573"/>
                  </a:cubicBezTo>
                  <a:cubicBezTo>
                    <a:pt x="63086" y="20532"/>
                    <a:pt x="71093" y="20503"/>
                    <a:pt x="79101" y="20499"/>
                  </a:cubicBezTo>
                  <a:cubicBezTo>
                    <a:pt x="86833" y="20495"/>
                    <a:pt x="94564" y="20461"/>
                    <a:pt x="102295" y="20408"/>
                  </a:cubicBezTo>
                  <a:cubicBezTo>
                    <a:pt x="105241" y="20393"/>
                    <a:pt x="108187" y="20388"/>
                    <a:pt x="111134" y="20394"/>
                  </a:cubicBezTo>
                  <a:cubicBezTo>
                    <a:pt x="115268" y="20399"/>
                    <a:pt x="119400" y="20369"/>
                    <a:pt x="123535" y="20330"/>
                  </a:cubicBezTo>
                  <a:cubicBezTo>
                    <a:pt x="124747" y="20340"/>
                    <a:pt x="125959" y="20350"/>
                    <a:pt x="127208" y="20361"/>
                  </a:cubicBezTo>
                  <a:cubicBezTo>
                    <a:pt x="135392" y="20233"/>
                    <a:pt x="140688" y="18308"/>
                    <a:pt x="147450" y="13753"/>
                  </a:cubicBezTo>
                  <a:cubicBezTo>
                    <a:pt x="148696" y="12986"/>
                    <a:pt x="149942" y="12219"/>
                    <a:pt x="151226" y="11429"/>
                  </a:cubicBezTo>
                  <a:cubicBezTo>
                    <a:pt x="154585" y="8986"/>
                    <a:pt x="157385" y="6310"/>
                    <a:pt x="160233" y="3294"/>
                  </a:cubicBezTo>
                  <a:close/>
                </a:path>
              </a:pathLst>
            </a:custGeom>
            <a:solidFill>
              <a:srgbClr val="666A6C"/>
            </a:solidFill>
            <a:ln w="1162" cap="flat">
              <a:noFill/>
              <a:prstDash val="solid"/>
              <a:miter/>
            </a:ln>
          </p:spPr>
          <p:txBody>
            <a:bodyPr/>
            <a:lstStyle/>
            <a:p>
              <a:endParaRPr lang="en-GB"/>
            </a:p>
          </p:txBody>
        </p:sp>
        <p:sp>
          <p:nvSpPr>
            <p:cNvPr id="3330" name="Freeform 3329">
              <a:extLst>
                <a:ext uri="{FF2B5EF4-FFF2-40B4-BE49-F238E27FC236}">
                  <a16:creationId xmlns:a16="http://schemas.microsoft.com/office/drawing/2014/main" id="{AF47C4FB-E7FC-0516-3478-755F2F7425E0}"/>
                </a:ext>
              </a:extLst>
            </p:cNvPr>
            <p:cNvSpPr/>
            <p:nvPr/>
          </p:nvSpPr>
          <p:spPr>
            <a:xfrm>
              <a:off x="3478882" y="3495322"/>
              <a:ext cx="34022" cy="43968"/>
            </a:xfrm>
            <a:custGeom>
              <a:avLst/>
              <a:gdLst>
                <a:gd name="csX0" fmla="*/ 31145 w 34022"/>
                <a:gd name="csY0" fmla="*/ 4455 h 43968"/>
                <a:gd name="csX1" fmla="*/ 37038 w 34022"/>
                <a:gd name="csY1" fmla="*/ 8055 h 43968"/>
                <a:gd name="csX2" fmla="*/ 34713 w 34022"/>
                <a:gd name="csY2" fmla="*/ 9217 h 43968"/>
                <a:gd name="csX3" fmla="*/ 32316 w 34022"/>
                <a:gd name="csY3" fmla="*/ 8055 h 43968"/>
                <a:gd name="csX4" fmla="*/ 18443 w 34022"/>
                <a:gd name="csY4" fmla="*/ 8055 h 43968"/>
                <a:gd name="csX5" fmla="*/ 12633 w 34022"/>
                <a:gd name="csY5" fmla="*/ 12703 h 43968"/>
                <a:gd name="csX6" fmla="*/ 10018 w 34022"/>
                <a:gd name="csY6" fmla="*/ 15100 h 43968"/>
                <a:gd name="csX7" fmla="*/ 6822 w 34022"/>
                <a:gd name="csY7" fmla="*/ 31298 h 43968"/>
                <a:gd name="csX8" fmla="*/ 9146 w 34022"/>
                <a:gd name="csY8" fmla="*/ 31298 h 43968"/>
                <a:gd name="csX9" fmla="*/ 12560 w 34022"/>
                <a:gd name="csY9" fmla="*/ 35801 h 43968"/>
                <a:gd name="csX10" fmla="*/ 19605 w 34022"/>
                <a:gd name="csY10" fmla="*/ 42919 h 43968"/>
                <a:gd name="csX11" fmla="*/ 26796 w 34022"/>
                <a:gd name="csY11" fmla="*/ 43064 h 43968"/>
                <a:gd name="csX12" fmla="*/ 30623 w 34022"/>
                <a:gd name="csY12" fmla="*/ 43001 h 43968"/>
                <a:gd name="csX13" fmla="*/ 33551 w 34022"/>
                <a:gd name="csY13" fmla="*/ 42919 h 43968"/>
                <a:gd name="csX14" fmla="*/ 27091 w 34022"/>
                <a:gd name="csY14" fmla="*/ 46950 h 43968"/>
                <a:gd name="csX15" fmla="*/ 14376 w 34022"/>
                <a:gd name="csY15" fmla="*/ 43645 h 43968"/>
                <a:gd name="csX16" fmla="*/ 12633 w 34022"/>
                <a:gd name="csY16" fmla="*/ 40595 h 43968"/>
                <a:gd name="csX17" fmla="*/ 9146 w 34022"/>
                <a:gd name="csY17" fmla="*/ 38271 h 43968"/>
                <a:gd name="csX18" fmla="*/ 9146 w 34022"/>
                <a:gd name="csY18" fmla="*/ 35946 h 43968"/>
                <a:gd name="csX19" fmla="*/ 6822 w 34022"/>
                <a:gd name="csY19" fmla="*/ 35946 h 43968"/>
                <a:gd name="csX20" fmla="*/ 6822 w 34022"/>
                <a:gd name="csY20" fmla="*/ 33622 h 43968"/>
                <a:gd name="csX21" fmla="*/ 4498 w 34022"/>
                <a:gd name="csY21" fmla="*/ 33622 h 43968"/>
                <a:gd name="csX22" fmla="*/ 3336 w 34022"/>
                <a:gd name="csY22" fmla="*/ 19676 h 43968"/>
                <a:gd name="csX23" fmla="*/ 31145 w 34022"/>
                <a:gd name="csY23" fmla="*/ 4455 h 439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34022" h="43968">
                  <a:moveTo>
                    <a:pt x="31145" y="4455"/>
                  </a:moveTo>
                  <a:cubicBezTo>
                    <a:pt x="33150" y="5586"/>
                    <a:pt x="35099" y="6814"/>
                    <a:pt x="37038" y="8055"/>
                  </a:cubicBezTo>
                  <a:cubicBezTo>
                    <a:pt x="35887" y="8630"/>
                    <a:pt x="35887" y="8630"/>
                    <a:pt x="34713" y="9217"/>
                  </a:cubicBezTo>
                  <a:cubicBezTo>
                    <a:pt x="33527" y="8642"/>
                    <a:pt x="33527" y="8642"/>
                    <a:pt x="32316" y="8055"/>
                  </a:cubicBezTo>
                  <a:cubicBezTo>
                    <a:pt x="27475" y="6407"/>
                    <a:pt x="23371" y="6816"/>
                    <a:pt x="18443" y="8055"/>
                  </a:cubicBezTo>
                  <a:cubicBezTo>
                    <a:pt x="15106" y="9950"/>
                    <a:pt x="15106" y="9950"/>
                    <a:pt x="12633" y="12703"/>
                  </a:cubicBezTo>
                  <a:cubicBezTo>
                    <a:pt x="11770" y="13494"/>
                    <a:pt x="10907" y="14285"/>
                    <a:pt x="10018" y="15100"/>
                  </a:cubicBezTo>
                  <a:cubicBezTo>
                    <a:pt x="6968" y="20219"/>
                    <a:pt x="7027" y="25434"/>
                    <a:pt x="6822" y="31298"/>
                  </a:cubicBezTo>
                  <a:cubicBezTo>
                    <a:pt x="7589" y="31298"/>
                    <a:pt x="8356" y="31298"/>
                    <a:pt x="9146" y="31298"/>
                  </a:cubicBezTo>
                  <a:cubicBezTo>
                    <a:pt x="10776" y="33250"/>
                    <a:pt x="10776" y="33250"/>
                    <a:pt x="12560" y="35801"/>
                  </a:cubicBezTo>
                  <a:cubicBezTo>
                    <a:pt x="14840" y="39055"/>
                    <a:pt x="16225" y="40665"/>
                    <a:pt x="19605" y="42919"/>
                  </a:cubicBezTo>
                  <a:cubicBezTo>
                    <a:pt x="23062" y="43201"/>
                    <a:pt x="23062" y="43201"/>
                    <a:pt x="26796" y="43064"/>
                  </a:cubicBezTo>
                  <a:cubicBezTo>
                    <a:pt x="28059" y="43043"/>
                    <a:pt x="29322" y="43022"/>
                    <a:pt x="30623" y="43001"/>
                  </a:cubicBezTo>
                  <a:cubicBezTo>
                    <a:pt x="31589" y="42974"/>
                    <a:pt x="32556" y="42947"/>
                    <a:pt x="33551" y="42919"/>
                  </a:cubicBezTo>
                  <a:cubicBezTo>
                    <a:pt x="31487" y="45532"/>
                    <a:pt x="30420" y="46341"/>
                    <a:pt x="27091" y="46950"/>
                  </a:cubicBezTo>
                  <a:cubicBezTo>
                    <a:pt x="17959" y="47049"/>
                    <a:pt x="17959" y="47049"/>
                    <a:pt x="14376" y="43645"/>
                  </a:cubicBezTo>
                  <a:cubicBezTo>
                    <a:pt x="13801" y="42639"/>
                    <a:pt x="13225" y="41632"/>
                    <a:pt x="12633" y="40595"/>
                  </a:cubicBezTo>
                  <a:cubicBezTo>
                    <a:pt x="11482" y="39828"/>
                    <a:pt x="10332" y="39061"/>
                    <a:pt x="9146" y="38271"/>
                  </a:cubicBezTo>
                  <a:cubicBezTo>
                    <a:pt x="9146" y="37504"/>
                    <a:pt x="9146" y="36737"/>
                    <a:pt x="9146" y="35946"/>
                  </a:cubicBezTo>
                  <a:cubicBezTo>
                    <a:pt x="8379" y="35946"/>
                    <a:pt x="7612" y="35946"/>
                    <a:pt x="6822" y="35946"/>
                  </a:cubicBezTo>
                  <a:cubicBezTo>
                    <a:pt x="6822" y="35179"/>
                    <a:pt x="6822" y="34412"/>
                    <a:pt x="6822" y="33622"/>
                  </a:cubicBezTo>
                  <a:cubicBezTo>
                    <a:pt x="6055" y="33622"/>
                    <a:pt x="5288" y="33622"/>
                    <a:pt x="4498" y="33622"/>
                  </a:cubicBezTo>
                  <a:cubicBezTo>
                    <a:pt x="2921" y="28892"/>
                    <a:pt x="2725" y="24622"/>
                    <a:pt x="3336" y="19676"/>
                  </a:cubicBezTo>
                  <a:cubicBezTo>
                    <a:pt x="8316" y="10084"/>
                    <a:pt x="19465" y="-1007"/>
                    <a:pt x="31145" y="4455"/>
                  </a:cubicBezTo>
                  <a:close/>
                </a:path>
              </a:pathLst>
            </a:custGeom>
            <a:solidFill>
              <a:srgbClr val="D1D2D3"/>
            </a:solidFill>
            <a:ln w="1162" cap="flat">
              <a:noFill/>
              <a:prstDash val="solid"/>
              <a:miter/>
            </a:ln>
          </p:spPr>
          <p:txBody>
            <a:bodyPr/>
            <a:lstStyle/>
            <a:p>
              <a:endParaRPr lang="en-GB"/>
            </a:p>
          </p:txBody>
        </p:sp>
        <p:sp>
          <p:nvSpPr>
            <p:cNvPr id="3348" name="Freeform 3347">
              <a:extLst>
                <a:ext uri="{FF2B5EF4-FFF2-40B4-BE49-F238E27FC236}">
                  <a16:creationId xmlns:a16="http://schemas.microsoft.com/office/drawing/2014/main" id="{B0CA33DA-AA62-4992-8539-4167F569D5AB}"/>
                </a:ext>
              </a:extLst>
            </p:cNvPr>
            <p:cNvSpPr/>
            <p:nvPr/>
          </p:nvSpPr>
          <p:spPr>
            <a:xfrm>
              <a:off x="3535935" y="3496527"/>
              <a:ext cx="37401" cy="41143"/>
            </a:xfrm>
            <a:custGeom>
              <a:avLst/>
              <a:gdLst>
                <a:gd name="csX0" fmla="*/ 38147 w 37401"/>
                <a:gd name="csY0" fmla="*/ 6854 h 41143"/>
                <a:gd name="csX1" fmla="*/ 40472 w 37401"/>
                <a:gd name="csY1" fmla="*/ 13826 h 41143"/>
                <a:gd name="csX2" fmla="*/ 35823 w 37401"/>
                <a:gd name="csY2" fmla="*/ 10340 h 41143"/>
                <a:gd name="csX3" fmla="*/ 35823 w 37401"/>
                <a:gd name="csY3" fmla="*/ 8016 h 41143"/>
                <a:gd name="csX4" fmla="*/ 17810 w 37401"/>
                <a:gd name="csY4" fmla="*/ 8234 h 41143"/>
                <a:gd name="csX5" fmla="*/ 14904 w 37401"/>
                <a:gd name="csY5" fmla="*/ 10340 h 41143"/>
                <a:gd name="csX6" fmla="*/ 12993 w 37401"/>
                <a:gd name="csY6" fmla="*/ 11629 h 41143"/>
                <a:gd name="csX7" fmla="*/ 7287 w 37401"/>
                <a:gd name="csY7" fmla="*/ 20581 h 41143"/>
                <a:gd name="csX8" fmla="*/ 10546 w 37401"/>
                <a:gd name="csY8" fmla="*/ 36052 h 41143"/>
                <a:gd name="csX9" fmla="*/ 25073 w 37401"/>
                <a:gd name="csY9" fmla="*/ 42444 h 41143"/>
                <a:gd name="csX10" fmla="*/ 28541 w 37401"/>
                <a:gd name="csY10" fmla="*/ 42707 h 41143"/>
                <a:gd name="csX11" fmla="*/ 31174 w 37401"/>
                <a:gd name="csY11" fmla="*/ 42880 h 41143"/>
                <a:gd name="csX12" fmla="*/ 31174 w 37401"/>
                <a:gd name="csY12" fmla="*/ 44042 h 41143"/>
                <a:gd name="csX13" fmla="*/ 23838 w 37401"/>
                <a:gd name="csY13" fmla="*/ 44115 h 41143"/>
                <a:gd name="csX14" fmla="*/ 19712 w 37401"/>
                <a:gd name="csY14" fmla="*/ 44156 h 41143"/>
                <a:gd name="csX15" fmla="*/ 12580 w 37401"/>
                <a:gd name="csY15" fmla="*/ 42880 h 41143"/>
                <a:gd name="csX16" fmla="*/ 8367 w 37401"/>
                <a:gd name="csY16" fmla="*/ 37723 h 41143"/>
                <a:gd name="csX17" fmla="*/ 6216 w 37401"/>
                <a:gd name="csY17" fmla="*/ 34895 h 41143"/>
                <a:gd name="csX18" fmla="*/ 3283 w 37401"/>
                <a:gd name="csY18" fmla="*/ 19637 h 41143"/>
                <a:gd name="csX19" fmla="*/ 13742 w 37401"/>
                <a:gd name="csY19" fmla="*/ 5691 h 41143"/>
                <a:gd name="csX20" fmla="*/ 38147 w 37401"/>
                <a:gd name="csY20" fmla="*/ 6854 h 411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7401" h="41143">
                  <a:moveTo>
                    <a:pt x="38147" y="6854"/>
                  </a:moveTo>
                  <a:cubicBezTo>
                    <a:pt x="39818" y="10558"/>
                    <a:pt x="39818" y="10558"/>
                    <a:pt x="40472" y="13826"/>
                  </a:cubicBezTo>
                  <a:cubicBezTo>
                    <a:pt x="38147" y="12228"/>
                    <a:pt x="38147" y="12228"/>
                    <a:pt x="35823" y="10340"/>
                  </a:cubicBezTo>
                  <a:cubicBezTo>
                    <a:pt x="35823" y="9573"/>
                    <a:pt x="35823" y="8806"/>
                    <a:pt x="35823" y="8016"/>
                  </a:cubicBezTo>
                  <a:cubicBezTo>
                    <a:pt x="28976" y="5688"/>
                    <a:pt x="24423" y="5092"/>
                    <a:pt x="17810" y="8234"/>
                  </a:cubicBezTo>
                  <a:cubicBezTo>
                    <a:pt x="16851" y="8929"/>
                    <a:pt x="15892" y="9624"/>
                    <a:pt x="14904" y="10340"/>
                  </a:cubicBezTo>
                  <a:cubicBezTo>
                    <a:pt x="14274" y="10765"/>
                    <a:pt x="13643" y="11191"/>
                    <a:pt x="12993" y="11629"/>
                  </a:cubicBezTo>
                  <a:cubicBezTo>
                    <a:pt x="9612" y="14322"/>
                    <a:pt x="8135" y="16280"/>
                    <a:pt x="7287" y="20581"/>
                  </a:cubicBezTo>
                  <a:cubicBezTo>
                    <a:pt x="7040" y="26398"/>
                    <a:pt x="7235" y="31132"/>
                    <a:pt x="10546" y="36052"/>
                  </a:cubicBezTo>
                  <a:cubicBezTo>
                    <a:pt x="15205" y="40923"/>
                    <a:pt x="18408" y="41968"/>
                    <a:pt x="25073" y="42444"/>
                  </a:cubicBezTo>
                  <a:cubicBezTo>
                    <a:pt x="26218" y="42531"/>
                    <a:pt x="27362" y="42618"/>
                    <a:pt x="28541" y="42707"/>
                  </a:cubicBezTo>
                  <a:cubicBezTo>
                    <a:pt x="29410" y="42764"/>
                    <a:pt x="30279" y="42821"/>
                    <a:pt x="31174" y="42880"/>
                  </a:cubicBezTo>
                  <a:cubicBezTo>
                    <a:pt x="31174" y="43263"/>
                    <a:pt x="31174" y="43647"/>
                    <a:pt x="31174" y="44042"/>
                  </a:cubicBezTo>
                  <a:cubicBezTo>
                    <a:pt x="28729" y="44073"/>
                    <a:pt x="26284" y="44096"/>
                    <a:pt x="23838" y="44115"/>
                  </a:cubicBezTo>
                  <a:cubicBezTo>
                    <a:pt x="22477" y="44128"/>
                    <a:pt x="21115" y="44142"/>
                    <a:pt x="19712" y="44156"/>
                  </a:cubicBezTo>
                  <a:cubicBezTo>
                    <a:pt x="16067" y="44042"/>
                    <a:pt x="16067" y="44042"/>
                    <a:pt x="12580" y="42880"/>
                  </a:cubicBezTo>
                  <a:cubicBezTo>
                    <a:pt x="10501" y="40560"/>
                    <a:pt x="10501" y="40560"/>
                    <a:pt x="8367" y="37723"/>
                  </a:cubicBezTo>
                  <a:cubicBezTo>
                    <a:pt x="7657" y="36790"/>
                    <a:pt x="6947" y="35856"/>
                    <a:pt x="6216" y="34895"/>
                  </a:cubicBezTo>
                  <a:cubicBezTo>
                    <a:pt x="2621" y="29871"/>
                    <a:pt x="2905" y="25658"/>
                    <a:pt x="3283" y="19637"/>
                  </a:cubicBezTo>
                  <a:cubicBezTo>
                    <a:pt x="4585" y="13560"/>
                    <a:pt x="9059" y="9517"/>
                    <a:pt x="13742" y="5691"/>
                  </a:cubicBezTo>
                  <a:cubicBezTo>
                    <a:pt x="21929" y="1685"/>
                    <a:pt x="30478" y="2252"/>
                    <a:pt x="38147" y="6854"/>
                  </a:cubicBezTo>
                  <a:close/>
                </a:path>
              </a:pathLst>
            </a:custGeom>
            <a:solidFill>
              <a:srgbClr val="C9CBCC"/>
            </a:solidFill>
            <a:ln w="1162" cap="flat">
              <a:noFill/>
              <a:prstDash val="solid"/>
              <a:miter/>
            </a:ln>
          </p:spPr>
          <p:txBody>
            <a:bodyPr/>
            <a:lstStyle/>
            <a:p>
              <a:endParaRPr lang="en-GB"/>
            </a:p>
          </p:txBody>
        </p:sp>
        <p:sp>
          <p:nvSpPr>
            <p:cNvPr id="3459" name="Freeform 3458">
              <a:extLst>
                <a:ext uri="{FF2B5EF4-FFF2-40B4-BE49-F238E27FC236}">
                  <a16:creationId xmlns:a16="http://schemas.microsoft.com/office/drawing/2014/main" id="{ADDABA58-9C16-A037-C462-F3C5A281F7E1}"/>
                </a:ext>
              </a:extLst>
            </p:cNvPr>
            <p:cNvSpPr/>
            <p:nvPr/>
          </p:nvSpPr>
          <p:spPr>
            <a:xfrm>
              <a:off x="3489662" y="3503582"/>
              <a:ext cx="26431" cy="32085"/>
            </a:xfrm>
            <a:custGeom>
              <a:avLst/>
              <a:gdLst>
                <a:gd name="csX0" fmla="*/ 16958 w 26431"/>
                <a:gd name="csY0" fmla="*/ 3287 h 32085"/>
                <a:gd name="csX1" fmla="*/ 22768 w 26431"/>
                <a:gd name="csY1" fmla="*/ 3287 h 32085"/>
                <a:gd name="csX2" fmla="*/ 29433 w 26431"/>
                <a:gd name="csY2" fmla="*/ 13234 h 32085"/>
                <a:gd name="csX3" fmla="*/ 26827 w 26431"/>
                <a:gd name="csY3" fmla="*/ 29177 h 32085"/>
                <a:gd name="csX4" fmla="*/ 14343 w 26431"/>
                <a:gd name="csY4" fmla="*/ 35101 h 32085"/>
                <a:gd name="csX5" fmla="*/ 3012 w 26431"/>
                <a:gd name="csY5" fmla="*/ 28854 h 32085"/>
                <a:gd name="csX6" fmla="*/ 6498 w 26431"/>
                <a:gd name="csY6" fmla="*/ 28854 h 32085"/>
                <a:gd name="csX7" fmla="*/ 7661 w 26431"/>
                <a:gd name="csY7" fmla="*/ 30017 h 32085"/>
                <a:gd name="csX8" fmla="*/ 14488 w 26431"/>
                <a:gd name="csY8" fmla="*/ 30307 h 32085"/>
                <a:gd name="csX9" fmla="*/ 18256 w 26431"/>
                <a:gd name="csY9" fmla="*/ 30398 h 32085"/>
                <a:gd name="csX10" fmla="*/ 23794 w 26431"/>
                <a:gd name="csY10" fmla="*/ 28473 h 32085"/>
                <a:gd name="csX11" fmla="*/ 25093 w 26431"/>
                <a:gd name="csY11" fmla="*/ 23044 h 32085"/>
                <a:gd name="csX12" fmla="*/ 22768 w 26431"/>
                <a:gd name="csY12" fmla="*/ 23044 h 32085"/>
                <a:gd name="csX13" fmla="*/ 21606 w 26431"/>
                <a:gd name="csY13" fmla="*/ 26530 h 32085"/>
                <a:gd name="csX14" fmla="*/ 19282 w 26431"/>
                <a:gd name="csY14" fmla="*/ 25368 h 32085"/>
                <a:gd name="csX15" fmla="*/ 20953 w 26431"/>
                <a:gd name="csY15" fmla="*/ 23625 h 32085"/>
                <a:gd name="csX16" fmla="*/ 23931 w 26431"/>
                <a:gd name="csY16" fmla="*/ 11422 h 32085"/>
                <a:gd name="csX17" fmla="*/ 21752 w 26431"/>
                <a:gd name="csY17" fmla="*/ 10333 h 32085"/>
                <a:gd name="csX18" fmla="*/ 16958 w 26431"/>
                <a:gd name="csY18" fmla="*/ 7936 h 32085"/>
                <a:gd name="csX19" fmla="*/ 16958 w 26431"/>
                <a:gd name="csY19" fmla="*/ 3287 h 320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6431" h="32085">
                  <a:moveTo>
                    <a:pt x="16958" y="3287"/>
                  </a:moveTo>
                  <a:cubicBezTo>
                    <a:pt x="19500" y="2924"/>
                    <a:pt x="19500" y="2924"/>
                    <a:pt x="22768" y="3287"/>
                  </a:cubicBezTo>
                  <a:cubicBezTo>
                    <a:pt x="26771" y="6416"/>
                    <a:pt x="28395" y="8205"/>
                    <a:pt x="29433" y="13234"/>
                  </a:cubicBezTo>
                  <a:cubicBezTo>
                    <a:pt x="29481" y="25169"/>
                    <a:pt x="29481" y="25169"/>
                    <a:pt x="26827" y="29177"/>
                  </a:cubicBezTo>
                  <a:cubicBezTo>
                    <a:pt x="22964" y="32482"/>
                    <a:pt x="19419" y="34515"/>
                    <a:pt x="14343" y="35101"/>
                  </a:cubicBezTo>
                  <a:cubicBezTo>
                    <a:pt x="8650" y="34532"/>
                    <a:pt x="7032" y="32777"/>
                    <a:pt x="3012" y="28854"/>
                  </a:cubicBezTo>
                  <a:cubicBezTo>
                    <a:pt x="4163" y="28854"/>
                    <a:pt x="5313" y="28854"/>
                    <a:pt x="6498" y="28854"/>
                  </a:cubicBezTo>
                  <a:cubicBezTo>
                    <a:pt x="6882" y="29238"/>
                    <a:pt x="7265" y="29621"/>
                    <a:pt x="7661" y="30017"/>
                  </a:cubicBezTo>
                  <a:cubicBezTo>
                    <a:pt x="9932" y="30193"/>
                    <a:pt x="12210" y="30274"/>
                    <a:pt x="14488" y="30307"/>
                  </a:cubicBezTo>
                  <a:cubicBezTo>
                    <a:pt x="15732" y="30337"/>
                    <a:pt x="16975" y="30367"/>
                    <a:pt x="18256" y="30398"/>
                  </a:cubicBezTo>
                  <a:cubicBezTo>
                    <a:pt x="21590" y="30290"/>
                    <a:pt x="21590" y="30290"/>
                    <a:pt x="23794" y="28473"/>
                  </a:cubicBezTo>
                  <a:cubicBezTo>
                    <a:pt x="25416" y="26437"/>
                    <a:pt x="25416" y="26437"/>
                    <a:pt x="25093" y="23044"/>
                  </a:cubicBezTo>
                  <a:cubicBezTo>
                    <a:pt x="24326" y="23044"/>
                    <a:pt x="23559" y="23044"/>
                    <a:pt x="22768" y="23044"/>
                  </a:cubicBezTo>
                  <a:cubicBezTo>
                    <a:pt x="22385" y="24194"/>
                    <a:pt x="22001" y="25345"/>
                    <a:pt x="21606" y="26530"/>
                  </a:cubicBezTo>
                  <a:cubicBezTo>
                    <a:pt x="20839" y="26147"/>
                    <a:pt x="20072" y="25763"/>
                    <a:pt x="19282" y="25368"/>
                  </a:cubicBezTo>
                  <a:cubicBezTo>
                    <a:pt x="19833" y="24793"/>
                    <a:pt x="20385" y="24218"/>
                    <a:pt x="20953" y="23625"/>
                  </a:cubicBezTo>
                  <a:cubicBezTo>
                    <a:pt x="23491" y="19564"/>
                    <a:pt x="23534" y="16176"/>
                    <a:pt x="23931" y="11422"/>
                  </a:cubicBezTo>
                  <a:cubicBezTo>
                    <a:pt x="23211" y="11063"/>
                    <a:pt x="22492" y="10703"/>
                    <a:pt x="21752" y="10333"/>
                  </a:cubicBezTo>
                  <a:cubicBezTo>
                    <a:pt x="20154" y="9534"/>
                    <a:pt x="18556" y="8735"/>
                    <a:pt x="16958" y="7936"/>
                  </a:cubicBezTo>
                  <a:cubicBezTo>
                    <a:pt x="16958" y="6402"/>
                    <a:pt x="16958" y="4868"/>
                    <a:pt x="16958" y="3287"/>
                  </a:cubicBezTo>
                  <a:close/>
                </a:path>
              </a:pathLst>
            </a:custGeom>
            <a:solidFill>
              <a:srgbClr val="0A0F12"/>
            </a:solidFill>
            <a:ln w="1162" cap="flat">
              <a:noFill/>
              <a:prstDash val="solid"/>
              <a:miter/>
            </a:ln>
          </p:spPr>
          <p:txBody>
            <a:bodyPr/>
            <a:lstStyle/>
            <a:p>
              <a:endParaRPr lang="en-GB"/>
            </a:p>
          </p:txBody>
        </p:sp>
        <p:sp>
          <p:nvSpPr>
            <p:cNvPr id="3474" name="Freeform 3473">
              <a:extLst>
                <a:ext uri="{FF2B5EF4-FFF2-40B4-BE49-F238E27FC236}">
                  <a16:creationId xmlns:a16="http://schemas.microsoft.com/office/drawing/2014/main" id="{092FFF1A-C5A8-651A-F98D-A29846A83354}"/>
                </a:ext>
              </a:extLst>
            </p:cNvPr>
            <p:cNvSpPr/>
            <p:nvPr/>
          </p:nvSpPr>
          <p:spPr>
            <a:xfrm>
              <a:off x="3396691" y="3823444"/>
              <a:ext cx="116214" cy="22363"/>
            </a:xfrm>
            <a:custGeom>
              <a:avLst/>
              <a:gdLst>
                <a:gd name="csX0" fmla="*/ 2920 w 116214"/>
                <a:gd name="csY0" fmla="*/ 3290 h 22363"/>
                <a:gd name="csX1" fmla="*/ 12217 w 116214"/>
                <a:gd name="csY1" fmla="*/ 12587 h 22363"/>
                <a:gd name="csX2" fmla="*/ 25903 w 116214"/>
                <a:gd name="csY2" fmla="*/ 22349 h 22363"/>
                <a:gd name="csX3" fmla="*/ 50359 w 116214"/>
                <a:gd name="csY3" fmla="*/ 23641 h 22363"/>
                <a:gd name="csX4" fmla="*/ 56328 w 116214"/>
                <a:gd name="csY4" fmla="*/ 23704 h 22363"/>
                <a:gd name="csX5" fmla="*/ 71929 w 116214"/>
                <a:gd name="csY5" fmla="*/ 23825 h 22363"/>
                <a:gd name="csX6" fmla="*/ 87892 w 116214"/>
                <a:gd name="csY6" fmla="*/ 23966 h 22363"/>
                <a:gd name="csX7" fmla="*/ 119134 w 116214"/>
                <a:gd name="csY7" fmla="*/ 24209 h 22363"/>
                <a:gd name="csX8" fmla="*/ 119134 w 116214"/>
                <a:gd name="csY8" fmla="*/ 25371 h 22363"/>
                <a:gd name="csX9" fmla="*/ 84219 w 116214"/>
                <a:gd name="csY9" fmla="*/ 25491 h 22363"/>
                <a:gd name="csX10" fmla="*/ 68005 w 116214"/>
                <a:gd name="csY10" fmla="*/ 25546 h 22363"/>
                <a:gd name="csX11" fmla="*/ 52339 w 116214"/>
                <a:gd name="csY11" fmla="*/ 25591 h 22363"/>
                <a:gd name="csX12" fmla="*/ 46380 w 116214"/>
                <a:gd name="csY12" fmla="*/ 25616 h 22363"/>
                <a:gd name="csX13" fmla="*/ 11128 w 116214"/>
                <a:gd name="csY13" fmla="*/ 17599 h 22363"/>
                <a:gd name="csX14" fmla="*/ 7900 w 116214"/>
                <a:gd name="csY14" fmla="*/ 14680 h 22363"/>
                <a:gd name="csX15" fmla="*/ 2920 w 116214"/>
                <a:gd name="csY15" fmla="*/ 3290 h 223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16214" h="22363">
                  <a:moveTo>
                    <a:pt x="2920" y="3290"/>
                  </a:moveTo>
                  <a:cubicBezTo>
                    <a:pt x="7715" y="5752"/>
                    <a:pt x="9619" y="7932"/>
                    <a:pt x="12217" y="12587"/>
                  </a:cubicBezTo>
                  <a:cubicBezTo>
                    <a:pt x="16126" y="18509"/>
                    <a:pt x="19125" y="20465"/>
                    <a:pt x="25903" y="22349"/>
                  </a:cubicBezTo>
                  <a:cubicBezTo>
                    <a:pt x="33960" y="23849"/>
                    <a:pt x="42190" y="23611"/>
                    <a:pt x="50359" y="23641"/>
                  </a:cubicBezTo>
                  <a:cubicBezTo>
                    <a:pt x="52349" y="23661"/>
                    <a:pt x="54338" y="23682"/>
                    <a:pt x="56328" y="23704"/>
                  </a:cubicBezTo>
                  <a:cubicBezTo>
                    <a:pt x="61528" y="23759"/>
                    <a:pt x="66729" y="23794"/>
                    <a:pt x="71929" y="23825"/>
                  </a:cubicBezTo>
                  <a:cubicBezTo>
                    <a:pt x="77250" y="23859"/>
                    <a:pt x="82571" y="23913"/>
                    <a:pt x="87892" y="23966"/>
                  </a:cubicBezTo>
                  <a:cubicBezTo>
                    <a:pt x="98306" y="24065"/>
                    <a:pt x="108720" y="24144"/>
                    <a:pt x="119134" y="24209"/>
                  </a:cubicBezTo>
                  <a:cubicBezTo>
                    <a:pt x="119134" y="24592"/>
                    <a:pt x="119134" y="24976"/>
                    <a:pt x="119134" y="25371"/>
                  </a:cubicBezTo>
                  <a:cubicBezTo>
                    <a:pt x="107496" y="25425"/>
                    <a:pt x="95858" y="25466"/>
                    <a:pt x="84219" y="25491"/>
                  </a:cubicBezTo>
                  <a:cubicBezTo>
                    <a:pt x="78814" y="25503"/>
                    <a:pt x="73410" y="25520"/>
                    <a:pt x="68005" y="25546"/>
                  </a:cubicBezTo>
                  <a:cubicBezTo>
                    <a:pt x="62783" y="25571"/>
                    <a:pt x="57561" y="25585"/>
                    <a:pt x="52339" y="25591"/>
                  </a:cubicBezTo>
                  <a:cubicBezTo>
                    <a:pt x="50353" y="25595"/>
                    <a:pt x="48367" y="25604"/>
                    <a:pt x="46380" y="25616"/>
                  </a:cubicBezTo>
                  <a:cubicBezTo>
                    <a:pt x="19858" y="25778"/>
                    <a:pt x="19858" y="25778"/>
                    <a:pt x="11128" y="17599"/>
                  </a:cubicBezTo>
                  <a:cubicBezTo>
                    <a:pt x="10062" y="16636"/>
                    <a:pt x="8997" y="15672"/>
                    <a:pt x="7900" y="14680"/>
                  </a:cubicBezTo>
                  <a:cubicBezTo>
                    <a:pt x="4734" y="10800"/>
                    <a:pt x="3964" y="8127"/>
                    <a:pt x="2920" y="3290"/>
                  </a:cubicBezTo>
                  <a:close/>
                </a:path>
              </a:pathLst>
            </a:custGeom>
            <a:solidFill>
              <a:srgbClr val="828589"/>
            </a:solidFill>
            <a:ln w="1162" cap="flat">
              <a:noFill/>
              <a:prstDash val="solid"/>
              <a:miter/>
            </a:ln>
          </p:spPr>
          <p:txBody>
            <a:bodyPr/>
            <a:lstStyle/>
            <a:p>
              <a:endParaRPr lang="en-GB"/>
            </a:p>
          </p:txBody>
        </p:sp>
        <p:sp>
          <p:nvSpPr>
            <p:cNvPr id="3529" name="Freeform 3528">
              <a:extLst>
                <a:ext uri="{FF2B5EF4-FFF2-40B4-BE49-F238E27FC236}">
                  <a16:creationId xmlns:a16="http://schemas.microsoft.com/office/drawing/2014/main" id="{CA12C6FE-57F0-DB3A-FCBC-C1D96A3D0FA2}"/>
                </a:ext>
              </a:extLst>
            </p:cNvPr>
            <p:cNvSpPr/>
            <p:nvPr/>
          </p:nvSpPr>
          <p:spPr>
            <a:xfrm>
              <a:off x="3542640" y="3506179"/>
              <a:ext cx="27209" cy="26274"/>
            </a:xfrm>
            <a:custGeom>
              <a:avLst/>
              <a:gdLst>
                <a:gd name="csX0" fmla="*/ 12832 w 27209"/>
                <a:gd name="csY0" fmla="*/ 3017 h 26274"/>
                <a:gd name="csX1" fmla="*/ 9200 w 27209"/>
                <a:gd name="csY1" fmla="*/ 9845 h 26274"/>
                <a:gd name="csX2" fmla="*/ 8183 w 27209"/>
                <a:gd name="csY2" fmla="*/ 19287 h 26274"/>
                <a:gd name="csX3" fmla="*/ 11669 w 27209"/>
                <a:gd name="csY3" fmla="*/ 22773 h 26274"/>
                <a:gd name="csX4" fmla="*/ 19441 w 27209"/>
                <a:gd name="csY4" fmla="*/ 22991 h 26274"/>
                <a:gd name="csX5" fmla="*/ 23595 w 27209"/>
                <a:gd name="csY5" fmla="*/ 22896 h 26274"/>
                <a:gd name="csX6" fmla="*/ 26777 w 27209"/>
                <a:gd name="csY6" fmla="*/ 22773 h 26274"/>
                <a:gd name="csX7" fmla="*/ 26777 w 27209"/>
                <a:gd name="csY7" fmla="*/ 19287 h 26274"/>
                <a:gd name="csX8" fmla="*/ 30264 w 27209"/>
                <a:gd name="csY8" fmla="*/ 19287 h 26274"/>
                <a:gd name="csX9" fmla="*/ 27731 w 27209"/>
                <a:gd name="csY9" fmla="*/ 27004 h 26274"/>
                <a:gd name="csX10" fmla="*/ 11669 w 27209"/>
                <a:gd name="csY10" fmla="*/ 28584 h 26274"/>
                <a:gd name="csX11" fmla="*/ 4697 w 27209"/>
                <a:gd name="csY11" fmla="*/ 23936 h 26274"/>
                <a:gd name="csX12" fmla="*/ 3534 w 27209"/>
                <a:gd name="csY12" fmla="*/ 8828 h 26274"/>
                <a:gd name="csX13" fmla="*/ 12832 w 27209"/>
                <a:gd name="csY13" fmla="*/ 3017 h 262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7209" h="26274">
                  <a:moveTo>
                    <a:pt x="12832" y="3017"/>
                  </a:moveTo>
                  <a:cubicBezTo>
                    <a:pt x="10507" y="7666"/>
                    <a:pt x="10507" y="7666"/>
                    <a:pt x="9200" y="9845"/>
                  </a:cubicBezTo>
                  <a:cubicBezTo>
                    <a:pt x="7824" y="13185"/>
                    <a:pt x="7802" y="15709"/>
                    <a:pt x="8183" y="19287"/>
                  </a:cubicBezTo>
                  <a:cubicBezTo>
                    <a:pt x="9392" y="21382"/>
                    <a:pt x="9392" y="21382"/>
                    <a:pt x="11669" y="22773"/>
                  </a:cubicBezTo>
                  <a:cubicBezTo>
                    <a:pt x="15390" y="23196"/>
                    <a:pt x="15390" y="23196"/>
                    <a:pt x="19441" y="22991"/>
                  </a:cubicBezTo>
                  <a:cubicBezTo>
                    <a:pt x="20812" y="22960"/>
                    <a:pt x="22183" y="22928"/>
                    <a:pt x="23595" y="22896"/>
                  </a:cubicBezTo>
                  <a:cubicBezTo>
                    <a:pt x="25170" y="22835"/>
                    <a:pt x="25170" y="22835"/>
                    <a:pt x="26777" y="22773"/>
                  </a:cubicBezTo>
                  <a:cubicBezTo>
                    <a:pt x="26777" y="21623"/>
                    <a:pt x="26777" y="20472"/>
                    <a:pt x="26777" y="19287"/>
                  </a:cubicBezTo>
                  <a:cubicBezTo>
                    <a:pt x="27928" y="19287"/>
                    <a:pt x="29078" y="19287"/>
                    <a:pt x="30264" y="19287"/>
                  </a:cubicBezTo>
                  <a:cubicBezTo>
                    <a:pt x="29859" y="22283"/>
                    <a:pt x="29514" y="24524"/>
                    <a:pt x="27731" y="27004"/>
                  </a:cubicBezTo>
                  <a:cubicBezTo>
                    <a:pt x="23262" y="30341"/>
                    <a:pt x="16955" y="29226"/>
                    <a:pt x="11669" y="28584"/>
                  </a:cubicBezTo>
                  <a:cubicBezTo>
                    <a:pt x="8546" y="27391"/>
                    <a:pt x="7182" y="26287"/>
                    <a:pt x="4697" y="23936"/>
                  </a:cubicBezTo>
                  <a:cubicBezTo>
                    <a:pt x="3012" y="18883"/>
                    <a:pt x="2620" y="14094"/>
                    <a:pt x="3534" y="8828"/>
                  </a:cubicBezTo>
                  <a:cubicBezTo>
                    <a:pt x="5854" y="5601"/>
                    <a:pt x="8660" y="3017"/>
                    <a:pt x="12832" y="3017"/>
                  </a:cubicBezTo>
                  <a:close/>
                </a:path>
              </a:pathLst>
            </a:custGeom>
            <a:solidFill>
              <a:srgbClr val="03090C"/>
            </a:solidFill>
            <a:ln w="1162" cap="flat">
              <a:noFill/>
              <a:prstDash val="solid"/>
              <a:miter/>
            </a:ln>
          </p:spPr>
          <p:txBody>
            <a:bodyPr/>
            <a:lstStyle/>
            <a:p>
              <a:endParaRPr lang="en-GB"/>
            </a:p>
          </p:txBody>
        </p:sp>
        <p:sp>
          <p:nvSpPr>
            <p:cNvPr id="3888" name="Freeform 3887">
              <a:extLst>
                <a:ext uri="{FF2B5EF4-FFF2-40B4-BE49-F238E27FC236}">
                  <a16:creationId xmlns:a16="http://schemas.microsoft.com/office/drawing/2014/main" id="{76A20A32-43A2-2F3D-26A5-3363ACAABE6B}"/>
                </a:ext>
              </a:extLst>
            </p:cNvPr>
            <p:cNvSpPr/>
            <p:nvPr/>
          </p:nvSpPr>
          <p:spPr>
            <a:xfrm>
              <a:off x="3880141" y="3485261"/>
              <a:ext cx="16743" cy="69728"/>
            </a:xfrm>
            <a:custGeom>
              <a:avLst/>
              <a:gdLst>
                <a:gd name="csX0" fmla="*/ 3336 w 16743"/>
                <a:gd name="csY0" fmla="*/ 2999 h 69728"/>
                <a:gd name="csX1" fmla="*/ 11471 w 16743"/>
                <a:gd name="csY1" fmla="*/ 8955 h 69728"/>
                <a:gd name="csX2" fmla="*/ 13142 w 16743"/>
                <a:gd name="csY2" fmla="*/ 10853 h 69728"/>
                <a:gd name="csX3" fmla="*/ 20060 w 16743"/>
                <a:gd name="csY3" fmla="*/ 34595 h 69728"/>
                <a:gd name="csX4" fmla="*/ 20040 w 16743"/>
                <a:gd name="csY4" fmla="*/ 37916 h 69728"/>
                <a:gd name="csX5" fmla="*/ 19897 w 16743"/>
                <a:gd name="csY5" fmla="*/ 48323 h 69728"/>
                <a:gd name="csX6" fmla="*/ 19833 w 16743"/>
                <a:gd name="csY6" fmla="*/ 55418 h 69728"/>
                <a:gd name="csX7" fmla="*/ 19606 w 16743"/>
                <a:gd name="csY7" fmla="*/ 72727 h 69728"/>
                <a:gd name="csX8" fmla="*/ 16120 w 16743"/>
                <a:gd name="csY8" fmla="*/ 72727 h 69728"/>
                <a:gd name="csX9" fmla="*/ 16175 w 16743"/>
                <a:gd name="csY9" fmla="*/ 68626 h 69728"/>
                <a:gd name="csX10" fmla="*/ 16311 w 16743"/>
                <a:gd name="csY10" fmla="*/ 53441 h 69728"/>
                <a:gd name="csX11" fmla="*/ 16383 w 16743"/>
                <a:gd name="csY11" fmla="*/ 46892 h 69728"/>
                <a:gd name="csX12" fmla="*/ 16460 w 16743"/>
                <a:gd name="csY12" fmla="*/ 37432 h 69728"/>
                <a:gd name="csX13" fmla="*/ 16515 w 16743"/>
                <a:gd name="csY13" fmla="*/ 34514 h 69728"/>
                <a:gd name="csX14" fmla="*/ 3336 w 16743"/>
                <a:gd name="csY14" fmla="*/ 2999 h 697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6743" h="69728">
                  <a:moveTo>
                    <a:pt x="3336" y="2999"/>
                  </a:moveTo>
                  <a:cubicBezTo>
                    <a:pt x="6783" y="4530"/>
                    <a:pt x="9020" y="6091"/>
                    <a:pt x="11471" y="8955"/>
                  </a:cubicBezTo>
                  <a:cubicBezTo>
                    <a:pt x="12022" y="9581"/>
                    <a:pt x="12574" y="10207"/>
                    <a:pt x="13142" y="10853"/>
                  </a:cubicBezTo>
                  <a:cubicBezTo>
                    <a:pt x="18640" y="18743"/>
                    <a:pt x="20280" y="25000"/>
                    <a:pt x="20060" y="34595"/>
                  </a:cubicBezTo>
                  <a:cubicBezTo>
                    <a:pt x="20053" y="35691"/>
                    <a:pt x="20047" y="36787"/>
                    <a:pt x="20040" y="37916"/>
                  </a:cubicBezTo>
                  <a:cubicBezTo>
                    <a:pt x="20014" y="41385"/>
                    <a:pt x="19956" y="44853"/>
                    <a:pt x="19897" y="48323"/>
                  </a:cubicBezTo>
                  <a:cubicBezTo>
                    <a:pt x="19873" y="50688"/>
                    <a:pt x="19852" y="53053"/>
                    <a:pt x="19833" y="55418"/>
                  </a:cubicBezTo>
                  <a:cubicBezTo>
                    <a:pt x="19782" y="61188"/>
                    <a:pt x="19702" y="66958"/>
                    <a:pt x="19606" y="72727"/>
                  </a:cubicBezTo>
                  <a:cubicBezTo>
                    <a:pt x="18455" y="72727"/>
                    <a:pt x="17305" y="72727"/>
                    <a:pt x="16120" y="72727"/>
                  </a:cubicBezTo>
                  <a:cubicBezTo>
                    <a:pt x="16138" y="71374"/>
                    <a:pt x="16156" y="70021"/>
                    <a:pt x="16175" y="68626"/>
                  </a:cubicBezTo>
                  <a:cubicBezTo>
                    <a:pt x="16238" y="63565"/>
                    <a:pt x="16278" y="58503"/>
                    <a:pt x="16311" y="53441"/>
                  </a:cubicBezTo>
                  <a:cubicBezTo>
                    <a:pt x="16329" y="51258"/>
                    <a:pt x="16352" y="49075"/>
                    <a:pt x="16383" y="46892"/>
                  </a:cubicBezTo>
                  <a:cubicBezTo>
                    <a:pt x="16425" y="43738"/>
                    <a:pt x="16445" y="40586"/>
                    <a:pt x="16460" y="37432"/>
                  </a:cubicBezTo>
                  <a:cubicBezTo>
                    <a:pt x="16478" y="36469"/>
                    <a:pt x="16496" y="35506"/>
                    <a:pt x="16515" y="34514"/>
                  </a:cubicBezTo>
                  <a:cubicBezTo>
                    <a:pt x="16518" y="21692"/>
                    <a:pt x="11531" y="12523"/>
                    <a:pt x="3336" y="2999"/>
                  </a:cubicBezTo>
                  <a:close/>
                </a:path>
              </a:pathLst>
            </a:custGeom>
            <a:solidFill>
              <a:srgbClr val="757A7B"/>
            </a:solidFill>
            <a:ln w="1162" cap="flat">
              <a:noFill/>
              <a:prstDash val="solid"/>
              <a:miter/>
            </a:ln>
          </p:spPr>
          <p:txBody>
            <a:bodyPr/>
            <a:lstStyle/>
            <a:p>
              <a:endParaRPr lang="en-GB"/>
            </a:p>
          </p:txBody>
        </p:sp>
        <p:sp>
          <p:nvSpPr>
            <p:cNvPr id="3952" name="Freeform 3951">
              <a:extLst>
                <a:ext uri="{FF2B5EF4-FFF2-40B4-BE49-F238E27FC236}">
                  <a16:creationId xmlns:a16="http://schemas.microsoft.com/office/drawing/2014/main" id="{5466039F-ADF0-371B-E9ED-C5193EC5E24D}"/>
                </a:ext>
              </a:extLst>
            </p:cNvPr>
            <p:cNvSpPr/>
            <p:nvPr/>
          </p:nvSpPr>
          <p:spPr>
            <a:xfrm>
              <a:off x="3402501" y="3849011"/>
              <a:ext cx="119700" cy="10748"/>
            </a:xfrm>
            <a:custGeom>
              <a:avLst/>
              <a:gdLst>
                <a:gd name="csX0" fmla="*/ 2925 w 119700"/>
                <a:gd name="csY0" fmla="*/ 3312 h 10748"/>
                <a:gd name="csX1" fmla="*/ 18033 w 119700"/>
                <a:gd name="csY1" fmla="*/ 9123 h 10748"/>
                <a:gd name="csX2" fmla="*/ 18033 w 119700"/>
                <a:gd name="csY2" fmla="*/ 11447 h 10748"/>
                <a:gd name="csX3" fmla="*/ 122626 w 119700"/>
                <a:gd name="csY3" fmla="*/ 12609 h 10748"/>
                <a:gd name="csX4" fmla="*/ 122626 w 119700"/>
                <a:gd name="csY4" fmla="*/ 13771 h 10748"/>
                <a:gd name="csX5" fmla="*/ 82470 w 119700"/>
                <a:gd name="csY5" fmla="*/ 13892 h 10748"/>
                <a:gd name="csX6" fmla="*/ 63824 w 119700"/>
                <a:gd name="csY6" fmla="*/ 13947 h 10748"/>
                <a:gd name="csX7" fmla="*/ 45830 w 119700"/>
                <a:gd name="csY7" fmla="*/ 13992 h 10748"/>
                <a:gd name="csX8" fmla="*/ 38964 w 119700"/>
                <a:gd name="csY8" fmla="*/ 14017 h 10748"/>
                <a:gd name="csX9" fmla="*/ 29349 w 119700"/>
                <a:gd name="csY9" fmla="*/ 14035 h 10748"/>
                <a:gd name="csX10" fmla="*/ 26482 w 119700"/>
                <a:gd name="csY10" fmla="*/ 14060 h 10748"/>
                <a:gd name="csX11" fmla="*/ 13384 w 119700"/>
                <a:gd name="csY11" fmla="*/ 11447 h 10748"/>
                <a:gd name="csX12" fmla="*/ 13384 w 119700"/>
                <a:gd name="csY12" fmla="*/ 9123 h 10748"/>
                <a:gd name="csX13" fmla="*/ 10116 w 119700"/>
                <a:gd name="csY13" fmla="*/ 8178 h 10748"/>
                <a:gd name="csX14" fmla="*/ 2925 w 119700"/>
                <a:gd name="csY14" fmla="*/ 3312 h 107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19700" h="10748">
                  <a:moveTo>
                    <a:pt x="2925" y="3312"/>
                  </a:moveTo>
                  <a:cubicBezTo>
                    <a:pt x="8573" y="4018"/>
                    <a:pt x="13083" y="6482"/>
                    <a:pt x="18033" y="9123"/>
                  </a:cubicBezTo>
                  <a:cubicBezTo>
                    <a:pt x="18033" y="9890"/>
                    <a:pt x="18033" y="10657"/>
                    <a:pt x="18033" y="11447"/>
                  </a:cubicBezTo>
                  <a:cubicBezTo>
                    <a:pt x="69806" y="12022"/>
                    <a:pt x="69806" y="12022"/>
                    <a:pt x="122626" y="12609"/>
                  </a:cubicBezTo>
                  <a:cubicBezTo>
                    <a:pt x="122626" y="12993"/>
                    <a:pt x="122626" y="13376"/>
                    <a:pt x="122626" y="13771"/>
                  </a:cubicBezTo>
                  <a:cubicBezTo>
                    <a:pt x="109240" y="13825"/>
                    <a:pt x="95855" y="13866"/>
                    <a:pt x="82470" y="13892"/>
                  </a:cubicBezTo>
                  <a:cubicBezTo>
                    <a:pt x="76254" y="13904"/>
                    <a:pt x="70039" y="13920"/>
                    <a:pt x="63824" y="13947"/>
                  </a:cubicBezTo>
                  <a:cubicBezTo>
                    <a:pt x="57826" y="13972"/>
                    <a:pt x="51828" y="13986"/>
                    <a:pt x="45830" y="13992"/>
                  </a:cubicBezTo>
                  <a:cubicBezTo>
                    <a:pt x="43541" y="13996"/>
                    <a:pt x="41253" y="14004"/>
                    <a:pt x="38964" y="14017"/>
                  </a:cubicBezTo>
                  <a:cubicBezTo>
                    <a:pt x="35759" y="14034"/>
                    <a:pt x="32554" y="14036"/>
                    <a:pt x="29349" y="14035"/>
                  </a:cubicBezTo>
                  <a:cubicBezTo>
                    <a:pt x="28403" y="14043"/>
                    <a:pt x="27457" y="14052"/>
                    <a:pt x="26482" y="14060"/>
                  </a:cubicBezTo>
                  <a:cubicBezTo>
                    <a:pt x="21602" y="14043"/>
                    <a:pt x="17769" y="13659"/>
                    <a:pt x="13384" y="11447"/>
                  </a:cubicBezTo>
                  <a:cubicBezTo>
                    <a:pt x="13384" y="10680"/>
                    <a:pt x="13384" y="9913"/>
                    <a:pt x="13384" y="9123"/>
                  </a:cubicBezTo>
                  <a:cubicBezTo>
                    <a:pt x="12306" y="8811"/>
                    <a:pt x="11227" y="8500"/>
                    <a:pt x="10116" y="8178"/>
                  </a:cubicBezTo>
                  <a:cubicBezTo>
                    <a:pt x="6688" y="6901"/>
                    <a:pt x="5184" y="6073"/>
                    <a:pt x="2925" y="3312"/>
                  </a:cubicBezTo>
                  <a:close/>
                </a:path>
              </a:pathLst>
            </a:custGeom>
            <a:solidFill>
              <a:srgbClr val="C1C2C4"/>
            </a:solidFill>
            <a:ln w="1162" cap="flat">
              <a:noFill/>
              <a:prstDash val="solid"/>
              <a:miter/>
            </a:ln>
          </p:spPr>
          <p:txBody>
            <a:bodyPr/>
            <a:lstStyle/>
            <a:p>
              <a:endParaRPr lang="en-GB"/>
            </a:p>
          </p:txBody>
        </p:sp>
        <p:sp>
          <p:nvSpPr>
            <p:cNvPr id="4002" name="Freeform 4001">
              <a:extLst>
                <a:ext uri="{FF2B5EF4-FFF2-40B4-BE49-F238E27FC236}">
                  <a16:creationId xmlns:a16="http://schemas.microsoft.com/office/drawing/2014/main" id="{B73542D1-06E2-EB31-38AB-8EE84D1CDFFC}"/>
                </a:ext>
              </a:extLst>
            </p:cNvPr>
            <p:cNvSpPr/>
            <p:nvPr/>
          </p:nvSpPr>
          <p:spPr>
            <a:xfrm>
              <a:off x="3865034" y="3824606"/>
              <a:ext cx="41643" cy="36026"/>
            </a:xfrm>
            <a:custGeom>
              <a:avLst/>
              <a:gdLst>
                <a:gd name="csX0" fmla="*/ 44033 w 41643"/>
                <a:gd name="csY0" fmla="*/ 3291 h 36026"/>
                <a:gd name="csX1" fmla="*/ 44178 w 41643"/>
                <a:gd name="csY1" fmla="*/ 10264 h 36026"/>
                <a:gd name="csX2" fmla="*/ 17304 w 41643"/>
                <a:gd name="csY2" fmla="*/ 36993 h 36026"/>
                <a:gd name="csX3" fmla="*/ 3358 w 41643"/>
                <a:gd name="csY3" fmla="*/ 39317 h 36026"/>
                <a:gd name="csX4" fmla="*/ 3358 w 41643"/>
                <a:gd name="csY4" fmla="*/ 36993 h 36026"/>
                <a:gd name="csX5" fmla="*/ 7180 w 41643"/>
                <a:gd name="csY5" fmla="*/ 36008 h 36026"/>
                <a:gd name="csX6" fmla="*/ 27495 w 41643"/>
                <a:gd name="csY6" fmla="*/ 25095 h 36026"/>
                <a:gd name="csX7" fmla="*/ 33283 w 41643"/>
                <a:gd name="csY7" fmla="*/ 19416 h 36026"/>
                <a:gd name="csX8" fmla="*/ 39384 w 41643"/>
                <a:gd name="csY8" fmla="*/ 10264 h 36026"/>
                <a:gd name="csX9" fmla="*/ 44033 w 41643"/>
                <a:gd name="csY9" fmla="*/ 3291 h 360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1643" h="36026">
                  <a:moveTo>
                    <a:pt x="44033" y="3291"/>
                  </a:moveTo>
                  <a:cubicBezTo>
                    <a:pt x="45508" y="6241"/>
                    <a:pt x="45083" y="7137"/>
                    <a:pt x="44178" y="10264"/>
                  </a:cubicBezTo>
                  <a:cubicBezTo>
                    <a:pt x="39758" y="22614"/>
                    <a:pt x="28454" y="30925"/>
                    <a:pt x="17304" y="36993"/>
                  </a:cubicBezTo>
                  <a:cubicBezTo>
                    <a:pt x="12598" y="38830"/>
                    <a:pt x="8435" y="39317"/>
                    <a:pt x="3358" y="39317"/>
                  </a:cubicBezTo>
                  <a:cubicBezTo>
                    <a:pt x="3358" y="38550"/>
                    <a:pt x="3358" y="37783"/>
                    <a:pt x="3358" y="36993"/>
                  </a:cubicBezTo>
                  <a:cubicBezTo>
                    <a:pt x="4619" y="36668"/>
                    <a:pt x="5881" y="36343"/>
                    <a:pt x="7180" y="36008"/>
                  </a:cubicBezTo>
                  <a:cubicBezTo>
                    <a:pt x="18937" y="33103"/>
                    <a:pt x="18937" y="33103"/>
                    <a:pt x="27495" y="25095"/>
                  </a:cubicBezTo>
                  <a:cubicBezTo>
                    <a:pt x="29155" y="22719"/>
                    <a:pt x="31013" y="21207"/>
                    <a:pt x="33283" y="19416"/>
                  </a:cubicBezTo>
                  <a:cubicBezTo>
                    <a:pt x="36672" y="16612"/>
                    <a:pt x="38008" y="14499"/>
                    <a:pt x="39384" y="10264"/>
                  </a:cubicBezTo>
                  <a:cubicBezTo>
                    <a:pt x="40893" y="7913"/>
                    <a:pt x="42435" y="5582"/>
                    <a:pt x="44033" y="3291"/>
                  </a:cubicBezTo>
                  <a:close/>
                </a:path>
              </a:pathLst>
            </a:custGeom>
            <a:solidFill>
              <a:srgbClr val="E2E2E3"/>
            </a:solidFill>
            <a:ln w="1162" cap="flat">
              <a:noFill/>
              <a:prstDash val="solid"/>
              <a:miter/>
            </a:ln>
          </p:spPr>
          <p:txBody>
            <a:bodyPr/>
            <a:lstStyle/>
            <a:p>
              <a:endParaRPr lang="en-GB"/>
            </a:p>
          </p:txBody>
        </p:sp>
        <p:sp>
          <p:nvSpPr>
            <p:cNvPr id="4048" name="Freeform 4047">
              <a:extLst>
                <a:ext uri="{FF2B5EF4-FFF2-40B4-BE49-F238E27FC236}">
                  <a16:creationId xmlns:a16="http://schemas.microsoft.com/office/drawing/2014/main" id="{2759388E-491D-454D-44D4-ACEC3211314A}"/>
                </a:ext>
              </a:extLst>
            </p:cNvPr>
            <p:cNvSpPr/>
            <p:nvPr/>
          </p:nvSpPr>
          <p:spPr>
            <a:xfrm>
              <a:off x="3385023" y="3816471"/>
              <a:ext cx="30262" cy="34778"/>
            </a:xfrm>
            <a:custGeom>
              <a:avLst/>
              <a:gdLst>
                <a:gd name="csX0" fmla="*/ 2957 w 30262"/>
                <a:gd name="csY0" fmla="*/ 3284 h 34778"/>
                <a:gd name="csX1" fmla="*/ 7605 w 30262"/>
                <a:gd name="csY1" fmla="*/ 17230 h 34778"/>
                <a:gd name="csX2" fmla="*/ 9929 w 30262"/>
                <a:gd name="csY2" fmla="*/ 17230 h 34778"/>
                <a:gd name="csX3" fmla="*/ 10660 w 30262"/>
                <a:gd name="csY3" fmla="*/ 19059 h 34778"/>
                <a:gd name="csX4" fmla="*/ 33172 w 30262"/>
                <a:gd name="csY4" fmla="*/ 36986 h 34778"/>
                <a:gd name="csX5" fmla="*/ 18064 w 30262"/>
                <a:gd name="csY5" fmla="*/ 35824 h 34778"/>
                <a:gd name="csX6" fmla="*/ 3247 w 30262"/>
                <a:gd name="csY6" fmla="*/ 15486 h 34778"/>
                <a:gd name="csX7" fmla="*/ 2957 w 30262"/>
                <a:gd name="csY7" fmla="*/ 3284 h 347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0262" h="34778">
                  <a:moveTo>
                    <a:pt x="2957" y="3284"/>
                  </a:moveTo>
                  <a:cubicBezTo>
                    <a:pt x="6195" y="8141"/>
                    <a:pt x="7605" y="11342"/>
                    <a:pt x="7605" y="17230"/>
                  </a:cubicBezTo>
                  <a:cubicBezTo>
                    <a:pt x="8372" y="17230"/>
                    <a:pt x="9139" y="17230"/>
                    <a:pt x="9929" y="17230"/>
                  </a:cubicBezTo>
                  <a:cubicBezTo>
                    <a:pt x="10171" y="17833"/>
                    <a:pt x="10412" y="18437"/>
                    <a:pt x="10660" y="19059"/>
                  </a:cubicBezTo>
                  <a:cubicBezTo>
                    <a:pt x="15250" y="29449"/>
                    <a:pt x="23006" y="32860"/>
                    <a:pt x="33172" y="36986"/>
                  </a:cubicBezTo>
                  <a:cubicBezTo>
                    <a:pt x="28485" y="39330"/>
                    <a:pt x="22851" y="37335"/>
                    <a:pt x="18064" y="35824"/>
                  </a:cubicBezTo>
                  <a:cubicBezTo>
                    <a:pt x="10098" y="31057"/>
                    <a:pt x="5864" y="24208"/>
                    <a:pt x="3247" y="15486"/>
                  </a:cubicBezTo>
                  <a:cubicBezTo>
                    <a:pt x="2839" y="11400"/>
                    <a:pt x="2887" y="7390"/>
                    <a:pt x="2957" y="3284"/>
                  </a:cubicBezTo>
                  <a:close/>
                </a:path>
              </a:pathLst>
            </a:custGeom>
            <a:solidFill>
              <a:srgbClr val="27292C"/>
            </a:solidFill>
            <a:ln w="1162" cap="flat">
              <a:noFill/>
              <a:prstDash val="solid"/>
              <a:miter/>
            </a:ln>
          </p:spPr>
          <p:txBody>
            <a:bodyPr/>
            <a:lstStyle/>
            <a:p>
              <a:endParaRPr lang="en-GB"/>
            </a:p>
          </p:txBody>
        </p:sp>
        <p:sp>
          <p:nvSpPr>
            <p:cNvPr id="4082" name="Freeform 4081">
              <a:extLst>
                <a:ext uri="{FF2B5EF4-FFF2-40B4-BE49-F238E27FC236}">
                  <a16:creationId xmlns:a16="http://schemas.microsoft.com/office/drawing/2014/main" id="{3B8C33AF-9943-4F60-FFBE-BCB15C11FCBA}"/>
                </a:ext>
              </a:extLst>
            </p:cNvPr>
            <p:cNvSpPr/>
            <p:nvPr/>
          </p:nvSpPr>
          <p:spPr>
            <a:xfrm>
              <a:off x="3380924" y="3477126"/>
              <a:ext cx="21576" cy="96457"/>
            </a:xfrm>
            <a:custGeom>
              <a:avLst/>
              <a:gdLst>
                <a:gd name="csX0" fmla="*/ 22176 w 21576"/>
                <a:gd name="csY0" fmla="*/ 2992 h 96457"/>
                <a:gd name="csX1" fmla="*/ 24500 w 21576"/>
                <a:gd name="csY1" fmla="*/ 4154 h 96457"/>
                <a:gd name="csX2" fmla="*/ 22884 w 21576"/>
                <a:gd name="csY2" fmla="*/ 5607 h 96457"/>
                <a:gd name="csX3" fmla="*/ 8230 w 21576"/>
                <a:gd name="csY3" fmla="*/ 30883 h 96457"/>
                <a:gd name="csX4" fmla="*/ 5906 w 21576"/>
                <a:gd name="csY4" fmla="*/ 30883 h 96457"/>
                <a:gd name="csX5" fmla="*/ 4743 w 21576"/>
                <a:gd name="csY5" fmla="*/ 99450 h 96457"/>
                <a:gd name="csX6" fmla="*/ 3581 w 21576"/>
                <a:gd name="csY6" fmla="*/ 99450 h 96457"/>
                <a:gd name="csX7" fmla="*/ 3280 w 21576"/>
                <a:gd name="csY7" fmla="*/ 73232 h 96457"/>
                <a:gd name="csX8" fmla="*/ 3143 w 21576"/>
                <a:gd name="csY8" fmla="*/ 61055 h 96457"/>
                <a:gd name="csX9" fmla="*/ 3014 w 21576"/>
                <a:gd name="csY9" fmla="*/ 47017 h 96457"/>
                <a:gd name="csX10" fmla="*/ 2923 w 21576"/>
                <a:gd name="csY10" fmla="*/ 42654 h 96457"/>
                <a:gd name="csX11" fmla="*/ 7914 w 21576"/>
                <a:gd name="csY11" fmla="*/ 21804 h 96457"/>
                <a:gd name="csX12" fmla="*/ 10585 w 21576"/>
                <a:gd name="csY12" fmla="*/ 16212 h 96457"/>
                <a:gd name="csX13" fmla="*/ 17091 w 21576"/>
                <a:gd name="csY13" fmla="*/ 7858 h 96457"/>
                <a:gd name="csX14" fmla="*/ 19969 w 21576"/>
                <a:gd name="csY14" fmla="*/ 5076 h 96457"/>
                <a:gd name="csX15" fmla="*/ 22176 w 21576"/>
                <a:gd name="csY15" fmla="*/ 2992 h 964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1576" h="96457">
                  <a:moveTo>
                    <a:pt x="22176" y="2992"/>
                  </a:moveTo>
                  <a:cubicBezTo>
                    <a:pt x="22943" y="3376"/>
                    <a:pt x="23710" y="3759"/>
                    <a:pt x="24500" y="4154"/>
                  </a:cubicBezTo>
                  <a:cubicBezTo>
                    <a:pt x="23967" y="4634"/>
                    <a:pt x="23433" y="5113"/>
                    <a:pt x="22884" y="5607"/>
                  </a:cubicBezTo>
                  <a:cubicBezTo>
                    <a:pt x="15059" y="12971"/>
                    <a:pt x="11792" y="20910"/>
                    <a:pt x="8230" y="30883"/>
                  </a:cubicBezTo>
                  <a:cubicBezTo>
                    <a:pt x="7463" y="30883"/>
                    <a:pt x="6696" y="30883"/>
                    <a:pt x="5906" y="30883"/>
                  </a:cubicBezTo>
                  <a:cubicBezTo>
                    <a:pt x="5522" y="53510"/>
                    <a:pt x="5139" y="76137"/>
                    <a:pt x="4743" y="99450"/>
                  </a:cubicBezTo>
                  <a:cubicBezTo>
                    <a:pt x="4360" y="99450"/>
                    <a:pt x="3976" y="99450"/>
                    <a:pt x="3581" y="99450"/>
                  </a:cubicBezTo>
                  <a:cubicBezTo>
                    <a:pt x="3446" y="90711"/>
                    <a:pt x="3343" y="81972"/>
                    <a:pt x="3280" y="73232"/>
                  </a:cubicBezTo>
                  <a:cubicBezTo>
                    <a:pt x="3250" y="69173"/>
                    <a:pt x="3209" y="65114"/>
                    <a:pt x="3143" y="61055"/>
                  </a:cubicBezTo>
                  <a:cubicBezTo>
                    <a:pt x="3067" y="56376"/>
                    <a:pt x="3039" y="51697"/>
                    <a:pt x="3014" y="47017"/>
                  </a:cubicBezTo>
                  <a:cubicBezTo>
                    <a:pt x="2984" y="45577"/>
                    <a:pt x="2954" y="44138"/>
                    <a:pt x="2923" y="42654"/>
                  </a:cubicBezTo>
                  <a:cubicBezTo>
                    <a:pt x="2920" y="34577"/>
                    <a:pt x="3802" y="28821"/>
                    <a:pt x="7914" y="21804"/>
                  </a:cubicBezTo>
                  <a:cubicBezTo>
                    <a:pt x="9488" y="19247"/>
                    <a:pt x="9488" y="19247"/>
                    <a:pt x="10585" y="16212"/>
                  </a:cubicBezTo>
                  <a:cubicBezTo>
                    <a:pt x="12072" y="12583"/>
                    <a:pt x="14271" y="10558"/>
                    <a:pt x="17091" y="7858"/>
                  </a:cubicBezTo>
                  <a:cubicBezTo>
                    <a:pt x="18041" y="6940"/>
                    <a:pt x="18991" y="6022"/>
                    <a:pt x="19969" y="5076"/>
                  </a:cubicBezTo>
                  <a:cubicBezTo>
                    <a:pt x="21061" y="4044"/>
                    <a:pt x="21061" y="4044"/>
                    <a:pt x="22176" y="2992"/>
                  </a:cubicBezTo>
                  <a:close/>
                </a:path>
              </a:pathLst>
            </a:custGeom>
            <a:solidFill>
              <a:srgbClr val="4C5253"/>
            </a:solidFill>
            <a:ln w="1162" cap="flat">
              <a:noFill/>
              <a:prstDash val="solid"/>
              <a:miter/>
            </a:ln>
          </p:spPr>
          <p:txBody>
            <a:bodyPr/>
            <a:lstStyle/>
            <a:p>
              <a:endParaRPr lang="en-GB"/>
            </a:p>
          </p:txBody>
        </p:sp>
        <p:sp>
          <p:nvSpPr>
            <p:cNvPr id="4083" name="Freeform 4082">
              <a:extLst>
                <a:ext uri="{FF2B5EF4-FFF2-40B4-BE49-F238E27FC236}">
                  <a16:creationId xmlns:a16="http://schemas.microsoft.com/office/drawing/2014/main" id="{45F327EC-E056-D39C-B34E-B8CB7F623419}"/>
                </a:ext>
              </a:extLst>
            </p:cNvPr>
            <p:cNvSpPr/>
            <p:nvPr/>
          </p:nvSpPr>
          <p:spPr>
            <a:xfrm>
              <a:off x="3380026" y="3477126"/>
              <a:ext cx="20151" cy="95295"/>
            </a:xfrm>
            <a:custGeom>
              <a:avLst/>
              <a:gdLst>
                <a:gd name="csX0" fmla="*/ 20748 w 20151"/>
                <a:gd name="csY0" fmla="*/ 2992 h 95295"/>
                <a:gd name="csX1" fmla="*/ 23072 w 20151"/>
                <a:gd name="csY1" fmla="*/ 4154 h 95295"/>
                <a:gd name="csX2" fmla="*/ 20948 w 20151"/>
                <a:gd name="csY2" fmla="*/ 6034 h 95295"/>
                <a:gd name="csX3" fmla="*/ 8841 w 20151"/>
                <a:gd name="csY3" fmla="*/ 23606 h 95295"/>
                <a:gd name="csX4" fmla="*/ 6771 w 20151"/>
                <a:gd name="csY4" fmla="*/ 28304 h 95295"/>
                <a:gd name="csX5" fmla="*/ 5270 w 20151"/>
                <a:gd name="csY5" fmla="*/ 37599 h 95295"/>
                <a:gd name="csX6" fmla="*/ 5200 w 20151"/>
                <a:gd name="csY6" fmla="*/ 41687 h 95295"/>
                <a:gd name="csX7" fmla="*/ 5159 w 20151"/>
                <a:gd name="csY7" fmla="*/ 46082 h 95295"/>
                <a:gd name="csX8" fmla="*/ 5091 w 20151"/>
                <a:gd name="csY8" fmla="*/ 50596 h 95295"/>
                <a:gd name="csX9" fmla="*/ 4942 w 20151"/>
                <a:gd name="csY9" fmla="*/ 62449 h 95295"/>
                <a:gd name="csX10" fmla="*/ 4778 w 20151"/>
                <a:gd name="csY10" fmla="*/ 74554 h 95295"/>
                <a:gd name="csX11" fmla="*/ 4478 w 20151"/>
                <a:gd name="csY11" fmla="*/ 98288 h 95295"/>
                <a:gd name="csX12" fmla="*/ 3316 w 20151"/>
                <a:gd name="csY12" fmla="*/ 98288 h 95295"/>
                <a:gd name="csX13" fmla="*/ 3135 w 20151"/>
                <a:gd name="csY13" fmla="*/ 72130 h 95295"/>
                <a:gd name="csX14" fmla="*/ 3053 w 20151"/>
                <a:gd name="csY14" fmla="*/ 59980 h 95295"/>
                <a:gd name="csX15" fmla="*/ 2976 w 20151"/>
                <a:gd name="csY15" fmla="*/ 45969 h 95295"/>
                <a:gd name="csX16" fmla="*/ 2921 w 20151"/>
                <a:gd name="csY16" fmla="*/ 41624 h 95295"/>
                <a:gd name="csX17" fmla="*/ 9417 w 20151"/>
                <a:gd name="csY17" fmla="*/ 13742 h 95295"/>
                <a:gd name="csX18" fmla="*/ 12613 w 20151"/>
                <a:gd name="csY18" fmla="*/ 11127 h 95295"/>
                <a:gd name="csX19" fmla="*/ 17044 w 20151"/>
                <a:gd name="csY19" fmla="*/ 6696 h 95295"/>
                <a:gd name="csX20" fmla="*/ 20748 w 20151"/>
                <a:gd name="csY20" fmla="*/ 2992 h 952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0151" h="95295">
                  <a:moveTo>
                    <a:pt x="20748" y="2992"/>
                  </a:moveTo>
                  <a:cubicBezTo>
                    <a:pt x="21515" y="3376"/>
                    <a:pt x="22282" y="3759"/>
                    <a:pt x="23072" y="4154"/>
                  </a:cubicBezTo>
                  <a:cubicBezTo>
                    <a:pt x="22371" y="4774"/>
                    <a:pt x="21670" y="5395"/>
                    <a:pt x="20948" y="6034"/>
                  </a:cubicBezTo>
                  <a:cubicBezTo>
                    <a:pt x="15121" y="11465"/>
                    <a:pt x="11371" y="16017"/>
                    <a:pt x="8841" y="23606"/>
                  </a:cubicBezTo>
                  <a:cubicBezTo>
                    <a:pt x="7965" y="26235"/>
                    <a:pt x="7965" y="26235"/>
                    <a:pt x="6771" y="28304"/>
                  </a:cubicBezTo>
                  <a:cubicBezTo>
                    <a:pt x="5353" y="31539"/>
                    <a:pt x="5316" y="34069"/>
                    <a:pt x="5270" y="37599"/>
                  </a:cubicBezTo>
                  <a:cubicBezTo>
                    <a:pt x="5247" y="38948"/>
                    <a:pt x="5224" y="40297"/>
                    <a:pt x="5200" y="41687"/>
                  </a:cubicBezTo>
                  <a:cubicBezTo>
                    <a:pt x="5186" y="43137"/>
                    <a:pt x="5173" y="44588"/>
                    <a:pt x="5159" y="46082"/>
                  </a:cubicBezTo>
                  <a:cubicBezTo>
                    <a:pt x="5137" y="47572"/>
                    <a:pt x="5114" y="49061"/>
                    <a:pt x="5091" y="50596"/>
                  </a:cubicBezTo>
                  <a:cubicBezTo>
                    <a:pt x="5031" y="54547"/>
                    <a:pt x="4985" y="58498"/>
                    <a:pt x="4942" y="62449"/>
                  </a:cubicBezTo>
                  <a:cubicBezTo>
                    <a:pt x="4895" y="66484"/>
                    <a:pt x="4836" y="70519"/>
                    <a:pt x="4778" y="74554"/>
                  </a:cubicBezTo>
                  <a:cubicBezTo>
                    <a:pt x="4665" y="82465"/>
                    <a:pt x="4567" y="90376"/>
                    <a:pt x="4478" y="98288"/>
                  </a:cubicBezTo>
                  <a:cubicBezTo>
                    <a:pt x="4095" y="98288"/>
                    <a:pt x="3711" y="98288"/>
                    <a:pt x="3316" y="98288"/>
                  </a:cubicBezTo>
                  <a:cubicBezTo>
                    <a:pt x="3235" y="89568"/>
                    <a:pt x="3173" y="80849"/>
                    <a:pt x="3135" y="72130"/>
                  </a:cubicBezTo>
                  <a:cubicBezTo>
                    <a:pt x="3117" y="68080"/>
                    <a:pt x="3093" y="64030"/>
                    <a:pt x="3053" y="59980"/>
                  </a:cubicBezTo>
                  <a:cubicBezTo>
                    <a:pt x="3007" y="55310"/>
                    <a:pt x="2991" y="50639"/>
                    <a:pt x="2976" y="45969"/>
                  </a:cubicBezTo>
                  <a:cubicBezTo>
                    <a:pt x="2958" y="44535"/>
                    <a:pt x="2940" y="43101"/>
                    <a:pt x="2921" y="41624"/>
                  </a:cubicBezTo>
                  <a:cubicBezTo>
                    <a:pt x="2919" y="31976"/>
                    <a:pt x="3064" y="21507"/>
                    <a:pt x="9417" y="13742"/>
                  </a:cubicBezTo>
                  <a:cubicBezTo>
                    <a:pt x="10472" y="12879"/>
                    <a:pt x="11527" y="12016"/>
                    <a:pt x="12613" y="11127"/>
                  </a:cubicBezTo>
                  <a:cubicBezTo>
                    <a:pt x="14102" y="9663"/>
                    <a:pt x="15579" y="8185"/>
                    <a:pt x="17044" y="6696"/>
                  </a:cubicBezTo>
                  <a:cubicBezTo>
                    <a:pt x="18279" y="5462"/>
                    <a:pt x="19513" y="4227"/>
                    <a:pt x="20748" y="2992"/>
                  </a:cubicBezTo>
                  <a:close/>
                </a:path>
              </a:pathLst>
            </a:custGeom>
            <a:solidFill>
              <a:srgbClr val="767B7D"/>
            </a:solidFill>
            <a:ln w="1162" cap="flat">
              <a:noFill/>
              <a:prstDash val="solid"/>
              <a:miter/>
            </a:ln>
          </p:spPr>
          <p:txBody>
            <a:bodyPr/>
            <a:lstStyle/>
            <a:p>
              <a:endParaRPr lang="en-GB"/>
            </a:p>
          </p:txBody>
        </p:sp>
        <p:sp>
          <p:nvSpPr>
            <p:cNvPr id="4336" name="Freeform 4335">
              <a:extLst>
                <a:ext uri="{FF2B5EF4-FFF2-40B4-BE49-F238E27FC236}">
                  <a16:creationId xmlns:a16="http://schemas.microsoft.com/office/drawing/2014/main" id="{857F31AE-98EA-6D33-391A-BC144756FDDD}"/>
                </a:ext>
              </a:extLst>
            </p:cNvPr>
            <p:cNvSpPr/>
            <p:nvPr/>
          </p:nvSpPr>
          <p:spPr>
            <a:xfrm>
              <a:off x="3393204" y="3559638"/>
              <a:ext cx="106916" cy="4793"/>
            </a:xfrm>
            <a:custGeom>
              <a:avLst/>
              <a:gdLst>
                <a:gd name="csX0" fmla="*/ 4080 w 106916"/>
                <a:gd name="csY0" fmla="*/ 3063 h 4793"/>
                <a:gd name="csX1" fmla="*/ 19188 w 106916"/>
                <a:gd name="csY1" fmla="*/ 3063 h 4793"/>
                <a:gd name="csX2" fmla="*/ 19188 w 106916"/>
                <a:gd name="csY2" fmla="*/ 4225 h 4793"/>
                <a:gd name="csX3" fmla="*/ 6404 w 106916"/>
                <a:gd name="csY3" fmla="*/ 4225 h 4793"/>
                <a:gd name="csX4" fmla="*/ 6404 w 106916"/>
                <a:gd name="csY4" fmla="*/ 6549 h 4793"/>
                <a:gd name="csX5" fmla="*/ 109835 w 106916"/>
                <a:gd name="csY5" fmla="*/ 6549 h 4793"/>
                <a:gd name="csX6" fmla="*/ 109835 w 106916"/>
                <a:gd name="csY6" fmla="*/ 7712 h 4793"/>
                <a:gd name="csX7" fmla="*/ 69044 w 106916"/>
                <a:gd name="csY7" fmla="*/ 7772 h 4793"/>
                <a:gd name="csX8" fmla="*/ 50104 w 106916"/>
                <a:gd name="csY8" fmla="*/ 7799 h 4793"/>
                <a:gd name="csX9" fmla="*/ 31839 w 106916"/>
                <a:gd name="csY9" fmla="*/ 7822 h 4793"/>
                <a:gd name="csX10" fmla="*/ 24858 w 106916"/>
                <a:gd name="csY10" fmla="*/ 7834 h 4793"/>
                <a:gd name="csX11" fmla="*/ 15107 w 106916"/>
                <a:gd name="csY11" fmla="*/ 7843 h 4793"/>
                <a:gd name="csX12" fmla="*/ 12169 w 106916"/>
                <a:gd name="csY12" fmla="*/ 7856 h 4793"/>
                <a:gd name="csX13" fmla="*/ 2918 w 106916"/>
                <a:gd name="csY13" fmla="*/ 6549 h 4793"/>
                <a:gd name="csX14" fmla="*/ 4080 w 106916"/>
                <a:gd name="csY14" fmla="*/ 3063 h 47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06916" h="4793">
                  <a:moveTo>
                    <a:pt x="4080" y="3063"/>
                  </a:moveTo>
                  <a:cubicBezTo>
                    <a:pt x="9066" y="3063"/>
                    <a:pt x="14051" y="3063"/>
                    <a:pt x="19188" y="3063"/>
                  </a:cubicBezTo>
                  <a:cubicBezTo>
                    <a:pt x="19188" y="3447"/>
                    <a:pt x="19188" y="3830"/>
                    <a:pt x="19188" y="4225"/>
                  </a:cubicBezTo>
                  <a:cubicBezTo>
                    <a:pt x="14969" y="4225"/>
                    <a:pt x="10751" y="4225"/>
                    <a:pt x="6404" y="4225"/>
                  </a:cubicBezTo>
                  <a:cubicBezTo>
                    <a:pt x="6404" y="4992"/>
                    <a:pt x="6404" y="5759"/>
                    <a:pt x="6404" y="6549"/>
                  </a:cubicBezTo>
                  <a:cubicBezTo>
                    <a:pt x="40537" y="6549"/>
                    <a:pt x="74669" y="6549"/>
                    <a:pt x="109835" y="6549"/>
                  </a:cubicBezTo>
                  <a:cubicBezTo>
                    <a:pt x="109835" y="6933"/>
                    <a:pt x="109835" y="7316"/>
                    <a:pt x="109835" y="7712"/>
                  </a:cubicBezTo>
                  <a:cubicBezTo>
                    <a:pt x="96238" y="7738"/>
                    <a:pt x="82641" y="7759"/>
                    <a:pt x="69044" y="7772"/>
                  </a:cubicBezTo>
                  <a:cubicBezTo>
                    <a:pt x="62731" y="7778"/>
                    <a:pt x="56418" y="7786"/>
                    <a:pt x="50104" y="7799"/>
                  </a:cubicBezTo>
                  <a:cubicBezTo>
                    <a:pt x="44016" y="7812"/>
                    <a:pt x="37928" y="7819"/>
                    <a:pt x="31839" y="7822"/>
                  </a:cubicBezTo>
                  <a:cubicBezTo>
                    <a:pt x="29512" y="7824"/>
                    <a:pt x="27185" y="7828"/>
                    <a:pt x="24858" y="7834"/>
                  </a:cubicBezTo>
                  <a:cubicBezTo>
                    <a:pt x="21608" y="7843"/>
                    <a:pt x="18358" y="7844"/>
                    <a:pt x="15107" y="7843"/>
                  </a:cubicBezTo>
                  <a:cubicBezTo>
                    <a:pt x="13653" y="7850"/>
                    <a:pt x="13653" y="7850"/>
                    <a:pt x="12169" y="7856"/>
                  </a:cubicBezTo>
                  <a:cubicBezTo>
                    <a:pt x="5507" y="7844"/>
                    <a:pt x="5507" y="7844"/>
                    <a:pt x="2918" y="6549"/>
                  </a:cubicBezTo>
                  <a:cubicBezTo>
                    <a:pt x="3302" y="5399"/>
                    <a:pt x="3685" y="4248"/>
                    <a:pt x="4080" y="3063"/>
                  </a:cubicBezTo>
                  <a:close/>
                </a:path>
              </a:pathLst>
            </a:custGeom>
            <a:solidFill>
              <a:srgbClr val="0E0F12"/>
            </a:solidFill>
            <a:ln w="1162" cap="flat">
              <a:noFill/>
              <a:prstDash val="solid"/>
              <a:miter/>
            </a:ln>
          </p:spPr>
          <p:txBody>
            <a:bodyPr/>
            <a:lstStyle/>
            <a:p>
              <a:endParaRPr lang="en-GB"/>
            </a:p>
          </p:txBody>
        </p:sp>
        <p:sp>
          <p:nvSpPr>
            <p:cNvPr id="4465" name="Freeform 4464">
              <a:extLst>
                <a:ext uri="{FF2B5EF4-FFF2-40B4-BE49-F238E27FC236}">
                  <a16:creationId xmlns:a16="http://schemas.microsoft.com/office/drawing/2014/main" id="{0E361640-B3E9-BF4A-89A1-9E0A7B99CA4A}"/>
                </a:ext>
              </a:extLst>
            </p:cNvPr>
            <p:cNvSpPr/>
            <p:nvPr/>
          </p:nvSpPr>
          <p:spPr>
            <a:xfrm>
              <a:off x="3482162" y="3500101"/>
              <a:ext cx="26094" cy="33969"/>
            </a:xfrm>
            <a:custGeom>
              <a:avLst/>
              <a:gdLst>
                <a:gd name="csX0" fmla="*/ 21695 w 26094"/>
                <a:gd name="csY0" fmla="*/ 3062 h 33969"/>
                <a:gd name="csX1" fmla="*/ 24428 w 26094"/>
                <a:gd name="csY1" fmla="*/ 3012 h 33969"/>
                <a:gd name="csX2" fmla="*/ 29104 w 26094"/>
                <a:gd name="csY2" fmla="*/ 5604 h 33969"/>
                <a:gd name="csX3" fmla="*/ 26004 w 26094"/>
                <a:gd name="csY3" fmla="*/ 5867 h 33969"/>
                <a:gd name="csX4" fmla="*/ 10147 w 26094"/>
                <a:gd name="csY4" fmla="*/ 10906 h 33969"/>
                <a:gd name="csX5" fmla="*/ 8186 w 26094"/>
                <a:gd name="csY5" fmla="*/ 25360 h 33969"/>
                <a:gd name="csX6" fmla="*/ 13996 w 26094"/>
                <a:gd name="csY6" fmla="*/ 34657 h 33969"/>
                <a:gd name="csX7" fmla="*/ 15158 w 26094"/>
                <a:gd name="csY7" fmla="*/ 36982 h 33969"/>
                <a:gd name="csX8" fmla="*/ 5861 w 26094"/>
                <a:gd name="csY8" fmla="*/ 28847 h 33969"/>
                <a:gd name="csX9" fmla="*/ 5861 w 26094"/>
                <a:gd name="csY9" fmla="*/ 26522 h 33969"/>
                <a:gd name="csX10" fmla="*/ 3537 w 26094"/>
                <a:gd name="csY10" fmla="*/ 26522 h 33969"/>
                <a:gd name="csX11" fmla="*/ 5185 w 26094"/>
                <a:gd name="csY11" fmla="*/ 10861 h 33969"/>
                <a:gd name="csX12" fmla="*/ 21695 w 26094"/>
                <a:gd name="csY12" fmla="*/ 3062 h 339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6094" h="33969">
                  <a:moveTo>
                    <a:pt x="21695" y="3062"/>
                  </a:moveTo>
                  <a:cubicBezTo>
                    <a:pt x="23048" y="3037"/>
                    <a:pt x="23048" y="3037"/>
                    <a:pt x="24428" y="3012"/>
                  </a:cubicBezTo>
                  <a:cubicBezTo>
                    <a:pt x="26780" y="3280"/>
                    <a:pt x="26780" y="3280"/>
                    <a:pt x="29104" y="5604"/>
                  </a:cubicBezTo>
                  <a:cubicBezTo>
                    <a:pt x="27569" y="5734"/>
                    <a:pt x="27569" y="5734"/>
                    <a:pt x="26004" y="5867"/>
                  </a:cubicBezTo>
                  <a:cubicBezTo>
                    <a:pt x="17302" y="6522"/>
                    <a:pt x="17302" y="6522"/>
                    <a:pt x="10147" y="10906"/>
                  </a:cubicBezTo>
                  <a:cubicBezTo>
                    <a:pt x="7641" y="16010"/>
                    <a:pt x="6973" y="19786"/>
                    <a:pt x="8186" y="25360"/>
                  </a:cubicBezTo>
                  <a:cubicBezTo>
                    <a:pt x="9803" y="28728"/>
                    <a:pt x="11796" y="31650"/>
                    <a:pt x="13996" y="34657"/>
                  </a:cubicBezTo>
                  <a:cubicBezTo>
                    <a:pt x="14380" y="35424"/>
                    <a:pt x="14763" y="36191"/>
                    <a:pt x="15158" y="36982"/>
                  </a:cubicBezTo>
                  <a:cubicBezTo>
                    <a:pt x="10749" y="35250"/>
                    <a:pt x="8553" y="32693"/>
                    <a:pt x="5861" y="28847"/>
                  </a:cubicBezTo>
                  <a:cubicBezTo>
                    <a:pt x="5861" y="28080"/>
                    <a:pt x="5861" y="27313"/>
                    <a:pt x="5861" y="26522"/>
                  </a:cubicBezTo>
                  <a:cubicBezTo>
                    <a:pt x="5094" y="26522"/>
                    <a:pt x="4327" y="26522"/>
                    <a:pt x="3537" y="26522"/>
                  </a:cubicBezTo>
                  <a:cubicBezTo>
                    <a:pt x="2890" y="20935"/>
                    <a:pt x="2315" y="15873"/>
                    <a:pt x="5185" y="10861"/>
                  </a:cubicBezTo>
                  <a:cubicBezTo>
                    <a:pt x="10322" y="4837"/>
                    <a:pt x="13821" y="3128"/>
                    <a:pt x="21695" y="3062"/>
                  </a:cubicBezTo>
                  <a:close/>
                </a:path>
              </a:pathLst>
            </a:custGeom>
            <a:solidFill>
              <a:srgbClr val="66696C"/>
            </a:solidFill>
            <a:ln w="1162" cap="flat">
              <a:noFill/>
              <a:prstDash val="solid"/>
              <a:miter/>
            </a:ln>
          </p:spPr>
          <p:txBody>
            <a:bodyPr/>
            <a:lstStyle/>
            <a:p>
              <a:endParaRPr lang="en-GB"/>
            </a:p>
          </p:txBody>
        </p:sp>
        <p:sp>
          <p:nvSpPr>
            <p:cNvPr id="4612" name="Freeform 4611">
              <a:extLst>
                <a:ext uri="{FF2B5EF4-FFF2-40B4-BE49-F238E27FC236}">
                  <a16:creationId xmlns:a16="http://schemas.microsoft.com/office/drawing/2014/main" id="{1B1C56D2-B405-E2C6-FCE0-7F15DCA1E661}"/>
                </a:ext>
              </a:extLst>
            </p:cNvPr>
            <p:cNvSpPr/>
            <p:nvPr/>
          </p:nvSpPr>
          <p:spPr>
            <a:xfrm>
              <a:off x="3905986" y="3765337"/>
              <a:ext cx="5672" cy="63917"/>
            </a:xfrm>
            <a:custGeom>
              <a:avLst/>
              <a:gdLst>
                <a:gd name="csX0" fmla="*/ 6570 w 5672"/>
                <a:gd name="csY0" fmla="*/ 3240 h 63917"/>
                <a:gd name="csX1" fmla="*/ 8894 w 5672"/>
                <a:gd name="csY1" fmla="*/ 3240 h 63917"/>
                <a:gd name="csX2" fmla="*/ 8958 w 5672"/>
                <a:gd name="csY2" fmla="*/ 20221 h 63917"/>
                <a:gd name="csX3" fmla="*/ 8982 w 5672"/>
                <a:gd name="csY3" fmla="*/ 25975 h 63917"/>
                <a:gd name="csX4" fmla="*/ 4246 w 5672"/>
                <a:gd name="csY4" fmla="*/ 67158 h 63917"/>
                <a:gd name="csX5" fmla="*/ 4143 w 5672"/>
                <a:gd name="csY5" fmla="*/ 61401 h 63917"/>
                <a:gd name="csX6" fmla="*/ 5889 w 5672"/>
                <a:gd name="csY6" fmla="*/ 44210 h 63917"/>
                <a:gd name="csX7" fmla="*/ 5957 w 5672"/>
                <a:gd name="csY7" fmla="*/ 40649 h 63917"/>
                <a:gd name="csX8" fmla="*/ 6134 w 5672"/>
                <a:gd name="csY8" fmla="*/ 29461 h 63917"/>
                <a:gd name="csX9" fmla="*/ 6271 w 5672"/>
                <a:gd name="csY9" fmla="*/ 21846 h 63917"/>
                <a:gd name="csX10" fmla="*/ 6570 w 5672"/>
                <a:gd name="csY10" fmla="*/ 3240 h 639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672" h="63917">
                  <a:moveTo>
                    <a:pt x="6570" y="3240"/>
                  </a:moveTo>
                  <a:cubicBezTo>
                    <a:pt x="7337" y="3240"/>
                    <a:pt x="8104" y="3240"/>
                    <a:pt x="8894" y="3240"/>
                  </a:cubicBezTo>
                  <a:cubicBezTo>
                    <a:pt x="8924" y="8900"/>
                    <a:pt x="8944" y="14561"/>
                    <a:pt x="8958" y="20221"/>
                  </a:cubicBezTo>
                  <a:cubicBezTo>
                    <a:pt x="8964" y="22139"/>
                    <a:pt x="8972" y="24057"/>
                    <a:pt x="8982" y="25975"/>
                  </a:cubicBezTo>
                  <a:cubicBezTo>
                    <a:pt x="9158" y="60023"/>
                    <a:pt x="9158" y="60023"/>
                    <a:pt x="4246" y="67158"/>
                  </a:cubicBezTo>
                  <a:cubicBezTo>
                    <a:pt x="3084" y="64833"/>
                    <a:pt x="3084" y="64833"/>
                    <a:pt x="4143" y="61401"/>
                  </a:cubicBezTo>
                  <a:cubicBezTo>
                    <a:pt x="5885" y="55725"/>
                    <a:pt x="5819" y="50107"/>
                    <a:pt x="5889" y="44210"/>
                  </a:cubicBezTo>
                  <a:cubicBezTo>
                    <a:pt x="5912" y="43035"/>
                    <a:pt x="5934" y="41860"/>
                    <a:pt x="5957" y="40649"/>
                  </a:cubicBezTo>
                  <a:cubicBezTo>
                    <a:pt x="6027" y="36920"/>
                    <a:pt x="6081" y="33190"/>
                    <a:pt x="6134" y="29461"/>
                  </a:cubicBezTo>
                  <a:cubicBezTo>
                    <a:pt x="6179" y="26922"/>
                    <a:pt x="6224" y="24384"/>
                    <a:pt x="6271" y="21846"/>
                  </a:cubicBezTo>
                  <a:cubicBezTo>
                    <a:pt x="6382" y="15644"/>
                    <a:pt x="6481" y="9442"/>
                    <a:pt x="6570" y="3240"/>
                  </a:cubicBezTo>
                  <a:close/>
                </a:path>
              </a:pathLst>
            </a:custGeom>
            <a:solidFill>
              <a:srgbClr val="E4E6E8"/>
            </a:solidFill>
            <a:ln w="1162" cap="flat">
              <a:noFill/>
              <a:prstDash val="solid"/>
              <a:miter/>
            </a:ln>
          </p:spPr>
          <p:txBody>
            <a:bodyPr/>
            <a:lstStyle/>
            <a:p>
              <a:endParaRPr lang="en-GB"/>
            </a:p>
          </p:txBody>
        </p:sp>
        <p:sp>
          <p:nvSpPr>
            <p:cNvPr id="4617" name="Freeform 4616">
              <a:extLst>
                <a:ext uri="{FF2B5EF4-FFF2-40B4-BE49-F238E27FC236}">
                  <a16:creationId xmlns:a16="http://schemas.microsoft.com/office/drawing/2014/main" id="{21FD2ADF-7159-B3FF-082C-AEF7ED952683}"/>
                </a:ext>
              </a:extLst>
            </p:cNvPr>
            <p:cNvSpPr/>
            <p:nvPr/>
          </p:nvSpPr>
          <p:spPr>
            <a:xfrm>
              <a:off x="3391647" y="3479450"/>
              <a:ext cx="29448" cy="73214"/>
            </a:xfrm>
            <a:custGeom>
              <a:avLst/>
              <a:gdLst>
                <a:gd name="csX0" fmla="*/ 30063 w 29448"/>
                <a:gd name="csY0" fmla="*/ 2994 h 73214"/>
                <a:gd name="csX1" fmla="*/ 32388 w 29448"/>
                <a:gd name="csY1" fmla="*/ 4156 h 73214"/>
                <a:gd name="csX2" fmla="*/ 24543 w 29448"/>
                <a:gd name="csY2" fmla="*/ 8746 h 73214"/>
                <a:gd name="csX3" fmla="*/ 10307 w 29448"/>
                <a:gd name="csY3" fmla="*/ 22750 h 73214"/>
                <a:gd name="csX4" fmla="*/ 7983 w 29448"/>
                <a:gd name="csY4" fmla="*/ 26237 h 73214"/>
                <a:gd name="csX5" fmla="*/ 4932 w 29448"/>
                <a:gd name="csY5" fmla="*/ 59721 h 73214"/>
                <a:gd name="csX6" fmla="*/ 4796 w 29448"/>
                <a:gd name="csY6" fmla="*/ 64553 h 73214"/>
                <a:gd name="csX7" fmla="*/ 4496 w 29448"/>
                <a:gd name="csY7" fmla="*/ 76209 h 73214"/>
                <a:gd name="csX8" fmla="*/ 3334 w 29448"/>
                <a:gd name="csY8" fmla="*/ 76209 h 73214"/>
                <a:gd name="csX9" fmla="*/ 3142 w 29448"/>
                <a:gd name="csY9" fmla="*/ 57916 h 73214"/>
                <a:gd name="csX10" fmla="*/ 3071 w 29448"/>
                <a:gd name="csY10" fmla="*/ 51704 h 73214"/>
                <a:gd name="csX11" fmla="*/ 2994 w 29448"/>
                <a:gd name="csY11" fmla="*/ 42729 h 73214"/>
                <a:gd name="csX12" fmla="*/ 2939 w 29448"/>
                <a:gd name="csY12" fmla="*/ 39966 h 73214"/>
                <a:gd name="csX13" fmla="*/ 6820 w 29448"/>
                <a:gd name="csY13" fmla="*/ 21588 h 73214"/>
                <a:gd name="csX14" fmla="*/ 10307 w 29448"/>
                <a:gd name="csY14" fmla="*/ 19264 h 73214"/>
                <a:gd name="csX15" fmla="*/ 11760 w 29448"/>
                <a:gd name="csY15" fmla="*/ 16649 h 73214"/>
                <a:gd name="csX16" fmla="*/ 30063 w 29448"/>
                <a:gd name="csY16" fmla="*/ 2994 h 732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9448" h="73214">
                  <a:moveTo>
                    <a:pt x="30063" y="2994"/>
                  </a:moveTo>
                  <a:cubicBezTo>
                    <a:pt x="30830" y="3378"/>
                    <a:pt x="31597" y="3761"/>
                    <a:pt x="32388" y="4156"/>
                  </a:cubicBezTo>
                  <a:cubicBezTo>
                    <a:pt x="27130" y="7342"/>
                    <a:pt x="27130" y="7342"/>
                    <a:pt x="24543" y="8746"/>
                  </a:cubicBezTo>
                  <a:cubicBezTo>
                    <a:pt x="17953" y="12339"/>
                    <a:pt x="14032" y="16146"/>
                    <a:pt x="10307" y="22750"/>
                  </a:cubicBezTo>
                  <a:cubicBezTo>
                    <a:pt x="9540" y="23901"/>
                    <a:pt x="8773" y="25051"/>
                    <a:pt x="7983" y="26237"/>
                  </a:cubicBezTo>
                  <a:cubicBezTo>
                    <a:pt x="5386" y="37207"/>
                    <a:pt x="5193" y="48505"/>
                    <a:pt x="4932" y="59721"/>
                  </a:cubicBezTo>
                  <a:cubicBezTo>
                    <a:pt x="4887" y="61332"/>
                    <a:pt x="4842" y="62943"/>
                    <a:pt x="4796" y="64553"/>
                  </a:cubicBezTo>
                  <a:cubicBezTo>
                    <a:pt x="4687" y="68438"/>
                    <a:pt x="4588" y="72323"/>
                    <a:pt x="4496" y="76209"/>
                  </a:cubicBezTo>
                  <a:cubicBezTo>
                    <a:pt x="4113" y="76209"/>
                    <a:pt x="3729" y="76209"/>
                    <a:pt x="3334" y="76209"/>
                  </a:cubicBezTo>
                  <a:cubicBezTo>
                    <a:pt x="3247" y="70111"/>
                    <a:pt x="3184" y="64014"/>
                    <a:pt x="3142" y="57916"/>
                  </a:cubicBezTo>
                  <a:cubicBezTo>
                    <a:pt x="3125" y="55845"/>
                    <a:pt x="3101" y="53775"/>
                    <a:pt x="3071" y="51704"/>
                  </a:cubicBezTo>
                  <a:cubicBezTo>
                    <a:pt x="3028" y="48713"/>
                    <a:pt x="3009" y="45721"/>
                    <a:pt x="2994" y="42729"/>
                  </a:cubicBezTo>
                  <a:cubicBezTo>
                    <a:pt x="2976" y="41817"/>
                    <a:pt x="2958" y="40905"/>
                    <a:pt x="2939" y="39966"/>
                  </a:cubicBezTo>
                  <a:cubicBezTo>
                    <a:pt x="2937" y="33498"/>
                    <a:pt x="3850" y="27412"/>
                    <a:pt x="6820" y="21588"/>
                  </a:cubicBezTo>
                  <a:cubicBezTo>
                    <a:pt x="7971" y="20821"/>
                    <a:pt x="9121" y="20054"/>
                    <a:pt x="10307" y="19264"/>
                  </a:cubicBezTo>
                  <a:cubicBezTo>
                    <a:pt x="10786" y="18401"/>
                    <a:pt x="11266" y="17538"/>
                    <a:pt x="11760" y="16649"/>
                  </a:cubicBezTo>
                  <a:cubicBezTo>
                    <a:pt x="16155" y="9741"/>
                    <a:pt x="22375" y="5557"/>
                    <a:pt x="30063" y="2994"/>
                  </a:cubicBezTo>
                  <a:close/>
                </a:path>
              </a:pathLst>
            </a:custGeom>
            <a:solidFill>
              <a:srgbClr val="87898C"/>
            </a:solidFill>
            <a:ln w="1162" cap="flat">
              <a:noFill/>
              <a:prstDash val="solid"/>
              <a:miter/>
            </a:ln>
          </p:spPr>
          <p:txBody>
            <a:bodyPr/>
            <a:lstStyle/>
            <a:p>
              <a:endParaRPr lang="en-GB"/>
            </a:p>
          </p:txBody>
        </p:sp>
        <p:sp>
          <p:nvSpPr>
            <p:cNvPr id="4684" name="Freeform 4683">
              <a:extLst>
                <a:ext uri="{FF2B5EF4-FFF2-40B4-BE49-F238E27FC236}">
                  <a16:creationId xmlns:a16="http://schemas.microsoft.com/office/drawing/2014/main" id="{19E76968-108F-3392-A124-7DB53AF0CC94}"/>
                </a:ext>
              </a:extLst>
            </p:cNvPr>
            <p:cNvSpPr/>
            <p:nvPr/>
          </p:nvSpPr>
          <p:spPr>
            <a:xfrm>
              <a:off x="3805764" y="3469758"/>
              <a:ext cx="81349" cy="8529"/>
            </a:xfrm>
            <a:custGeom>
              <a:avLst/>
              <a:gdLst>
                <a:gd name="csX0" fmla="*/ 3272 w 81349"/>
                <a:gd name="csY0" fmla="*/ 3381 h 8529"/>
                <a:gd name="csX1" fmla="*/ 29156 w 81349"/>
                <a:gd name="csY1" fmla="*/ 3200 h 8529"/>
                <a:gd name="csX2" fmla="*/ 41177 w 81349"/>
                <a:gd name="csY2" fmla="*/ 3118 h 8529"/>
                <a:gd name="csX3" fmla="*/ 55024 w 81349"/>
                <a:gd name="csY3" fmla="*/ 3041 h 8529"/>
                <a:gd name="csX4" fmla="*/ 59346 w 81349"/>
                <a:gd name="csY4" fmla="*/ 2986 h 8529"/>
                <a:gd name="csX5" fmla="*/ 82879 w 81349"/>
                <a:gd name="csY5" fmla="*/ 9410 h 8529"/>
                <a:gd name="csX6" fmla="*/ 84622 w 81349"/>
                <a:gd name="csY6" fmla="*/ 11516 h 8529"/>
                <a:gd name="csX7" fmla="*/ 70209 w 81349"/>
                <a:gd name="csY7" fmla="*/ 7703 h 8529"/>
                <a:gd name="csX8" fmla="*/ 47079 w 81349"/>
                <a:gd name="csY8" fmla="*/ 5338 h 8529"/>
                <a:gd name="csX9" fmla="*/ 43279 w 81349"/>
                <a:gd name="csY9" fmla="*/ 5264 h 8529"/>
                <a:gd name="csX10" fmla="*/ 31309 w 81349"/>
                <a:gd name="csY10" fmla="*/ 5052 h 8529"/>
                <a:gd name="csX11" fmla="*/ 23174 w 81349"/>
                <a:gd name="csY11" fmla="*/ 4900 h 8529"/>
                <a:gd name="csX12" fmla="*/ 3272 w 81349"/>
                <a:gd name="csY12" fmla="*/ 4543 h 8529"/>
                <a:gd name="csX13" fmla="*/ 3272 w 81349"/>
                <a:gd name="csY13" fmla="*/ 3381 h 85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81349" h="8529">
                  <a:moveTo>
                    <a:pt x="3272" y="3381"/>
                  </a:moveTo>
                  <a:cubicBezTo>
                    <a:pt x="11900" y="3300"/>
                    <a:pt x="20527" y="3238"/>
                    <a:pt x="29156" y="3200"/>
                  </a:cubicBezTo>
                  <a:cubicBezTo>
                    <a:pt x="33163" y="3182"/>
                    <a:pt x="37170" y="3158"/>
                    <a:pt x="41177" y="3118"/>
                  </a:cubicBezTo>
                  <a:cubicBezTo>
                    <a:pt x="45792" y="3073"/>
                    <a:pt x="50408" y="3056"/>
                    <a:pt x="55024" y="3041"/>
                  </a:cubicBezTo>
                  <a:cubicBezTo>
                    <a:pt x="57163" y="3014"/>
                    <a:pt x="57163" y="3014"/>
                    <a:pt x="59346" y="2986"/>
                  </a:cubicBezTo>
                  <a:cubicBezTo>
                    <a:pt x="68312" y="2984"/>
                    <a:pt x="75842" y="3253"/>
                    <a:pt x="82879" y="9410"/>
                  </a:cubicBezTo>
                  <a:cubicBezTo>
                    <a:pt x="83454" y="10105"/>
                    <a:pt x="84029" y="10800"/>
                    <a:pt x="84622" y="11516"/>
                  </a:cubicBezTo>
                  <a:cubicBezTo>
                    <a:pt x="79677" y="10599"/>
                    <a:pt x="74997" y="9220"/>
                    <a:pt x="70209" y="7703"/>
                  </a:cubicBezTo>
                  <a:cubicBezTo>
                    <a:pt x="62529" y="5578"/>
                    <a:pt x="54993" y="5465"/>
                    <a:pt x="47079" y="5338"/>
                  </a:cubicBezTo>
                  <a:cubicBezTo>
                    <a:pt x="45825" y="5313"/>
                    <a:pt x="44571" y="5289"/>
                    <a:pt x="43279" y="5264"/>
                  </a:cubicBezTo>
                  <a:cubicBezTo>
                    <a:pt x="39289" y="5189"/>
                    <a:pt x="35299" y="5120"/>
                    <a:pt x="31309" y="5052"/>
                  </a:cubicBezTo>
                  <a:cubicBezTo>
                    <a:pt x="28597" y="5001"/>
                    <a:pt x="25885" y="4951"/>
                    <a:pt x="23174" y="4900"/>
                  </a:cubicBezTo>
                  <a:cubicBezTo>
                    <a:pt x="16540" y="4775"/>
                    <a:pt x="9906" y="4657"/>
                    <a:pt x="3272" y="4543"/>
                  </a:cubicBezTo>
                  <a:cubicBezTo>
                    <a:pt x="3272" y="4160"/>
                    <a:pt x="3272" y="3776"/>
                    <a:pt x="3272" y="3381"/>
                  </a:cubicBezTo>
                  <a:close/>
                </a:path>
              </a:pathLst>
            </a:custGeom>
            <a:solidFill>
              <a:srgbClr val="181A1F"/>
            </a:solidFill>
            <a:ln w="1162" cap="flat">
              <a:noFill/>
              <a:prstDash val="solid"/>
              <a:miter/>
            </a:ln>
          </p:spPr>
          <p:txBody>
            <a:bodyPr/>
            <a:lstStyle/>
            <a:p>
              <a:endParaRPr lang="en-GB"/>
            </a:p>
          </p:txBody>
        </p:sp>
        <p:sp>
          <p:nvSpPr>
            <p:cNvPr id="4711" name="Freeform 4710">
              <a:extLst>
                <a:ext uri="{FF2B5EF4-FFF2-40B4-BE49-F238E27FC236}">
                  <a16:creationId xmlns:a16="http://schemas.microsoft.com/office/drawing/2014/main" id="{37AD3DA0-F747-C623-7FAF-7492C0B9DBE8}"/>
                </a:ext>
              </a:extLst>
            </p:cNvPr>
            <p:cNvSpPr/>
            <p:nvPr/>
          </p:nvSpPr>
          <p:spPr>
            <a:xfrm>
              <a:off x="3429571" y="3505017"/>
              <a:ext cx="11281" cy="25567"/>
            </a:xfrm>
            <a:custGeom>
              <a:avLst/>
              <a:gdLst>
                <a:gd name="csX0" fmla="*/ 14239 w 11281"/>
                <a:gd name="csY0" fmla="*/ 3016 h 25567"/>
                <a:gd name="csX1" fmla="*/ 14239 w 11281"/>
                <a:gd name="csY1" fmla="*/ 6502 h 25567"/>
                <a:gd name="csX2" fmla="*/ 9591 w 11281"/>
                <a:gd name="csY2" fmla="*/ 8827 h 25567"/>
                <a:gd name="csX3" fmla="*/ 9300 w 11281"/>
                <a:gd name="csY3" fmla="*/ 15582 h 25567"/>
                <a:gd name="csX4" fmla="*/ 9137 w 11281"/>
                <a:gd name="csY4" fmla="*/ 19381 h 25567"/>
                <a:gd name="csX5" fmla="*/ 11933 w 11281"/>
                <a:gd name="csY5" fmla="*/ 24820 h 25567"/>
                <a:gd name="csX6" fmla="*/ 14239 w 11281"/>
                <a:gd name="csY6" fmla="*/ 26259 h 25567"/>
                <a:gd name="csX7" fmla="*/ 14239 w 11281"/>
                <a:gd name="csY7" fmla="*/ 28583 h 25567"/>
                <a:gd name="csX8" fmla="*/ 3780 w 11281"/>
                <a:gd name="csY8" fmla="*/ 23935 h 25567"/>
                <a:gd name="csX9" fmla="*/ 4929 w 11281"/>
                <a:gd name="csY9" fmla="*/ 6543 h 25567"/>
                <a:gd name="csX10" fmla="*/ 14239 w 11281"/>
                <a:gd name="csY10" fmla="*/ 3016 h 255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281" h="25567">
                  <a:moveTo>
                    <a:pt x="14239" y="3016"/>
                  </a:moveTo>
                  <a:cubicBezTo>
                    <a:pt x="14239" y="4167"/>
                    <a:pt x="14239" y="5317"/>
                    <a:pt x="14239" y="6502"/>
                  </a:cubicBezTo>
                  <a:cubicBezTo>
                    <a:pt x="11938" y="7653"/>
                    <a:pt x="11938" y="7653"/>
                    <a:pt x="9591" y="8827"/>
                  </a:cubicBezTo>
                  <a:cubicBezTo>
                    <a:pt x="9465" y="11077"/>
                    <a:pt x="9375" y="13329"/>
                    <a:pt x="9300" y="15582"/>
                  </a:cubicBezTo>
                  <a:cubicBezTo>
                    <a:pt x="9246" y="16836"/>
                    <a:pt x="9192" y="18089"/>
                    <a:pt x="9137" y="19381"/>
                  </a:cubicBezTo>
                  <a:cubicBezTo>
                    <a:pt x="9230" y="22911"/>
                    <a:pt x="9230" y="22911"/>
                    <a:pt x="11933" y="24820"/>
                  </a:cubicBezTo>
                  <a:cubicBezTo>
                    <a:pt x="12694" y="25295"/>
                    <a:pt x="13455" y="25770"/>
                    <a:pt x="14239" y="26259"/>
                  </a:cubicBezTo>
                  <a:cubicBezTo>
                    <a:pt x="14239" y="27026"/>
                    <a:pt x="14239" y="27793"/>
                    <a:pt x="14239" y="28583"/>
                  </a:cubicBezTo>
                  <a:cubicBezTo>
                    <a:pt x="9800" y="27966"/>
                    <a:pt x="6987" y="27128"/>
                    <a:pt x="3780" y="23935"/>
                  </a:cubicBezTo>
                  <a:cubicBezTo>
                    <a:pt x="2710" y="18342"/>
                    <a:pt x="2314" y="11742"/>
                    <a:pt x="4929" y="6543"/>
                  </a:cubicBezTo>
                  <a:cubicBezTo>
                    <a:pt x="8038" y="3222"/>
                    <a:pt x="9652" y="3016"/>
                    <a:pt x="14239" y="3016"/>
                  </a:cubicBezTo>
                  <a:close/>
                </a:path>
              </a:pathLst>
            </a:custGeom>
            <a:solidFill>
              <a:srgbClr val="091018"/>
            </a:solidFill>
            <a:ln w="1162" cap="flat">
              <a:noFill/>
              <a:prstDash val="solid"/>
              <a:miter/>
            </a:ln>
          </p:spPr>
          <p:txBody>
            <a:bodyPr/>
            <a:lstStyle/>
            <a:p>
              <a:endParaRPr lang="en-GB"/>
            </a:p>
          </p:txBody>
        </p:sp>
        <p:sp>
          <p:nvSpPr>
            <p:cNvPr id="4757" name="Freeform 4756">
              <a:extLst>
                <a:ext uri="{FF2B5EF4-FFF2-40B4-BE49-F238E27FC236}">
                  <a16:creationId xmlns:a16="http://schemas.microsoft.com/office/drawing/2014/main" id="{EF985B29-B16B-C505-1C4F-D55E0D8369B5}"/>
                </a:ext>
              </a:extLst>
            </p:cNvPr>
            <p:cNvSpPr/>
            <p:nvPr/>
          </p:nvSpPr>
          <p:spPr>
            <a:xfrm>
              <a:off x="3541958" y="3511990"/>
              <a:ext cx="32830" cy="25046"/>
            </a:xfrm>
            <a:custGeom>
              <a:avLst/>
              <a:gdLst>
                <a:gd name="csX0" fmla="*/ 33287 w 32830"/>
                <a:gd name="csY0" fmla="*/ 3022 h 25046"/>
                <a:gd name="csX1" fmla="*/ 35901 w 32830"/>
                <a:gd name="csY1" fmla="*/ 9777 h 25046"/>
                <a:gd name="csX2" fmla="*/ 29873 w 32830"/>
                <a:gd name="csY2" fmla="*/ 24304 h 25046"/>
                <a:gd name="csX3" fmla="*/ 15382 w 32830"/>
                <a:gd name="csY3" fmla="*/ 27958 h 25046"/>
                <a:gd name="csX4" fmla="*/ 5395 w 32830"/>
                <a:gd name="csY4" fmla="*/ 22778 h 25046"/>
                <a:gd name="csX5" fmla="*/ 3071 w 32830"/>
                <a:gd name="csY5" fmla="*/ 16968 h 25046"/>
                <a:gd name="csX6" fmla="*/ 9113 w 32830"/>
                <a:gd name="csY6" fmla="*/ 21094 h 25046"/>
                <a:gd name="csX7" fmla="*/ 19341 w 32830"/>
                <a:gd name="csY7" fmla="*/ 23214 h 25046"/>
                <a:gd name="csX8" fmla="*/ 23699 w 32830"/>
                <a:gd name="csY8" fmla="*/ 23241 h 25046"/>
                <a:gd name="csX9" fmla="*/ 29655 w 32830"/>
                <a:gd name="csY9" fmla="*/ 21226 h 25046"/>
                <a:gd name="csX10" fmla="*/ 32778 w 32830"/>
                <a:gd name="csY10" fmla="*/ 9196 h 25046"/>
                <a:gd name="csX11" fmla="*/ 33073 w 32830"/>
                <a:gd name="csY11" fmla="*/ 5696 h 25046"/>
                <a:gd name="csX12" fmla="*/ 33287 w 32830"/>
                <a:gd name="csY12" fmla="*/ 3022 h 250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830" h="25046">
                  <a:moveTo>
                    <a:pt x="33287" y="3022"/>
                  </a:moveTo>
                  <a:cubicBezTo>
                    <a:pt x="35611" y="5346"/>
                    <a:pt x="35611" y="5346"/>
                    <a:pt x="35901" y="9777"/>
                  </a:cubicBezTo>
                  <a:cubicBezTo>
                    <a:pt x="35688" y="16016"/>
                    <a:pt x="34262" y="19799"/>
                    <a:pt x="29873" y="24304"/>
                  </a:cubicBezTo>
                  <a:cubicBezTo>
                    <a:pt x="25264" y="28036"/>
                    <a:pt x="21183" y="28301"/>
                    <a:pt x="15382" y="27958"/>
                  </a:cubicBezTo>
                  <a:cubicBezTo>
                    <a:pt x="11085" y="27201"/>
                    <a:pt x="8550" y="25772"/>
                    <a:pt x="5395" y="22778"/>
                  </a:cubicBezTo>
                  <a:cubicBezTo>
                    <a:pt x="3797" y="19583"/>
                    <a:pt x="3797" y="19583"/>
                    <a:pt x="3071" y="16968"/>
                  </a:cubicBezTo>
                  <a:cubicBezTo>
                    <a:pt x="7435" y="18924"/>
                    <a:pt x="7435" y="18924"/>
                    <a:pt x="9113" y="21094"/>
                  </a:cubicBezTo>
                  <a:cubicBezTo>
                    <a:pt x="12355" y="23703"/>
                    <a:pt x="15259" y="23240"/>
                    <a:pt x="19341" y="23214"/>
                  </a:cubicBezTo>
                  <a:cubicBezTo>
                    <a:pt x="20779" y="23223"/>
                    <a:pt x="22217" y="23232"/>
                    <a:pt x="23699" y="23241"/>
                  </a:cubicBezTo>
                  <a:cubicBezTo>
                    <a:pt x="27402" y="23092"/>
                    <a:pt x="27402" y="23092"/>
                    <a:pt x="29655" y="21226"/>
                  </a:cubicBezTo>
                  <a:cubicBezTo>
                    <a:pt x="32213" y="17443"/>
                    <a:pt x="32413" y="13630"/>
                    <a:pt x="32778" y="9196"/>
                  </a:cubicBezTo>
                  <a:cubicBezTo>
                    <a:pt x="32876" y="8041"/>
                    <a:pt x="32973" y="6886"/>
                    <a:pt x="33073" y="5696"/>
                  </a:cubicBezTo>
                  <a:cubicBezTo>
                    <a:pt x="33179" y="4372"/>
                    <a:pt x="33179" y="4372"/>
                    <a:pt x="33287" y="3022"/>
                  </a:cubicBezTo>
                  <a:close/>
                </a:path>
              </a:pathLst>
            </a:custGeom>
            <a:solidFill>
              <a:srgbClr val="4D5053"/>
            </a:solidFill>
            <a:ln w="1162" cap="flat">
              <a:noFill/>
              <a:prstDash val="solid"/>
              <a:miter/>
            </a:ln>
          </p:spPr>
          <p:txBody>
            <a:bodyPr/>
            <a:lstStyle/>
            <a:p>
              <a:endParaRPr lang="en-GB"/>
            </a:p>
          </p:txBody>
        </p:sp>
        <p:sp>
          <p:nvSpPr>
            <p:cNvPr id="4885" name="Freeform 4884">
              <a:extLst>
                <a:ext uri="{FF2B5EF4-FFF2-40B4-BE49-F238E27FC236}">
                  <a16:creationId xmlns:a16="http://schemas.microsoft.com/office/drawing/2014/main" id="{0FE601F2-BCE8-BBC0-2EBD-B41E94FB2636}"/>
                </a:ext>
              </a:extLst>
            </p:cNvPr>
            <p:cNvSpPr/>
            <p:nvPr/>
          </p:nvSpPr>
          <p:spPr>
            <a:xfrm>
              <a:off x="3424314" y="3508503"/>
              <a:ext cx="36294" cy="29710"/>
            </a:xfrm>
            <a:custGeom>
              <a:avLst/>
              <a:gdLst>
                <a:gd name="csX0" fmla="*/ 5538 w 36294"/>
                <a:gd name="csY0" fmla="*/ 3019 h 29710"/>
                <a:gd name="csX1" fmla="*/ 6555 w 36294"/>
                <a:gd name="csY1" fmla="*/ 11517 h 29710"/>
                <a:gd name="csX2" fmla="*/ 10187 w 36294"/>
                <a:gd name="csY2" fmla="*/ 23938 h 29710"/>
                <a:gd name="csX3" fmla="*/ 12184 w 36294"/>
                <a:gd name="csY3" fmla="*/ 26366 h 29710"/>
                <a:gd name="csX4" fmla="*/ 26125 w 36294"/>
                <a:gd name="csY4" fmla="*/ 29213 h 29710"/>
                <a:gd name="csX5" fmla="*/ 39240 w 36294"/>
                <a:gd name="csY5" fmla="*/ 21613 h 29710"/>
                <a:gd name="csX6" fmla="*/ 38146 w 36294"/>
                <a:gd name="csY6" fmla="*/ 23779 h 29710"/>
                <a:gd name="csX7" fmla="*/ 35826 w 36294"/>
                <a:gd name="csY7" fmla="*/ 28804 h 29710"/>
                <a:gd name="csX8" fmla="*/ 31105 w 36294"/>
                <a:gd name="csY8" fmla="*/ 32073 h 29710"/>
                <a:gd name="csX9" fmla="*/ 12461 w 36294"/>
                <a:gd name="csY9" fmla="*/ 30161 h 29710"/>
                <a:gd name="csX10" fmla="*/ 3500 w 36294"/>
                <a:gd name="csY10" fmla="*/ 20551 h 29710"/>
                <a:gd name="csX11" fmla="*/ 2996 w 36294"/>
                <a:gd name="csY11" fmla="*/ 11590 h 29710"/>
                <a:gd name="csX12" fmla="*/ 2946 w 36294"/>
                <a:gd name="csY12" fmla="*/ 8203 h 29710"/>
                <a:gd name="csX13" fmla="*/ 5538 w 36294"/>
                <a:gd name="csY13" fmla="*/ 3019 h 297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6294" h="29710">
                  <a:moveTo>
                    <a:pt x="5538" y="3019"/>
                  </a:moveTo>
                  <a:cubicBezTo>
                    <a:pt x="7050" y="6042"/>
                    <a:pt x="6692" y="8149"/>
                    <a:pt x="6555" y="11517"/>
                  </a:cubicBezTo>
                  <a:cubicBezTo>
                    <a:pt x="6514" y="16712"/>
                    <a:pt x="6715" y="19846"/>
                    <a:pt x="10187" y="23938"/>
                  </a:cubicBezTo>
                  <a:cubicBezTo>
                    <a:pt x="11175" y="25140"/>
                    <a:pt x="11175" y="25140"/>
                    <a:pt x="12184" y="26366"/>
                  </a:cubicBezTo>
                  <a:cubicBezTo>
                    <a:pt x="16521" y="29998"/>
                    <a:pt x="20673" y="29348"/>
                    <a:pt x="26125" y="29213"/>
                  </a:cubicBezTo>
                  <a:cubicBezTo>
                    <a:pt x="31799" y="28282"/>
                    <a:pt x="35270" y="25643"/>
                    <a:pt x="39240" y="21613"/>
                  </a:cubicBezTo>
                  <a:cubicBezTo>
                    <a:pt x="38879" y="22328"/>
                    <a:pt x="38518" y="23042"/>
                    <a:pt x="38146" y="23779"/>
                  </a:cubicBezTo>
                  <a:cubicBezTo>
                    <a:pt x="37327" y="25432"/>
                    <a:pt x="36553" y="27108"/>
                    <a:pt x="35826" y="28804"/>
                  </a:cubicBezTo>
                  <a:cubicBezTo>
                    <a:pt x="34592" y="30910"/>
                    <a:pt x="34592" y="30910"/>
                    <a:pt x="31105" y="32073"/>
                  </a:cubicBezTo>
                  <a:cubicBezTo>
                    <a:pt x="24453" y="32977"/>
                    <a:pt x="18492" y="33421"/>
                    <a:pt x="12461" y="30161"/>
                  </a:cubicBezTo>
                  <a:cubicBezTo>
                    <a:pt x="4999" y="24358"/>
                    <a:pt x="4999" y="24358"/>
                    <a:pt x="3500" y="20551"/>
                  </a:cubicBezTo>
                  <a:cubicBezTo>
                    <a:pt x="3146" y="17549"/>
                    <a:pt x="3016" y="14614"/>
                    <a:pt x="2996" y="11590"/>
                  </a:cubicBezTo>
                  <a:cubicBezTo>
                    <a:pt x="2979" y="10472"/>
                    <a:pt x="2963" y="9355"/>
                    <a:pt x="2946" y="8203"/>
                  </a:cubicBezTo>
                  <a:cubicBezTo>
                    <a:pt x="3214" y="5343"/>
                    <a:pt x="3214" y="5343"/>
                    <a:pt x="5538" y="3019"/>
                  </a:cubicBezTo>
                  <a:close/>
                </a:path>
              </a:pathLst>
            </a:custGeom>
            <a:solidFill>
              <a:srgbClr val="A7A9A9"/>
            </a:solidFill>
            <a:ln w="1162" cap="flat">
              <a:noFill/>
              <a:prstDash val="solid"/>
              <a:miter/>
            </a:ln>
          </p:spPr>
          <p:txBody>
            <a:bodyPr/>
            <a:lstStyle/>
            <a:p>
              <a:endParaRPr lang="en-GB"/>
            </a:p>
          </p:txBody>
        </p:sp>
        <p:sp>
          <p:nvSpPr>
            <p:cNvPr id="4917" name="Freeform 4916">
              <a:extLst>
                <a:ext uri="{FF2B5EF4-FFF2-40B4-BE49-F238E27FC236}">
                  <a16:creationId xmlns:a16="http://schemas.microsoft.com/office/drawing/2014/main" id="{D916C72B-8701-2D47-F3E1-CCACCBB030F9}"/>
                </a:ext>
              </a:extLst>
            </p:cNvPr>
            <p:cNvSpPr/>
            <p:nvPr/>
          </p:nvSpPr>
          <p:spPr>
            <a:xfrm>
              <a:off x="3486176" y="3613290"/>
              <a:ext cx="90647" cy="14913"/>
            </a:xfrm>
            <a:custGeom>
              <a:avLst/>
              <a:gdLst>
                <a:gd name="csX0" fmla="*/ 33861 w 90647"/>
                <a:gd name="csY0" fmla="*/ 3169 h 14913"/>
                <a:gd name="csX1" fmla="*/ 39053 w 90647"/>
                <a:gd name="csY1" fmla="*/ 3209 h 14913"/>
                <a:gd name="csX2" fmla="*/ 52620 w 90647"/>
                <a:gd name="csY2" fmla="*/ 3439 h 14913"/>
                <a:gd name="csX3" fmla="*/ 66503 w 90647"/>
                <a:gd name="csY3" fmla="*/ 3623 h 14913"/>
                <a:gd name="csX4" fmla="*/ 93671 w 90647"/>
                <a:gd name="csY4" fmla="*/ 4077 h 14913"/>
                <a:gd name="csX5" fmla="*/ 93671 w 90647"/>
                <a:gd name="csY5" fmla="*/ 5239 h 14913"/>
                <a:gd name="csX6" fmla="*/ 90774 w 90647"/>
                <a:gd name="csY6" fmla="*/ 5260 h 14913"/>
                <a:gd name="csX7" fmla="*/ 63789 w 90647"/>
                <a:gd name="csY7" fmla="*/ 5513 h 14913"/>
                <a:gd name="csX8" fmla="*/ 49915 w 90647"/>
                <a:gd name="csY8" fmla="*/ 5642 h 14913"/>
                <a:gd name="csX9" fmla="*/ 36532 w 90647"/>
                <a:gd name="csY9" fmla="*/ 5778 h 14913"/>
                <a:gd name="csX10" fmla="*/ 31420 w 90647"/>
                <a:gd name="csY10" fmla="*/ 5818 h 14913"/>
                <a:gd name="csX11" fmla="*/ 24274 w 90647"/>
                <a:gd name="csY11" fmla="*/ 5899 h 14913"/>
                <a:gd name="csX12" fmla="*/ 20161 w 90647"/>
                <a:gd name="csY12" fmla="*/ 5938 h 14913"/>
                <a:gd name="csX13" fmla="*/ 16969 w 90647"/>
                <a:gd name="csY13" fmla="*/ 6402 h 14913"/>
                <a:gd name="csX14" fmla="*/ 14645 w 90647"/>
                <a:gd name="csY14" fmla="*/ 9888 h 14913"/>
                <a:gd name="csX15" fmla="*/ 8834 w 90647"/>
                <a:gd name="csY15" fmla="*/ 13374 h 14913"/>
                <a:gd name="csX16" fmla="*/ 3024 w 90647"/>
                <a:gd name="csY16" fmla="*/ 18023 h 14913"/>
                <a:gd name="csX17" fmla="*/ 33861 w 90647"/>
                <a:gd name="csY17" fmla="*/ 3169 h 149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90647" h="14913">
                  <a:moveTo>
                    <a:pt x="33861" y="3169"/>
                  </a:moveTo>
                  <a:cubicBezTo>
                    <a:pt x="35592" y="3187"/>
                    <a:pt x="37323" y="3200"/>
                    <a:pt x="39053" y="3209"/>
                  </a:cubicBezTo>
                  <a:cubicBezTo>
                    <a:pt x="43577" y="3245"/>
                    <a:pt x="48097" y="3336"/>
                    <a:pt x="52620" y="3439"/>
                  </a:cubicBezTo>
                  <a:cubicBezTo>
                    <a:pt x="57247" y="3535"/>
                    <a:pt x="61875" y="3577"/>
                    <a:pt x="66503" y="3623"/>
                  </a:cubicBezTo>
                  <a:cubicBezTo>
                    <a:pt x="75560" y="3723"/>
                    <a:pt x="84615" y="3881"/>
                    <a:pt x="93671" y="4077"/>
                  </a:cubicBezTo>
                  <a:cubicBezTo>
                    <a:pt x="93671" y="4461"/>
                    <a:pt x="93671" y="4844"/>
                    <a:pt x="93671" y="5239"/>
                  </a:cubicBezTo>
                  <a:cubicBezTo>
                    <a:pt x="92715" y="5246"/>
                    <a:pt x="91759" y="5253"/>
                    <a:pt x="90774" y="5260"/>
                  </a:cubicBezTo>
                  <a:cubicBezTo>
                    <a:pt x="81779" y="5327"/>
                    <a:pt x="72784" y="5411"/>
                    <a:pt x="63789" y="5513"/>
                  </a:cubicBezTo>
                  <a:cubicBezTo>
                    <a:pt x="59164" y="5565"/>
                    <a:pt x="54540" y="5611"/>
                    <a:pt x="49915" y="5642"/>
                  </a:cubicBezTo>
                  <a:cubicBezTo>
                    <a:pt x="45454" y="5672"/>
                    <a:pt x="40993" y="5719"/>
                    <a:pt x="36532" y="5778"/>
                  </a:cubicBezTo>
                  <a:cubicBezTo>
                    <a:pt x="34828" y="5797"/>
                    <a:pt x="33124" y="5811"/>
                    <a:pt x="31420" y="5818"/>
                  </a:cubicBezTo>
                  <a:cubicBezTo>
                    <a:pt x="29037" y="5829"/>
                    <a:pt x="26656" y="5861"/>
                    <a:pt x="24274" y="5899"/>
                  </a:cubicBezTo>
                  <a:cubicBezTo>
                    <a:pt x="22917" y="5912"/>
                    <a:pt x="21559" y="5925"/>
                    <a:pt x="20161" y="5938"/>
                  </a:cubicBezTo>
                  <a:cubicBezTo>
                    <a:pt x="19107" y="6091"/>
                    <a:pt x="18054" y="6244"/>
                    <a:pt x="16969" y="6402"/>
                  </a:cubicBezTo>
                  <a:cubicBezTo>
                    <a:pt x="15819" y="8127"/>
                    <a:pt x="15819" y="8127"/>
                    <a:pt x="14645" y="9888"/>
                  </a:cubicBezTo>
                  <a:cubicBezTo>
                    <a:pt x="12727" y="11081"/>
                    <a:pt x="10787" y="12239"/>
                    <a:pt x="8834" y="13374"/>
                  </a:cubicBezTo>
                  <a:cubicBezTo>
                    <a:pt x="6876" y="14897"/>
                    <a:pt x="4934" y="16440"/>
                    <a:pt x="3024" y="18023"/>
                  </a:cubicBezTo>
                  <a:cubicBezTo>
                    <a:pt x="9214" y="4084"/>
                    <a:pt x="20120" y="2761"/>
                    <a:pt x="33861" y="3169"/>
                  </a:cubicBezTo>
                  <a:close/>
                </a:path>
              </a:pathLst>
            </a:custGeom>
            <a:solidFill>
              <a:srgbClr val="E7E8E8"/>
            </a:solidFill>
            <a:ln w="1162" cap="flat">
              <a:noFill/>
              <a:prstDash val="solid"/>
              <a:miter/>
            </a:ln>
          </p:spPr>
          <p:txBody>
            <a:bodyPr/>
            <a:lstStyle/>
            <a:p>
              <a:endParaRPr lang="en-GB"/>
            </a:p>
          </p:txBody>
        </p:sp>
        <p:sp>
          <p:nvSpPr>
            <p:cNvPr id="4988" name="Freeform 4987">
              <a:extLst>
                <a:ext uri="{FF2B5EF4-FFF2-40B4-BE49-F238E27FC236}">
                  <a16:creationId xmlns:a16="http://schemas.microsoft.com/office/drawing/2014/main" id="{AEBA343C-7ADB-3AB9-C6D0-D3D3A118CA9D}"/>
                </a:ext>
              </a:extLst>
            </p:cNvPr>
            <p:cNvSpPr/>
            <p:nvPr/>
          </p:nvSpPr>
          <p:spPr>
            <a:xfrm>
              <a:off x="3445501" y="3504781"/>
              <a:ext cx="13231" cy="25966"/>
            </a:xfrm>
            <a:custGeom>
              <a:avLst/>
              <a:gdLst>
                <a:gd name="csX0" fmla="*/ 2962 w 13231"/>
                <a:gd name="csY0" fmla="*/ 3252 h 25966"/>
                <a:gd name="csX1" fmla="*/ 13276 w 13231"/>
                <a:gd name="csY1" fmla="*/ 5504 h 25966"/>
                <a:gd name="csX2" fmla="*/ 15746 w 13231"/>
                <a:gd name="csY2" fmla="*/ 19522 h 25966"/>
                <a:gd name="csX3" fmla="*/ 9935 w 13231"/>
                <a:gd name="csY3" fmla="*/ 28819 h 25966"/>
                <a:gd name="csX4" fmla="*/ 2962 w 13231"/>
                <a:gd name="csY4" fmla="*/ 28819 h 25966"/>
                <a:gd name="csX5" fmla="*/ 6957 w 13231"/>
                <a:gd name="csY5" fmla="*/ 25187 h 25966"/>
                <a:gd name="csX6" fmla="*/ 12318 w 13231"/>
                <a:gd name="csY6" fmla="*/ 16117 h 25966"/>
                <a:gd name="csX7" fmla="*/ 9717 w 13231"/>
                <a:gd name="csY7" fmla="*/ 9716 h 25966"/>
                <a:gd name="csX8" fmla="*/ 2962 w 13231"/>
                <a:gd name="csY8" fmla="*/ 5576 h 25966"/>
                <a:gd name="csX9" fmla="*/ 2962 w 13231"/>
                <a:gd name="csY9" fmla="*/ 3252 h 259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231" h="25966">
                  <a:moveTo>
                    <a:pt x="2962" y="3252"/>
                  </a:moveTo>
                  <a:cubicBezTo>
                    <a:pt x="7489" y="2726"/>
                    <a:pt x="9443" y="2921"/>
                    <a:pt x="13276" y="5504"/>
                  </a:cubicBezTo>
                  <a:cubicBezTo>
                    <a:pt x="16607" y="10304"/>
                    <a:pt x="16529" y="13852"/>
                    <a:pt x="15746" y="19522"/>
                  </a:cubicBezTo>
                  <a:cubicBezTo>
                    <a:pt x="14631" y="23466"/>
                    <a:pt x="13383" y="26479"/>
                    <a:pt x="9935" y="28819"/>
                  </a:cubicBezTo>
                  <a:cubicBezTo>
                    <a:pt x="6231" y="29037"/>
                    <a:pt x="6231" y="29037"/>
                    <a:pt x="2962" y="28819"/>
                  </a:cubicBezTo>
                  <a:cubicBezTo>
                    <a:pt x="4124" y="26495"/>
                    <a:pt x="4124" y="26495"/>
                    <a:pt x="6957" y="25187"/>
                  </a:cubicBezTo>
                  <a:cubicBezTo>
                    <a:pt x="10649" y="22485"/>
                    <a:pt x="11433" y="20517"/>
                    <a:pt x="12318" y="16117"/>
                  </a:cubicBezTo>
                  <a:cubicBezTo>
                    <a:pt x="12246" y="13166"/>
                    <a:pt x="11546" y="12005"/>
                    <a:pt x="9717" y="9716"/>
                  </a:cubicBezTo>
                  <a:cubicBezTo>
                    <a:pt x="6695" y="6559"/>
                    <a:pt x="6695" y="6559"/>
                    <a:pt x="2962" y="5576"/>
                  </a:cubicBezTo>
                  <a:cubicBezTo>
                    <a:pt x="2962" y="4809"/>
                    <a:pt x="2962" y="4042"/>
                    <a:pt x="2962" y="3252"/>
                  </a:cubicBezTo>
                  <a:close/>
                </a:path>
              </a:pathLst>
            </a:custGeom>
            <a:solidFill>
              <a:srgbClr val="080F14"/>
            </a:solidFill>
            <a:ln w="1162" cap="flat">
              <a:noFill/>
              <a:prstDash val="solid"/>
              <a:miter/>
            </a:ln>
          </p:spPr>
          <p:txBody>
            <a:bodyPr/>
            <a:lstStyle/>
            <a:p>
              <a:endParaRPr lang="en-GB"/>
            </a:p>
          </p:txBody>
        </p:sp>
        <p:sp>
          <p:nvSpPr>
            <p:cNvPr id="5072" name="Freeform 5071">
              <a:extLst>
                <a:ext uri="{FF2B5EF4-FFF2-40B4-BE49-F238E27FC236}">
                  <a16:creationId xmlns:a16="http://schemas.microsoft.com/office/drawing/2014/main" id="{ACB1B3BC-27F4-9092-729C-E076DA02385B}"/>
                </a:ext>
              </a:extLst>
            </p:cNvPr>
            <p:cNvSpPr/>
            <p:nvPr/>
          </p:nvSpPr>
          <p:spPr>
            <a:xfrm>
              <a:off x="3390880" y="3479281"/>
              <a:ext cx="27891" cy="28060"/>
            </a:xfrm>
            <a:custGeom>
              <a:avLst/>
              <a:gdLst>
                <a:gd name="csX0" fmla="*/ 30830 w 27891"/>
                <a:gd name="csY0" fmla="*/ 3163 h 28060"/>
                <a:gd name="csX1" fmla="*/ 24729 w 27891"/>
                <a:gd name="csY1" fmla="*/ 7594 h 28060"/>
                <a:gd name="csX2" fmla="*/ 11437 w 27891"/>
                <a:gd name="csY2" fmla="*/ 19215 h 28060"/>
                <a:gd name="csX3" fmla="*/ 9912 w 27891"/>
                <a:gd name="csY3" fmla="*/ 21757 h 28060"/>
                <a:gd name="csX4" fmla="*/ 7588 w 27891"/>
                <a:gd name="csY4" fmla="*/ 21757 h 28060"/>
                <a:gd name="csX5" fmla="*/ 6425 w 27891"/>
                <a:gd name="csY5" fmla="*/ 27568 h 28060"/>
                <a:gd name="csX6" fmla="*/ 4101 w 27891"/>
                <a:gd name="csY6" fmla="*/ 27568 h 28060"/>
                <a:gd name="csX7" fmla="*/ 2939 w 27891"/>
                <a:gd name="csY7" fmla="*/ 31055 h 28060"/>
                <a:gd name="csX8" fmla="*/ 13398 w 27891"/>
                <a:gd name="csY8" fmla="*/ 8974 h 28060"/>
                <a:gd name="csX9" fmla="*/ 30830 w 27891"/>
                <a:gd name="csY9" fmla="*/ 3163 h 280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7891" h="28060">
                  <a:moveTo>
                    <a:pt x="30830" y="3163"/>
                  </a:moveTo>
                  <a:cubicBezTo>
                    <a:pt x="29290" y="6244"/>
                    <a:pt x="27898" y="6361"/>
                    <a:pt x="24729" y="7594"/>
                  </a:cubicBezTo>
                  <a:cubicBezTo>
                    <a:pt x="18595" y="10223"/>
                    <a:pt x="14898" y="13447"/>
                    <a:pt x="11437" y="19215"/>
                  </a:cubicBezTo>
                  <a:cubicBezTo>
                    <a:pt x="10934" y="20054"/>
                    <a:pt x="10430" y="20893"/>
                    <a:pt x="9912" y="21757"/>
                  </a:cubicBezTo>
                  <a:cubicBezTo>
                    <a:pt x="9145" y="21757"/>
                    <a:pt x="8378" y="21757"/>
                    <a:pt x="7588" y="21757"/>
                  </a:cubicBezTo>
                  <a:cubicBezTo>
                    <a:pt x="7204" y="23675"/>
                    <a:pt x="6821" y="25592"/>
                    <a:pt x="6425" y="27568"/>
                  </a:cubicBezTo>
                  <a:cubicBezTo>
                    <a:pt x="5658" y="27568"/>
                    <a:pt x="4891" y="27568"/>
                    <a:pt x="4101" y="27568"/>
                  </a:cubicBezTo>
                  <a:cubicBezTo>
                    <a:pt x="3718" y="28719"/>
                    <a:pt x="3334" y="29869"/>
                    <a:pt x="2939" y="31055"/>
                  </a:cubicBezTo>
                  <a:cubicBezTo>
                    <a:pt x="3963" y="23116"/>
                    <a:pt x="7653" y="14564"/>
                    <a:pt x="13398" y="8974"/>
                  </a:cubicBezTo>
                  <a:cubicBezTo>
                    <a:pt x="19027" y="5088"/>
                    <a:pt x="23783" y="2260"/>
                    <a:pt x="30830" y="3163"/>
                  </a:cubicBezTo>
                  <a:close/>
                </a:path>
              </a:pathLst>
            </a:custGeom>
            <a:solidFill>
              <a:srgbClr val="383A3D"/>
            </a:solidFill>
            <a:ln w="1162" cap="flat">
              <a:noFill/>
              <a:prstDash val="solid"/>
              <a:miter/>
            </a:ln>
          </p:spPr>
          <p:txBody>
            <a:bodyPr/>
            <a:lstStyle/>
            <a:p>
              <a:endParaRPr lang="en-GB"/>
            </a:p>
          </p:txBody>
        </p:sp>
        <p:sp>
          <p:nvSpPr>
            <p:cNvPr id="5549" name="Freeform 5548">
              <a:extLst>
                <a:ext uri="{FF2B5EF4-FFF2-40B4-BE49-F238E27FC236}">
                  <a16:creationId xmlns:a16="http://schemas.microsoft.com/office/drawing/2014/main" id="{AF952A2E-6249-2F17-5D20-3605FBEE9812}"/>
                </a:ext>
              </a:extLst>
            </p:cNvPr>
            <p:cNvSpPr/>
            <p:nvPr/>
          </p:nvSpPr>
          <p:spPr>
            <a:xfrm>
              <a:off x="3428068" y="3497893"/>
              <a:ext cx="36108" cy="29205"/>
            </a:xfrm>
            <a:custGeom>
              <a:avLst/>
              <a:gdLst>
                <a:gd name="csX0" fmla="*/ 24901 w 36108"/>
                <a:gd name="csY0" fmla="*/ 4397 h 29205"/>
                <a:gd name="csX1" fmla="*/ 38992 w 36108"/>
                <a:gd name="csY1" fmla="*/ 17108 h 29205"/>
                <a:gd name="csX2" fmla="*/ 36668 w 36108"/>
                <a:gd name="csY2" fmla="*/ 32216 h 29205"/>
                <a:gd name="csX3" fmla="*/ 35942 w 36108"/>
                <a:gd name="csY3" fmla="*/ 23210 h 29205"/>
                <a:gd name="csX4" fmla="*/ 29604 w 36108"/>
                <a:gd name="csY4" fmla="*/ 10907 h 29205"/>
                <a:gd name="csX5" fmla="*/ 15699 w 36108"/>
                <a:gd name="csY5" fmla="*/ 6349 h 29205"/>
                <a:gd name="csX6" fmla="*/ 7614 w 36108"/>
                <a:gd name="csY6" fmla="*/ 10136 h 29205"/>
                <a:gd name="csX7" fmla="*/ 4927 w 36108"/>
                <a:gd name="csY7" fmla="*/ 12097 h 29205"/>
                <a:gd name="csX8" fmla="*/ 2966 w 36108"/>
                <a:gd name="csY8" fmla="*/ 13622 h 29205"/>
                <a:gd name="csX9" fmla="*/ 11464 w 36108"/>
                <a:gd name="csY9" fmla="*/ 4107 h 29205"/>
                <a:gd name="csX10" fmla="*/ 24901 w 36108"/>
                <a:gd name="csY10" fmla="*/ 4397 h 292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6108" h="29205">
                  <a:moveTo>
                    <a:pt x="24901" y="4397"/>
                  </a:moveTo>
                  <a:cubicBezTo>
                    <a:pt x="30028" y="7576"/>
                    <a:pt x="36233" y="11591"/>
                    <a:pt x="38992" y="17108"/>
                  </a:cubicBezTo>
                  <a:cubicBezTo>
                    <a:pt x="39316" y="22717"/>
                    <a:pt x="38709" y="26986"/>
                    <a:pt x="36668" y="32216"/>
                  </a:cubicBezTo>
                  <a:cubicBezTo>
                    <a:pt x="35545" y="28849"/>
                    <a:pt x="35578" y="26850"/>
                    <a:pt x="35942" y="23210"/>
                  </a:cubicBezTo>
                  <a:cubicBezTo>
                    <a:pt x="36046" y="17624"/>
                    <a:pt x="33276" y="14846"/>
                    <a:pt x="29604" y="10907"/>
                  </a:cubicBezTo>
                  <a:cubicBezTo>
                    <a:pt x="25161" y="7060"/>
                    <a:pt x="21637" y="6195"/>
                    <a:pt x="15699" y="6349"/>
                  </a:cubicBezTo>
                  <a:cubicBezTo>
                    <a:pt x="12373" y="6788"/>
                    <a:pt x="10273" y="8141"/>
                    <a:pt x="7614" y="10136"/>
                  </a:cubicBezTo>
                  <a:cubicBezTo>
                    <a:pt x="6728" y="10783"/>
                    <a:pt x="5841" y="11430"/>
                    <a:pt x="4927" y="12097"/>
                  </a:cubicBezTo>
                  <a:cubicBezTo>
                    <a:pt x="4280" y="12600"/>
                    <a:pt x="3633" y="13103"/>
                    <a:pt x="2966" y="13622"/>
                  </a:cubicBezTo>
                  <a:cubicBezTo>
                    <a:pt x="5014" y="9053"/>
                    <a:pt x="6969" y="6415"/>
                    <a:pt x="11464" y="4107"/>
                  </a:cubicBezTo>
                  <a:cubicBezTo>
                    <a:pt x="16425" y="2607"/>
                    <a:pt x="20020" y="2594"/>
                    <a:pt x="24901" y="4397"/>
                  </a:cubicBezTo>
                  <a:close/>
                </a:path>
              </a:pathLst>
            </a:custGeom>
            <a:solidFill>
              <a:srgbClr val="94979A"/>
            </a:solidFill>
            <a:ln w="1162" cap="flat">
              <a:noFill/>
              <a:prstDash val="solid"/>
              <a:miter/>
            </a:ln>
          </p:spPr>
          <p:txBody>
            <a:bodyPr/>
            <a:lstStyle/>
            <a:p>
              <a:endParaRPr lang="en-GB"/>
            </a:p>
          </p:txBody>
        </p:sp>
        <p:sp>
          <p:nvSpPr>
            <p:cNvPr id="5915" name="Freeform 5914">
              <a:extLst>
                <a:ext uri="{FF2B5EF4-FFF2-40B4-BE49-F238E27FC236}">
                  <a16:creationId xmlns:a16="http://schemas.microsoft.com/office/drawing/2014/main" id="{96AC148E-F658-0AB1-A272-682F6AC44CAF}"/>
                </a:ext>
              </a:extLst>
            </p:cNvPr>
            <p:cNvSpPr/>
            <p:nvPr/>
          </p:nvSpPr>
          <p:spPr>
            <a:xfrm>
              <a:off x="3387394" y="3839714"/>
              <a:ext cx="31377" cy="19519"/>
            </a:xfrm>
            <a:custGeom>
              <a:avLst/>
              <a:gdLst>
                <a:gd name="csX0" fmla="*/ 2912 w 31377"/>
                <a:gd name="csY0" fmla="*/ 3304 h 19519"/>
                <a:gd name="csX1" fmla="*/ 16740 w 31377"/>
                <a:gd name="csY1" fmla="*/ 11725 h 19519"/>
                <a:gd name="csX2" fmla="*/ 28479 w 31377"/>
                <a:gd name="csY2" fmla="*/ 18412 h 19519"/>
                <a:gd name="csX3" fmla="*/ 28479 w 31377"/>
                <a:gd name="csY3" fmla="*/ 20736 h 19519"/>
                <a:gd name="csX4" fmla="*/ 34290 w 31377"/>
                <a:gd name="csY4" fmla="*/ 21898 h 19519"/>
                <a:gd name="csX5" fmla="*/ 26972 w 31377"/>
                <a:gd name="csY5" fmla="*/ 22148 h 19519"/>
                <a:gd name="csX6" fmla="*/ 2912 w 31377"/>
                <a:gd name="csY6" fmla="*/ 3304 h 1951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377" h="19519">
                  <a:moveTo>
                    <a:pt x="2912" y="3304"/>
                  </a:moveTo>
                  <a:cubicBezTo>
                    <a:pt x="9037" y="4682"/>
                    <a:pt x="12276" y="7597"/>
                    <a:pt x="16740" y="11725"/>
                  </a:cubicBezTo>
                  <a:cubicBezTo>
                    <a:pt x="20362" y="14748"/>
                    <a:pt x="24184" y="16494"/>
                    <a:pt x="28479" y="18412"/>
                  </a:cubicBezTo>
                  <a:cubicBezTo>
                    <a:pt x="28479" y="19179"/>
                    <a:pt x="28479" y="19946"/>
                    <a:pt x="28479" y="20736"/>
                  </a:cubicBezTo>
                  <a:cubicBezTo>
                    <a:pt x="31355" y="21311"/>
                    <a:pt x="31355" y="21311"/>
                    <a:pt x="34290" y="21898"/>
                  </a:cubicBezTo>
                  <a:cubicBezTo>
                    <a:pt x="31354" y="22982"/>
                    <a:pt x="29977" y="23175"/>
                    <a:pt x="26972" y="22148"/>
                  </a:cubicBezTo>
                  <a:cubicBezTo>
                    <a:pt x="17389" y="17158"/>
                    <a:pt x="9500" y="11951"/>
                    <a:pt x="2912" y="3304"/>
                  </a:cubicBezTo>
                  <a:close/>
                </a:path>
              </a:pathLst>
            </a:custGeom>
            <a:solidFill>
              <a:srgbClr val="DDDEDD"/>
            </a:solidFill>
            <a:ln w="1162" cap="flat">
              <a:noFill/>
              <a:prstDash val="solid"/>
              <a:miter/>
            </a:ln>
          </p:spPr>
          <p:txBody>
            <a:bodyPr/>
            <a:lstStyle/>
            <a:p>
              <a:endParaRPr lang="en-GB"/>
            </a:p>
          </p:txBody>
        </p:sp>
        <p:sp>
          <p:nvSpPr>
            <p:cNvPr id="6725" name="Freeform 6724">
              <a:extLst>
                <a:ext uri="{FF2B5EF4-FFF2-40B4-BE49-F238E27FC236}">
                  <a16:creationId xmlns:a16="http://schemas.microsoft.com/office/drawing/2014/main" id="{2B9A14A3-554A-BBD1-9C78-CC3781C8A727}"/>
                </a:ext>
              </a:extLst>
            </p:cNvPr>
            <p:cNvSpPr/>
            <p:nvPr/>
          </p:nvSpPr>
          <p:spPr>
            <a:xfrm>
              <a:off x="3378096" y="3816471"/>
              <a:ext cx="12783" cy="24404"/>
            </a:xfrm>
            <a:custGeom>
              <a:avLst/>
              <a:gdLst>
                <a:gd name="csX0" fmla="*/ 2904 w 12783"/>
                <a:gd name="csY0" fmla="*/ 3284 h 24404"/>
                <a:gd name="csX1" fmla="*/ 6390 w 12783"/>
                <a:gd name="csY1" fmla="*/ 11419 h 24404"/>
                <a:gd name="csX2" fmla="*/ 8715 w 12783"/>
                <a:gd name="csY2" fmla="*/ 11419 h 24404"/>
                <a:gd name="csX3" fmla="*/ 12274 w 12783"/>
                <a:gd name="csY3" fmla="*/ 18247 h 24404"/>
                <a:gd name="csX4" fmla="*/ 14276 w 12783"/>
                <a:gd name="csY4" fmla="*/ 22087 h 24404"/>
                <a:gd name="csX5" fmla="*/ 15688 w 12783"/>
                <a:gd name="csY5" fmla="*/ 25365 h 24404"/>
                <a:gd name="csX6" fmla="*/ 14525 w 12783"/>
                <a:gd name="csY6" fmla="*/ 27689 h 24404"/>
                <a:gd name="csX7" fmla="*/ 2904 w 12783"/>
                <a:gd name="csY7" fmla="*/ 3284 h 244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783" h="24404">
                  <a:moveTo>
                    <a:pt x="2904" y="3284"/>
                  </a:moveTo>
                  <a:cubicBezTo>
                    <a:pt x="5646" y="6026"/>
                    <a:pt x="5799" y="7676"/>
                    <a:pt x="6390" y="11419"/>
                  </a:cubicBezTo>
                  <a:cubicBezTo>
                    <a:pt x="7157" y="11419"/>
                    <a:pt x="7924" y="11419"/>
                    <a:pt x="8715" y="11419"/>
                  </a:cubicBezTo>
                  <a:cubicBezTo>
                    <a:pt x="9912" y="13689"/>
                    <a:pt x="11096" y="15966"/>
                    <a:pt x="12274" y="18247"/>
                  </a:cubicBezTo>
                  <a:cubicBezTo>
                    <a:pt x="12934" y="19514"/>
                    <a:pt x="13595" y="20781"/>
                    <a:pt x="14276" y="22087"/>
                  </a:cubicBezTo>
                  <a:cubicBezTo>
                    <a:pt x="14742" y="23169"/>
                    <a:pt x="15208" y="24250"/>
                    <a:pt x="15688" y="25365"/>
                  </a:cubicBezTo>
                  <a:cubicBezTo>
                    <a:pt x="15304" y="26132"/>
                    <a:pt x="14921" y="26899"/>
                    <a:pt x="14525" y="27689"/>
                  </a:cubicBezTo>
                  <a:cubicBezTo>
                    <a:pt x="6771" y="20796"/>
                    <a:pt x="3639" y="13578"/>
                    <a:pt x="2904" y="3284"/>
                  </a:cubicBezTo>
                  <a:close/>
                </a:path>
              </a:pathLst>
            </a:custGeom>
            <a:solidFill>
              <a:srgbClr val="CCCCCD"/>
            </a:solidFill>
            <a:ln w="1162" cap="flat">
              <a:noFill/>
              <a:prstDash val="solid"/>
              <a:miter/>
            </a:ln>
          </p:spPr>
          <p:txBody>
            <a:bodyPr/>
            <a:lstStyle/>
            <a:p>
              <a:endParaRPr lang="en-GB"/>
            </a:p>
          </p:txBody>
        </p:sp>
        <p:sp>
          <p:nvSpPr>
            <p:cNvPr id="6896" name="Freeform 6895">
              <a:extLst>
                <a:ext uri="{FF2B5EF4-FFF2-40B4-BE49-F238E27FC236}">
                  <a16:creationId xmlns:a16="http://schemas.microsoft.com/office/drawing/2014/main" id="{82D31FD5-FD8D-0903-B84A-81CD3BDF2C9C}"/>
                </a:ext>
              </a:extLst>
            </p:cNvPr>
            <p:cNvSpPr/>
            <p:nvPr/>
          </p:nvSpPr>
          <p:spPr>
            <a:xfrm>
              <a:off x="3880141" y="3828092"/>
              <a:ext cx="16269" cy="18594"/>
            </a:xfrm>
            <a:custGeom>
              <a:avLst/>
              <a:gdLst>
                <a:gd name="csX0" fmla="*/ 16131 w 16269"/>
                <a:gd name="csY0" fmla="*/ 3294 h 18594"/>
                <a:gd name="csX1" fmla="*/ 18455 w 16269"/>
                <a:gd name="csY1" fmla="*/ 3294 h 18594"/>
                <a:gd name="csX2" fmla="*/ 19617 w 16269"/>
                <a:gd name="csY2" fmla="*/ 11429 h 18594"/>
                <a:gd name="csX3" fmla="*/ 16131 w 16269"/>
                <a:gd name="csY3" fmla="*/ 12591 h 18594"/>
                <a:gd name="csX4" fmla="*/ 15186 w 16269"/>
                <a:gd name="csY4" fmla="*/ 14698 h 18594"/>
                <a:gd name="csX5" fmla="*/ 6833 w 16269"/>
                <a:gd name="csY5" fmla="*/ 21888 h 18594"/>
                <a:gd name="csX6" fmla="*/ 6833 w 16269"/>
                <a:gd name="csY6" fmla="*/ 18402 h 18594"/>
                <a:gd name="csX7" fmla="*/ 3347 w 16269"/>
                <a:gd name="csY7" fmla="*/ 17240 h 18594"/>
                <a:gd name="csX8" fmla="*/ 12354 w 16269"/>
                <a:gd name="csY8" fmla="*/ 12228 h 18594"/>
                <a:gd name="csX9" fmla="*/ 15913 w 16269"/>
                <a:gd name="csY9" fmla="*/ 6563 h 18594"/>
                <a:gd name="csX10" fmla="*/ 16131 w 16269"/>
                <a:gd name="csY10" fmla="*/ 3294 h 185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269" h="18594">
                  <a:moveTo>
                    <a:pt x="16131" y="3294"/>
                  </a:moveTo>
                  <a:cubicBezTo>
                    <a:pt x="16898" y="3294"/>
                    <a:pt x="17665" y="3294"/>
                    <a:pt x="18455" y="3294"/>
                  </a:cubicBezTo>
                  <a:cubicBezTo>
                    <a:pt x="18838" y="5979"/>
                    <a:pt x="19222" y="8663"/>
                    <a:pt x="19617" y="11429"/>
                  </a:cubicBezTo>
                  <a:cubicBezTo>
                    <a:pt x="18466" y="11812"/>
                    <a:pt x="17316" y="12196"/>
                    <a:pt x="16131" y="12591"/>
                  </a:cubicBezTo>
                  <a:cubicBezTo>
                    <a:pt x="15819" y="13286"/>
                    <a:pt x="15507" y="13981"/>
                    <a:pt x="15186" y="14698"/>
                  </a:cubicBezTo>
                  <a:cubicBezTo>
                    <a:pt x="13216" y="18327"/>
                    <a:pt x="10303" y="19776"/>
                    <a:pt x="6833" y="21888"/>
                  </a:cubicBezTo>
                  <a:cubicBezTo>
                    <a:pt x="6833" y="20738"/>
                    <a:pt x="6833" y="19587"/>
                    <a:pt x="6833" y="18402"/>
                  </a:cubicBezTo>
                  <a:cubicBezTo>
                    <a:pt x="5683" y="18018"/>
                    <a:pt x="4532" y="17635"/>
                    <a:pt x="3347" y="17240"/>
                  </a:cubicBezTo>
                  <a:cubicBezTo>
                    <a:pt x="6321" y="15455"/>
                    <a:pt x="9221" y="13723"/>
                    <a:pt x="12354" y="12228"/>
                  </a:cubicBezTo>
                  <a:cubicBezTo>
                    <a:pt x="15344" y="10412"/>
                    <a:pt x="15344" y="10412"/>
                    <a:pt x="15913" y="6563"/>
                  </a:cubicBezTo>
                  <a:cubicBezTo>
                    <a:pt x="16021" y="4945"/>
                    <a:pt x="16021" y="4945"/>
                    <a:pt x="16131" y="3294"/>
                  </a:cubicBezTo>
                  <a:close/>
                </a:path>
              </a:pathLst>
            </a:custGeom>
            <a:solidFill>
              <a:srgbClr val="060A0F"/>
            </a:solidFill>
            <a:ln w="1162" cap="flat">
              <a:noFill/>
              <a:prstDash val="solid"/>
              <a:miter/>
            </a:ln>
          </p:spPr>
          <p:txBody>
            <a:bodyPr/>
            <a:lstStyle/>
            <a:p>
              <a:endParaRPr lang="en-GB"/>
            </a:p>
          </p:txBody>
        </p:sp>
        <p:sp>
          <p:nvSpPr>
            <p:cNvPr id="6979" name="Freeform 6978">
              <a:extLst>
                <a:ext uri="{FF2B5EF4-FFF2-40B4-BE49-F238E27FC236}">
                  <a16:creationId xmlns:a16="http://schemas.microsoft.com/office/drawing/2014/main" id="{0A01BFAA-1202-E1CE-74E3-DDCC739BC0D0}"/>
                </a:ext>
              </a:extLst>
            </p:cNvPr>
            <p:cNvSpPr/>
            <p:nvPr/>
          </p:nvSpPr>
          <p:spPr>
            <a:xfrm>
              <a:off x="3405988" y="3832741"/>
              <a:ext cx="42999" cy="10774"/>
            </a:xfrm>
            <a:custGeom>
              <a:avLst/>
              <a:gdLst>
                <a:gd name="csX0" fmla="*/ 2928 w 42999"/>
                <a:gd name="csY0" fmla="*/ 3298 h 10774"/>
                <a:gd name="csX1" fmla="*/ 9901 w 42999"/>
                <a:gd name="csY1" fmla="*/ 7947 h 10774"/>
                <a:gd name="csX2" fmla="*/ 18036 w 42999"/>
                <a:gd name="csY2" fmla="*/ 10271 h 10774"/>
                <a:gd name="csX3" fmla="*/ 21522 w 42999"/>
                <a:gd name="csY3" fmla="*/ 11433 h 10774"/>
                <a:gd name="csX4" fmla="*/ 27201 w 42999"/>
                <a:gd name="csY4" fmla="*/ 11801 h 10774"/>
                <a:gd name="csX5" fmla="*/ 30504 w 42999"/>
                <a:gd name="csY5" fmla="*/ 11948 h 10774"/>
                <a:gd name="csX6" fmla="*/ 33943 w 42999"/>
                <a:gd name="csY6" fmla="*/ 12087 h 10774"/>
                <a:gd name="csX7" fmla="*/ 37422 w 42999"/>
                <a:gd name="csY7" fmla="*/ 12239 h 10774"/>
                <a:gd name="csX8" fmla="*/ 45927 w 42999"/>
                <a:gd name="csY8" fmla="*/ 12595 h 10774"/>
                <a:gd name="csX9" fmla="*/ 45927 w 42999"/>
                <a:gd name="csY9" fmla="*/ 13757 h 10774"/>
                <a:gd name="csX10" fmla="*/ 32635 w 42999"/>
                <a:gd name="csY10" fmla="*/ 13975 h 10774"/>
                <a:gd name="csX11" fmla="*/ 28870 w 42999"/>
                <a:gd name="csY11" fmla="*/ 14064 h 10774"/>
                <a:gd name="csX12" fmla="*/ 7577 w 42999"/>
                <a:gd name="csY12" fmla="*/ 10271 h 10774"/>
                <a:gd name="csX13" fmla="*/ 2928 w 42999"/>
                <a:gd name="csY13" fmla="*/ 3298 h 107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2999" h="10774">
                  <a:moveTo>
                    <a:pt x="2928" y="3298"/>
                  </a:moveTo>
                  <a:cubicBezTo>
                    <a:pt x="5796" y="4636"/>
                    <a:pt x="7632" y="5678"/>
                    <a:pt x="9901" y="7947"/>
                  </a:cubicBezTo>
                  <a:cubicBezTo>
                    <a:pt x="12595" y="8779"/>
                    <a:pt x="15309" y="9553"/>
                    <a:pt x="18036" y="10271"/>
                  </a:cubicBezTo>
                  <a:cubicBezTo>
                    <a:pt x="19186" y="10654"/>
                    <a:pt x="20337" y="11038"/>
                    <a:pt x="21522" y="11433"/>
                  </a:cubicBezTo>
                  <a:cubicBezTo>
                    <a:pt x="23412" y="11604"/>
                    <a:pt x="25306" y="11720"/>
                    <a:pt x="27201" y="11801"/>
                  </a:cubicBezTo>
                  <a:cubicBezTo>
                    <a:pt x="28291" y="11849"/>
                    <a:pt x="29381" y="11898"/>
                    <a:pt x="30504" y="11948"/>
                  </a:cubicBezTo>
                  <a:cubicBezTo>
                    <a:pt x="31639" y="11994"/>
                    <a:pt x="32773" y="12040"/>
                    <a:pt x="33943" y="12087"/>
                  </a:cubicBezTo>
                  <a:cubicBezTo>
                    <a:pt x="35091" y="12137"/>
                    <a:pt x="36239" y="12187"/>
                    <a:pt x="37422" y="12239"/>
                  </a:cubicBezTo>
                  <a:cubicBezTo>
                    <a:pt x="40257" y="12362"/>
                    <a:pt x="43092" y="12481"/>
                    <a:pt x="45927" y="12595"/>
                  </a:cubicBezTo>
                  <a:cubicBezTo>
                    <a:pt x="45927" y="12979"/>
                    <a:pt x="45927" y="13362"/>
                    <a:pt x="45927" y="13757"/>
                  </a:cubicBezTo>
                  <a:cubicBezTo>
                    <a:pt x="41497" y="13860"/>
                    <a:pt x="37067" y="13921"/>
                    <a:pt x="32635" y="13975"/>
                  </a:cubicBezTo>
                  <a:cubicBezTo>
                    <a:pt x="31393" y="14004"/>
                    <a:pt x="30150" y="14034"/>
                    <a:pt x="28870" y="14064"/>
                  </a:cubicBezTo>
                  <a:cubicBezTo>
                    <a:pt x="21396" y="14132"/>
                    <a:pt x="14290" y="13900"/>
                    <a:pt x="7577" y="10271"/>
                  </a:cubicBezTo>
                  <a:cubicBezTo>
                    <a:pt x="5470" y="8033"/>
                    <a:pt x="4345" y="6070"/>
                    <a:pt x="2928" y="3298"/>
                  </a:cubicBezTo>
                  <a:close/>
                </a:path>
              </a:pathLst>
            </a:custGeom>
            <a:solidFill>
              <a:srgbClr val="D5D7D9"/>
            </a:solidFill>
            <a:ln w="1162" cap="flat">
              <a:noFill/>
              <a:prstDash val="solid"/>
              <a:miter/>
            </a:ln>
          </p:spPr>
          <p:txBody>
            <a:bodyPr/>
            <a:lstStyle/>
            <a:p>
              <a:endParaRPr lang="en-GB"/>
            </a:p>
          </p:txBody>
        </p:sp>
        <p:sp>
          <p:nvSpPr>
            <p:cNvPr id="6993" name="Freeform 6992">
              <a:extLst>
                <a:ext uri="{FF2B5EF4-FFF2-40B4-BE49-F238E27FC236}">
                  <a16:creationId xmlns:a16="http://schemas.microsoft.com/office/drawing/2014/main" id="{EAC868AD-CD7F-5F53-F056-F8D5D1433B20}"/>
                </a:ext>
              </a:extLst>
            </p:cNvPr>
            <p:cNvSpPr/>
            <p:nvPr/>
          </p:nvSpPr>
          <p:spPr>
            <a:xfrm>
              <a:off x="3539634" y="3496555"/>
              <a:ext cx="33702" cy="14272"/>
            </a:xfrm>
            <a:custGeom>
              <a:avLst/>
              <a:gdLst>
                <a:gd name="csX0" fmla="*/ 28646 w 33702"/>
                <a:gd name="csY0" fmla="*/ 3872 h 14272"/>
                <a:gd name="csX1" fmla="*/ 34443 w 33702"/>
                <a:gd name="csY1" fmla="*/ 6823 h 14272"/>
                <a:gd name="csX2" fmla="*/ 36767 w 33702"/>
                <a:gd name="csY2" fmla="*/ 13796 h 14272"/>
                <a:gd name="csX3" fmla="*/ 32119 w 33702"/>
                <a:gd name="csY3" fmla="*/ 10309 h 14272"/>
                <a:gd name="csX4" fmla="*/ 32119 w 33702"/>
                <a:gd name="csY4" fmla="*/ 7985 h 14272"/>
                <a:gd name="csX5" fmla="*/ 14178 w 33702"/>
                <a:gd name="csY5" fmla="*/ 8203 h 14272"/>
                <a:gd name="csX6" fmla="*/ 3065 w 33702"/>
                <a:gd name="csY6" fmla="*/ 17282 h 14272"/>
                <a:gd name="csX7" fmla="*/ 10038 w 33702"/>
                <a:gd name="csY7" fmla="*/ 8348 h 14272"/>
                <a:gd name="csX8" fmla="*/ 12507 w 33702"/>
                <a:gd name="csY8" fmla="*/ 6228 h 14272"/>
                <a:gd name="csX9" fmla="*/ 28646 w 33702"/>
                <a:gd name="csY9" fmla="*/ 3872 h 14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3702" h="14272">
                  <a:moveTo>
                    <a:pt x="28646" y="3872"/>
                  </a:moveTo>
                  <a:cubicBezTo>
                    <a:pt x="30811" y="4644"/>
                    <a:pt x="30811" y="4644"/>
                    <a:pt x="34443" y="6823"/>
                  </a:cubicBezTo>
                  <a:cubicBezTo>
                    <a:pt x="36113" y="10527"/>
                    <a:pt x="36113" y="10527"/>
                    <a:pt x="36767" y="13796"/>
                  </a:cubicBezTo>
                  <a:cubicBezTo>
                    <a:pt x="34443" y="12198"/>
                    <a:pt x="34443" y="12198"/>
                    <a:pt x="32119" y="10309"/>
                  </a:cubicBezTo>
                  <a:cubicBezTo>
                    <a:pt x="32119" y="9542"/>
                    <a:pt x="32119" y="8775"/>
                    <a:pt x="32119" y="7985"/>
                  </a:cubicBezTo>
                  <a:cubicBezTo>
                    <a:pt x="25323" y="5675"/>
                    <a:pt x="20730" y="5011"/>
                    <a:pt x="14178" y="8203"/>
                  </a:cubicBezTo>
                  <a:cubicBezTo>
                    <a:pt x="10249" y="10982"/>
                    <a:pt x="6657" y="14084"/>
                    <a:pt x="3065" y="17282"/>
                  </a:cubicBezTo>
                  <a:cubicBezTo>
                    <a:pt x="4734" y="13345"/>
                    <a:pt x="6789" y="11101"/>
                    <a:pt x="10038" y="8348"/>
                  </a:cubicBezTo>
                  <a:cubicBezTo>
                    <a:pt x="10853" y="7649"/>
                    <a:pt x="11668" y="6949"/>
                    <a:pt x="12507" y="6228"/>
                  </a:cubicBezTo>
                  <a:cubicBezTo>
                    <a:pt x="17367" y="2371"/>
                    <a:pt x="22785" y="2529"/>
                    <a:pt x="28646" y="3872"/>
                  </a:cubicBezTo>
                  <a:close/>
                </a:path>
              </a:pathLst>
            </a:custGeom>
            <a:solidFill>
              <a:srgbClr val="B5B7B9"/>
            </a:solidFill>
            <a:ln w="1162" cap="flat">
              <a:noFill/>
              <a:prstDash val="solid"/>
              <a:miter/>
            </a:ln>
          </p:spPr>
          <p:txBody>
            <a:bodyPr/>
            <a:lstStyle/>
            <a:p>
              <a:endParaRPr lang="en-GB"/>
            </a:p>
          </p:txBody>
        </p:sp>
        <p:sp>
          <p:nvSpPr>
            <p:cNvPr id="7156" name="Freeform 7155">
              <a:extLst>
                <a:ext uri="{FF2B5EF4-FFF2-40B4-BE49-F238E27FC236}">
                  <a16:creationId xmlns:a16="http://schemas.microsoft.com/office/drawing/2014/main" id="{20008595-FB63-DB27-5890-8492E93139AD}"/>
                </a:ext>
              </a:extLst>
            </p:cNvPr>
            <p:cNvSpPr/>
            <p:nvPr/>
          </p:nvSpPr>
          <p:spPr>
            <a:xfrm>
              <a:off x="3483851" y="3523611"/>
              <a:ext cx="25567" cy="15679"/>
            </a:xfrm>
            <a:custGeom>
              <a:avLst/>
              <a:gdLst>
                <a:gd name="csX0" fmla="*/ 2995 w 25567"/>
                <a:gd name="csY0" fmla="*/ 3032 h 15679"/>
                <a:gd name="csX1" fmla="*/ 4883 w 25567"/>
                <a:gd name="csY1" fmla="*/ 5574 h 15679"/>
                <a:gd name="csX2" fmla="*/ 18166 w 25567"/>
                <a:gd name="csY2" fmla="*/ 15017 h 15679"/>
                <a:gd name="csX3" fmla="*/ 28562 w 25567"/>
                <a:gd name="csY3" fmla="*/ 14653 h 15679"/>
                <a:gd name="csX4" fmla="*/ 22102 w 25567"/>
                <a:gd name="csY4" fmla="*/ 18685 h 15679"/>
                <a:gd name="csX5" fmla="*/ 9459 w 25567"/>
                <a:gd name="csY5" fmla="*/ 15525 h 15679"/>
                <a:gd name="csX6" fmla="*/ 7644 w 25567"/>
                <a:gd name="csY6" fmla="*/ 12329 h 15679"/>
                <a:gd name="csX7" fmla="*/ 5029 w 25567"/>
                <a:gd name="csY7" fmla="*/ 9932 h 15679"/>
                <a:gd name="csX8" fmla="*/ 2995 w 25567"/>
                <a:gd name="csY8" fmla="*/ 3032 h 156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5567" h="15679">
                  <a:moveTo>
                    <a:pt x="2995" y="3032"/>
                  </a:moveTo>
                  <a:cubicBezTo>
                    <a:pt x="3618" y="3871"/>
                    <a:pt x="4241" y="4710"/>
                    <a:pt x="4883" y="5574"/>
                  </a:cubicBezTo>
                  <a:cubicBezTo>
                    <a:pt x="10289" y="12449"/>
                    <a:pt x="10289" y="12449"/>
                    <a:pt x="18166" y="15017"/>
                  </a:cubicBezTo>
                  <a:cubicBezTo>
                    <a:pt x="21651" y="15017"/>
                    <a:pt x="25088" y="14906"/>
                    <a:pt x="28562" y="14653"/>
                  </a:cubicBezTo>
                  <a:cubicBezTo>
                    <a:pt x="26498" y="17266"/>
                    <a:pt x="25431" y="18075"/>
                    <a:pt x="22102" y="18685"/>
                  </a:cubicBezTo>
                  <a:cubicBezTo>
                    <a:pt x="12989" y="18784"/>
                    <a:pt x="12989" y="18784"/>
                    <a:pt x="9459" y="15525"/>
                  </a:cubicBezTo>
                  <a:cubicBezTo>
                    <a:pt x="8860" y="14470"/>
                    <a:pt x="8261" y="13416"/>
                    <a:pt x="7644" y="12329"/>
                  </a:cubicBezTo>
                  <a:cubicBezTo>
                    <a:pt x="6781" y="11538"/>
                    <a:pt x="5918" y="10747"/>
                    <a:pt x="5029" y="9932"/>
                  </a:cubicBezTo>
                  <a:cubicBezTo>
                    <a:pt x="2995" y="7681"/>
                    <a:pt x="2995" y="7681"/>
                    <a:pt x="2995" y="3032"/>
                  </a:cubicBezTo>
                  <a:close/>
                </a:path>
              </a:pathLst>
            </a:custGeom>
            <a:solidFill>
              <a:srgbClr val="C3C5C5"/>
            </a:solidFill>
            <a:ln w="1162" cap="flat">
              <a:noFill/>
              <a:prstDash val="solid"/>
              <a:miter/>
            </a:ln>
          </p:spPr>
          <p:txBody>
            <a:bodyPr/>
            <a:lstStyle/>
            <a:p>
              <a:endParaRPr lang="en-GB"/>
            </a:p>
          </p:txBody>
        </p:sp>
        <p:sp>
          <p:nvSpPr>
            <p:cNvPr id="7336" name="Freeform 7335">
              <a:extLst>
                <a:ext uri="{FF2B5EF4-FFF2-40B4-BE49-F238E27FC236}">
                  <a16:creationId xmlns:a16="http://schemas.microsoft.com/office/drawing/2014/main" id="{EDCBF927-0735-F908-B2DA-E6CBD6495116}"/>
                </a:ext>
              </a:extLst>
            </p:cNvPr>
            <p:cNvSpPr/>
            <p:nvPr/>
          </p:nvSpPr>
          <p:spPr>
            <a:xfrm>
              <a:off x="3887114" y="3824606"/>
              <a:ext cx="19490" cy="24404"/>
            </a:xfrm>
            <a:custGeom>
              <a:avLst/>
              <a:gdLst>
                <a:gd name="csX0" fmla="*/ 21952 w 19490"/>
                <a:gd name="csY0" fmla="*/ 3291 h 24404"/>
                <a:gd name="csX1" fmla="*/ 21734 w 19490"/>
                <a:gd name="csY1" fmla="*/ 10772 h 24404"/>
                <a:gd name="csX2" fmla="*/ 14979 w 19490"/>
                <a:gd name="csY2" fmla="*/ 19561 h 24404"/>
                <a:gd name="csX3" fmla="*/ 12655 w 19490"/>
                <a:gd name="csY3" fmla="*/ 19561 h 24404"/>
                <a:gd name="csX4" fmla="*/ 11784 w 19490"/>
                <a:gd name="csY4" fmla="*/ 21667 h 24404"/>
                <a:gd name="csX5" fmla="*/ 5682 w 19490"/>
                <a:gd name="csY5" fmla="*/ 27696 h 24404"/>
                <a:gd name="csX6" fmla="*/ 3358 w 19490"/>
                <a:gd name="csY6" fmla="*/ 26534 h 24404"/>
                <a:gd name="csX7" fmla="*/ 6554 w 19490"/>
                <a:gd name="csY7" fmla="*/ 23919 h 24404"/>
                <a:gd name="csX8" fmla="*/ 17304 w 19490"/>
                <a:gd name="csY8" fmla="*/ 10264 h 24404"/>
                <a:gd name="csX9" fmla="*/ 21952 w 19490"/>
                <a:gd name="csY9" fmla="*/ 3291 h 244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9490" h="24404">
                  <a:moveTo>
                    <a:pt x="21952" y="3291"/>
                  </a:moveTo>
                  <a:cubicBezTo>
                    <a:pt x="23501" y="6389"/>
                    <a:pt x="22785" y="7526"/>
                    <a:pt x="21734" y="10772"/>
                  </a:cubicBezTo>
                  <a:cubicBezTo>
                    <a:pt x="20269" y="14954"/>
                    <a:pt x="19140" y="17548"/>
                    <a:pt x="14979" y="19561"/>
                  </a:cubicBezTo>
                  <a:cubicBezTo>
                    <a:pt x="14212" y="19561"/>
                    <a:pt x="13445" y="19561"/>
                    <a:pt x="12655" y="19561"/>
                  </a:cubicBezTo>
                  <a:cubicBezTo>
                    <a:pt x="12367" y="20256"/>
                    <a:pt x="12080" y="20951"/>
                    <a:pt x="11784" y="21667"/>
                  </a:cubicBezTo>
                  <a:cubicBezTo>
                    <a:pt x="10141" y="24542"/>
                    <a:pt x="8413" y="25876"/>
                    <a:pt x="5682" y="27696"/>
                  </a:cubicBezTo>
                  <a:cubicBezTo>
                    <a:pt x="4915" y="27312"/>
                    <a:pt x="4148" y="26929"/>
                    <a:pt x="3358" y="26534"/>
                  </a:cubicBezTo>
                  <a:cubicBezTo>
                    <a:pt x="4413" y="25671"/>
                    <a:pt x="5467" y="24808"/>
                    <a:pt x="6554" y="23919"/>
                  </a:cubicBezTo>
                  <a:cubicBezTo>
                    <a:pt x="11612" y="19672"/>
                    <a:pt x="14922" y="16517"/>
                    <a:pt x="17304" y="10264"/>
                  </a:cubicBezTo>
                  <a:cubicBezTo>
                    <a:pt x="18812" y="7913"/>
                    <a:pt x="20354" y="5582"/>
                    <a:pt x="21952" y="3291"/>
                  </a:cubicBezTo>
                  <a:close/>
                </a:path>
              </a:pathLst>
            </a:custGeom>
            <a:solidFill>
              <a:srgbClr val="C0BFC2"/>
            </a:solidFill>
            <a:ln w="1162" cap="flat">
              <a:noFill/>
              <a:prstDash val="solid"/>
              <a:miter/>
            </a:ln>
          </p:spPr>
          <p:txBody>
            <a:bodyPr/>
            <a:lstStyle/>
            <a:p>
              <a:endParaRPr lang="en-GB"/>
            </a:p>
          </p:txBody>
        </p:sp>
        <p:sp>
          <p:nvSpPr>
            <p:cNvPr id="7433" name="Freeform 7432">
              <a:extLst>
                <a:ext uri="{FF2B5EF4-FFF2-40B4-BE49-F238E27FC236}">
                  <a16:creationId xmlns:a16="http://schemas.microsoft.com/office/drawing/2014/main" id="{4892582A-9628-9C03-BAB1-BE7FC08E3D04}"/>
                </a:ext>
              </a:extLst>
            </p:cNvPr>
            <p:cNvSpPr/>
            <p:nvPr/>
          </p:nvSpPr>
          <p:spPr>
            <a:xfrm>
              <a:off x="3883628" y="3793228"/>
              <a:ext cx="11619" cy="41837"/>
            </a:xfrm>
            <a:custGeom>
              <a:avLst/>
              <a:gdLst>
                <a:gd name="csX0" fmla="*/ 12644 w 11619"/>
                <a:gd name="csY0" fmla="*/ 3264 h 41837"/>
                <a:gd name="csX1" fmla="*/ 13806 w 11619"/>
                <a:gd name="csY1" fmla="*/ 3264 h 41837"/>
                <a:gd name="csX2" fmla="*/ 11477 w 11619"/>
                <a:gd name="csY2" fmla="*/ 38074 h 41837"/>
                <a:gd name="csX3" fmla="*/ 3347 w 11619"/>
                <a:gd name="csY3" fmla="*/ 45101 h 41837"/>
                <a:gd name="csX4" fmla="*/ 6833 w 11619"/>
                <a:gd name="csY4" fmla="*/ 36966 h 41837"/>
                <a:gd name="csX5" fmla="*/ 9158 w 11619"/>
                <a:gd name="csY5" fmla="*/ 36966 h 41837"/>
                <a:gd name="csX6" fmla="*/ 9158 w 11619"/>
                <a:gd name="csY6" fmla="*/ 32318 h 41837"/>
                <a:gd name="csX7" fmla="*/ 11482 w 11619"/>
                <a:gd name="csY7" fmla="*/ 32318 h 41837"/>
                <a:gd name="csX8" fmla="*/ 12644 w 11619"/>
                <a:gd name="csY8" fmla="*/ 3264 h 4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619" h="41837">
                  <a:moveTo>
                    <a:pt x="12644" y="3264"/>
                  </a:moveTo>
                  <a:cubicBezTo>
                    <a:pt x="13028" y="3264"/>
                    <a:pt x="13411" y="3264"/>
                    <a:pt x="13806" y="3264"/>
                  </a:cubicBezTo>
                  <a:cubicBezTo>
                    <a:pt x="15625" y="31633"/>
                    <a:pt x="15625" y="31633"/>
                    <a:pt x="11477" y="38074"/>
                  </a:cubicBezTo>
                  <a:cubicBezTo>
                    <a:pt x="8910" y="40822"/>
                    <a:pt x="6500" y="43062"/>
                    <a:pt x="3347" y="45101"/>
                  </a:cubicBezTo>
                  <a:cubicBezTo>
                    <a:pt x="3347" y="41010"/>
                    <a:pt x="4165" y="39943"/>
                    <a:pt x="6833" y="36966"/>
                  </a:cubicBezTo>
                  <a:cubicBezTo>
                    <a:pt x="7600" y="36966"/>
                    <a:pt x="8367" y="36966"/>
                    <a:pt x="9158" y="36966"/>
                  </a:cubicBezTo>
                  <a:cubicBezTo>
                    <a:pt x="9158" y="35432"/>
                    <a:pt x="9158" y="33898"/>
                    <a:pt x="9158" y="32318"/>
                  </a:cubicBezTo>
                  <a:cubicBezTo>
                    <a:pt x="9925" y="32318"/>
                    <a:pt x="10692" y="32318"/>
                    <a:pt x="11482" y="32318"/>
                  </a:cubicBezTo>
                  <a:cubicBezTo>
                    <a:pt x="11865" y="22730"/>
                    <a:pt x="12249" y="13142"/>
                    <a:pt x="12644" y="3264"/>
                  </a:cubicBezTo>
                  <a:close/>
                </a:path>
              </a:pathLst>
            </a:custGeom>
            <a:solidFill>
              <a:srgbClr val="BBBDBD"/>
            </a:solidFill>
            <a:ln w="1162" cap="flat">
              <a:noFill/>
              <a:prstDash val="solid"/>
              <a:miter/>
            </a:ln>
          </p:spPr>
          <p:txBody>
            <a:bodyPr/>
            <a:lstStyle/>
            <a:p>
              <a:endParaRPr lang="en-GB"/>
            </a:p>
          </p:txBody>
        </p:sp>
        <p:sp>
          <p:nvSpPr>
            <p:cNvPr id="7445" name="Freeform 7444">
              <a:extLst>
                <a:ext uri="{FF2B5EF4-FFF2-40B4-BE49-F238E27FC236}">
                  <a16:creationId xmlns:a16="http://schemas.microsoft.com/office/drawing/2014/main" id="{F171618E-4421-1F6C-3C64-0B0F296E7B22}"/>
                </a:ext>
              </a:extLst>
            </p:cNvPr>
            <p:cNvSpPr/>
            <p:nvPr/>
          </p:nvSpPr>
          <p:spPr>
            <a:xfrm>
              <a:off x="3385069" y="3477126"/>
              <a:ext cx="17432" cy="27891"/>
            </a:xfrm>
            <a:custGeom>
              <a:avLst/>
              <a:gdLst>
                <a:gd name="csX0" fmla="*/ 18031 w 17432"/>
                <a:gd name="csY0" fmla="*/ 2992 h 27891"/>
                <a:gd name="csX1" fmla="*/ 20355 w 17432"/>
                <a:gd name="csY1" fmla="*/ 4154 h 27891"/>
                <a:gd name="csX2" fmla="*/ 18739 w 17432"/>
                <a:gd name="csY2" fmla="*/ 5607 h 27891"/>
                <a:gd name="csX3" fmla="*/ 4085 w 17432"/>
                <a:gd name="csY3" fmla="*/ 30883 h 27891"/>
                <a:gd name="csX4" fmla="*/ 2923 w 17432"/>
                <a:gd name="csY4" fmla="*/ 30883 h 27891"/>
                <a:gd name="csX5" fmla="*/ 18031 w 17432"/>
                <a:gd name="csY5" fmla="*/ 2992 h 27891"/>
              </a:gdLst>
              <a:ahLst/>
              <a:cxnLst>
                <a:cxn ang="0">
                  <a:pos x="csX0" y="csY0"/>
                </a:cxn>
                <a:cxn ang="0">
                  <a:pos x="csX1" y="csY1"/>
                </a:cxn>
                <a:cxn ang="0">
                  <a:pos x="csX2" y="csY2"/>
                </a:cxn>
                <a:cxn ang="0">
                  <a:pos x="csX3" y="csY3"/>
                </a:cxn>
                <a:cxn ang="0">
                  <a:pos x="csX4" y="csY4"/>
                </a:cxn>
                <a:cxn ang="0">
                  <a:pos x="csX5" y="csY5"/>
                </a:cxn>
              </a:cxnLst>
              <a:rect l="l" t="t" r="r" b="b"/>
              <a:pathLst>
                <a:path w="17432" h="27891">
                  <a:moveTo>
                    <a:pt x="18031" y="2992"/>
                  </a:moveTo>
                  <a:cubicBezTo>
                    <a:pt x="18798" y="3376"/>
                    <a:pt x="19565" y="3759"/>
                    <a:pt x="20355" y="4154"/>
                  </a:cubicBezTo>
                  <a:cubicBezTo>
                    <a:pt x="19822" y="4634"/>
                    <a:pt x="19288" y="5113"/>
                    <a:pt x="18739" y="5607"/>
                  </a:cubicBezTo>
                  <a:cubicBezTo>
                    <a:pt x="10915" y="12971"/>
                    <a:pt x="7647" y="20910"/>
                    <a:pt x="4085" y="30883"/>
                  </a:cubicBezTo>
                  <a:cubicBezTo>
                    <a:pt x="3702" y="30883"/>
                    <a:pt x="3318" y="30883"/>
                    <a:pt x="2923" y="30883"/>
                  </a:cubicBezTo>
                  <a:cubicBezTo>
                    <a:pt x="3761" y="17885"/>
                    <a:pt x="8676" y="11817"/>
                    <a:pt x="18031" y="2992"/>
                  </a:cubicBezTo>
                  <a:close/>
                </a:path>
              </a:pathLst>
            </a:custGeom>
            <a:solidFill>
              <a:srgbClr val="2B2E32"/>
            </a:solidFill>
            <a:ln w="1162" cap="flat">
              <a:noFill/>
              <a:prstDash val="solid"/>
              <a:miter/>
            </a:ln>
          </p:spPr>
          <p:txBody>
            <a:bodyPr/>
            <a:lstStyle/>
            <a:p>
              <a:endParaRPr lang="en-GB"/>
            </a:p>
          </p:txBody>
        </p:sp>
        <p:sp>
          <p:nvSpPr>
            <p:cNvPr id="7654" name="Freeform 7653">
              <a:extLst>
                <a:ext uri="{FF2B5EF4-FFF2-40B4-BE49-F238E27FC236}">
                  <a16:creationId xmlns:a16="http://schemas.microsoft.com/office/drawing/2014/main" id="{AC3A751A-F9F8-59C6-6E2D-3BE734CF8AC5}"/>
                </a:ext>
              </a:extLst>
            </p:cNvPr>
            <p:cNvSpPr/>
            <p:nvPr/>
          </p:nvSpPr>
          <p:spPr>
            <a:xfrm>
              <a:off x="3489662" y="3524773"/>
              <a:ext cx="24404" cy="10895"/>
            </a:xfrm>
            <a:custGeom>
              <a:avLst/>
              <a:gdLst>
                <a:gd name="csX0" fmla="*/ 27426 w 24404"/>
                <a:gd name="csY0" fmla="*/ 3033 h 10895"/>
                <a:gd name="csX1" fmla="*/ 27426 w 24404"/>
                <a:gd name="csY1" fmla="*/ 6519 h 10895"/>
                <a:gd name="csX2" fmla="*/ 14352 w 24404"/>
                <a:gd name="csY2" fmla="*/ 13928 h 10895"/>
                <a:gd name="csX3" fmla="*/ 3021 w 24404"/>
                <a:gd name="csY3" fmla="*/ 7682 h 10895"/>
                <a:gd name="csX4" fmla="*/ 6507 w 24404"/>
                <a:gd name="csY4" fmla="*/ 7682 h 10895"/>
                <a:gd name="csX5" fmla="*/ 7670 w 24404"/>
                <a:gd name="csY5" fmla="*/ 8844 h 10895"/>
                <a:gd name="csX6" fmla="*/ 23831 w 24404"/>
                <a:gd name="csY6" fmla="*/ 7545 h 10895"/>
                <a:gd name="csX7" fmla="*/ 27426 w 24404"/>
                <a:gd name="csY7" fmla="*/ 3033 h 108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4404" h="10895">
                  <a:moveTo>
                    <a:pt x="27426" y="3033"/>
                  </a:moveTo>
                  <a:cubicBezTo>
                    <a:pt x="27426" y="4184"/>
                    <a:pt x="27426" y="5334"/>
                    <a:pt x="27426" y="6519"/>
                  </a:cubicBezTo>
                  <a:cubicBezTo>
                    <a:pt x="20029" y="13273"/>
                    <a:pt x="20029" y="13273"/>
                    <a:pt x="14352" y="13928"/>
                  </a:cubicBezTo>
                  <a:cubicBezTo>
                    <a:pt x="8659" y="13359"/>
                    <a:pt x="7041" y="11604"/>
                    <a:pt x="3021" y="7682"/>
                  </a:cubicBezTo>
                  <a:cubicBezTo>
                    <a:pt x="4172" y="7682"/>
                    <a:pt x="5322" y="7682"/>
                    <a:pt x="6507" y="7682"/>
                  </a:cubicBezTo>
                  <a:cubicBezTo>
                    <a:pt x="6891" y="8065"/>
                    <a:pt x="7274" y="8449"/>
                    <a:pt x="7670" y="8844"/>
                  </a:cubicBezTo>
                  <a:cubicBezTo>
                    <a:pt x="16029" y="9867"/>
                    <a:pt x="16029" y="9867"/>
                    <a:pt x="23831" y="7545"/>
                  </a:cubicBezTo>
                  <a:cubicBezTo>
                    <a:pt x="25590" y="5820"/>
                    <a:pt x="25590" y="5820"/>
                    <a:pt x="27426" y="3033"/>
                  </a:cubicBezTo>
                  <a:close/>
                </a:path>
              </a:pathLst>
            </a:custGeom>
            <a:solidFill>
              <a:srgbClr val="323637"/>
            </a:solidFill>
            <a:ln w="1162" cap="flat">
              <a:noFill/>
              <a:prstDash val="solid"/>
              <a:miter/>
            </a:ln>
          </p:spPr>
          <p:txBody>
            <a:bodyPr/>
            <a:lstStyle/>
            <a:p>
              <a:endParaRPr lang="en-GB"/>
            </a:p>
          </p:txBody>
        </p:sp>
        <p:sp>
          <p:nvSpPr>
            <p:cNvPr id="7741" name="Freeform 7740">
              <a:extLst>
                <a:ext uri="{FF2B5EF4-FFF2-40B4-BE49-F238E27FC236}">
                  <a16:creationId xmlns:a16="http://schemas.microsoft.com/office/drawing/2014/main" id="{C16BD071-F010-6267-6911-FFE98895F65B}"/>
                </a:ext>
              </a:extLst>
            </p:cNvPr>
            <p:cNvSpPr/>
            <p:nvPr/>
          </p:nvSpPr>
          <p:spPr>
            <a:xfrm>
              <a:off x="3397105" y="3486423"/>
              <a:ext cx="15855" cy="23242"/>
            </a:xfrm>
            <a:custGeom>
              <a:avLst/>
              <a:gdLst>
                <a:gd name="csX0" fmla="*/ 14137 w 15855"/>
                <a:gd name="csY0" fmla="*/ 3000 h 23242"/>
                <a:gd name="csX1" fmla="*/ 18785 w 15855"/>
                <a:gd name="csY1" fmla="*/ 4162 h 23242"/>
                <a:gd name="csX2" fmla="*/ 16071 w 15855"/>
                <a:gd name="csY2" fmla="*/ 6632 h 23242"/>
                <a:gd name="csX3" fmla="*/ 3677 w 15855"/>
                <a:gd name="csY3" fmla="*/ 26243 h 23242"/>
                <a:gd name="csX4" fmla="*/ 4840 w 15855"/>
                <a:gd name="csY4" fmla="*/ 14621 h 23242"/>
                <a:gd name="csX5" fmla="*/ 14137 w 15855"/>
                <a:gd name="csY5" fmla="*/ 3000 h 23242"/>
              </a:gdLst>
              <a:ahLst/>
              <a:cxnLst>
                <a:cxn ang="0">
                  <a:pos x="csX0" y="csY0"/>
                </a:cxn>
                <a:cxn ang="0">
                  <a:pos x="csX1" y="csY1"/>
                </a:cxn>
                <a:cxn ang="0">
                  <a:pos x="csX2" y="csY2"/>
                </a:cxn>
                <a:cxn ang="0">
                  <a:pos x="csX3" y="csY3"/>
                </a:cxn>
                <a:cxn ang="0">
                  <a:pos x="csX4" y="csY4"/>
                </a:cxn>
                <a:cxn ang="0">
                  <a:pos x="csX5" y="csY5"/>
                </a:cxn>
              </a:cxnLst>
              <a:rect l="l" t="t" r="r" b="b"/>
              <a:pathLst>
                <a:path w="15855" h="23242">
                  <a:moveTo>
                    <a:pt x="14137" y="3000"/>
                  </a:moveTo>
                  <a:cubicBezTo>
                    <a:pt x="16606" y="3468"/>
                    <a:pt x="16606" y="3468"/>
                    <a:pt x="18785" y="4162"/>
                  </a:cubicBezTo>
                  <a:cubicBezTo>
                    <a:pt x="17889" y="4977"/>
                    <a:pt x="16994" y="5792"/>
                    <a:pt x="16071" y="6632"/>
                  </a:cubicBezTo>
                  <a:cubicBezTo>
                    <a:pt x="7125" y="14872"/>
                    <a:pt x="7125" y="14872"/>
                    <a:pt x="3677" y="26243"/>
                  </a:cubicBezTo>
                  <a:cubicBezTo>
                    <a:pt x="2284" y="21573"/>
                    <a:pt x="2933" y="19160"/>
                    <a:pt x="4840" y="14621"/>
                  </a:cubicBezTo>
                  <a:cubicBezTo>
                    <a:pt x="7456" y="10261"/>
                    <a:pt x="10102" y="6152"/>
                    <a:pt x="14137" y="3000"/>
                  </a:cubicBezTo>
                  <a:close/>
                </a:path>
              </a:pathLst>
            </a:custGeom>
            <a:solidFill>
              <a:srgbClr val="E1E1E2"/>
            </a:solidFill>
            <a:ln w="1162" cap="flat">
              <a:noFill/>
              <a:prstDash val="solid"/>
              <a:miter/>
            </a:ln>
          </p:spPr>
          <p:txBody>
            <a:bodyPr/>
            <a:lstStyle/>
            <a:p>
              <a:endParaRPr lang="en-GB"/>
            </a:p>
          </p:txBody>
        </p:sp>
        <p:sp>
          <p:nvSpPr>
            <p:cNvPr id="7852" name="Freeform 7851">
              <a:extLst>
                <a:ext uri="{FF2B5EF4-FFF2-40B4-BE49-F238E27FC236}">
                  <a16:creationId xmlns:a16="http://schemas.microsoft.com/office/drawing/2014/main" id="{AC0B7A23-AF47-CBEB-6FF5-F9FF35B636AF}"/>
                </a:ext>
              </a:extLst>
            </p:cNvPr>
            <p:cNvSpPr/>
            <p:nvPr/>
          </p:nvSpPr>
          <p:spPr>
            <a:xfrm>
              <a:off x="3867358" y="3480612"/>
              <a:ext cx="24404" cy="22080"/>
            </a:xfrm>
            <a:custGeom>
              <a:avLst/>
              <a:gdLst>
                <a:gd name="csX0" fmla="*/ 3325 w 24404"/>
                <a:gd name="csY0" fmla="*/ 2995 h 22080"/>
                <a:gd name="csX1" fmla="*/ 25333 w 24404"/>
                <a:gd name="csY1" fmla="*/ 17740 h 22080"/>
                <a:gd name="csX2" fmla="*/ 27730 w 24404"/>
                <a:gd name="csY2" fmla="*/ 25076 h 22080"/>
                <a:gd name="csX3" fmla="*/ 25406 w 24404"/>
                <a:gd name="csY3" fmla="*/ 25076 h 22080"/>
                <a:gd name="csX4" fmla="*/ 24552 w 24404"/>
                <a:gd name="csY4" fmla="*/ 23205 h 22080"/>
                <a:gd name="csX5" fmla="*/ 23372 w 24404"/>
                <a:gd name="csY5" fmla="*/ 20718 h 22080"/>
                <a:gd name="csX6" fmla="*/ 22228 w 24404"/>
                <a:gd name="csY6" fmla="*/ 18266 h 22080"/>
                <a:gd name="csX7" fmla="*/ 9426 w 24404"/>
                <a:gd name="csY7" fmla="*/ 7353 h 22080"/>
                <a:gd name="csX8" fmla="*/ 5958 w 24404"/>
                <a:gd name="csY8" fmla="*/ 5519 h 22080"/>
                <a:gd name="csX9" fmla="*/ 3325 w 24404"/>
                <a:gd name="csY9" fmla="*/ 4157 h 22080"/>
                <a:gd name="csX10" fmla="*/ 3325 w 24404"/>
                <a:gd name="csY10" fmla="*/ 2995 h 220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404" h="22080">
                  <a:moveTo>
                    <a:pt x="3325" y="2995"/>
                  </a:moveTo>
                  <a:cubicBezTo>
                    <a:pt x="12894" y="5321"/>
                    <a:pt x="19546" y="9713"/>
                    <a:pt x="25333" y="17740"/>
                  </a:cubicBezTo>
                  <a:cubicBezTo>
                    <a:pt x="26462" y="20196"/>
                    <a:pt x="27239" y="22422"/>
                    <a:pt x="27730" y="25076"/>
                  </a:cubicBezTo>
                  <a:cubicBezTo>
                    <a:pt x="26963" y="25076"/>
                    <a:pt x="26196" y="25076"/>
                    <a:pt x="25406" y="25076"/>
                  </a:cubicBezTo>
                  <a:cubicBezTo>
                    <a:pt x="24983" y="24150"/>
                    <a:pt x="24983" y="24150"/>
                    <a:pt x="24552" y="23205"/>
                  </a:cubicBezTo>
                  <a:cubicBezTo>
                    <a:pt x="24163" y="22384"/>
                    <a:pt x="23773" y="21563"/>
                    <a:pt x="23372" y="20718"/>
                  </a:cubicBezTo>
                  <a:cubicBezTo>
                    <a:pt x="22994" y="19909"/>
                    <a:pt x="22617" y="19100"/>
                    <a:pt x="22228" y="18266"/>
                  </a:cubicBezTo>
                  <a:cubicBezTo>
                    <a:pt x="19056" y="12901"/>
                    <a:pt x="14867" y="10203"/>
                    <a:pt x="9426" y="7353"/>
                  </a:cubicBezTo>
                  <a:cubicBezTo>
                    <a:pt x="8282" y="6748"/>
                    <a:pt x="7137" y="6143"/>
                    <a:pt x="5958" y="5519"/>
                  </a:cubicBezTo>
                  <a:cubicBezTo>
                    <a:pt x="5089" y="5070"/>
                    <a:pt x="4220" y="4620"/>
                    <a:pt x="3325" y="4157"/>
                  </a:cubicBezTo>
                  <a:cubicBezTo>
                    <a:pt x="3325" y="3774"/>
                    <a:pt x="3325" y="3390"/>
                    <a:pt x="3325" y="2995"/>
                  </a:cubicBezTo>
                  <a:close/>
                </a:path>
              </a:pathLst>
            </a:custGeom>
            <a:solidFill>
              <a:srgbClr val="BEBEC0"/>
            </a:solidFill>
            <a:ln w="1162" cap="flat">
              <a:noFill/>
              <a:prstDash val="solid"/>
              <a:miter/>
            </a:ln>
          </p:spPr>
          <p:txBody>
            <a:bodyPr/>
            <a:lstStyle/>
            <a:p>
              <a:endParaRPr lang="en-GB"/>
            </a:p>
          </p:txBody>
        </p:sp>
        <p:sp>
          <p:nvSpPr>
            <p:cNvPr id="8048" name="Freeform 8047">
              <a:extLst>
                <a:ext uri="{FF2B5EF4-FFF2-40B4-BE49-F238E27FC236}">
                  <a16:creationId xmlns:a16="http://schemas.microsoft.com/office/drawing/2014/main" id="{7DC5D453-80FB-47C0-2A7E-AB4A90E233E4}"/>
                </a:ext>
              </a:extLst>
            </p:cNvPr>
            <p:cNvSpPr/>
            <p:nvPr/>
          </p:nvSpPr>
          <p:spPr>
            <a:xfrm>
              <a:off x="3880141" y="3484098"/>
              <a:ext cx="16368" cy="20918"/>
            </a:xfrm>
            <a:custGeom>
              <a:avLst/>
              <a:gdLst>
                <a:gd name="csX0" fmla="*/ 3336 w 16368"/>
                <a:gd name="csY0" fmla="*/ 2998 h 20918"/>
                <a:gd name="csX1" fmla="*/ 9147 w 16368"/>
                <a:gd name="csY1" fmla="*/ 4160 h 20918"/>
                <a:gd name="csX2" fmla="*/ 10309 w 16368"/>
                <a:gd name="csY2" fmla="*/ 7647 h 20918"/>
                <a:gd name="csX3" fmla="*/ 14957 w 16368"/>
                <a:gd name="csY3" fmla="*/ 7647 h 20918"/>
                <a:gd name="csX4" fmla="*/ 14957 w 16368"/>
                <a:gd name="csY4" fmla="*/ 13457 h 20918"/>
                <a:gd name="csX5" fmla="*/ 17282 w 16368"/>
                <a:gd name="csY5" fmla="*/ 13457 h 20918"/>
                <a:gd name="csX6" fmla="*/ 19606 w 16368"/>
                <a:gd name="csY6" fmla="*/ 23917 h 20918"/>
                <a:gd name="csX7" fmla="*/ 15775 w 16368"/>
                <a:gd name="csY7" fmla="*/ 18006 h 20918"/>
                <a:gd name="csX8" fmla="*/ 3336 w 16368"/>
                <a:gd name="csY8" fmla="*/ 4160 h 20918"/>
                <a:gd name="csX9" fmla="*/ 3336 w 16368"/>
                <a:gd name="csY9" fmla="*/ 2998 h 209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6368" h="20918">
                  <a:moveTo>
                    <a:pt x="3336" y="2998"/>
                  </a:moveTo>
                  <a:cubicBezTo>
                    <a:pt x="6212" y="3573"/>
                    <a:pt x="6212" y="3573"/>
                    <a:pt x="9147" y="4160"/>
                  </a:cubicBezTo>
                  <a:cubicBezTo>
                    <a:pt x="9530" y="5311"/>
                    <a:pt x="9914" y="6461"/>
                    <a:pt x="10309" y="7647"/>
                  </a:cubicBezTo>
                  <a:cubicBezTo>
                    <a:pt x="11843" y="7647"/>
                    <a:pt x="13377" y="7647"/>
                    <a:pt x="14957" y="7647"/>
                  </a:cubicBezTo>
                  <a:cubicBezTo>
                    <a:pt x="14957" y="9564"/>
                    <a:pt x="14957" y="11482"/>
                    <a:pt x="14957" y="13457"/>
                  </a:cubicBezTo>
                  <a:cubicBezTo>
                    <a:pt x="15724" y="13457"/>
                    <a:pt x="16491" y="13457"/>
                    <a:pt x="17282" y="13457"/>
                  </a:cubicBezTo>
                  <a:cubicBezTo>
                    <a:pt x="19943" y="17449"/>
                    <a:pt x="19813" y="19251"/>
                    <a:pt x="19606" y="23917"/>
                  </a:cubicBezTo>
                  <a:cubicBezTo>
                    <a:pt x="18304" y="21963"/>
                    <a:pt x="17014" y="20000"/>
                    <a:pt x="15775" y="18006"/>
                  </a:cubicBezTo>
                  <a:cubicBezTo>
                    <a:pt x="12154" y="12303"/>
                    <a:pt x="8701" y="8248"/>
                    <a:pt x="3336" y="4160"/>
                  </a:cubicBezTo>
                  <a:cubicBezTo>
                    <a:pt x="3336" y="3777"/>
                    <a:pt x="3336" y="3393"/>
                    <a:pt x="3336" y="2998"/>
                  </a:cubicBezTo>
                  <a:close/>
                </a:path>
              </a:pathLst>
            </a:custGeom>
            <a:solidFill>
              <a:srgbClr val="292D31"/>
            </a:solidFill>
            <a:ln w="1162" cap="flat">
              <a:noFill/>
              <a:prstDash val="solid"/>
              <a:miter/>
            </a:ln>
          </p:spPr>
          <p:txBody>
            <a:bodyPr/>
            <a:lstStyle/>
            <a:p>
              <a:endParaRPr lang="en-GB"/>
            </a:p>
          </p:txBody>
        </p:sp>
        <p:sp>
          <p:nvSpPr>
            <p:cNvPr id="8049" name="Freeform 8048">
              <a:extLst>
                <a:ext uri="{FF2B5EF4-FFF2-40B4-BE49-F238E27FC236}">
                  <a16:creationId xmlns:a16="http://schemas.microsoft.com/office/drawing/2014/main" id="{12D4A83C-1969-FD46-0630-FC1F894583B9}"/>
                </a:ext>
              </a:extLst>
            </p:cNvPr>
            <p:cNvSpPr/>
            <p:nvPr/>
          </p:nvSpPr>
          <p:spPr>
            <a:xfrm>
              <a:off x="3389718" y="3471126"/>
              <a:ext cx="17432" cy="15297"/>
            </a:xfrm>
            <a:custGeom>
              <a:avLst/>
              <a:gdLst>
                <a:gd name="csX0" fmla="*/ 20361 w 17432"/>
                <a:gd name="csY0" fmla="*/ 3176 h 15297"/>
                <a:gd name="csX1" fmla="*/ 15567 w 17432"/>
                <a:gd name="csY1" fmla="*/ 7462 h 15297"/>
                <a:gd name="csX2" fmla="*/ 2929 w 17432"/>
                <a:gd name="csY2" fmla="*/ 18284 h 15297"/>
                <a:gd name="csX3" fmla="*/ 10338 w 17432"/>
                <a:gd name="csY3" fmla="*/ 5065 h 15297"/>
                <a:gd name="csX4" fmla="*/ 20361 w 17432"/>
                <a:gd name="csY4" fmla="*/ 3176 h 15297"/>
              </a:gdLst>
              <a:ahLst/>
              <a:cxnLst>
                <a:cxn ang="0">
                  <a:pos x="csX0" y="csY0"/>
                </a:cxn>
                <a:cxn ang="0">
                  <a:pos x="csX1" y="csY1"/>
                </a:cxn>
                <a:cxn ang="0">
                  <a:pos x="csX2" y="csY2"/>
                </a:cxn>
                <a:cxn ang="0">
                  <a:pos x="csX3" y="csY3"/>
                </a:cxn>
                <a:cxn ang="0">
                  <a:pos x="csX4" y="csY4"/>
                </a:cxn>
              </a:cxnLst>
              <a:rect l="l" t="t" r="r" b="b"/>
              <a:pathLst>
                <a:path w="17432" h="15297">
                  <a:moveTo>
                    <a:pt x="20361" y="3176"/>
                  </a:moveTo>
                  <a:cubicBezTo>
                    <a:pt x="19199" y="5501"/>
                    <a:pt x="19199" y="5501"/>
                    <a:pt x="15567" y="7462"/>
                  </a:cubicBezTo>
                  <a:cubicBezTo>
                    <a:pt x="10496" y="10223"/>
                    <a:pt x="6819" y="14075"/>
                    <a:pt x="2929" y="18284"/>
                  </a:cubicBezTo>
                  <a:cubicBezTo>
                    <a:pt x="2929" y="12517"/>
                    <a:pt x="6383" y="9019"/>
                    <a:pt x="10338" y="5065"/>
                  </a:cubicBezTo>
                  <a:cubicBezTo>
                    <a:pt x="13968" y="2818"/>
                    <a:pt x="16167" y="2786"/>
                    <a:pt x="20361" y="3176"/>
                  </a:cubicBezTo>
                  <a:close/>
                </a:path>
              </a:pathLst>
            </a:custGeom>
            <a:solidFill>
              <a:srgbClr val="C9C9CA"/>
            </a:solidFill>
            <a:ln w="1162" cap="flat">
              <a:noFill/>
              <a:prstDash val="solid"/>
              <a:miter/>
            </a:ln>
          </p:spPr>
          <p:txBody>
            <a:bodyPr/>
            <a:lstStyle/>
            <a:p>
              <a:endParaRPr lang="en-GB"/>
            </a:p>
          </p:txBody>
        </p:sp>
        <p:sp>
          <p:nvSpPr>
            <p:cNvPr id="8139" name="Freeform 8138">
              <a:extLst>
                <a:ext uri="{FF2B5EF4-FFF2-40B4-BE49-F238E27FC236}">
                  <a16:creationId xmlns:a16="http://schemas.microsoft.com/office/drawing/2014/main" id="{2A470A00-04C0-6F69-1E88-0B7D6FF024F1}"/>
                </a:ext>
              </a:extLst>
            </p:cNvPr>
            <p:cNvSpPr/>
            <p:nvPr/>
          </p:nvSpPr>
          <p:spPr>
            <a:xfrm>
              <a:off x="3396691" y="3823444"/>
              <a:ext cx="13945" cy="15107"/>
            </a:xfrm>
            <a:custGeom>
              <a:avLst/>
              <a:gdLst>
                <a:gd name="csX0" fmla="*/ 2920 w 13945"/>
                <a:gd name="csY0" fmla="*/ 3290 h 15107"/>
                <a:gd name="csX1" fmla="*/ 12217 w 13945"/>
                <a:gd name="csY1" fmla="*/ 12587 h 15107"/>
                <a:gd name="csX2" fmla="*/ 16866 w 13945"/>
                <a:gd name="csY2" fmla="*/ 18398 h 15107"/>
                <a:gd name="csX3" fmla="*/ 7932 w 13945"/>
                <a:gd name="csY3" fmla="*/ 14766 h 15107"/>
                <a:gd name="csX4" fmla="*/ 2920 w 13945"/>
                <a:gd name="csY4" fmla="*/ 3290 h 15107"/>
              </a:gdLst>
              <a:ahLst/>
              <a:cxnLst>
                <a:cxn ang="0">
                  <a:pos x="csX0" y="csY0"/>
                </a:cxn>
                <a:cxn ang="0">
                  <a:pos x="csX1" y="csY1"/>
                </a:cxn>
                <a:cxn ang="0">
                  <a:pos x="csX2" y="csY2"/>
                </a:cxn>
                <a:cxn ang="0">
                  <a:pos x="csX3" y="csY3"/>
                </a:cxn>
                <a:cxn ang="0">
                  <a:pos x="csX4" y="csY4"/>
                </a:cxn>
              </a:cxnLst>
              <a:rect l="l" t="t" r="r" b="b"/>
              <a:pathLst>
                <a:path w="13945" h="15107">
                  <a:moveTo>
                    <a:pt x="2920" y="3290"/>
                  </a:moveTo>
                  <a:cubicBezTo>
                    <a:pt x="7693" y="5741"/>
                    <a:pt x="9663" y="7923"/>
                    <a:pt x="12217" y="12587"/>
                  </a:cubicBezTo>
                  <a:cubicBezTo>
                    <a:pt x="13740" y="14545"/>
                    <a:pt x="15283" y="16488"/>
                    <a:pt x="16866" y="18398"/>
                  </a:cubicBezTo>
                  <a:cubicBezTo>
                    <a:pt x="12896" y="18058"/>
                    <a:pt x="11100" y="17271"/>
                    <a:pt x="7932" y="14766"/>
                  </a:cubicBezTo>
                  <a:cubicBezTo>
                    <a:pt x="4764" y="10828"/>
                    <a:pt x="3972" y="8170"/>
                    <a:pt x="2920" y="3290"/>
                  </a:cubicBezTo>
                  <a:close/>
                </a:path>
              </a:pathLst>
            </a:custGeom>
            <a:solidFill>
              <a:srgbClr val="8E9092"/>
            </a:solidFill>
            <a:ln w="1162" cap="flat">
              <a:noFill/>
              <a:prstDash val="solid"/>
              <a:miter/>
            </a:ln>
          </p:spPr>
          <p:txBody>
            <a:bodyPr/>
            <a:lstStyle/>
            <a:p>
              <a:endParaRPr lang="en-GB"/>
            </a:p>
          </p:txBody>
        </p:sp>
        <p:sp>
          <p:nvSpPr>
            <p:cNvPr id="8158" name="Freeform 8157">
              <a:extLst>
                <a:ext uri="{FF2B5EF4-FFF2-40B4-BE49-F238E27FC236}">
                  <a16:creationId xmlns:a16="http://schemas.microsoft.com/office/drawing/2014/main" id="{C5A722DC-C077-41CB-DEE9-707A9A73BFD3}"/>
                </a:ext>
              </a:extLst>
            </p:cNvPr>
            <p:cNvSpPr/>
            <p:nvPr/>
          </p:nvSpPr>
          <p:spPr>
            <a:xfrm>
              <a:off x="3483299" y="3509666"/>
              <a:ext cx="11011" cy="24404"/>
            </a:xfrm>
            <a:custGeom>
              <a:avLst/>
              <a:gdLst>
                <a:gd name="csX0" fmla="*/ 5874 w 11011"/>
                <a:gd name="csY0" fmla="*/ 3020 h 24404"/>
                <a:gd name="csX1" fmla="*/ 6745 w 11011"/>
                <a:gd name="csY1" fmla="*/ 10138 h 24404"/>
                <a:gd name="csX2" fmla="*/ 12847 w 11011"/>
                <a:gd name="csY2" fmla="*/ 25101 h 24404"/>
                <a:gd name="csX3" fmla="*/ 14009 w 11011"/>
                <a:gd name="csY3" fmla="*/ 27425 h 24404"/>
                <a:gd name="csX4" fmla="*/ 4689 w 11011"/>
                <a:gd name="csY4" fmla="*/ 19458 h 24404"/>
                <a:gd name="csX5" fmla="*/ 3550 w 11011"/>
                <a:gd name="csY5" fmla="*/ 5344 h 24404"/>
                <a:gd name="csX6" fmla="*/ 5874 w 11011"/>
                <a:gd name="csY6" fmla="*/ 3020 h 2440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011" h="24404">
                  <a:moveTo>
                    <a:pt x="5874" y="3020"/>
                  </a:moveTo>
                  <a:cubicBezTo>
                    <a:pt x="7257" y="5787"/>
                    <a:pt x="6979" y="7088"/>
                    <a:pt x="6745" y="10138"/>
                  </a:cubicBezTo>
                  <a:cubicBezTo>
                    <a:pt x="6633" y="16473"/>
                    <a:pt x="9213" y="20133"/>
                    <a:pt x="12847" y="25101"/>
                  </a:cubicBezTo>
                  <a:cubicBezTo>
                    <a:pt x="13230" y="25868"/>
                    <a:pt x="13614" y="26635"/>
                    <a:pt x="14009" y="27425"/>
                  </a:cubicBezTo>
                  <a:cubicBezTo>
                    <a:pt x="9620" y="25962"/>
                    <a:pt x="7227" y="23167"/>
                    <a:pt x="4689" y="19458"/>
                  </a:cubicBezTo>
                  <a:cubicBezTo>
                    <a:pt x="2634" y="14962"/>
                    <a:pt x="2712" y="10164"/>
                    <a:pt x="3550" y="5344"/>
                  </a:cubicBezTo>
                  <a:cubicBezTo>
                    <a:pt x="4317" y="4577"/>
                    <a:pt x="5084" y="3810"/>
                    <a:pt x="5874" y="3020"/>
                  </a:cubicBezTo>
                  <a:close/>
                </a:path>
              </a:pathLst>
            </a:custGeom>
            <a:solidFill>
              <a:srgbClr val="515457"/>
            </a:solidFill>
            <a:ln w="1162" cap="flat">
              <a:noFill/>
              <a:prstDash val="solid"/>
              <a:miter/>
            </a:ln>
          </p:spPr>
          <p:txBody>
            <a:bodyPr/>
            <a:lstStyle/>
            <a:p>
              <a:endParaRPr lang="en-GB"/>
            </a:p>
          </p:txBody>
        </p:sp>
        <p:sp>
          <p:nvSpPr>
            <p:cNvPr id="8160" name="Freeform 8159">
              <a:extLst>
                <a:ext uri="{FF2B5EF4-FFF2-40B4-BE49-F238E27FC236}">
                  <a16:creationId xmlns:a16="http://schemas.microsoft.com/office/drawing/2014/main" id="{DD4F1D62-3871-5B2B-FE39-2D3F0A1E486D}"/>
                </a:ext>
              </a:extLst>
            </p:cNvPr>
            <p:cNvSpPr/>
            <p:nvPr/>
          </p:nvSpPr>
          <p:spPr>
            <a:xfrm>
              <a:off x="3400177" y="3467750"/>
              <a:ext cx="23242" cy="9179"/>
            </a:xfrm>
            <a:custGeom>
              <a:avLst/>
              <a:gdLst>
                <a:gd name="csX0" fmla="*/ 21751 w 23242"/>
                <a:gd name="csY0" fmla="*/ 2989 h 9179"/>
                <a:gd name="csX1" fmla="*/ 26182 w 23242"/>
                <a:gd name="csY1" fmla="*/ 3062 h 9179"/>
                <a:gd name="csX2" fmla="*/ 18192 w 23242"/>
                <a:gd name="csY2" fmla="*/ 7057 h 9179"/>
                <a:gd name="csX3" fmla="*/ 10203 w 23242"/>
                <a:gd name="csY3" fmla="*/ 10906 h 9179"/>
                <a:gd name="csX4" fmla="*/ 5100 w 23242"/>
                <a:gd name="csY4" fmla="*/ 11869 h 9179"/>
                <a:gd name="csX5" fmla="*/ 2939 w 23242"/>
                <a:gd name="csY5" fmla="*/ 11197 h 9179"/>
                <a:gd name="csX6" fmla="*/ 7951 w 23242"/>
                <a:gd name="csY6" fmla="*/ 7783 h 9179"/>
                <a:gd name="csX7" fmla="*/ 10770 w 23242"/>
                <a:gd name="csY7" fmla="*/ 5863 h 9179"/>
                <a:gd name="csX8" fmla="*/ 21751 w 23242"/>
                <a:gd name="csY8" fmla="*/ 2989 h 91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3242" h="9179">
                  <a:moveTo>
                    <a:pt x="21751" y="2989"/>
                  </a:moveTo>
                  <a:cubicBezTo>
                    <a:pt x="23945" y="3025"/>
                    <a:pt x="23945" y="3025"/>
                    <a:pt x="26182" y="3062"/>
                  </a:cubicBezTo>
                  <a:cubicBezTo>
                    <a:pt x="23324" y="4967"/>
                    <a:pt x="21348" y="5970"/>
                    <a:pt x="18192" y="7057"/>
                  </a:cubicBezTo>
                  <a:cubicBezTo>
                    <a:pt x="15174" y="8135"/>
                    <a:pt x="12942" y="9163"/>
                    <a:pt x="10203" y="10906"/>
                  </a:cubicBezTo>
                  <a:cubicBezTo>
                    <a:pt x="7588" y="12359"/>
                    <a:pt x="7588" y="12359"/>
                    <a:pt x="5100" y="11869"/>
                  </a:cubicBezTo>
                  <a:cubicBezTo>
                    <a:pt x="4387" y="11647"/>
                    <a:pt x="3674" y="11425"/>
                    <a:pt x="2939" y="11197"/>
                  </a:cubicBezTo>
                  <a:cubicBezTo>
                    <a:pt x="4606" y="10054"/>
                    <a:pt x="6278" y="8917"/>
                    <a:pt x="7951" y="7783"/>
                  </a:cubicBezTo>
                  <a:cubicBezTo>
                    <a:pt x="8881" y="7150"/>
                    <a:pt x="9812" y="6516"/>
                    <a:pt x="10770" y="5863"/>
                  </a:cubicBezTo>
                  <a:cubicBezTo>
                    <a:pt x="14520" y="3525"/>
                    <a:pt x="17422" y="2918"/>
                    <a:pt x="21751" y="2989"/>
                  </a:cubicBezTo>
                  <a:close/>
                </a:path>
              </a:pathLst>
            </a:custGeom>
            <a:solidFill>
              <a:srgbClr val="606164"/>
            </a:solidFill>
            <a:ln w="1162" cap="flat">
              <a:noFill/>
              <a:prstDash val="solid"/>
              <a:miter/>
            </a:ln>
          </p:spPr>
          <p:txBody>
            <a:bodyPr/>
            <a:lstStyle/>
            <a:p>
              <a:endParaRPr lang="en-GB"/>
            </a:p>
          </p:txBody>
        </p:sp>
        <p:sp>
          <p:nvSpPr>
            <p:cNvPr id="8273" name="Freeform 8272">
              <a:extLst>
                <a:ext uri="{FF2B5EF4-FFF2-40B4-BE49-F238E27FC236}">
                  <a16:creationId xmlns:a16="http://schemas.microsoft.com/office/drawing/2014/main" id="{A27C2080-A6C8-4E66-7E3D-0561DFF0B554}"/>
                </a:ext>
              </a:extLst>
            </p:cNvPr>
            <p:cNvSpPr/>
            <p:nvPr/>
          </p:nvSpPr>
          <p:spPr>
            <a:xfrm>
              <a:off x="3541958" y="3525936"/>
              <a:ext cx="23242" cy="10867"/>
            </a:xfrm>
            <a:custGeom>
              <a:avLst/>
              <a:gdLst>
                <a:gd name="csX0" fmla="*/ 3045 w 23242"/>
                <a:gd name="csY0" fmla="*/ 3034 h 10867"/>
                <a:gd name="csX1" fmla="*/ 11180 w 23242"/>
                <a:gd name="csY1" fmla="*/ 8845 h 10867"/>
                <a:gd name="csX2" fmla="*/ 14666 w 23242"/>
                <a:gd name="csY2" fmla="*/ 10007 h 10867"/>
                <a:gd name="csX3" fmla="*/ 14666 w 23242"/>
                <a:gd name="csY3" fmla="*/ 12331 h 10867"/>
                <a:gd name="csX4" fmla="*/ 26288 w 23242"/>
                <a:gd name="csY4" fmla="*/ 11169 h 10867"/>
                <a:gd name="csX5" fmla="*/ 25126 w 23242"/>
                <a:gd name="csY5" fmla="*/ 13493 h 10867"/>
                <a:gd name="csX6" fmla="*/ 8202 w 23242"/>
                <a:gd name="csY6" fmla="*/ 11532 h 10867"/>
                <a:gd name="csX7" fmla="*/ 3045 w 23242"/>
                <a:gd name="csY7" fmla="*/ 3034 h 108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3242" h="10867">
                  <a:moveTo>
                    <a:pt x="3045" y="3034"/>
                  </a:moveTo>
                  <a:cubicBezTo>
                    <a:pt x="6439" y="4556"/>
                    <a:pt x="8572" y="6237"/>
                    <a:pt x="11180" y="8845"/>
                  </a:cubicBezTo>
                  <a:cubicBezTo>
                    <a:pt x="12331" y="9228"/>
                    <a:pt x="13481" y="9612"/>
                    <a:pt x="14666" y="10007"/>
                  </a:cubicBezTo>
                  <a:cubicBezTo>
                    <a:pt x="14666" y="10774"/>
                    <a:pt x="14666" y="11541"/>
                    <a:pt x="14666" y="12331"/>
                  </a:cubicBezTo>
                  <a:cubicBezTo>
                    <a:pt x="18501" y="11948"/>
                    <a:pt x="22337" y="11564"/>
                    <a:pt x="26288" y="11169"/>
                  </a:cubicBezTo>
                  <a:cubicBezTo>
                    <a:pt x="25904" y="11936"/>
                    <a:pt x="25521" y="12703"/>
                    <a:pt x="25126" y="13493"/>
                  </a:cubicBezTo>
                  <a:cubicBezTo>
                    <a:pt x="13865" y="14215"/>
                    <a:pt x="13865" y="14215"/>
                    <a:pt x="8202" y="11532"/>
                  </a:cubicBezTo>
                  <a:cubicBezTo>
                    <a:pt x="5289" y="8769"/>
                    <a:pt x="4110" y="6870"/>
                    <a:pt x="3045" y="3034"/>
                  </a:cubicBezTo>
                  <a:close/>
                </a:path>
              </a:pathLst>
            </a:custGeom>
            <a:solidFill>
              <a:srgbClr val="747878"/>
            </a:solidFill>
            <a:ln w="1162" cap="flat">
              <a:noFill/>
              <a:prstDash val="solid"/>
              <a:miter/>
            </a:ln>
          </p:spPr>
          <p:txBody>
            <a:bodyPr/>
            <a:lstStyle/>
            <a:p>
              <a:endParaRPr lang="en-GB"/>
            </a:p>
          </p:txBody>
        </p:sp>
        <p:sp>
          <p:nvSpPr>
            <p:cNvPr id="8376" name="Freeform 8375">
              <a:extLst>
                <a:ext uri="{FF2B5EF4-FFF2-40B4-BE49-F238E27FC236}">
                  <a16:creationId xmlns:a16="http://schemas.microsoft.com/office/drawing/2014/main" id="{022C433C-059B-D671-8856-26A30B46185E}"/>
                </a:ext>
              </a:extLst>
            </p:cNvPr>
            <p:cNvSpPr/>
            <p:nvPr/>
          </p:nvSpPr>
          <p:spPr>
            <a:xfrm>
              <a:off x="3862709" y="3846929"/>
              <a:ext cx="23242" cy="8054"/>
            </a:xfrm>
            <a:custGeom>
              <a:avLst/>
              <a:gdLst>
                <a:gd name="csX0" fmla="*/ 26584 w 23242"/>
                <a:gd name="csY0" fmla="*/ 4231 h 8054"/>
                <a:gd name="csX1" fmla="*/ 13800 w 23242"/>
                <a:gd name="csY1" fmla="*/ 11204 h 8054"/>
                <a:gd name="csX2" fmla="*/ 3341 w 23242"/>
                <a:gd name="csY2" fmla="*/ 11204 h 8054"/>
                <a:gd name="csX3" fmla="*/ 3341 w 23242"/>
                <a:gd name="csY3" fmla="*/ 10041 h 8054"/>
                <a:gd name="csX4" fmla="*/ 6610 w 23242"/>
                <a:gd name="csY4" fmla="*/ 9170 h 8054"/>
                <a:gd name="csX5" fmla="*/ 21522 w 23242"/>
                <a:gd name="csY5" fmla="*/ 3890 h 8054"/>
                <a:gd name="csX6" fmla="*/ 26584 w 23242"/>
                <a:gd name="csY6" fmla="*/ 4231 h 805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242" h="8054">
                  <a:moveTo>
                    <a:pt x="26584" y="4231"/>
                  </a:moveTo>
                  <a:cubicBezTo>
                    <a:pt x="23292" y="9169"/>
                    <a:pt x="19458" y="9946"/>
                    <a:pt x="13800" y="11204"/>
                  </a:cubicBezTo>
                  <a:cubicBezTo>
                    <a:pt x="10250" y="11460"/>
                    <a:pt x="6908" y="11373"/>
                    <a:pt x="3341" y="11204"/>
                  </a:cubicBezTo>
                  <a:cubicBezTo>
                    <a:pt x="3341" y="10820"/>
                    <a:pt x="3341" y="10437"/>
                    <a:pt x="3341" y="10041"/>
                  </a:cubicBezTo>
                  <a:cubicBezTo>
                    <a:pt x="4420" y="9754"/>
                    <a:pt x="5498" y="9466"/>
                    <a:pt x="6610" y="9170"/>
                  </a:cubicBezTo>
                  <a:cubicBezTo>
                    <a:pt x="11704" y="7739"/>
                    <a:pt x="16596" y="5813"/>
                    <a:pt x="21522" y="3890"/>
                  </a:cubicBezTo>
                  <a:cubicBezTo>
                    <a:pt x="24260" y="3069"/>
                    <a:pt x="24260" y="3069"/>
                    <a:pt x="26584" y="4231"/>
                  </a:cubicBezTo>
                  <a:close/>
                </a:path>
              </a:pathLst>
            </a:custGeom>
            <a:solidFill>
              <a:srgbClr val="494A4F"/>
            </a:solidFill>
            <a:ln w="1162" cap="flat">
              <a:noFill/>
              <a:prstDash val="solid"/>
              <a:miter/>
            </a:ln>
          </p:spPr>
          <p:txBody>
            <a:bodyPr/>
            <a:lstStyle/>
            <a:p>
              <a:endParaRPr lang="en-GB"/>
            </a:p>
          </p:txBody>
        </p:sp>
        <p:sp>
          <p:nvSpPr>
            <p:cNvPr id="8385" name="Freeform 8384">
              <a:extLst>
                <a:ext uri="{FF2B5EF4-FFF2-40B4-BE49-F238E27FC236}">
                  <a16:creationId xmlns:a16="http://schemas.microsoft.com/office/drawing/2014/main" id="{C20FD1B9-8118-1352-9977-DC6520E1B831}"/>
                </a:ext>
              </a:extLst>
            </p:cNvPr>
            <p:cNvSpPr/>
            <p:nvPr/>
          </p:nvSpPr>
          <p:spPr>
            <a:xfrm>
              <a:off x="3478935" y="3508503"/>
              <a:ext cx="4916" cy="19756"/>
            </a:xfrm>
            <a:custGeom>
              <a:avLst/>
              <a:gdLst>
                <a:gd name="csX0" fmla="*/ 5585 w 4916"/>
                <a:gd name="csY0" fmla="*/ 3019 h 19756"/>
                <a:gd name="csX1" fmla="*/ 6747 w 4916"/>
                <a:gd name="csY1" fmla="*/ 3019 h 19756"/>
                <a:gd name="csX2" fmla="*/ 7909 w 4916"/>
                <a:gd name="csY2" fmla="*/ 22775 h 19756"/>
                <a:gd name="csX3" fmla="*/ 6747 w 4916"/>
                <a:gd name="csY3" fmla="*/ 20451 h 19756"/>
                <a:gd name="csX4" fmla="*/ 4423 w 4916"/>
                <a:gd name="csY4" fmla="*/ 20451 h 19756"/>
                <a:gd name="csX5" fmla="*/ 3043 w 4916"/>
                <a:gd name="csY5" fmla="*/ 11735 h 19756"/>
                <a:gd name="csX6" fmla="*/ 2993 w 4916"/>
                <a:gd name="csY6" fmla="*/ 9011 h 19756"/>
                <a:gd name="csX7" fmla="*/ 5585 w 4916"/>
                <a:gd name="csY7" fmla="*/ 3019 h 197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916" h="19756">
                  <a:moveTo>
                    <a:pt x="5585" y="3019"/>
                  </a:moveTo>
                  <a:cubicBezTo>
                    <a:pt x="5969" y="3019"/>
                    <a:pt x="6352" y="3019"/>
                    <a:pt x="6747" y="3019"/>
                  </a:cubicBezTo>
                  <a:cubicBezTo>
                    <a:pt x="7131" y="9539"/>
                    <a:pt x="7514" y="16058"/>
                    <a:pt x="7909" y="22775"/>
                  </a:cubicBezTo>
                  <a:cubicBezTo>
                    <a:pt x="7526" y="22008"/>
                    <a:pt x="7142" y="21241"/>
                    <a:pt x="6747" y="20451"/>
                  </a:cubicBezTo>
                  <a:cubicBezTo>
                    <a:pt x="5980" y="20451"/>
                    <a:pt x="5213" y="20451"/>
                    <a:pt x="4423" y="20451"/>
                  </a:cubicBezTo>
                  <a:cubicBezTo>
                    <a:pt x="3344" y="17213"/>
                    <a:pt x="3071" y="15093"/>
                    <a:pt x="3043" y="11735"/>
                  </a:cubicBezTo>
                  <a:cubicBezTo>
                    <a:pt x="3026" y="10836"/>
                    <a:pt x="3010" y="9937"/>
                    <a:pt x="2993" y="9011"/>
                  </a:cubicBezTo>
                  <a:cubicBezTo>
                    <a:pt x="3261" y="6505"/>
                    <a:pt x="3261" y="6505"/>
                    <a:pt x="5585" y="3019"/>
                  </a:cubicBezTo>
                  <a:close/>
                </a:path>
              </a:pathLst>
            </a:custGeom>
            <a:solidFill>
              <a:srgbClr val="D8D9DA"/>
            </a:solidFill>
            <a:ln w="1162" cap="flat">
              <a:noFill/>
              <a:prstDash val="solid"/>
              <a:miter/>
            </a:ln>
          </p:spPr>
          <p:txBody>
            <a:bodyPr/>
            <a:lstStyle/>
            <a:p>
              <a:endParaRPr lang="en-GB"/>
            </a:p>
          </p:txBody>
        </p:sp>
        <p:sp>
          <p:nvSpPr>
            <p:cNvPr id="8492" name="Freeform 8491">
              <a:extLst>
                <a:ext uri="{FF2B5EF4-FFF2-40B4-BE49-F238E27FC236}">
                  <a16:creationId xmlns:a16="http://schemas.microsoft.com/office/drawing/2014/main" id="{12B29CBD-1213-3EA3-6CEC-C9E99F77A652}"/>
                </a:ext>
              </a:extLst>
            </p:cNvPr>
            <p:cNvSpPr/>
            <p:nvPr/>
          </p:nvSpPr>
          <p:spPr>
            <a:xfrm>
              <a:off x="3394174" y="3788579"/>
              <a:ext cx="7165" cy="37188"/>
            </a:xfrm>
            <a:custGeom>
              <a:avLst/>
              <a:gdLst>
                <a:gd name="csX0" fmla="*/ 3111 w 7165"/>
                <a:gd name="csY0" fmla="*/ 3260 h 37188"/>
                <a:gd name="csX1" fmla="*/ 4273 w 7165"/>
                <a:gd name="csY1" fmla="*/ 3260 h 37188"/>
                <a:gd name="csX2" fmla="*/ 4343 w 7165"/>
                <a:gd name="csY2" fmla="*/ 5228 h 37188"/>
                <a:gd name="csX3" fmla="*/ 4709 w 7165"/>
                <a:gd name="csY3" fmla="*/ 14228 h 37188"/>
                <a:gd name="csX4" fmla="*/ 4818 w 7165"/>
                <a:gd name="csY4" fmla="*/ 17321 h 37188"/>
                <a:gd name="csX5" fmla="*/ 7759 w 7165"/>
                <a:gd name="csY5" fmla="*/ 36962 h 37188"/>
                <a:gd name="csX6" fmla="*/ 10084 w 7165"/>
                <a:gd name="csY6" fmla="*/ 36962 h 37188"/>
                <a:gd name="csX7" fmla="*/ 8921 w 7165"/>
                <a:gd name="csY7" fmla="*/ 40449 h 37188"/>
                <a:gd name="csX8" fmla="*/ 4064 w 7165"/>
                <a:gd name="csY8" fmla="*/ 33553 h 37188"/>
                <a:gd name="csX9" fmla="*/ 2965 w 7165"/>
                <a:gd name="csY9" fmla="*/ 14809 h 37188"/>
                <a:gd name="csX10" fmla="*/ 2997 w 7165"/>
                <a:gd name="csY10" fmla="*/ 11424 h 37188"/>
                <a:gd name="csX11" fmla="*/ 3111 w 7165"/>
                <a:gd name="csY11" fmla="*/ 3260 h 371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165" h="37188">
                  <a:moveTo>
                    <a:pt x="3111" y="3260"/>
                  </a:moveTo>
                  <a:cubicBezTo>
                    <a:pt x="3494" y="3260"/>
                    <a:pt x="3878" y="3260"/>
                    <a:pt x="4273" y="3260"/>
                  </a:cubicBezTo>
                  <a:cubicBezTo>
                    <a:pt x="4296" y="3909"/>
                    <a:pt x="4319" y="4559"/>
                    <a:pt x="4343" y="5228"/>
                  </a:cubicBezTo>
                  <a:cubicBezTo>
                    <a:pt x="4455" y="8228"/>
                    <a:pt x="4582" y="11228"/>
                    <a:pt x="4709" y="14228"/>
                  </a:cubicBezTo>
                  <a:cubicBezTo>
                    <a:pt x="4745" y="15249"/>
                    <a:pt x="4781" y="16270"/>
                    <a:pt x="4818" y="17321"/>
                  </a:cubicBezTo>
                  <a:cubicBezTo>
                    <a:pt x="5119" y="24127"/>
                    <a:pt x="6105" y="30351"/>
                    <a:pt x="7759" y="36962"/>
                  </a:cubicBezTo>
                  <a:cubicBezTo>
                    <a:pt x="8526" y="36962"/>
                    <a:pt x="9293" y="36962"/>
                    <a:pt x="10084" y="36962"/>
                  </a:cubicBezTo>
                  <a:cubicBezTo>
                    <a:pt x="9700" y="38113"/>
                    <a:pt x="9316" y="39263"/>
                    <a:pt x="8921" y="40449"/>
                  </a:cubicBezTo>
                  <a:cubicBezTo>
                    <a:pt x="5133" y="37923"/>
                    <a:pt x="4934" y="37692"/>
                    <a:pt x="4064" y="33553"/>
                  </a:cubicBezTo>
                  <a:cubicBezTo>
                    <a:pt x="2853" y="27296"/>
                    <a:pt x="2850" y="21160"/>
                    <a:pt x="2965" y="14809"/>
                  </a:cubicBezTo>
                  <a:cubicBezTo>
                    <a:pt x="2976" y="13692"/>
                    <a:pt x="2986" y="12575"/>
                    <a:pt x="2997" y="11424"/>
                  </a:cubicBezTo>
                  <a:cubicBezTo>
                    <a:pt x="3024" y="8703"/>
                    <a:pt x="3062" y="5982"/>
                    <a:pt x="3111" y="3260"/>
                  </a:cubicBezTo>
                  <a:close/>
                </a:path>
              </a:pathLst>
            </a:custGeom>
            <a:solidFill>
              <a:srgbClr val="CACCCD"/>
            </a:solidFill>
            <a:ln w="1162" cap="flat">
              <a:noFill/>
              <a:prstDash val="solid"/>
              <a:miter/>
            </a:ln>
          </p:spPr>
          <p:txBody>
            <a:bodyPr/>
            <a:lstStyle/>
            <a:p>
              <a:endParaRPr lang="en-GB"/>
            </a:p>
          </p:txBody>
        </p:sp>
        <p:sp>
          <p:nvSpPr>
            <p:cNvPr id="8497" name="Freeform 8496">
              <a:extLst>
                <a:ext uri="{FF2B5EF4-FFF2-40B4-BE49-F238E27FC236}">
                  <a16:creationId xmlns:a16="http://schemas.microsoft.com/office/drawing/2014/main" id="{B7B422F0-81F6-14E0-4A5C-2ED6BC9AB25D}"/>
                </a:ext>
              </a:extLst>
            </p:cNvPr>
            <p:cNvSpPr/>
            <p:nvPr/>
          </p:nvSpPr>
          <p:spPr>
            <a:xfrm>
              <a:off x="3786008" y="3622393"/>
              <a:ext cx="8425" cy="25567"/>
            </a:xfrm>
            <a:custGeom>
              <a:avLst/>
              <a:gdLst>
                <a:gd name="csX0" fmla="*/ 4418 w 8425"/>
                <a:gd name="csY0" fmla="*/ 3117 h 25567"/>
                <a:gd name="csX1" fmla="*/ 6742 w 8425"/>
                <a:gd name="csY1" fmla="*/ 3117 h 25567"/>
                <a:gd name="csX2" fmla="*/ 11682 w 8425"/>
                <a:gd name="csY2" fmla="*/ 12777 h 25567"/>
                <a:gd name="csX3" fmla="*/ 11391 w 8425"/>
                <a:gd name="csY3" fmla="*/ 15901 h 25567"/>
                <a:gd name="csX4" fmla="*/ 10229 w 8425"/>
                <a:gd name="csY4" fmla="*/ 15901 h 25567"/>
                <a:gd name="csX5" fmla="*/ 10229 w 8425"/>
                <a:gd name="csY5" fmla="*/ 10090 h 25567"/>
                <a:gd name="csX6" fmla="*/ 7905 w 8425"/>
                <a:gd name="csY6" fmla="*/ 10090 h 25567"/>
                <a:gd name="csX7" fmla="*/ 7905 w 8425"/>
                <a:gd name="csY7" fmla="*/ 28684 h 25567"/>
                <a:gd name="csX8" fmla="*/ 6742 w 8425"/>
                <a:gd name="csY8" fmla="*/ 28684 h 25567"/>
                <a:gd name="csX9" fmla="*/ 6570 w 8425"/>
                <a:gd name="csY9" fmla="*/ 24993 h 25567"/>
                <a:gd name="csX10" fmla="*/ 6307 w 8425"/>
                <a:gd name="csY10" fmla="*/ 20186 h 25567"/>
                <a:gd name="csX11" fmla="*/ 6198 w 8425"/>
                <a:gd name="csY11" fmla="*/ 17755 h 25567"/>
                <a:gd name="csX12" fmla="*/ 3256 w 8425"/>
                <a:gd name="csY12" fmla="*/ 7766 h 25567"/>
                <a:gd name="csX13" fmla="*/ 5580 w 8425"/>
                <a:gd name="csY13" fmla="*/ 6603 h 25567"/>
                <a:gd name="csX14" fmla="*/ 4418 w 8425"/>
                <a:gd name="csY14" fmla="*/ 3117 h 255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8425" h="25567">
                  <a:moveTo>
                    <a:pt x="4418" y="3117"/>
                  </a:moveTo>
                  <a:cubicBezTo>
                    <a:pt x="5185" y="3117"/>
                    <a:pt x="5952" y="3117"/>
                    <a:pt x="6742" y="3117"/>
                  </a:cubicBezTo>
                  <a:cubicBezTo>
                    <a:pt x="10017" y="6391"/>
                    <a:pt x="11328" y="8098"/>
                    <a:pt x="11682" y="12777"/>
                  </a:cubicBezTo>
                  <a:cubicBezTo>
                    <a:pt x="11586" y="13808"/>
                    <a:pt x="11490" y="14839"/>
                    <a:pt x="11391" y="15901"/>
                  </a:cubicBezTo>
                  <a:cubicBezTo>
                    <a:pt x="11007" y="15901"/>
                    <a:pt x="10624" y="15901"/>
                    <a:pt x="10229" y="15901"/>
                  </a:cubicBezTo>
                  <a:cubicBezTo>
                    <a:pt x="10229" y="13983"/>
                    <a:pt x="10229" y="12065"/>
                    <a:pt x="10229" y="10090"/>
                  </a:cubicBezTo>
                  <a:cubicBezTo>
                    <a:pt x="9462" y="10090"/>
                    <a:pt x="8695" y="10090"/>
                    <a:pt x="7905" y="10090"/>
                  </a:cubicBezTo>
                  <a:cubicBezTo>
                    <a:pt x="7905" y="16226"/>
                    <a:pt x="7905" y="22362"/>
                    <a:pt x="7905" y="28684"/>
                  </a:cubicBezTo>
                  <a:cubicBezTo>
                    <a:pt x="7521" y="28684"/>
                    <a:pt x="7138" y="28684"/>
                    <a:pt x="6742" y="28684"/>
                  </a:cubicBezTo>
                  <a:cubicBezTo>
                    <a:pt x="6685" y="27466"/>
                    <a:pt x="6629" y="26248"/>
                    <a:pt x="6570" y="24993"/>
                  </a:cubicBezTo>
                  <a:cubicBezTo>
                    <a:pt x="6483" y="23391"/>
                    <a:pt x="6395" y="21788"/>
                    <a:pt x="6307" y="20186"/>
                  </a:cubicBezTo>
                  <a:cubicBezTo>
                    <a:pt x="6271" y="19384"/>
                    <a:pt x="6235" y="18582"/>
                    <a:pt x="6198" y="17755"/>
                  </a:cubicBezTo>
                  <a:cubicBezTo>
                    <a:pt x="5951" y="13495"/>
                    <a:pt x="5674" y="11393"/>
                    <a:pt x="3256" y="7766"/>
                  </a:cubicBezTo>
                  <a:cubicBezTo>
                    <a:pt x="4023" y="7382"/>
                    <a:pt x="4790" y="6999"/>
                    <a:pt x="5580" y="6603"/>
                  </a:cubicBezTo>
                  <a:cubicBezTo>
                    <a:pt x="5197" y="5453"/>
                    <a:pt x="4813" y="4302"/>
                    <a:pt x="4418" y="3117"/>
                  </a:cubicBezTo>
                  <a:close/>
                </a:path>
              </a:pathLst>
            </a:custGeom>
            <a:solidFill>
              <a:srgbClr val="393939"/>
            </a:solidFill>
            <a:ln w="1162" cap="flat">
              <a:noFill/>
              <a:prstDash val="solid"/>
              <a:miter/>
            </a:ln>
          </p:spPr>
          <p:txBody>
            <a:bodyPr/>
            <a:lstStyle/>
            <a:p>
              <a:endParaRPr lang="en-GB"/>
            </a:p>
          </p:txBody>
        </p:sp>
        <p:sp>
          <p:nvSpPr>
            <p:cNvPr id="8505" name="Freeform 8504">
              <a:extLst>
                <a:ext uri="{FF2B5EF4-FFF2-40B4-BE49-F238E27FC236}">
                  <a16:creationId xmlns:a16="http://schemas.microsoft.com/office/drawing/2014/main" id="{59858AED-9487-0F14-5211-30E15EBA590B}"/>
                </a:ext>
              </a:extLst>
            </p:cNvPr>
            <p:cNvSpPr/>
            <p:nvPr/>
          </p:nvSpPr>
          <p:spPr>
            <a:xfrm>
              <a:off x="3848764" y="3475700"/>
              <a:ext cx="31377" cy="9560"/>
            </a:xfrm>
            <a:custGeom>
              <a:avLst/>
              <a:gdLst>
                <a:gd name="csX0" fmla="*/ 3309 w 31377"/>
                <a:gd name="csY0" fmla="*/ 3255 h 9560"/>
                <a:gd name="csX1" fmla="*/ 12969 w 31377"/>
                <a:gd name="csY1" fmla="*/ 3110 h 9560"/>
                <a:gd name="csX2" fmla="*/ 15736 w 31377"/>
                <a:gd name="csY2" fmla="*/ 3051 h 9560"/>
                <a:gd name="csX3" fmla="*/ 18403 w 31377"/>
                <a:gd name="csY3" fmla="*/ 3028 h 9560"/>
                <a:gd name="csX4" fmla="*/ 20856 w 31377"/>
                <a:gd name="csY4" fmla="*/ 2991 h 9560"/>
                <a:gd name="csX5" fmla="*/ 26552 w 31377"/>
                <a:gd name="csY5" fmla="*/ 5579 h 9560"/>
                <a:gd name="csX6" fmla="*/ 26552 w 31377"/>
                <a:gd name="csY6" fmla="*/ 7903 h 9560"/>
                <a:gd name="csX7" fmla="*/ 34687 w 31377"/>
                <a:gd name="csY7" fmla="*/ 10228 h 9560"/>
                <a:gd name="csX8" fmla="*/ 34687 w 31377"/>
                <a:gd name="csY8" fmla="*/ 12552 h 9560"/>
                <a:gd name="csX9" fmla="*/ 29602 w 31377"/>
                <a:gd name="csY9" fmla="*/ 10881 h 9560"/>
                <a:gd name="csX10" fmla="*/ 26742 w 31377"/>
                <a:gd name="csY10" fmla="*/ 9942 h 9560"/>
                <a:gd name="csX11" fmla="*/ 21903 w 31377"/>
                <a:gd name="csY11" fmla="*/ 7903 h 9560"/>
                <a:gd name="csX12" fmla="*/ 21903 w 31377"/>
                <a:gd name="csY12" fmla="*/ 4417 h 9560"/>
                <a:gd name="csX13" fmla="*/ 3309 w 31377"/>
                <a:gd name="csY13" fmla="*/ 4417 h 9560"/>
                <a:gd name="csX14" fmla="*/ 3309 w 31377"/>
                <a:gd name="csY14" fmla="*/ 3255 h 95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377" h="9560">
                  <a:moveTo>
                    <a:pt x="3309" y="3255"/>
                  </a:moveTo>
                  <a:cubicBezTo>
                    <a:pt x="6529" y="3192"/>
                    <a:pt x="9749" y="3146"/>
                    <a:pt x="12969" y="3110"/>
                  </a:cubicBezTo>
                  <a:cubicBezTo>
                    <a:pt x="13882" y="3090"/>
                    <a:pt x="14795" y="3071"/>
                    <a:pt x="15736" y="3051"/>
                  </a:cubicBezTo>
                  <a:cubicBezTo>
                    <a:pt x="16616" y="3043"/>
                    <a:pt x="17496" y="3036"/>
                    <a:pt x="18403" y="3028"/>
                  </a:cubicBezTo>
                  <a:cubicBezTo>
                    <a:pt x="19213" y="3016"/>
                    <a:pt x="20022" y="3004"/>
                    <a:pt x="20856" y="2991"/>
                  </a:cubicBezTo>
                  <a:cubicBezTo>
                    <a:pt x="23065" y="3255"/>
                    <a:pt x="23065" y="3255"/>
                    <a:pt x="26552" y="5579"/>
                  </a:cubicBezTo>
                  <a:cubicBezTo>
                    <a:pt x="26552" y="6346"/>
                    <a:pt x="26552" y="7113"/>
                    <a:pt x="26552" y="7903"/>
                  </a:cubicBezTo>
                  <a:cubicBezTo>
                    <a:pt x="29236" y="8670"/>
                    <a:pt x="31921" y="9437"/>
                    <a:pt x="34687" y="10228"/>
                  </a:cubicBezTo>
                  <a:cubicBezTo>
                    <a:pt x="34687" y="10995"/>
                    <a:pt x="34687" y="11762"/>
                    <a:pt x="34687" y="12552"/>
                  </a:cubicBezTo>
                  <a:cubicBezTo>
                    <a:pt x="32991" y="11997"/>
                    <a:pt x="31297" y="11440"/>
                    <a:pt x="29602" y="10881"/>
                  </a:cubicBezTo>
                  <a:cubicBezTo>
                    <a:pt x="28659" y="10571"/>
                    <a:pt x="27715" y="10261"/>
                    <a:pt x="26742" y="9942"/>
                  </a:cubicBezTo>
                  <a:cubicBezTo>
                    <a:pt x="24228" y="9066"/>
                    <a:pt x="24228" y="9066"/>
                    <a:pt x="21903" y="7903"/>
                  </a:cubicBezTo>
                  <a:cubicBezTo>
                    <a:pt x="21903" y="6753"/>
                    <a:pt x="21903" y="5602"/>
                    <a:pt x="21903" y="4417"/>
                  </a:cubicBezTo>
                  <a:cubicBezTo>
                    <a:pt x="15767" y="4417"/>
                    <a:pt x="9631" y="4417"/>
                    <a:pt x="3309" y="4417"/>
                  </a:cubicBezTo>
                  <a:cubicBezTo>
                    <a:pt x="3309" y="4033"/>
                    <a:pt x="3309" y="3650"/>
                    <a:pt x="3309" y="3255"/>
                  </a:cubicBezTo>
                  <a:close/>
                </a:path>
              </a:pathLst>
            </a:custGeom>
            <a:solidFill>
              <a:srgbClr val="474A4D"/>
            </a:solidFill>
            <a:ln w="1162" cap="flat">
              <a:noFill/>
              <a:prstDash val="solid"/>
              <a:miter/>
            </a:ln>
          </p:spPr>
          <p:txBody>
            <a:bodyPr/>
            <a:lstStyle/>
            <a:p>
              <a:endParaRPr lang="en-GB"/>
            </a:p>
          </p:txBody>
        </p:sp>
        <p:sp>
          <p:nvSpPr>
            <p:cNvPr id="8623" name="Freeform 8622">
              <a:extLst>
                <a:ext uri="{FF2B5EF4-FFF2-40B4-BE49-F238E27FC236}">
                  <a16:creationId xmlns:a16="http://schemas.microsoft.com/office/drawing/2014/main" id="{2BB23763-ED18-DF89-540B-4193DFE9BD43}"/>
                </a:ext>
              </a:extLst>
            </p:cNvPr>
            <p:cNvSpPr/>
            <p:nvPr/>
          </p:nvSpPr>
          <p:spPr>
            <a:xfrm>
              <a:off x="3891763" y="3488747"/>
              <a:ext cx="9297" cy="20918"/>
            </a:xfrm>
            <a:custGeom>
              <a:avLst/>
              <a:gdLst>
                <a:gd name="csX0" fmla="*/ 7999 w 9297"/>
                <a:gd name="csY0" fmla="*/ 3002 h 20918"/>
                <a:gd name="csX1" fmla="*/ 9161 w 9297"/>
                <a:gd name="csY1" fmla="*/ 6488 h 20918"/>
                <a:gd name="csX2" fmla="*/ 11485 w 9297"/>
                <a:gd name="csY2" fmla="*/ 6488 h 20918"/>
                <a:gd name="csX3" fmla="*/ 12647 w 9297"/>
                <a:gd name="csY3" fmla="*/ 11137 h 20918"/>
                <a:gd name="csX4" fmla="*/ 9161 w 9297"/>
                <a:gd name="csY4" fmla="*/ 9975 h 20918"/>
                <a:gd name="csX5" fmla="*/ 10323 w 9297"/>
                <a:gd name="csY5" fmla="*/ 23921 h 20918"/>
                <a:gd name="csX6" fmla="*/ 6836 w 9297"/>
                <a:gd name="csY6" fmla="*/ 12299 h 20918"/>
                <a:gd name="csX7" fmla="*/ 5674 w 9297"/>
                <a:gd name="csY7" fmla="*/ 8813 h 20918"/>
                <a:gd name="csX8" fmla="*/ 3350 w 9297"/>
                <a:gd name="csY8" fmla="*/ 8813 h 20918"/>
                <a:gd name="csX9" fmla="*/ 4512 w 9297"/>
                <a:gd name="csY9" fmla="*/ 4164 h 20918"/>
                <a:gd name="csX10" fmla="*/ 4512 w 9297"/>
                <a:gd name="csY10" fmla="*/ 7651 h 20918"/>
                <a:gd name="csX11" fmla="*/ 6836 w 9297"/>
                <a:gd name="csY11" fmla="*/ 6488 h 20918"/>
                <a:gd name="csX12" fmla="*/ 7999 w 9297"/>
                <a:gd name="csY12" fmla="*/ 3002 h 209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297" h="20918">
                  <a:moveTo>
                    <a:pt x="7999" y="3002"/>
                  </a:moveTo>
                  <a:cubicBezTo>
                    <a:pt x="8382" y="4153"/>
                    <a:pt x="8766" y="5303"/>
                    <a:pt x="9161" y="6488"/>
                  </a:cubicBezTo>
                  <a:cubicBezTo>
                    <a:pt x="9928" y="6488"/>
                    <a:pt x="10695" y="6488"/>
                    <a:pt x="11485" y="6488"/>
                  </a:cubicBezTo>
                  <a:cubicBezTo>
                    <a:pt x="11868" y="8022"/>
                    <a:pt x="12252" y="9556"/>
                    <a:pt x="12647" y="11137"/>
                  </a:cubicBezTo>
                  <a:cubicBezTo>
                    <a:pt x="11497" y="10753"/>
                    <a:pt x="10346" y="10370"/>
                    <a:pt x="9161" y="9975"/>
                  </a:cubicBezTo>
                  <a:cubicBezTo>
                    <a:pt x="9544" y="14577"/>
                    <a:pt x="9928" y="19179"/>
                    <a:pt x="10323" y="23921"/>
                  </a:cubicBezTo>
                  <a:cubicBezTo>
                    <a:pt x="7634" y="19887"/>
                    <a:pt x="7431" y="17055"/>
                    <a:pt x="6836" y="12299"/>
                  </a:cubicBezTo>
                  <a:cubicBezTo>
                    <a:pt x="6453" y="11149"/>
                    <a:pt x="6069" y="9998"/>
                    <a:pt x="5674" y="8813"/>
                  </a:cubicBezTo>
                  <a:cubicBezTo>
                    <a:pt x="4907" y="8813"/>
                    <a:pt x="4140" y="8813"/>
                    <a:pt x="3350" y="8813"/>
                  </a:cubicBezTo>
                  <a:cubicBezTo>
                    <a:pt x="3734" y="7279"/>
                    <a:pt x="4117" y="5745"/>
                    <a:pt x="4512" y="4164"/>
                  </a:cubicBezTo>
                  <a:cubicBezTo>
                    <a:pt x="4512" y="5315"/>
                    <a:pt x="4512" y="6465"/>
                    <a:pt x="4512" y="7651"/>
                  </a:cubicBezTo>
                  <a:cubicBezTo>
                    <a:pt x="5279" y="7267"/>
                    <a:pt x="6046" y="6884"/>
                    <a:pt x="6836" y="6488"/>
                  </a:cubicBezTo>
                  <a:cubicBezTo>
                    <a:pt x="7220" y="5338"/>
                    <a:pt x="7603" y="4187"/>
                    <a:pt x="7999" y="3002"/>
                  </a:cubicBezTo>
                  <a:close/>
                </a:path>
              </a:pathLst>
            </a:custGeom>
            <a:solidFill>
              <a:srgbClr val="0F1317"/>
            </a:solidFill>
            <a:ln w="1162" cap="flat">
              <a:noFill/>
              <a:prstDash val="solid"/>
              <a:miter/>
            </a:ln>
          </p:spPr>
          <p:txBody>
            <a:bodyPr/>
            <a:lstStyle/>
            <a:p>
              <a:endParaRPr lang="en-GB"/>
            </a:p>
          </p:txBody>
        </p:sp>
        <p:sp>
          <p:nvSpPr>
            <p:cNvPr id="8743" name="Freeform 8742">
              <a:extLst>
                <a:ext uri="{FF2B5EF4-FFF2-40B4-BE49-F238E27FC236}">
                  <a16:creationId xmlns:a16="http://schemas.microsoft.com/office/drawing/2014/main" id="{3CC4D12E-381E-085F-2F48-2F45ABC91A22}"/>
                </a:ext>
              </a:extLst>
            </p:cNvPr>
            <p:cNvSpPr/>
            <p:nvPr/>
          </p:nvSpPr>
          <p:spPr>
            <a:xfrm>
              <a:off x="3867358" y="3830416"/>
              <a:ext cx="22080" cy="16560"/>
            </a:xfrm>
            <a:custGeom>
              <a:avLst/>
              <a:gdLst>
                <a:gd name="csX0" fmla="*/ 25425 w 22080"/>
                <a:gd name="csY0" fmla="*/ 3296 h 16560"/>
                <a:gd name="csX1" fmla="*/ 20517 w 22080"/>
                <a:gd name="csY1" fmla="*/ 12920 h 16560"/>
                <a:gd name="csX2" fmla="*/ 6322 w 22080"/>
                <a:gd name="csY2" fmla="*/ 19857 h 16560"/>
                <a:gd name="csX3" fmla="*/ 3344 w 22080"/>
                <a:gd name="csY3" fmla="*/ 19566 h 16560"/>
                <a:gd name="csX4" fmla="*/ 11770 w 22080"/>
                <a:gd name="csY4" fmla="*/ 14700 h 16560"/>
                <a:gd name="csX5" fmla="*/ 25425 w 22080"/>
                <a:gd name="csY5" fmla="*/ 3296 h 16560"/>
              </a:gdLst>
              <a:ahLst/>
              <a:cxnLst>
                <a:cxn ang="0">
                  <a:pos x="csX0" y="csY0"/>
                </a:cxn>
                <a:cxn ang="0">
                  <a:pos x="csX1" y="csY1"/>
                </a:cxn>
                <a:cxn ang="0">
                  <a:pos x="csX2" y="csY2"/>
                </a:cxn>
                <a:cxn ang="0">
                  <a:pos x="csX3" y="csY3"/>
                </a:cxn>
                <a:cxn ang="0">
                  <a:pos x="csX4" y="csY4"/>
                </a:cxn>
                <a:cxn ang="0">
                  <a:pos x="csX5" y="csY5"/>
                </a:cxn>
              </a:cxnLst>
              <a:rect l="l" t="t" r="r" b="b"/>
              <a:pathLst>
                <a:path w="22080" h="16560">
                  <a:moveTo>
                    <a:pt x="25425" y="3296"/>
                  </a:moveTo>
                  <a:cubicBezTo>
                    <a:pt x="25425" y="8012"/>
                    <a:pt x="23581" y="9518"/>
                    <a:pt x="20517" y="12920"/>
                  </a:cubicBezTo>
                  <a:cubicBezTo>
                    <a:pt x="16297" y="17002"/>
                    <a:pt x="12317" y="19421"/>
                    <a:pt x="6322" y="19857"/>
                  </a:cubicBezTo>
                  <a:cubicBezTo>
                    <a:pt x="5339" y="19761"/>
                    <a:pt x="4357" y="19665"/>
                    <a:pt x="3344" y="19566"/>
                  </a:cubicBezTo>
                  <a:cubicBezTo>
                    <a:pt x="6134" y="17706"/>
                    <a:pt x="8801" y="16220"/>
                    <a:pt x="11770" y="14700"/>
                  </a:cubicBezTo>
                  <a:cubicBezTo>
                    <a:pt x="17253" y="11702"/>
                    <a:pt x="21276" y="7925"/>
                    <a:pt x="25425" y="3296"/>
                  </a:cubicBezTo>
                  <a:close/>
                </a:path>
              </a:pathLst>
            </a:custGeom>
            <a:solidFill>
              <a:srgbClr val="313639"/>
            </a:solidFill>
            <a:ln w="1162" cap="flat">
              <a:noFill/>
              <a:prstDash val="solid"/>
              <a:miter/>
            </a:ln>
          </p:spPr>
          <p:txBody>
            <a:bodyPr/>
            <a:lstStyle/>
            <a:p>
              <a:endParaRPr lang="en-GB"/>
            </a:p>
          </p:txBody>
        </p:sp>
        <p:sp>
          <p:nvSpPr>
            <p:cNvPr id="8752" name="Freeform 8751">
              <a:extLst>
                <a:ext uri="{FF2B5EF4-FFF2-40B4-BE49-F238E27FC236}">
                  <a16:creationId xmlns:a16="http://schemas.microsoft.com/office/drawing/2014/main" id="{344BA666-43A6-99AB-0570-B047CF28A70A}"/>
                </a:ext>
              </a:extLst>
            </p:cNvPr>
            <p:cNvSpPr/>
            <p:nvPr/>
          </p:nvSpPr>
          <p:spPr>
            <a:xfrm>
              <a:off x="3383015" y="3477126"/>
              <a:ext cx="17162" cy="20918"/>
            </a:xfrm>
            <a:custGeom>
              <a:avLst/>
              <a:gdLst>
                <a:gd name="csX0" fmla="*/ 17759 w 17162"/>
                <a:gd name="csY0" fmla="*/ 2992 h 20918"/>
                <a:gd name="csX1" fmla="*/ 20083 w 17162"/>
                <a:gd name="csY1" fmla="*/ 4154 h 20918"/>
                <a:gd name="csX2" fmla="*/ 17999 w 17162"/>
                <a:gd name="csY2" fmla="*/ 6115 h 20918"/>
                <a:gd name="csX3" fmla="*/ 3813 w 17162"/>
                <a:gd name="csY3" fmla="*/ 23911 h 20918"/>
                <a:gd name="csX4" fmla="*/ 4322 w 17162"/>
                <a:gd name="csY4" fmla="*/ 15993 h 20918"/>
                <a:gd name="csX5" fmla="*/ 16597 w 17162"/>
                <a:gd name="csY5" fmla="*/ 4154 h 20918"/>
                <a:gd name="csX6" fmla="*/ 17759 w 17162"/>
                <a:gd name="csY6" fmla="*/ 2992 h 2091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7162" h="20918">
                  <a:moveTo>
                    <a:pt x="17759" y="2992"/>
                  </a:moveTo>
                  <a:cubicBezTo>
                    <a:pt x="18526" y="3376"/>
                    <a:pt x="19293" y="3759"/>
                    <a:pt x="20083" y="4154"/>
                  </a:cubicBezTo>
                  <a:cubicBezTo>
                    <a:pt x="19395" y="4801"/>
                    <a:pt x="18708" y="5448"/>
                    <a:pt x="17999" y="6115"/>
                  </a:cubicBezTo>
                  <a:cubicBezTo>
                    <a:pt x="12238" y="11679"/>
                    <a:pt x="7746" y="16932"/>
                    <a:pt x="3813" y="23911"/>
                  </a:cubicBezTo>
                  <a:cubicBezTo>
                    <a:pt x="2625" y="20237"/>
                    <a:pt x="2463" y="19631"/>
                    <a:pt x="4322" y="15993"/>
                  </a:cubicBezTo>
                  <a:cubicBezTo>
                    <a:pt x="7701" y="11329"/>
                    <a:pt x="12194" y="7811"/>
                    <a:pt x="16597" y="4154"/>
                  </a:cubicBezTo>
                  <a:cubicBezTo>
                    <a:pt x="16980" y="3771"/>
                    <a:pt x="17364" y="3387"/>
                    <a:pt x="17759" y="2992"/>
                  </a:cubicBezTo>
                  <a:close/>
                </a:path>
              </a:pathLst>
            </a:custGeom>
            <a:solidFill>
              <a:srgbClr val="929596"/>
            </a:solidFill>
            <a:ln w="1162" cap="flat">
              <a:noFill/>
              <a:prstDash val="solid"/>
              <a:miter/>
            </a:ln>
          </p:spPr>
          <p:txBody>
            <a:bodyPr/>
            <a:lstStyle/>
            <a:p>
              <a:endParaRPr lang="en-GB"/>
            </a:p>
          </p:txBody>
        </p:sp>
        <p:sp>
          <p:nvSpPr>
            <p:cNvPr id="8754" name="Freeform 8753">
              <a:extLst>
                <a:ext uri="{FF2B5EF4-FFF2-40B4-BE49-F238E27FC236}">
                  <a16:creationId xmlns:a16="http://schemas.microsoft.com/office/drawing/2014/main" id="{1456FD78-7440-55C7-95E0-55081ED1596E}"/>
                </a:ext>
              </a:extLst>
            </p:cNvPr>
            <p:cNvSpPr/>
            <p:nvPr/>
          </p:nvSpPr>
          <p:spPr>
            <a:xfrm>
              <a:off x="3887114" y="3478288"/>
              <a:ext cx="12783" cy="13945"/>
            </a:xfrm>
            <a:custGeom>
              <a:avLst/>
              <a:gdLst>
                <a:gd name="csX0" fmla="*/ 3342 w 12783"/>
                <a:gd name="csY0" fmla="*/ 2993 h 13945"/>
                <a:gd name="csX1" fmla="*/ 12349 w 12783"/>
                <a:gd name="csY1" fmla="*/ 6697 h 13945"/>
                <a:gd name="csX2" fmla="*/ 16126 w 12783"/>
                <a:gd name="csY2" fmla="*/ 16939 h 13945"/>
                <a:gd name="csX3" fmla="*/ 13801 w 12783"/>
                <a:gd name="csY3" fmla="*/ 16939 h 13945"/>
                <a:gd name="csX4" fmla="*/ 10315 w 12783"/>
                <a:gd name="csY4" fmla="*/ 11128 h 13945"/>
                <a:gd name="csX5" fmla="*/ 4504 w 12783"/>
                <a:gd name="csY5" fmla="*/ 5317 h 13945"/>
                <a:gd name="csX6" fmla="*/ 3342 w 12783"/>
                <a:gd name="csY6" fmla="*/ 2993 h 1394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783" h="13945">
                  <a:moveTo>
                    <a:pt x="3342" y="2993"/>
                  </a:moveTo>
                  <a:cubicBezTo>
                    <a:pt x="7372" y="3338"/>
                    <a:pt x="9135" y="4141"/>
                    <a:pt x="12349" y="6697"/>
                  </a:cubicBezTo>
                  <a:cubicBezTo>
                    <a:pt x="15213" y="10278"/>
                    <a:pt x="15811" y="12425"/>
                    <a:pt x="16126" y="16939"/>
                  </a:cubicBezTo>
                  <a:cubicBezTo>
                    <a:pt x="15359" y="16939"/>
                    <a:pt x="14592" y="16939"/>
                    <a:pt x="13801" y="16939"/>
                  </a:cubicBezTo>
                  <a:cubicBezTo>
                    <a:pt x="12639" y="15002"/>
                    <a:pt x="11477" y="13065"/>
                    <a:pt x="10315" y="11128"/>
                  </a:cubicBezTo>
                  <a:cubicBezTo>
                    <a:pt x="8401" y="9168"/>
                    <a:pt x="6467" y="7228"/>
                    <a:pt x="4504" y="5317"/>
                  </a:cubicBezTo>
                  <a:cubicBezTo>
                    <a:pt x="4121" y="4550"/>
                    <a:pt x="3737" y="3783"/>
                    <a:pt x="3342" y="2993"/>
                  </a:cubicBezTo>
                  <a:close/>
                </a:path>
              </a:pathLst>
            </a:custGeom>
            <a:solidFill>
              <a:srgbClr val="525457"/>
            </a:solidFill>
            <a:ln w="1162" cap="flat">
              <a:noFill/>
              <a:prstDash val="solid"/>
              <a:miter/>
            </a:ln>
          </p:spPr>
          <p:txBody>
            <a:bodyPr/>
            <a:lstStyle/>
            <a:p>
              <a:endParaRPr lang="en-GB"/>
            </a:p>
          </p:txBody>
        </p:sp>
        <p:sp>
          <p:nvSpPr>
            <p:cNvPr id="8982" name="Freeform 8981">
              <a:extLst>
                <a:ext uri="{FF2B5EF4-FFF2-40B4-BE49-F238E27FC236}">
                  <a16:creationId xmlns:a16="http://schemas.microsoft.com/office/drawing/2014/main" id="{8977627C-6C11-8EB2-8609-F9870B6D868A}"/>
                </a:ext>
              </a:extLst>
            </p:cNvPr>
            <p:cNvSpPr/>
            <p:nvPr/>
          </p:nvSpPr>
          <p:spPr>
            <a:xfrm>
              <a:off x="3386231" y="3829254"/>
              <a:ext cx="16269" cy="18594"/>
            </a:xfrm>
            <a:custGeom>
              <a:avLst/>
              <a:gdLst>
                <a:gd name="csX0" fmla="*/ 2911 w 16269"/>
                <a:gd name="csY0" fmla="*/ 3295 h 18594"/>
                <a:gd name="csX1" fmla="*/ 6397 w 16269"/>
                <a:gd name="csY1" fmla="*/ 5619 h 18594"/>
                <a:gd name="csX2" fmla="*/ 6397 w 16269"/>
                <a:gd name="csY2" fmla="*/ 7944 h 18594"/>
                <a:gd name="csX3" fmla="*/ 8722 w 16269"/>
                <a:gd name="csY3" fmla="*/ 7944 h 18594"/>
                <a:gd name="csX4" fmla="*/ 9375 w 16269"/>
                <a:gd name="csY4" fmla="*/ 10340 h 18594"/>
                <a:gd name="csX5" fmla="*/ 19181 w 16269"/>
                <a:gd name="csY5" fmla="*/ 21889 h 18594"/>
                <a:gd name="csX6" fmla="*/ 9557 w 16269"/>
                <a:gd name="csY6" fmla="*/ 17077 h 18594"/>
                <a:gd name="csX7" fmla="*/ 2911 w 16269"/>
                <a:gd name="csY7" fmla="*/ 3295 h 185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269" h="18594">
                  <a:moveTo>
                    <a:pt x="2911" y="3295"/>
                  </a:moveTo>
                  <a:cubicBezTo>
                    <a:pt x="4637" y="4446"/>
                    <a:pt x="4637" y="4446"/>
                    <a:pt x="6397" y="5619"/>
                  </a:cubicBezTo>
                  <a:cubicBezTo>
                    <a:pt x="6397" y="6386"/>
                    <a:pt x="6397" y="7153"/>
                    <a:pt x="6397" y="7944"/>
                  </a:cubicBezTo>
                  <a:cubicBezTo>
                    <a:pt x="7164" y="7944"/>
                    <a:pt x="7931" y="7944"/>
                    <a:pt x="8722" y="7944"/>
                  </a:cubicBezTo>
                  <a:cubicBezTo>
                    <a:pt x="8937" y="8735"/>
                    <a:pt x="9153" y="9526"/>
                    <a:pt x="9375" y="10340"/>
                  </a:cubicBezTo>
                  <a:cubicBezTo>
                    <a:pt x="11721" y="15134"/>
                    <a:pt x="15303" y="18291"/>
                    <a:pt x="19181" y="21889"/>
                  </a:cubicBezTo>
                  <a:cubicBezTo>
                    <a:pt x="14485" y="21889"/>
                    <a:pt x="12965" y="20110"/>
                    <a:pt x="9557" y="17077"/>
                  </a:cubicBezTo>
                  <a:cubicBezTo>
                    <a:pt x="6142" y="13383"/>
                    <a:pt x="2911" y="8461"/>
                    <a:pt x="2911" y="3295"/>
                  </a:cubicBezTo>
                  <a:close/>
                </a:path>
              </a:pathLst>
            </a:custGeom>
            <a:solidFill>
              <a:srgbClr val="747678"/>
            </a:solidFill>
            <a:ln w="1162" cap="flat">
              <a:noFill/>
              <a:prstDash val="solid"/>
              <a:miter/>
            </a:ln>
          </p:spPr>
          <p:txBody>
            <a:bodyPr/>
            <a:lstStyle/>
            <a:p>
              <a:endParaRPr lang="en-GB"/>
            </a:p>
          </p:txBody>
        </p:sp>
        <p:sp>
          <p:nvSpPr>
            <p:cNvPr id="9240" name="Freeform 9239">
              <a:extLst>
                <a:ext uri="{FF2B5EF4-FFF2-40B4-BE49-F238E27FC236}">
                  <a16:creationId xmlns:a16="http://schemas.microsoft.com/office/drawing/2014/main" id="{AE07C657-3FE4-0166-BA71-C033008043F2}"/>
                </a:ext>
              </a:extLst>
            </p:cNvPr>
            <p:cNvSpPr/>
            <p:nvPr/>
          </p:nvSpPr>
          <p:spPr>
            <a:xfrm>
              <a:off x="3868520" y="3470153"/>
              <a:ext cx="18594" cy="7937"/>
            </a:xfrm>
            <a:custGeom>
              <a:avLst/>
              <a:gdLst>
                <a:gd name="csX0" fmla="*/ 3326 w 18594"/>
                <a:gd name="csY0" fmla="*/ 2986 h 7937"/>
                <a:gd name="csX1" fmla="*/ 21920 w 18594"/>
                <a:gd name="csY1" fmla="*/ 9959 h 7937"/>
                <a:gd name="csX2" fmla="*/ 13767 w 18594"/>
                <a:gd name="csY2" fmla="*/ 9709 h 7937"/>
                <a:gd name="csX3" fmla="*/ 10008 w 18594"/>
                <a:gd name="csY3" fmla="*/ 7707 h 7937"/>
                <a:gd name="csX4" fmla="*/ 6213 w 18594"/>
                <a:gd name="csY4" fmla="*/ 5714 h 7937"/>
                <a:gd name="csX5" fmla="*/ 3326 w 18594"/>
                <a:gd name="csY5" fmla="*/ 4148 h 7937"/>
                <a:gd name="csX6" fmla="*/ 3326 w 18594"/>
                <a:gd name="csY6" fmla="*/ 2986 h 79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8594" h="7937">
                  <a:moveTo>
                    <a:pt x="3326" y="2986"/>
                  </a:moveTo>
                  <a:cubicBezTo>
                    <a:pt x="11037" y="3399"/>
                    <a:pt x="15682" y="5462"/>
                    <a:pt x="21920" y="9959"/>
                  </a:cubicBezTo>
                  <a:cubicBezTo>
                    <a:pt x="18491" y="11416"/>
                    <a:pt x="17302" y="11133"/>
                    <a:pt x="13767" y="9709"/>
                  </a:cubicBezTo>
                  <a:cubicBezTo>
                    <a:pt x="12527" y="9049"/>
                    <a:pt x="11286" y="8388"/>
                    <a:pt x="10008" y="7707"/>
                  </a:cubicBezTo>
                  <a:cubicBezTo>
                    <a:pt x="8756" y="7050"/>
                    <a:pt x="7504" y="6392"/>
                    <a:pt x="6213" y="5714"/>
                  </a:cubicBezTo>
                  <a:cubicBezTo>
                    <a:pt x="5260" y="5197"/>
                    <a:pt x="4308" y="4681"/>
                    <a:pt x="3326" y="4148"/>
                  </a:cubicBezTo>
                  <a:cubicBezTo>
                    <a:pt x="3326" y="3765"/>
                    <a:pt x="3326" y="3381"/>
                    <a:pt x="3326" y="2986"/>
                  </a:cubicBezTo>
                  <a:close/>
                </a:path>
              </a:pathLst>
            </a:custGeom>
            <a:solidFill>
              <a:srgbClr val="3A3C3F"/>
            </a:solidFill>
            <a:ln w="1162" cap="flat">
              <a:noFill/>
              <a:prstDash val="solid"/>
              <a:miter/>
            </a:ln>
          </p:spPr>
          <p:txBody>
            <a:bodyPr/>
            <a:lstStyle/>
            <a:p>
              <a:endParaRPr lang="en-GB"/>
            </a:p>
          </p:txBody>
        </p:sp>
        <p:sp>
          <p:nvSpPr>
            <p:cNvPr id="9522" name="Freeform 9521">
              <a:extLst>
                <a:ext uri="{FF2B5EF4-FFF2-40B4-BE49-F238E27FC236}">
                  <a16:creationId xmlns:a16="http://schemas.microsoft.com/office/drawing/2014/main" id="{75C73580-6DD0-0294-9A12-656B5C896923}"/>
                </a:ext>
              </a:extLst>
            </p:cNvPr>
            <p:cNvSpPr/>
            <p:nvPr/>
          </p:nvSpPr>
          <p:spPr>
            <a:xfrm>
              <a:off x="3491986" y="3758364"/>
              <a:ext cx="4648" cy="13945"/>
            </a:xfrm>
            <a:custGeom>
              <a:avLst/>
              <a:gdLst>
                <a:gd name="csX0" fmla="*/ 6491 w 4648"/>
                <a:gd name="csY0" fmla="*/ 3234 h 13945"/>
                <a:gd name="csX1" fmla="*/ 7654 w 4648"/>
                <a:gd name="csY1" fmla="*/ 17180 h 13945"/>
                <a:gd name="csX2" fmla="*/ 3005 w 4648"/>
                <a:gd name="csY2" fmla="*/ 14855 h 13945"/>
                <a:gd name="csX3" fmla="*/ 3005 w 4648"/>
                <a:gd name="csY3" fmla="*/ 4396 h 13945"/>
                <a:gd name="csX4" fmla="*/ 6491 w 4648"/>
                <a:gd name="csY4" fmla="*/ 3234 h 13945"/>
              </a:gdLst>
              <a:ahLst/>
              <a:cxnLst>
                <a:cxn ang="0">
                  <a:pos x="csX0" y="csY0"/>
                </a:cxn>
                <a:cxn ang="0">
                  <a:pos x="csX1" y="csY1"/>
                </a:cxn>
                <a:cxn ang="0">
                  <a:pos x="csX2" y="csY2"/>
                </a:cxn>
                <a:cxn ang="0">
                  <a:pos x="csX3" y="csY3"/>
                </a:cxn>
                <a:cxn ang="0">
                  <a:pos x="csX4" y="csY4"/>
                </a:cxn>
              </a:cxnLst>
              <a:rect l="l" t="t" r="r" b="b"/>
              <a:pathLst>
                <a:path w="4648" h="13945">
                  <a:moveTo>
                    <a:pt x="6491" y="3234"/>
                  </a:moveTo>
                  <a:cubicBezTo>
                    <a:pt x="6875" y="7836"/>
                    <a:pt x="7258" y="12438"/>
                    <a:pt x="7654" y="17180"/>
                  </a:cubicBezTo>
                  <a:cubicBezTo>
                    <a:pt x="6120" y="16413"/>
                    <a:pt x="4586" y="15646"/>
                    <a:pt x="3005" y="14855"/>
                  </a:cubicBezTo>
                  <a:cubicBezTo>
                    <a:pt x="3005" y="11404"/>
                    <a:pt x="3005" y="7952"/>
                    <a:pt x="3005" y="4396"/>
                  </a:cubicBezTo>
                  <a:cubicBezTo>
                    <a:pt x="5329" y="3234"/>
                    <a:pt x="5329" y="3234"/>
                    <a:pt x="6491" y="3234"/>
                  </a:cubicBezTo>
                  <a:close/>
                </a:path>
              </a:pathLst>
            </a:custGeom>
            <a:solidFill>
              <a:srgbClr val="2A2A2B"/>
            </a:solidFill>
            <a:ln w="1162" cap="flat">
              <a:noFill/>
              <a:prstDash val="solid"/>
              <a:miter/>
            </a:ln>
          </p:spPr>
          <p:txBody>
            <a:bodyPr/>
            <a:lstStyle/>
            <a:p>
              <a:endParaRPr lang="en-GB"/>
            </a:p>
          </p:txBody>
        </p:sp>
        <p:sp>
          <p:nvSpPr>
            <p:cNvPr id="9535" name="Freeform 9534">
              <a:extLst>
                <a:ext uri="{FF2B5EF4-FFF2-40B4-BE49-F238E27FC236}">
                  <a16:creationId xmlns:a16="http://schemas.microsoft.com/office/drawing/2014/main" id="{5D1E63BA-4704-CBF4-AB93-F147ED299E0F}"/>
                </a:ext>
              </a:extLst>
            </p:cNvPr>
            <p:cNvSpPr/>
            <p:nvPr/>
          </p:nvSpPr>
          <p:spPr>
            <a:xfrm>
              <a:off x="3437366" y="3527098"/>
              <a:ext cx="22080" cy="10546"/>
            </a:xfrm>
            <a:custGeom>
              <a:avLst/>
              <a:gdLst>
                <a:gd name="csX0" fmla="*/ 25055 w 22080"/>
                <a:gd name="csY0" fmla="*/ 3035 h 10546"/>
                <a:gd name="csX1" fmla="*/ 21568 w 22080"/>
                <a:gd name="csY1" fmla="*/ 12332 h 10546"/>
                <a:gd name="csX2" fmla="*/ 10310 w 22080"/>
                <a:gd name="csY2" fmla="*/ 13567 h 10546"/>
                <a:gd name="csX3" fmla="*/ 6156 w 22080"/>
                <a:gd name="csY3" fmla="*/ 13535 h 10546"/>
                <a:gd name="csX4" fmla="*/ 2974 w 22080"/>
                <a:gd name="csY4" fmla="*/ 13494 h 10546"/>
                <a:gd name="csX5" fmla="*/ 2974 w 22080"/>
                <a:gd name="csY5" fmla="*/ 12332 h 10546"/>
                <a:gd name="csX6" fmla="*/ 16920 w 22080"/>
                <a:gd name="csY6" fmla="*/ 12332 h 10546"/>
                <a:gd name="csX7" fmla="*/ 18082 w 22080"/>
                <a:gd name="csY7" fmla="*/ 8846 h 10546"/>
                <a:gd name="csX8" fmla="*/ 25055 w 22080"/>
                <a:gd name="csY8" fmla="*/ 3035 h 105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080" h="10546">
                  <a:moveTo>
                    <a:pt x="25055" y="3035"/>
                  </a:moveTo>
                  <a:cubicBezTo>
                    <a:pt x="25055" y="7247"/>
                    <a:pt x="23980" y="8938"/>
                    <a:pt x="21568" y="12332"/>
                  </a:cubicBezTo>
                  <a:cubicBezTo>
                    <a:pt x="17591" y="13658"/>
                    <a:pt x="14495" y="13608"/>
                    <a:pt x="10310" y="13567"/>
                  </a:cubicBezTo>
                  <a:cubicBezTo>
                    <a:pt x="8254" y="13551"/>
                    <a:pt x="8254" y="13551"/>
                    <a:pt x="6156" y="13535"/>
                  </a:cubicBezTo>
                  <a:cubicBezTo>
                    <a:pt x="5106" y="13522"/>
                    <a:pt x="4056" y="13508"/>
                    <a:pt x="2974" y="13494"/>
                  </a:cubicBezTo>
                  <a:cubicBezTo>
                    <a:pt x="2974" y="13111"/>
                    <a:pt x="2974" y="12727"/>
                    <a:pt x="2974" y="12332"/>
                  </a:cubicBezTo>
                  <a:cubicBezTo>
                    <a:pt x="7576" y="12332"/>
                    <a:pt x="12178" y="12332"/>
                    <a:pt x="16920" y="12332"/>
                  </a:cubicBezTo>
                  <a:cubicBezTo>
                    <a:pt x="17303" y="11182"/>
                    <a:pt x="17687" y="10031"/>
                    <a:pt x="18082" y="8846"/>
                  </a:cubicBezTo>
                  <a:cubicBezTo>
                    <a:pt x="20262" y="6702"/>
                    <a:pt x="22646" y="4931"/>
                    <a:pt x="25055" y="3035"/>
                  </a:cubicBezTo>
                  <a:close/>
                </a:path>
              </a:pathLst>
            </a:custGeom>
            <a:solidFill>
              <a:srgbClr val="BDBCBF"/>
            </a:solidFill>
            <a:ln w="1162" cap="flat">
              <a:noFill/>
              <a:prstDash val="solid"/>
              <a:miter/>
            </a:ln>
          </p:spPr>
          <p:txBody>
            <a:bodyPr/>
            <a:lstStyle/>
            <a:p>
              <a:endParaRPr lang="en-GB"/>
            </a:p>
          </p:txBody>
        </p:sp>
        <p:sp>
          <p:nvSpPr>
            <p:cNvPr id="9956" name="Freeform 9955">
              <a:extLst>
                <a:ext uri="{FF2B5EF4-FFF2-40B4-BE49-F238E27FC236}">
                  <a16:creationId xmlns:a16="http://schemas.microsoft.com/office/drawing/2014/main" id="{19DFC97D-1BAC-8A51-0E0A-4A6C42AC41E9}"/>
                </a:ext>
              </a:extLst>
            </p:cNvPr>
            <p:cNvSpPr/>
            <p:nvPr/>
          </p:nvSpPr>
          <p:spPr>
            <a:xfrm>
              <a:off x="3560553" y="3522449"/>
              <a:ext cx="9297" cy="8243"/>
            </a:xfrm>
            <a:custGeom>
              <a:avLst/>
              <a:gdLst>
                <a:gd name="csX0" fmla="*/ 8877 w 9297"/>
                <a:gd name="csY0" fmla="*/ 3031 h 8243"/>
                <a:gd name="csX1" fmla="*/ 12363 w 9297"/>
                <a:gd name="csY1" fmla="*/ 3031 h 8243"/>
                <a:gd name="csX2" fmla="*/ 8877 w 9297"/>
                <a:gd name="csY2" fmla="*/ 11166 h 8243"/>
                <a:gd name="csX3" fmla="*/ 3066 w 9297"/>
                <a:gd name="csY3" fmla="*/ 11166 h 8243"/>
                <a:gd name="csX4" fmla="*/ 4228 w 9297"/>
                <a:gd name="csY4" fmla="*/ 7680 h 8243"/>
                <a:gd name="csX5" fmla="*/ 8877 w 9297"/>
                <a:gd name="csY5" fmla="*/ 6517 h 8243"/>
                <a:gd name="csX6" fmla="*/ 8877 w 9297"/>
                <a:gd name="csY6" fmla="*/ 3031 h 824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297" h="8243">
                  <a:moveTo>
                    <a:pt x="8877" y="3031"/>
                  </a:moveTo>
                  <a:cubicBezTo>
                    <a:pt x="10027" y="3031"/>
                    <a:pt x="11178" y="3031"/>
                    <a:pt x="12363" y="3031"/>
                  </a:cubicBezTo>
                  <a:cubicBezTo>
                    <a:pt x="11492" y="8551"/>
                    <a:pt x="11492" y="8551"/>
                    <a:pt x="8877" y="11166"/>
                  </a:cubicBezTo>
                  <a:cubicBezTo>
                    <a:pt x="5826" y="11311"/>
                    <a:pt x="5826" y="11311"/>
                    <a:pt x="3066" y="11166"/>
                  </a:cubicBezTo>
                  <a:cubicBezTo>
                    <a:pt x="3450" y="10015"/>
                    <a:pt x="3833" y="8865"/>
                    <a:pt x="4228" y="7680"/>
                  </a:cubicBezTo>
                  <a:cubicBezTo>
                    <a:pt x="6625" y="6881"/>
                    <a:pt x="6625" y="6881"/>
                    <a:pt x="8877" y="6517"/>
                  </a:cubicBezTo>
                  <a:cubicBezTo>
                    <a:pt x="8877" y="5367"/>
                    <a:pt x="8877" y="4216"/>
                    <a:pt x="8877" y="3031"/>
                  </a:cubicBezTo>
                  <a:close/>
                </a:path>
              </a:pathLst>
            </a:custGeom>
            <a:solidFill>
              <a:srgbClr val="020306"/>
            </a:solidFill>
            <a:ln w="1162" cap="flat">
              <a:noFill/>
              <a:prstDash val="solid"/>
              <a:miter/>
            </a:ln>
          </p:spPr>
          <p:txBody>
            <a:bodyPr/>
            <a:lstStyle/>
            <a:p>
              <a:endParaRPr lang="en-GB"/>
            </a:p>
          </p:txBody>
        </p:sp>
        <p:sp>
          <p:nvSpPr>
            <p:cNvPr id="9957" name="Freeform 9956">
              <a:extLst>
                <a:ext uri="{FF2B5EF4-FFF2-40B4-BE49-F238E27FC236}">
                  <a16:creationId xmlns:a16="http://schemas.microsoft.com/office/drawing/2014/main" id="{0786741E-4C93-F434-BED6-6378266B8B16}"/>
                </a:ext>
              </a:extLst>
            </p:cNvPr>
            <p:cNvSpPr/>
            <p:nvPr/>
          </p:nvSpPr>
          <p:spPr>
            <a:xfrm>
              <a:off x="3431555" y="3521287"/>
              <a:ext cx="9297" cy="9297"/>
            </a:xfrm>
            <a:custGeom>
              <a:avLst/>
              <a:gdLst>
                <a:gd name="csX0" fmla="*/ 2950 w 9297"/>
                <a:gd name="csY0" fmla="*/ 3030 h 9297"/>
                <a:gd name="csX1" fmla="*/ 12247 w 9297"/>
                <a:gd name="csY1" fmla="*/ 10003 h 9297"/>
                <a:gd name="csX2" fmla="*/ 12247 w 9297"/>
                <a:gd name="csY2" fmla="*/ 12327 h 9297"/>
                <a:gd name="csX3" fmla="*/ 4112 w 9297"/>
                <a:gd name="csY3" fmla="*/ 10003 h 9297"/>
                <a:gd name="csX4" fmla="*/ 2950 w 9297"/>
                <a:gd name="csY4" fmla="*/ 3030 h 9297"/>
              </a:gdLst>
              <a:ahLst/>
              <a:cxnLst>
                <a:cxn ang="0">
                  <a:pos x="csX0" y="csY0"/>
                </a:cxn>
                <a:cxn ang="0">
                  <a:pos x="csX1" y="csY1"/>
                </a:cxn>
                <a:cxn ang="0">
                  <a:pos x="csX2" y="csY2"/>
                </a:cxn>
                <a:cxn ang="0">
                  <a:pos x="csX3" y="csY3"/>
                </a:cxn>
                <a:cxn ang="0">
                  <a:pos x="csX4" y="csY4"/>
                </a:cxn>
              </a:cxnLst>
              <a:rect l="l" t="t" r="r" b="b"/>
              <a:pathLst>
                <a:path w="9297" h="9297">
                  <a:moveTo>
                    <a:pt x="2950" y="3030"/>
                  </a:moveTo>
                  <a:cubicBezTo>
                    <a:pt x="7280" y="4473"/>
                    <a:pt x="9217" y="6645"/>
                    <a:pt x="12247" y="10003"/>
                  </a:cubicBezTo>
                  <a:cubicBezTo>
                    <a:pt x="12247" y="10770"/>
                    <a:pt x="12247" y="11537"/>
                    <a:pt x="12247" y="12327"/>
                  </a:cubicBezTo>
                  <a:cubicBezTo>
                    <a:pt x="6727" y="11310"/>
                    <a:pt x="6727" y="11310"/>
                    <a:pt x="4112" y="10003"/>
                  </a:cubicBezTo>
                  <a:cubicBezTo>
                    <a:pt x="3386" y="6444"/>
                    <a:pt x="3386" y="6444"/>
                    <a:pt x="2950" y="3030"/>
                  </a:cubicBezTo>
                  <a:close/>
                </a:path>
              </a:pathLst>
            </a:custGeom>
            <a:solidFill>
              <a:srgbClr val="03060D"/>
            </a:solidFill>
            <a:ln w="1162" cap="flat">
              <a:noFill/>
              <a:prstDash val="solid"/>
              <a:miter/>
            </a:ln>
          </p:spPr>
          <p:txBody>
            <a:bodyPr/>
            <a:lstStyle/>
            <a:p>
              <a:endParaRPr lang="en-GB"/>
            </a:p>
          </p:txBody>
        </p:sp>
        <p:sp>
          <p:nvSpPr>
            <p:cNvPr id="10104" name="Freeform 10103">
              <a:extLst>
                <a:ext uri="{FF2B5EF4-FFF2-40B4-BE49-F238E27FC236}">
                  <a16:creationId xmlns:a16="http://schemas.microsoft.com/office/drawing/2014/main" id="{A5483C29-BC08-D704-37B2-FB4BDA401668}"/>
                </a:ext>
              </a:extLst>
            </p:cNvPr>
            <p:cNvSpPr/>
            <p:nvPr/>
          </p:nvSpPr>
          <p:spPr>
            <a:xfrm>
              <a:off x="3906084" y="3806012"/>
              <a:ext cx="4584" cy="23242"/>
            </a:xfrm>
            <a:custGeom>
              <a:avLst/>
              <a:gdLst>
                <a:gd name="csX0" fmla="*/ 6472 w 4584"/>
                <a:gd name="csY0" fmla="*/ 3275 h 23242"/>
                <a:gd name="csX1" fmla="*/ 7634 w 4584"/>
                <a:gd name="csY1" fmla="*/ 3275 h 23242"/>
                <a:gd name="csX2" fmla="*/ 7852 w 4584"/>
                <a:gd name="csY2" fmla="*/ 11628 h 23242"/>
                <a:gd name="csX3" fmla="*/ 7941 w 4584"/>
                <a:gd name="csY3" fmla="*/ 14000 h 23242"/>
                <a:gd name="csX4" fmla="*/ 4148 w 4584"/>
                <a:gd name="csY4" fmla="*/ 26518 h 23242"/>
                <a:gd name="csX5" fmla="*/ 4674 w 4584"/>
                <a:gd name="csY5" fmla="*/ 18637 h 23242"/>
                <a:gd name="csX6" fmla="*/ 6472 w 4584"/>
                <a:gd name="csY6" fmla="*/ 3275 h 2324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584" h="23242">
                  <a:moveTo>
                    <a:pt x="6472" y="3275"/>
                  </a:moveTo>
                  <a:cubicBezTo>
                    <a:pt x="6856" y="3275"/>
                    <a:pt x="7239" y="3275"/>
                    <a:pt x="7634" y="3275"/>
                  </a:cubicBezTo>
                  <a:cubicBezTo>
                    <a:pt x="7729" y="6060"/>
                    <a:pt x="7798" y="8842"/>
                    <a:pt x="7852" y="11628"/>
                  </a:cubicBezTo>
                  <a:cubicBezTo>
                    <a:pt x="7881" y="12411"/>
                    <a:pt x="7911" y="13193"/>
                    <a:pt x="7941" y="14000"/>
                  </a:cubicBezTo>
                  <a:cubicBezTo>
                    <a:pt x="8017" y="19206"/>
                    <a:pt x="7248" y="22328"/>
                    <a:pt x="4148" y="26518"/>
                  </a:cubicBezTo>
                  <a:cubicBezTo>
                    <a:pt x="2581" y="23385"/>
                    <a:pt x="3672" y="21833"/>
                    <a:pt x="4674" y="18637"/>
                  </a:cubicBezTo>
                  <a:cubicBezTo>
                    <a:pt x="5913" y="13613"/>
                    <a:pt x="6118" y="8424"/>
                    <a:pt x="6472" y="3275"/>
                  </a:cubicBezTo>
                  <a:close/>
                </a:path>
              </a:pathLst>
            </a:custGeom>
            <a:solidFill>
              <a:srgbClr val="E1E2E3"/>
            </a:solidFill>
            <a:ln w="1162" cap="flat">
              <a:noFill/>
              <a:prstDash val="solid"/>
              <a:miter/>
            </a:ln>
          </p:spPr>
          <p:txBody>
            <a:bodyPr/>
            <a:lstStyle/>
            <a:p>
              <a:endParaRPr lang="en-GB"/>
            </a:p>
          </p:txBody>
        </p:sp>
        <p:sp>
          <p:nvSpPr>
            <p:cNvPr id="10251" name="Freeform 10250">
              <a:extLst>
                <a:ext uri="{FF2B5EF4-FFF2-40B4-BE49-F238E27FC236}">
                  <a16:creationId xmlns:a16="http://schemas.microsoft.com/office/drawing/2014/main" id="{62F3127C-9B67-7D27-8AE7-282D7C1C472E}"/>
                </a:ext>
              </a:extLst>
            </p:cNvPr>
            <p:cNvSpPr/>
            <p:nvPr/>
          </p:nvSpPr>
          <p:spPr>
            <a:xfrm>
              <a:off x="3460525" y="3508503"/>
              <a:ext cx="3933" cy="18594"/>
            </a:xfrm>
            <a:custGeom>
              <a:avLst/>
              <a:gdLst>
                <a:gd name="csX0" fmla="*/ 3059 w 3933"/>
                <a:gd name="csY0" fmla="*/ 3019 h 18594"/>
                <a:gd name="csX1" fmla="*/ 6908 w 3933"/>
                <a:gd name="csY1" fmla="*/ 10355 h 18594"/>
                <a:gd name="csX2" fmla="*/ 4221 w 3933"/>
                <a:gd name="csY2" fmla="*/ 21613 h 18594"/>
                <a:gd name="csX3" fmla="*/ 2986 w 3933"/>
                <a:gd name="csY3" fmla="*/ 9701 h 18594"/>
                <a:gd name="csX4" fmla="*/ 3018 w 3933"/>
                <a:gd name="csY4" fmla="*/ 5906 h 18594"/>
                <a:gd name="csX5" fmla="*/ 3059 w 3933"/>
                <a:gd name="csY5" fmla="*/ 3019 h 18594"/>
              </a:gdLst>
              <a:ahLst/>
              <a:cxnLst>
                <a:cxn ang="0">
                  <a:pos x="csX0" y="csY0"/>
                </a:cxn>
                <a:cxn ang="0">
                  <a:pos x="csX1" y="csY1"/>
                </a:cxn>
                <a:cxn ang="0">
                  <a:pos x="csX2" y="csY2"/>
                </a:cxn>
                <a:cxn ang="0">
                  <a:pos x="csX3" y="csY3"/>
                </a:cxn>
                <a:cxn ang="0">
                  <a:pos x="csX4" y="csY4"/>
                </a:cxn>
                <a:cxn ang="0">
                  <a:pos x="csX5" y="csY5"/>
                </a:cxn>
              </a:cxnLst>
              <a:rect l="l" t="t" r="r" b="b"/>
              <a:pathLst>
                <a:path w="3933" h="18594">
                  <a:moveTo>
                    <a:pt x="3059" y="3019"/>
                  </a:moveTo>
                  <a:cubicBezTo>
                    <a:pt x="6067" y="5647"/>
                    <a:pt x="6511" y="6143"/>
                    <a:pt x="6908" y="10355"/>
                  </a:cubicBezTo>
                  <a:cubicBezTo>
                    <a:pt x="6558" y="14489"/>
                    <a:pt x="5723" y="17763"/>
                    <a:pt x="4221" y="21613"/>
                  </a:cubicBezTo>
                  <a:cubicBezTo>
                    <a:pt x="2981" y="17590"/>
                    <a:pt x="2940" y="13896"/>
                    <a:pt x="2986" y="9701"/>
                  </a:cubicBezTo>
                  <a:cubicBezTo>
                    <a:pt x="3002" y="7823"/>
                    <a:pt x="3002" y="7823"/>
                    <a:pt x="3018" y="5906"/>
                  </a:cubicBezTo>
                  <a:cubicBezTo>
                    <a:pt x="3031" y="4953"/>
                    <a:pt x="3045" y="4001"/>
                    <a:pt x="3059" y="3019"/>
                  </a:cubicBezTo>
                  <a:close/>
                </a:path>
              </a:pathLst>
            </a:custGeom>
            <a:solidFill>
              <a:srgbClr val="A6A6A9"/>
            </a:solidFill>
            <a:ln w="1162" cap="flat">
              <a:noFill/>
              <a:prstDash val="solid"/>
              <a:miter/>
            </a:ln>
          </p:spPr>
          <p:txBody>
            <a:bodyPr/>
            <a:lstStyle/>
            <a:p>
              <a:endParaRPr lang="en-GB"/>
            </a:p>
          </p:txBody>
        </p:sp>
        <p:sp>
          <p:nvSpPr>
            <p:cNvPr id="10408" name="Freeform 10407">
              <a:extLst>
                <a:ext uri="{FF2B5EF4-FFF2-40B4-BE49-F238E27FC236}">
                  <a16:creationId xmlns:a16="http://schemas.microsoft.com/office/drawing/2014/main" id="{35142D3C-7771-780D-E0FB-3E03E2373648}"/>
                </a:ext>
              </a:extLst>
            </p:cNvPr>
            <p:cNvSpPr/>
            <p:nvPr/>
          </p:nvSpPr>
          <p:spPr>
            <a:xfrm>
              <a:off x="3875493" y="3828092"/>
              <a:ext cx="13945" cy="12629"/>
            </a:xfrm>
            <a:custGeom>
              <a:avLst/>
              <a:gdLst>
                <a:gd name="csX0" fmla="*/ 17290 w 13945"/>
                <a:gd name="csY0" fmla="*/ 3294 h 12629"/>
                <a:gd name="csX1" fmla="*/ 12932 w 13945"/>
                <a:gd name="csY1" fmla="*/ 11720 h 12629"/>
                <a:gd name="csX2" fmla="*/ 10480 w 13945"/>
                <a:gd name="csY2" fmla="*/ 14280 h 12629"/>
                <a:gd name="csX3" fmla="*/ 5360 w 13945"/>
                <a:gd name="csY3" fmla="*/ 15769 h 12629"/>
                <a:gd name="csX4" fmla="*/ 3344 w 13945"/>
                <a:gd name="csY4" fmla="*/ 14915 h 12629"/>
                <a:gd name="csX5" fmla="*/ 5214 w 13945"/>
                <a:gd name="csY5" fmla="*/ 13554 h 12629"/>
                <a:gd name="csX6" fmla="*/ 17290 w 13945"/>
                <a:gd name="csY6" fmla="*/ 3294 h 1262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945" h="12629">
                  <a:moveTo>
                    <a:pt x="17290" y="3294"/>
                  </a:moveTo>
                  <a:cubicBezTo>
                    <a:pt x="17290" y="7789"/>
                    <a:pt x="16028" y="8578"/>
                    <a:pt x="12932" y="11720"/>
                  </a:cubicBezTo>
                  <a:cubicBezTo>
                    <a:pt x="11718" y="12987"/>
                    <a:pt x="11718" y="12987"/>
                    <a:pt x="10480" y="14280"/>
                  </a:cubicBezTo>
                  <a:cubicBezTo>
                    <a:pt x="7993" y="16078"/>
                    <a:pt x="7993" y="16078"/>
                    <a:pt x="5360" y="15769"/>
                  </a:cubicBezTo>
                  <a:cubicBezTo>
                    <a:pt x="4694" y="15487"/>
                    <a:pt x="4029" y="15206"/>
                    <a:pt x="3344" y="14915"/>
                  </a:cubicBezTo>
                  <a:cubicBezTo>
                    <a:pt x="3961" y="14466"/>
                    <a:pt x="4578" y="14017"/>
                    <a:pt x="5214" y="13554"/>
                  </a:cubicBezTo>
                  <a:cubicBezTo>
                    <a:pt x="9536" y="10367"/>
                    <a:pt x="13633" y="7256"/>
                    <a:pt x="17290" y="3294"/>
                  </a:cubicBezTo>
                  <a:close/>
                </a:path>
              </a:pathLst>
            </a:custGeom>
            <a:solidFill>
              <a:srgbClr val="7A7E80"/>
            </a:solidFill>
            <a:ln w="1162" cap="flat">
              <a:noFill/>
              <a:prstDash val="solid"/>
              <a:miter/>
            </a:ln>
          </p:spPr>
          <p:txBody>
            <a:bodyPr/>
            <a:lstStyle/>
            <a:p>
              <a:endParaRPr lang="en-GB"/>
            </a:p>
          </p:txBody>
        </p:sp>
        <p:sp>
          <p:nvSpPr>
            <p:cNvPr id="10425" name="Freeform 10424">
              <a:extLst>
                <a:ext uri="{FF2B5EF4-FFF2-40B4-BE49-F238E27FC236}">
                  <a16:creationId xmlns:a16="http://schemas.microsoft.com/office/drawing/2014/main" id="{FE199060-2BDE-6113-7475-4B625C3BA0E1}"/>
                </a:ext>
              </a:extLst>
            </p:cNvPr>
            <p:cNvSpPr/>
            <p:nvPr/>
          </p:nvSpPr>
          <p:spPr>
            <a:xfrm>
              <a:off x="3488500" y="3522449"/>
              <a:ext cx="8134" cy="8134"/>
            </a:xfrm>
            <a:custGeom>
              <a:avLst/>
              <a:gdLst>
                <a:gd name="csX0" fmla="*/ 2999 w 8134"/>
                <a:gd name="csY0" fmla="*/ 3031 h 8134"/>
                <a:gd name="csX1" fmla="*/ 8810 w 8134"/>
                <a:gd name="csY1" fmla="*/ 5355 h 8134"/>
                <a:gd name="csX2" fmla="*/ 11134 w 8134"/>
                <a:gd name="csY2" fmla="*/ 11166 h 8134"/>
                <a:gd name="csX3" fmla="*/ 2999 w 8134"/>
                <a:gd name="csY3" fmla="*/ 6517 h 8134"/>
                <a:gd name="csX4" fmla="*/ 2999 w 8134"/>
                <a:gd name="csY4" fmla="*/ 3031 h 8134"/>
              </a:gdLst>
              <a:ahLst/>
              <a:cxnLst>
                <a:cxn ang="0">
                  <a:pos x="csX0" y="csY0"/>
                </a:cxn>
                <a:cxn ang="0">
                  <a:pos x="csX1" y="csY1"/>
                </a:cxn>
                <a:cxn ang="0">
                  <a:pos x="csX2" y="csY2"/>
                </a:cxn>
                <a:cxn ang="0">
                  <a:pos x="csX3" y="csY3"/>
                </a:cxn>
                <a:cxn ang="0">
                  <a:pos x="csX4" y="csY4"/>
                </a:cxn>
              </a:cxnLst>
              <a:rect l="l" t="t" r="r" b="b"/>
              <a:pathLst>
                <a:path w="8134" h="8134">
                  <a:moveTo>
                    <a:pt x="2999" y="3031"/>
                  </a:moveTo>
                  <a:cubicBezTo>
                    <a:pt x="5759" y="3830"/>
                    <a:pt x="5759" y="3830"/>
                    <a:pt x="8810" y="5355"/>
                  </a:cubicBezTo>
                  <a:cubicBezTo>
                    <a:pt x="10335" y="8406"/>
                    <a:pt x="10335" y="8406"/>
                    <a:pt x="11134" y="11166"/>
                  </a:cubicBezTo>
                  <a:cubicBezTo>
                    <a:pt x="7375" y="10518"/>
                    <a:pt x="5348" y="9571"/>
                    <a:pt x="2999" y="6517"/>
                  </a:cubicBezTo>
                  <a:cubicBezTo>
                    <a:pt x="2999" y="5367"/>
                    <a:pt x="2999" y="4216"/>
                    <a:pt x="2999" y="3031"/>
                  </a:cubicBezTo>
                  <a:close/>
                </a:path>
              </a:pathLst>
            </a:custGeom>
            <a:solidFill>
              <a:srgbClr val="04070A"/>
            </a:solidFill>
            <a:ln w="1162" cap="flat">
              <a:noFill/>
              <a:prstDash val="solid"/>
              <a:miter/>
            </a:ln>
          </p:spPr>
          <p:txBody>
            <a:bodyPr/>
            <a:lstStyle/>
            <a:p>
              <a:endParaRPr lang="en-GB"/>
            </a:p>
          </p:txBody>
        </p:sp>
        <p:sp>
          <p:nvSpPr>
            <p:cNvPr id="10426" name="Freeform 10425">
              <a:extLst>
                <a:ext uri="{FF2B5EF4-FFF2-40B4-BE49-F238E27FC236}">
                  <a16:creationId xmlns:a16="http://schemas.microsoft.com/office/drawing/2014/main" id="{AFF4E21F-ACFC-157C-BC64-90EDA0736EF1}"/>
                </a:ext>
              </a:extLst>
            </p:cNvPr>
            <p:cNvSpPr/>
            <p:nvPr/>
          </p:nvSpPr>
          <p:spPr>
            <a:xfrm>
              <a:off x="3445501" y="3522449"/>
              <a:ext cx="10459" cy="8243"/>
            </a:xfrm>
            <a:custGeom>
              <a:avLst/>
              <a:gdLst>
                <a:gd name="csX0" fmla="*/ 11104 w 10459"/>
                <a:gd name="csY0" fmla="*/ 3031 h 8243"/>
                <a:gd name="csX1" fmla="*/ 13428 w 10459"/>
                <a:gd name="csY1" fmla="*/ 3031 h 8243"/>
                <a:gd name="csX2" fmla="*/ 9942 w 10459"/>
                <a:gd name="csY2" fmla="*/ 11166 h 8243"/>
                <a:gd name="csX3" fmla="*/ 2969 w 10459"/>
                <a:gd name="csY3" fmla="*/ 11166 h 8243"/>
                <a:gd name="csX4" fmla="*/ 9942 w 10459"/>
                <a:gd name="csY4" fmla="*/ 5355 h 8243"/>
                <a:gd name="csX5" fmla="*/ 11104 w 10459"/>
                <a:gd name="csY5" fmla="*/ 3031 h 8243"/>
              </a:gdLst>
              <a:ahLst/>
              <a:cxnLst>
                <a:cxn ang="0">
                  <a:pos x="csX0" y="csY0"/>
                </a:cxn>
                <a:cxn ang="0">
                  <a:pos x="csX1" y="csY1"/>
                </a:cxn>
                <a:cxn ang="0">
                  <a:pos x="csX2" y="csY2"/>
                </a:cxn>
                <a:cxn ang="0">
                  <a:pos x="csX3" y="csY3"/>
                </a:cxn>
                <a:cxn ang="0">
                  <a:pos x="csX4" y="csY4"/>
                </a:cxn>
                <a:cxn ang="0">
                  <a:pos x="csX5" y="csY5"/>
                </a:cxn>
              </a:cxnLst>
              <a:rect l="l" t="t" r="r" b="b"/>
              <a:pathLst>
                <a:path w="10459" h="8243">
                  <a:moveTo>
                    <a:pt x="11104" y="3031"/>
                  </a:moveTo>
                  <a:cubicBezTo>
                    <a:pt x="11871" y="3031"/>
                    <a:pt x="12638" y="3031"/>
                    <a:pt x="13428" y="3031"/>
                  </a:cubicBezTo>
                  <a:cubicBezTo>
                    <a:pt x="12557" y="8551"/>
                    <a:pt x="12557" y="8551"/>
                    <a:pt x="9942" y="11166"/>
                  </a:cubicBezTo>
                  <a:cubicBezTo>
                    <a:pt x="6310" y="11311"/>
                    <a:pt x="6310" y="11311"/>
                    <a:pt x="2969" y="11166"/>
                  </a:cubicBezTo>
                  <a:cubicBezTo>
                    <a:pt x="4564" y="7976"/>
                    <a:pt x="6927" y="7164"/>
                    <a:pt x="9942" y="5355"/>
                  </a:cubicBezTo>
                  <a:cubicBezTo>
                    <a:pt x="10325" y="4588"/>
                    <a:pt x="10709" y="3821"/>
                    <a:pt x="11104" y="3031"/>
                  </a:cubicBezTo>
                  <a:close/>
                </a:path>
              </a:pathLst>
            </a:custGeom>
            <a:solidFill>
              <a:srgbClr val="020609"/>
            </a:solidFill>
            <a:ln w="1162" cap="flat">
              <a:noFill/>
              <a:prstDash val="solid"/>
              <a:miter/>
            </a:ln>
          </p:spPr>
          <p:txBody>
            <a:bodyPr/>
            <a:lstStyle/>
            <a:p>
              <a:endParaRPr lang="en-GB"/>
            </a:p>
          </p:txBody>
        </p:sp>
        <p:sp>
          <p:nvSpPr>
            <p:cNvPr id="10427" name="Freeform 10426">
              <a:extLst>
                <a:ext uri="{FF2B5EF4-FFF2-40B4-BE49-F238E27FC236}">
                  <a16:creationId xmlns:a16="http://schemas.microsoft.com/office/drawing/2014/main" id="{E35DFF8A-171B-8494-2840-5E277096F06A}"/>
                </a:ext>
              </a:extLst>
            </p:cNvPr>
            <p:cNvSpPr/>
            <p:nvPr/>
          </p:nvSpPr>
          <p:spPr>
            <a:xfrm>
              <a:off x="3488500" y="3505316"/>
              <a:ext cx="10459" cy="7835"/>
            </a:xfrm>
            <a:custGeom>
              <a:avLst/>
              <a:gdLst>
                <a:gd name="csX0" fmla="*/ 13467 w 10459"/>
                <a:gd name="csY0" fmla="*/ 3880 h 7835"/>
                <a:gd name="csX1" fmla="*/ 9545 w 10459"/>
                <a:gd name="csY1" fmla="*/ 7366 h 7835"/>
                <a:gd name="csX2" fmla="*/ 7339 w 10459"/>
                <a:gd name="csY2" fmla="*/ 9328 h 7835"/>
                <a:gd name="csX3" fmla="*/ 3008 w 10459"/>
                <a:gd name="csY3" fmla="*/ 10853 h 7835"/>
                <a:gd name="csX4" fmla="*/ 5332 w 10459"/>
                <a:gd name="csY4" fmla="*/ 3880 h 7835"/>
                <a:gd name="csX5" fmla="*/ 13467 w 10459"/>
                <a:gd name="csY5" fmla="*/ 3880 h 7835"/>
              </a:gdLst>
              <a:ahLst/>
              <a:cxnLst>
                <a:cxn ang="0">
                  <a:pos x="csX0" y="csY0"/>
                </a:cxn>
                <a:cxn ang="0">
                  <a:pos x="csX1" y="csY1"/>
                </a:cxn>
                <a:cxn ang="0">
                  <a:pos x="csX2" y="csY2"/>
                </a:cxn>
                <a:cxn ang="0">
                  <a:pos x="csX3" y="csY3"/>
                </a:cxn>
                <a:cxn ang="0">
                  <a:pos x="csX4" y="csY4"/>
                </a:cxn>
                <a:cxn ang="0">
                  <a:pos x="csX5" y="csY5"/>
                </a:cxn>
              </a:cxnLst>
              <a:rect l="l" t="t" r="r" b="b"/>
              <a:pathLst>
                <a:path w="10459" h="7835">
                  <a:moveTo>
                    <a:pt x="13467" y="3880"/>
                  </a:moveTo>
                  <a:cubicBezTo>
                    <a:pt x="12166" y="5049"/>
                    <a:pt x="10857" y="6210"/>
                    <a:pt x="9545" y="7366"/>
                  </a:cubicBezTo>
                  <a:cubicBezTo>
                    <a:pt x="8817" y="8014"/>
                    <a:pt x="8089" y="8661"/>
                    <a:pt x="7339" y="9328"/>
                  </a:cubicBezTo>
                  <a:cubicBezTo>
                    <a:pt x="5332" y="10853"/>
                    <a:pt x="5332" y="10853"/>
                    <a:pt x="3008" y="10853"/>
                  </a:cubicBezTo>
                  <a:cubicBezTo>
                    <a:pt x="3952" y="7439"/>
                    <a:pt x="3952" y="7439"/>
                    <a:pt x="5332" y="3880"/>
                  </a:cubicBezTo>
                  <a:cubicBezTo>
                    <a:pt x="8974" y="2666"/>
                    <a:pt x="9969" y="2794"/>
                    <a:pt x="13467" y="3880"/>
                  </a:cubicBezTo>
                  <a:close/>
                </a:path>
              </a:pathLst>
            </a:custGeom>
            <a:solidFill>
              <a:srgbClr val="03070D"/>
            </a:solidFill>
            <a:ln w="1162" cap="flat">
              <a:noFill/>
              <a:prstDash val="solid"/>
              <a:miter/>
            </a:ln>
          </p:spPr>
          <p:txBody>
            <a:bodyPr/>
            <a:lstStyle/>
            <a:p>
              <a:endParaRPr lang="en-GB"/>
            </a:p>
          </p:txBody>
        </p:sp>
        <p:sp>
          <p:nvSpPr>
            <p:cNvPr id="10575" name="Freeform 10574">
              <a:extLst>
                <a:ext uri="{FF2B5EF4-FFF2-40B4-BE49-F238E27FC236}">
                  <a16:creationId xmlns:a16="http://schemas.microsoft.com/office/drawing/2014/main" id="{0150875F-B76E-BFFF-C563-0AAE1214CAA2}"/>
                </a:ext>
              </a:extLst>
            </p:cNvPr>
            <p:cNvSpPr/>
            <p:nvPr/>
          </p:nvSpPr>
          <p:spPr>
            <a:xfrm>
              <a:off x="3402501" y="3849011"/>
              <a:ext cx="15107" cy="6733"/>
            </a:xfrm>
            <a:custGeom>
              <a:avLst/>
              <a:gdLst>
                <a:gd name="csX0" fmla="*/ 2925 w 15107"/>
                <a:gd name="csY0" fmla="*/ 3312 h 6733"/>
                <a:gd name="csX1" fmla="*/ 18033 w 15107"/>
                <a:gd name="csY1" fmla="*/ 9123 h 6733"/>
                <a:gd name="csX2" fmla="*/ 10937 w 15107"/>
                <a:gd name="csY2" fmla="*/ 9463 h 6733"/>
                <a:gd name="csX3" fmla="*/ 8518 w 15107"/>
                <a:gd name="csY3" fmla="*/ 8178 h 6733"/>
                <a:gd name="csX4" fmla="*/ 6071 w 15107"/>
                <a:gd name="csY4" fmla="*/ 6921 h 6733"/>
                <a:gd name="csX5" fmla="*/ 2925 w 15107"/>
                <a:gd name="csY5" fmla="*/ 3312 h 6733"/>
              </a:gdLst>
              <a:ahLst/>
              <a:cxnLst>
                <a:cxn ang="0">
                  <a:pos x="csX0" y="csY0"/>
                </a:cxn>
                <a:cxn ang="0">
                  <a:pos x="csX1" y="csY1"/>
                </a:cxn>
                <a:cxn ang="0">
                  <a:pos x="csX2" y="csY2"/>
                </a:cxn>
                <a:cxn ang="0">
                  <a:pos x="csX3" y="csY3"/>
                </a:cxn>
                <a:cxn ang="0">
                  <a:pos x="csX4" y="csY4"/>
                </a:cxn>
                <a:cxn ang="0">
                  <a:pos x="csX5" y="csY5"/>
                </a:cxn>
              </a:cxnLst>
              <a:rect l="l" t="t" r="r" b="b"/>
              <a:pathLst>
                <a:path w="15107" h="6733">
                  <a:moveTo>
                    <a:pt x="2925" y="3312"/>
                  </a:moveTo>
                  <a:cubicBezTo>
                    <a:pt x="8573" y="4018"/>
                    <a:pt x="13083" y="6482"/>
                    <a:pt x="18033" y="9123"/>
                  </a:cubicBezTo>
                  <a:cubicBezTo>
                    <a:pt x="15224" y="10114"/>
                    <a:pt x="13803" y="10425"/>
                    <a:pt x="10937" y="9463"/>
                  </a:cubicBezTo>
                  <a:cubicBezTo>
                    <a:pt x="10139" y="9039"/>
                    <a:pt x="9340" y="8615"/>
                    <a:pt x="8518" y="8178"/>
                  </a:cubicBezTo>
                  <a:cubicBezTo>
                    <a:pt x="7710" y="7764"/>
                    <a:pt x="6903" y="7349"/>
                    <a:pt x="6071" y="6921"/>
                  </a:cubicBezTo>
                  <a:cubicBezTo>
                    <a:pt x="4087" y="5636"/>
                    <a:pt x="4087" y="5636"/>
                    <a:pt x="2925" y="3312"/>
                  </a:cubicBezTo>
                  <a:close/>
                </a:path>
              </a:pathLst>
            </a:custGeom>
            <a:solidFill>
              <a:srgbClr val="8C8F91"/>
            </a:solidFill>
            <a:ln w="1162" cap="flat">
              <a:noFill/>
              <a:prstDash val="solid"/>
              <a:miter/>
            </a:ln>
          </p:spPr>
          <p:txBody>
            <a:bodyPr/>
            <a:lstStyle/>
            <a:p>
              <a:endParaRPr lang="en-GB"/>
            </a:p>
          </p:txBody>
        </p:sp>
        <p:sp>
          <p:nvSpPr>
            <p:cNvPr id="10601" name="Freeform 10600">
              <a:extLst>
                <a:ext uri="{FF2B5EF4-FFF2-40B4-BE49-F238E27FC236}">
                  <a16:creationId xmlns:a16="http://schemas.microsoft.com/office/drawing/2014/main" id="{3AFD6814-F28D-5207-AAC4-1EFC19D3CB64}"/>
                </a:ext>
              </a:extLst>
            </p:cNvPr>
            <p:cNvSpPr/>
            <p:nvPr/>
          </p:nvSpPr>
          <p:spPr>
            <a:xfrm>
              <a:off x="3396691" y="3474002"/>
              <a:ext cx="17432" cy="8934"/>
            </a:xfrm>
            <a:custGeom>
              <a:avLst/>
              <a:gdLst>
                <a:gd name="csX0" fmla="*/ 20367 w 17432"/>
                <a:gd name="csY0" fmla="*/ 3789 h 8934"/>
                <a:gd name="csX1" fmla="*/ 13394 w 17432"/>
                <a:gd name="csY1" fmla="*/ 4952 h 8934"/>
                <a:gd name="csX2" fmla="*/ 12232 w 17432"/>
                <a:gd name="csY2" fmla="*/ 8438 h 8934"/>
                <a:gd name="csX3" fmla="*/ 2935 w 17432"/>
                <a:gd name="csY3" fmla="*/ 11924 h 8934"/>
                <a:gd name="csX4" fmla="*/ 7366 w 17432"/>
                <a:gd name="csY4" fmla="*/ 7930 h 8934"/>
                <a:gd name="csX5" fmla="*/ 9858 w 17432"/>
                <a:gd name="csY5" fmla="*/ 5682 h 8934"/>
                <a:gd name="csX6" fmla="*/ 20367 w 17432"/>
                <a:gd name="csY6" fmla="*/ 3789 h 893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7432" h="8934">
                  <a:moveTo>
                    <a:pt x="20367" y="3789"/>
                  </a:moveTo>
                  <a:cubicBezTo>
                    <a:pt x="18066" y="4173"/>
                    <a:pt x="15765" y="4556"/>
                    <a:pt x="13394" y="4952"/>
                  </a:cubicBezTo>
                  <a:cubicBezTo>
                    <a:pt x="13011" y="6102"/>
                    <a:pt x="12627" y="7253"/>
                    <a:pt x="12232" y="8438"/>
                  </a:cubicBezTo>
                  <a:cubicBezTo>
                    <a:pt x="8838" y="10850"/>
                    <a:pt x="7147" y="11924"/>
                    <a:pt x="2935" y="11924"/>
                  </a:cubicBezTo>
                  <a:cubicBezTo>
                    <a:pt x="4406" y="10586"/>
                    <a:pt x="5884" y="9256"/>
                    <a:pt x="7366" y="7930"/>
                  </a:cubicBezTo>
                  <a:cubicBezTo>
                    <a:pt x="8188" y="7188"/>
                    <a:pt x="9011" y="6446"/>
                    <a:pt x="9858" y="5682"/>
                  </a:cubicBezTo>
                  <a:cubicBezTo>
                    <a:pt x="13621" y="2682"/>
                    <a:pt x="15915" y="2408"/>
                    <a:pt x="20367" y="3789"/>
                  </a:cubicBezTo>
                  <a:close/>
                </a:path>
              </a:pathLst>
            </a:custGeom>
            <a:solidFill>
              <a:srgbClr val="15161A"/>
            </a:solidFill>
            <a:ln w="1162" cap="flat">
              <a:noFill/>
              <a:prstDash val="solid"/>
              <a:miter/>
            </a:ln>
          </p:spPr>
          <p:txBody>
            <a:bodyPr/>
            <a:lstStyle/>
            <a:p>
              <a:endParaRPr lang="en-GB"/>
            </a:p>
          </p:txBody>
        </p:sp>
        <p:sp>
          <p:nvSpPr>
            <p:cNvPr id="10602" name="Freeform 10601">
              <a:extLst>
                <a:ext uri="{FF2B5EF4-FFF2-40B4-BE49-F238E27FC236}">
                  <a16:creationId xmlns:a16="http://schemas.microsoft.com/office/drawing/2014/main" id="{AC2D90D9-1573-B750-8F91-E68424C46C01}"/>
                </a:ext>
              </a:extLst>
            </p:cNvPr>
            <p:cNvSpPr/>
            <p:nvPr/>
          </p:nvSpPr>
          <p:spPr>
            <a:xfrm>
              <a:off x="3887114" y="3473639"/>
              <a:ext cx="11621" cy="11621"/>
            </a:xfrm>
            <a:custGeom>
              <a:avLst/>
              <a:gdLst>
                <a:gd name="csX0" fmla="*/ 3342 w 11621"/>
                <a:gd name="csY0" fmla="*/ 2989 h 11621"/>
                <a:gd name="csX1" fmla="*/ 14963 w 11621"/>
                <a:gd name="csY1" fmla="*/ 12286 h 11621"/>
                <a:gd name="csX2" fmla="*/ 13801 w 11621"/>
                <a:gd name="csY2" fmla="*/ 14610 h 11621"/>
                <a:gd name="csX3" fmla="*/ 9225 w 11621"/>
                <a:gd name="csY3" fmla="*/ 10761 h 11621"/>
                <a:gd name="csX4" fmla="*/ 6651 w 11621"/>
                <a:gd name="csY4" fmla="*/ 8595 h 11621"/>
                <a:gd name="csX5" fmla="*/ 3342 w 11621"/>
                <a:gd name="csY5" fmla="*/ 2989 h 11621"/>
              </a:gdLst>
              <a:ahLst/>
              <a:cxnLst>
                <a:cxn ang="0">
                  <a:pos x="csX0" y="csY0"/>
                </a:cxn>
                <a:cxn ang="0">
                  <a:pos x="csX1" y="csY1"/>
                </a:cxn>
                <a:cxn ang="0">
                  <a:pos x="csX2" y="csY2"/>
                </a:cxn>
                <a:cxn ang="0">
                  <a:pos x="csX3" y="csY3"/>
                </a:cxn>
                <a:cxn ang="0">
                  <a:pos x="csX4" y="csY4"/>
                </a:cxn>
                <a:cxn ang="0">
                  <a:pos x="csX5" y="csY5"/>
                </a:cxn>
              </a:cxnLst>
              <a:rect l="l" t="t" r="r" b="b"/>
              <a:pathLst>
                <a:path w="11621" h="11621">
                  <a:moveTo>
                    <a:pt x="3342" y="2989"/>
                  </a:moveTo>
                  <a:cubicBezTo>
                    <a:pt x="9166" y="4653"/>
                    <a:pt x="11413" y="7620"/>
                    <a:pt x="14963" y="12286"/>
                  </a:cubicBezTo>
                  <a:cubicBezTo>
                    <a:pt x="14580" y="13053"/>
                    <a:pt x="14196" y="13820"/>
                    <a:pt x="13801" y="14610"/>
                  </a:cubicBezTo>
                  <a:cubicBezTo>
                    <a:pt x="12269" y="13336"/>
                    <a:pt x="10745" y="12051"/>
                    <a:pt x="9225" y="10761"/>
                  </a:cubicBezTo>
                  <a:cubicBezTo>
                    <a:pt x="8376" y="10046"/>
                    <a:pt x="7527" y="9332"/>
                    <a:pt x="6651" y="8595"/>
                  </a:cubicBezTo>
                  <a:cubicBezTo>
                    <a:pt x="4504" y="6475"/>
                    <a:pt x="4504" y="6475"/>
                    <a:pt x="3342" y="2989"/>
                  </a:cubicBezTo>
                  <a:close/>
                </a:path>
              </a:pathLst>
            </a:custGeom>
            <a:solidFill>
              <a:srgbClr val="CDCECF"/>
            </a:solidFill>
            <a:ln w="1162" cap="flat">
              <a:noFill/>
              <a:prstDash val="solid"/>
              <a:miter/>
            </a:ln>
          </p:spPr>
          <p:txBody>
            <a:bodyPr/>
            <a:lstStyle/>
            <a:p>
              <a:endParaRPr lang="en-GB"/>
            </a:p>
          </p:txBody>
        </p:sp>
        <p:sp>
          <p:nvSpPr>
            <p:cNvPr id="10757" name="Freeform 10756">
              <a:extLst>
                <a:ext uri="{FF2B5EF4-FFF2-40B4-BE49-F238E27FC236}">
                  <a16:creationId xmlns:a16="http://schemas.microsoft.com/office/drawing/2014/main" id="{3A55F199-5865-9F77-C9AD-1F31C3DE6106}"/>
                </a:ext>
              </a:extLst>
            </p:cNvPr>
            <p:cNvSpPr/>
            <p:nvPr/>
          </p:nvSpPr>
          <p:spPr>
            <a:xfrm>
              <a:off x="3883628" y="3821119"/>
              <a:ext cx="9297" cy="13945"/>
            </a:xfrm>
            <a:custGeom>
              <a:avLst/>
              <a:gdLst>
                <a:gd name="csX0" fmla="*/ 12644 w 9297"/>
                <a:gd name="csY0" fmla="*/ 3288 h 13945"/>
                <a:gd name="csX1" fmla="*/ 7996 w 9297"/>
                <a:gd name="csY1" fmla="*/ 12222 h 13945"/>
                <a:gd name="csX2" fmla="*/ 5381 w 9297"/>
                <a:gd name="csY2" fmla="*/ 15068 h 13945"/>
                <a:gd name="csX3" fmla="*/ 3347 w 9297"/>
                <a:gd name="csY3" fmla="*/ 17234 h 13945"/>
                <a:gd name="csX4" fmla="*/ 6833 w 9297"/>
                <a:gd name="csY4" fmla="*/ 9099 h 13945"/>
                <a:gd name="csX5" fmla="*/ 9158 w 9297"/>
                <a:gd name="csY5" fmla="*/ 9099 h 13945"/>
                <a:gd name="csX6" fmla="*/ 9158 w 9297"/>
                <a:gd name="csY6" fmla="*/ 4450 h 13945"/>
                <a:gd name="csX7" fmla="*/ 12644 w 9297"/>
                <a:gd name="csY7" fmla="*/ 3288 h 139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297" h="13945">
                  <a:moveTo>
                    <a:pt x="12644" y="3288"/>
                  </a:moveTo>
                  <a:cubicBezTo>
                    <a:pt x="12644" y="7892"/>
                    <a:pt x="11077" y="8900"/>
                    <a:pt x="7996" y="12222"/>
                  </a:cubicBezTo>
                  <a:cubicBezTo>
                    <a:pt x="7133" y="13161"/>
                    <a:pt x="6270" y="14101"/>
                    <a:pt x="5381" y="15068"/>
                  </a:cubicBezTo>
                  <a:cubicBezTo>
                    <a:pt x="4710" y="15783"/>
                    <a:pt x="4038" y="16497"/>
                    <a:pt x="3347" y="17234"/>
                  </a:cubicBezTo>
                  <a:cubicBezTo>
                    <a:pt x="3347" y="13143"/>
                    <a:pt x="4165" y="12075"/>
                    <a:pt x="6833" y="9099"/>
                  </a:cubicBezTo>
                  <a:cubicBezTo>
                    <a:pt x="7600" y="9099"/>
                    <a:pt x="8367" y="9099"/>
                    <a:pt x="9158" y="9099"/>
                  </a:cubicBezTo>
                  <a:cubicBezTo>
                    <a:pt x="9158" y="7565"/>
                    <a:pt x="9158" y="6031"/>
                    <a:pt x="9158" y="4450"/>
                  </a:cubicBezTo>
                  <a:cubicBezTo>
                    <a:pt x="10308" y="4067"/>
                    <a:pt x="11459" y="3683"/>
                    <a:pt x="12644" y="3288"/>
                  </a:cubicBezTo>
                  <a:close/>
                </a:path>
              </a:pathLst>
            </a:custGeom>
            <a:solidFill>
              <a:srgbClr val="A7A9AA"/>
            </a:solidFill>
            <a:ln w="1162" cap="flat">
              <a:noFill/>
              <a:prstDash val="solid"/>
              <a:miter/>
            </a:ln>
          </p:spPr>
          <p:txBody>
            <a:bodyPr/>
            <a:lstStyle/>
            <a:p>
              <a:endParaRPr lang="en-GB"/>
            </a:p>
          </p:txBody>
        </p:sp>
        <p:sp>
          <p:nvSpPr>
            <p:cNvPr id="10934" name="Freeform 10933">
              <a:extLst>
                <a:ext uri="{FF2B5EF4-FFF2-40B4-BE49-F238E27FC236}">
                  <a16:creationId xmlns:a16="http://schemas.microsoft.com/office/drawing/2014/main" id="{5DBA4E2B-C5F7-31A5-8730-801B77501F58}"/>
                </a:ext>
              </a:extLst>
            </p:cNvPr>
            <p:cNvSpPr/>
            <p:nvPr/>
          </p:nvSpPr>
          <p:spPr>
            <a:xfrm>
              <a:off x="3431555" y="3505017"/>
              <a:ext cx="9297" cy="6972"/>
            </a:xfrm>
            <a:custGeom>
              <a:avLst/>
              <a:gdLst>
                <a:gd name="csX0" fmla="*/ 7603 w 9297"/>
                <a:gd name="csY0" fmla="*/ 3016 h 6972"/>
                <a:gd name="csX1" fmla="*/ 12251 w 9297"/>
                <a:gd name="csY1" fmla="*/ 3016 h 6972"/>
                <a:gd name="csX2" fmla="*/ 12251 w 9297"/>
                <a:gd name="csY2" fmla="*/ 6502 h 6972"/>
                <a:gd name="csX3" fmla="*/ 2954 w 9297"/>
                <a:gd name="csY3" fmla="*/ 9989 h 6972"/>
                <a:gd name="csX4" fmla="*/ 7603 w 9297"/>
                <a:gd name="csY4" fmla="*/ 3016 h 6972"/>
              </a:gdLst>
              <a:ahLst/>
              <a:cxnLst>
                <a:cxn ang="0">
                  <a:pos x="csX0" y="csY0"/>
                </a:cxn>
                <a:cxn ang="0">
                  <a:pos x="csX1" y="csY1"/>
                </a:cxn>
                <a:cxn ang="0">
                  <a:pos x="csX2" y="csY2"/>
                </a:cxn>
                <a:cxn ang="0">
                  <a:pos x="csX3" y="csY3"/>
                </a:cxn>
                <a:cxn ang="0">
                  <a:pos x="csX4" y="csY4"/>
                </a:cxn>
              </a:cxnLst>
              <a:rect l="l" t="t" r="r" b="b"/>
              <a:pathLst>
                <a:path w="9297" h="6972">
                  <a:moveTo>
                    <a:pt x="7603" y="3016"/>
                  </a:moveTo>
                  <a:cubicBezTo>
                    <a:pt x="9137" y="3016"/>
                    <a:pt x="10671" y="3016"/>
                    <a:pt x="12251" y="3016"/>
                  </a:cubicBezTo>
                  <a:cubicBezTo>
                    <a:pt x="12251" y="4167"/>
                    <a:pt x="12251" y="5317"/>
                    <a:pt x="12251" y="6502"/>
                  </a:cubicBezTo>
                  <a:cubicBezTo>
                    <a:pt x="9183" y="7653"/>
                    <a:pt x="6115" y="8803"/>
                    <a:pt x="2954" y="9989"/>
                  </a:cubicBezTo>
                  <a:cubicBezTo>
                    <a:pt x="4292" y="7121"/>
                    <a:pt x="5334" y="5285"/>
                    <a:pt x="7603" y="3016"/>
                  </a:cubicBezTo>
                  <a:close/>
                </a:path>
              </a:pathLst>
            </a:custGeom>
            <a:solidFill>
              <a:srgbClr val="040A11"/>
            </a:solidFill>
            <a:ln w="1162" cap="flat">
              <a:noFill/>
              <a:prstDash val="solid"/>
              <a:miter/>
            </a:ln>
          </p:spPr>
          <p:txBody>
            <a:bodyPr/>
            <a:lstStyle/>
            <a:p>
              <a:endParaRPr lang="en-GB"/>
            </a:p>
          </p:txBody>
        </p:sp>
        <p:sp>
          <p:nvSpPr>
            <p:cNvPr id="10936" name="Freeform 10935">
              <a:extLst>
                <a:ext uri="{FF2B5EF4-FFF2-40B4-BE49-F238E27FC236}">
                  <a16:creationId xmlns:a16="http://schemas.microsoft.com/office/drawing/2014/main" id="{6643AB76-BB4C-1928-A22D-9AD27CE49F52}"/>
                </a:ext>
              </a:extLst>
            </p:cNvPr>
            <p:cNvSpPr/>
            <p:nvPr/>
          </p:nvSpPr>
          <p:spPr>
            <a:xfrm>
              <a:off x="3898736" y="3487585"/>
              <a:ext cx="6679" cy="12783"/>
            </a:xfrm>
            <a:custGeom>
              <a:avLst/>
              <a:gdLst>
                <a:gd name="csX0" fmla="*/ 3352 w 6679"/>
                <a:gd name="csY0" fmla="*/ 3001 h 12783"/>
                <a:gd name="csX1" fmla="*/ 9526 w 6679"/>
                <a:gd name="csY1" fmla="*/ 8085 h 12783"/>
                <a:gd name="csX2" fmla="*/ 9163 w 6679"/>
                <a:gd name="csY2" fmla="*/ 15785 h 12783"/>
                <a:gd name="csX3" fmla="*/ 6257 w 6679"/>
                <a:gd name="csY3" fmla="*/ 10700 h 12783"/>
                <a:gd name="csX4" fmla="*/ 4623 w 6679"/>
                <a:gd name="csY4" fmla="*/ 7840 h 12783"/>
                <a:gd name="csX5" fmla="*/ 3352 w 6679"/>
                <a:gd name="csY5" fmla="*/ 3001 h 12783"/>
              </a:gdLst>
              <a:ahLst/>
              <a:cxnLst>
                <a:cxn ang="0">
                  <a:pos x="csX0" y="csY0"/>
                </a:cxn>
                <a:cxn ang="0">
                  <a:pos x="csX1" y="csY1"/>
                </a:cxn>
                <a:cxn ang="0">
                  <a:pos x="csX2" y="csY2"/>
                </a:cxn>
                <a:cxn ang="0">
                  <a:pos x="csX3" y="csY3"/>
                </a:cxn>
                <a:cxn ang="0">
                  <a:pos x="csX4" y="csY4"/>
                </a:cxn>
                <a:cxn ang="0">
                  <a:pos x="csX5" y="csY5"/>
                </a:cxn>
              </a:cxnLst>
              <a:rect l="l" t="t" r="r" b="b"/>
              <a:pathLst>
                <a:path w="6679" h="12783">
                  <a:moveTo>
                    <a:pt x="3352" y="3001"/>
                  </a:moveTo>
                  <a:cubicBezTo>
                    <a:pt x="6632" y="4204"/>
                    <a:pt x="7807" y="4976"/>
                    <a:pt x="9526" y="8085"/>
                  </a:cubicBezTo>
                  <a:cubicBezTo>
                    <a:pt x="10376" y="11330"/>
                    <a:pt x="10088" y="12657"/>
                    <a:pt x="9163" y="15785"/>
                  </a:cubicBezTo>
                  <a:cubicBezTo>
                    <a:pt x="8188" y="14093"/>
                    <a:pt x="7221" y="12398"/>
                    <a:pt x="6257" y="10700"/>
                  </a:cubicBezTo>
                  <a:cubicBezTo>
                    <a:pt x="5448" y="9285"/>
                    <a:pt x="5448" y="9285"/>
                    <a:pt x="4623" y="7840"/>
                  </a:cubicBezTo>
                  <a:cubicBezTo>
                    <a:pt x="3352" y="5325"/>
                    <a:pt x="3352" y="5325"/>
                    <a:pt x="3352" y="3001"/>
                  </a:cubicBezTo>
                  <a:close/>
                </a:path>
              </a:pathLst>
            </a:custGeom>
            <a:solidFill>
              <a:srgbClr val="919293"/>
            </a:solidFill>
            <a:ln w="1162" cap="flat">
              <a:noFill/>
              <a:prstDash val="solid"/>
              <a:miter/>
            </a:ln>
          </p:spPr>
          <p:txBody>
            <a:bodyPr/>
            <a:lstStyle/>
            <a:p>
              <a:endParaRPr lang="en-GB"/>
            </a:p>
          </p:txBody>
        </p:sp>
        <p:sp>
          <p:nvSpPr>
            <p:cNvPr id="11258" name="Freeform 11257">
              <a:extLst>
                <a:ext uri="{FF2B5EF4-FFF2-40B4-BE49-F238E27FC236}">
                  <a16:creationId xmlns:a16="http://schemas.microsoft.com/office/drawing/2014/main" id="{8F58C9FD-0824-9E48-8321-120CF3AC50F1}"/>
                </a:ext>
              </a:extLst>
            </p:cNvPr>
            <p:cNvSpPr/>
            <p:nvPr/>
          </p:nvSpPr>
          <p:spPr>
            <a:xfrm>
              <a:off x="3405988" y="3832741"/>
              <a:ext cx="13945" cy="9083"/>
            </a:xfrm>
            <a:custGeom>
              <a:avLst/>
              <a:gdLst>
                <a:gd name="csX0" fmla="*/ 2928 w 13945"/>
                <a:gd name="csY0" fmla="*/ 3298 h 9083"/>
                <a:gd name="csX1" fmla="*/ 12225 w 13945"/>
                <a:gd name="csY1" fmla="*/ 9109 h 9083"/>
                <a:gd name="csX2" fmla="*/ 16874 w 13945"/>
                <a:gd name="csY2" fmla="*/ 11433 h 9083"/>
                <a:gd name="csX3" fmla="*/ 11208 w 13945"/>
                <a:gd name="csY3" fmla="*/ 11941 h 9083"/>
                <a:gd name="csX4" fmla="*/ 2928 w 13945"/>
                <a:gd name="csY4" fmla="*/ 3298 h 9083"/>
              </a:gdLst>
              <a:ahLst/>
              <a:cxnLst>
                <a:cxn ang="0">
                  <a:pos x="csX0" y="csY0"/>
                </a:cxn>
                <a:cxn ang="0">
                  <a:pos x="csX1" y="csY1"/>
                </a:cxn>
                <a:cxn ang="0">
                  <a:pos x="csX2" y="csY2"/>
                </a:cxn>
                <a:cxn ang="0">
                  <a:pos x="csX3" y="csY3"/>
                </a:cxn>
                <a:cxn ang="0">
                  <a:pos x="csX4" y="csY4"/>
                </a:cxn>
              </a:cxnLst>
              <a:rect l="l" t="t" r="r" b="b"/>
              <a:pathLst>
                <a:path w="13945" h="9083">
                  <a:moveTo>
                    <a:pt x="2928" y="3298"/>
                  </a:moveTo>
                  <a:cubicBezTo>
                    <a:pt x="6374" y="4898"/>
                    <a:pt x="9194" y="6835"/>
                    <a:pt x="12225" y="9109"/>
                  </a:cubicBezTo>
                  <a:cubicBezTo>
                    <a:pt x="13757" y="9917"/>
                    <a:pt x="15302" y="10703"/>
                    <a:pt x="16874" y="11433"/>
                  </a:cubicBezTo>
                  <a:cubicBezTo>
                    <a:pt x="14549" y="12595"/>
                    <a:pt x="14549" y="12595"/>
                    <a:pt x="11208" y="11941"/>
                  </a:cubicBezTo>
                  <a:cubicBezTo>
                    <a:pt x="6727" y="9880"/>
                    <a:pt x="5319" y="7528"/>
                    <a:pt x="2928" y="3298"/>
                  </a:cubicBezTo>
                  <a:close/>
                </a:path>
              </a:pathLst>
            </a:custGeom>
            <a:solidFill>
              <a:srgbClr val="BDBEC0"/>
            </a:solidFill>
            <a:ln w="1162" cap="flat">
              <a:noFill/>
              <a:prstDash val="solid"/>
              <a:miter/>
            </a:ln>
          </p:spPr>
          <p:txBody>
            <a:bodyPr/>
            <a:lstStyle/>
            <a:p>
              <a:endParaRPr lang="en-GB"/>
            </a:p>
          </p:txBody>
        </p:sp>
        <p:sp>
          <p:nvSpPr>
            <p:cNvPr id="11262" name="Freeform 11261">
              <a:extLst>
                <a:ext uri="{FF2B5EF4-FFF2-40B4-BE49-F238E27FC236}">
                  <a16:creationId xmlns:a16="http://schemas.microsoft.com/office/drawing/2014/main" id="{D6E9202F-0997-5B6A-A45B-9ED1762C2173}"/>
                </a:ext>
              </a:extLst>
            </p:cNvPr>
            <p:cNvSpPr/>
            <p:nvPr/>
          </p:nvSpPr>
          <p:spPr>
            <a:xfrm>
              <a:off x="3890601" y="3815309"/>
              <a:ext cx="5874" cy="12783"/>
            </a:xfrm>
            <a:custGeom>
              <a:avLst/>
              <a:gdLst>
                <a:gd name="csX0" fmla="*/ 7998 w 5874"/>
                <a:gd name="csY0" fmla="*/ 3283 h 12783"/>
                <a:gd name="csX1" fmla="*/ 9160 w 5874"/>
                <a:gd name="csY1" fmla="*/ 3283 h 12783"/>
                <a:gd name="csX2" fmla="*/ 7998 w 5874"/>
                <a:gd name="csY2" fmla="*/ 14904 h 12783"/>
                <a:gd name="csX3" fmla="*/ 3349 w 5874"/>
                <a:gd name="csY3" fmla="*/ 16067 h 12783"/>
                <a:gd name="csX4" fmla="*/ 4366 w 5874"/>
                <a:gd name="csY4" fmla="*/ 14251 h 12783"/>
                <a:gd name="csX5" fmla="*/ 7998 w 5874"/>
                <a:gd name="csY5" fmla="*/ 3283 h 12783"/>
              </a:gdLst>
              <a:ahLst/>
              <a:cxnLst>
                <a:cxn ang="0">
                  <a:pos x="csX0" y="csY0"/>
                </a:cxn>
                <a:cxn ang="0">
                  <a:pos x="csX1" y="csY1"/>
                </a:cxn>
                <a:cxn ang="0">
                  <a:pos x="csX2" y="csY2"/>
                </a:cxn>
                <a:cxn ang="0">
                  <a:pos x="csX3" y="csY3"/>
                </a:cxn>
                <a:cxn ang="0">
                  <a:pos x="csX4" y="csY4"/>
                </a:cxn>
                <a:cxn ang="0">
                  <a:pos x="csX5" y="csY5"/>
                </a:cxn>
              </a:cxnLst>
              <a:rect l="l" t="t" r="r" b="b"/>
              <a:pathLst>
                <a:path w="5874" h="12783">
                  <a:moveTo>
                    <a:pt x="7998" y="3283"/>
                  </a:moveTo>
                  <a:cubicBezTo>
                    <a:pt x="8381" y="3283"/>
                    <a:pt x="8765" y="3283"/>
                    <a:pt x="9160" y="3283"/>
                  </a:cubicBezTo>
                  <a:cubicBezTo>
                    <a:pt x="9305" y="12290"/>
                    <a:pt x="9305" y="12290"/>
                    <a:pt x="7998" y="14904"/>
                  </a:cubicBezTo>
                  <a:cubicBezTo>
                    <a:pt x="5601" y="15631"/>
                    <a:pt x="5601" y="15631"/>
                    <a:pt x="3349" y="16067"/>
                  </a:cubicBezTo>
                  <a:cubicBezTo>
                    <a:pt x="3685" y="15467"/>
                    <a:pt x="4020" y="14868"/>
                    <a:pt x="4366" y="14251"/>
                  </a:cubicBezTo>
                  <a:cubicBezTo>
                    <a:pt x="6008" y="10693"/>
                    <a:pt x="6981" y="7061"/>
                    <a:pt x="7998" y="3283"/>
                  </a:cubicBezTo>
                  <a:close/>
                </a:path>
              </a:pathLst>
            </a:custGeom>
            <a:solidFill>
              <a:srgbClr val="373C3E"/>
            </a:solidFill>
            <a:ln w="1162" cap="flat">
              <a:noFill/>
              <a:prstDash val="solid"/>
              <a:miter/>
            </a:ln>
          </p:spPr>
          <p:txBody>
            <a:bodyPr/>
            <a:lstStyle/>
            <a:p>
              <a:endParaRPr lang="en-GB"/>
            </a:p>
          </p:txBody>
        </p:sp>
        <p:sp>
          <p:nvSpPr>
            <p:cNvPr id="11292" name="Freeform 11291">
              <a:extLst>
                <a:ext uri="{FF2B5EF4-FFF2-40B4-BE49-F238E27FC236}">
                  <a16:creationId xmlns:a16="http://schemas.microsoft.com/office/drawing/2014/main" id="{FA696B79-7E12-26CA-5607-E5B8B442D619}"/>
                </a:ext>
              </a:extLst>
            </p:cNvPr>
            <p:cNvSpPr/>
            <p:nvPr/>
          </p:nvSpPr>
          <p:spPr>
            <a:xfrm>
              <a:off x="3867358" y="3480612"/>
              <a:ext cx="13945" cy="6972"/>
            </a:xfrm>
            <a:custGeom>
              <a:avLst/>
              <a:gdLst>
                <a:gd name="csX0" fmla="*/ 3325 w 13945"/>
                <a:gd name="csY0" fmla="*/ 2995 h 6972"/>
                <a:gd name="csX1" fmla="*/ 8337 w 13945"/>
                <a:gd name="csY1" fmla="*/ 4520 h 6972"/>
                <a:gd name="csX2" fmla="*/ 11156 w 13945"/>
                <a:gd name="csY2" fmla="*/ 5378 h 6972"/>
                <a:gd name="csX3" fmla="*/ 17271 w 13945"/>
                <a:gd name="csY3" fmla="*/ 9968 h 6972"/>
                <a:gd name="csX4" fmla="*/ 3325 w 13945"/>
                <a:gd name="csY4" fmla="*/ 4157 h 6972"/>
                <a:gd name="csX5" fmla="*/ 3325 w 13945"/>
                <a:gd name="csY5" fmla="*/ 2995 h 6972"/>
              </a:gdLst>
              <a:ahLst/>
              <a:cxnLst>
                <a:cxn ang="0">
                  <a:pos x="csX0" y="csY0"/>
                </a:cxn>
                <a:cxn ang="0">
                  <a:pos x="csX1" y="csY1"/>
                </a:cxn>
                <a:cxn ang="0">
                  <a:pos x="csX2" y="csY2"/>
                </a:cxn>
                <a:cxn ang="0">
                  <a:pos x="csX3" y="csY3"/>
                </a:cxn>
                <a:cxn ang="0">
                  <a:pos x="csX4" y="csY4"/>
                </a:cxn>
                <a:cxn ang="0">
                  <a:pos x="csX5" y="csY5"/>
                </a:cxn>
              </a:cxnLst>
              <a:rect l="l" t="t" r="r" b="b"/>
              <a:pathLst>
                <a:path w="13945" h="6972">
                  <a:moveTo>
                    <a:pt x="3325" y="2995"/>
                  </a:moveTo>
                  <a:cubicBezTo>
                    <a:pt x="5000" y="3490"/>
                    <a:pt x="6669" y="4002"/>
                    <a:pt x="8337" y="4520"/>
                  </a:cubicBezTo>
                  <a:cubicBezTo>
                    <a:pt x="9267" y="4803"/>
                    <a:pt x="10197" y="5087"/>
                    <a:pt x="11156" y="5378"/>
                  </a:cubicBezTo>
                  <a:cubicBezTo>
                    <a:pt x="13900" y="6530"/>
                    <a:pt x="15340" y="7737"/>
                    <a:pt x="17271" y="9968"/>
                  </a:cubicBezTo>
                  <a:cubicBezTo>
                    <a:pt x="11745" y="9298"/>
                    <a:pt x="8008" y="7004"/>
                    <a:pt x="3325" y="4157"/>
                  </a:cubicBezTo>
                  <a:cubicBezTo>
                    <a:pt x="3325" y="3774"/>
                    <a:pt x="3325" y="3390"/>
                    <a:pt x="3325" y="2995"/>
                  </a:cubicBezTo>
                  <a:close/>
                </a:path>
              </a:pathLst>
            </a:custGeom>
            <a:solidFill>
              <a:srgbClr val="AAACAD"/>
            </a:solidFill>
            <a:ln w="1162" cap="flat">
              <a:noFill/>
              <a:prstDash val="solid"/>
              <a:miter/>
            </a:ln>
          </p:spPr>
          <p:txBody>
            <a:bodyPr/>
            <a:lstStyle/>
            <a:p>
              <a:endParaRPr lang="en-GB"/>
            </a:p>
          </p:txBody>
        </p:sp>
        <p:sp>
          <p:nvSpPr>
            <p:cNvPr id="11294" name="Freeform 11293">
              <a:extLst>
                <a:ext uri="{FF2B5EF4-FFF2-40B4-BE49-F238E27FC236}">
                  <a16:creationId xmlns:a16="http://schemas.microsoft.com/office/drawing/2014/main" id="{F394F6E1-64D0-2C8F-5A1E-855FE775FF61}"/>
                </a:ext>
              </a:extLst>
            </p:cNvPr>
            <p:cNvSpPr/>
            <p:nvPr/>
          </p:nvSpPr>
          <p:spPr>
            <a:xfrm>
              <a:off x="3877817" y="3471315"/>
              <a:ext cx="11621" cy="6972"/>
            </a:xfrm>
            <a:custGeom>
              <a:avLst/>
              <a:gdLst>
                <a:gd name="csX0" fmla="*/ 3334 w 11621"/>
                <a:gd name="csY0" fmla="*/ 2987 h 6972"/>
                <a:gd name="csX1" fmla="*/ 11469 w 11621"/>
                <a:gd name="csY1" fmla="*/ 4149 h 6972"/>
                <a:gd name="csX2" fmla="*/ 14955 w 11621"/>
                <a:gd name="csY2" fmla="*/ 9960 h 6972"/>
                <a:gd name="csX3" fmla="*/ 3334 w 11621"/>
                <a:gd name="csY3" fmla="*/ 4149 h 6972"/>
                <a:gd name="csX4" fmla="*/ 3334 w 11621"/>
                <a:gd name="csY4" fmla="*/ 2987 h 6972"/>
              </a:gdLst>
              <a:ahLst/>
              <a:cxnLst>
                <a:cxn ang="0">
                  <a:pos x="csX0" y="csY0"/>
                </a:cxn>
                <a:cxn ang="0">
                  <a:pos x="csX1" y="csY1"/>
                </a:cxn>
                <a:cxn ang="0">
                  <a:pos x="csX2" y="csY2"/>
                </a:cxn>
                <a:cxn ang="0">
                  <a:pos x="csX3" y="csY3"/>
                </a:cxn>
                <a:cxn ang="0">
                  <a:pos x="csX4" y="csY4"/>
                </a:cxn>
              </a:cxnLst>
              <a:rect l="l" t="t" r="r" b="b"/>
              <a:pathLst>
                <a:path w="11621" h="6972">
                  <a:moveTo>
                    <a:pt x="3334" y="2987"/>
                  </a:moveTo>
                  <a:cubicBezTo>
                    <a:pt x="7184" y="3205"/>
                    <a:pt x="7184" y="3205"/>
                    <a:pt x="11469" y="4149"/>
                  </a:cubicBezTo>
                  <a:cubicBezTo>
                    <a:pt x="13721" y="7127"/>
                    <a:pt x="13721" y="7127"/>
                    <a:pt x="14955" y="9960"/>
                  </a:cubicBezTo>
                  <a:cubicBezTo>
                    <a:pt x="10783" y="8410"/>
                    <a:pt x="7058" y="6596"/>
                    <a:pt x="3334" y="4149"/>
                  </a:cubicBezTo>
                  <a:cubicBezTo>
                    <a:pt x="3334" y="3766"/>
                    <a:pt x="3334" y="3382"/>
                    <a:pt x="3334" y="2987"/>
                  </a:cubicBezTo>
                  <a:close/>
                </a:path>
              </a:pathLst>
            </a:custGeom>
            <a:solidFill>
              <a:srgbClr val="8F9092"/>
            </a:solidFill>
            <a:ln w="1162" cap="flat">
              <a:noFill/>
              <a:prstDash val="solid"/>
              <a:miter/>
            </a:ln>
          </p:spPr>
          <p:txBody>
            <a:bodyPr/>
            <a:lstStyle/>
            <a:p>
              <a:endParaRPr lang="en-GB"/>
            </a:p>
          </p:txBody>
        </p:sp>
        <p:sp>
          <p:nvSpPr>
            <p:cNvPr id="11295" name="Freeform 11294">
              <a:extLst>
                <a:ext uri="{FF2B5EF4-FFF2-40B4-BE49-F238E27FC236}">
                  <a16:creationId xmlns:a16="http://schemas.microsoft.com/office/drawing/2014/main" id="{370CC578-AFA5-2F34-2C72-3DBA7982610B}"/>
                </a:ext>
              </a:extLst>
            </p:cNvPr>
            <p:cNvSpPr/>
            <p:nvPr/>
          </p:nvSpPr>
          <p:spPr>
            <a:xfrm>
              <a:off x="3409474" y="3467714"/>
              <a:ext cx="13945" cy="3600"/>
            </a:xfrm>
            <a:custGeom>
              <a:avLst/>
              <a:gdLst>
                <a:gd name="csX0" fmla="*/ 12454 w 13945"/>
                <a:gd name="csY0" fmla="*/ 3025 h 3600"/>
                <a:gd name="csX1" fmla="*/ 16885 w 13945"/>
                <a:gd name="csY1" fmla="*/ 3098 h 3600"/>
                <a:gd name="csX2" fmla="*/ 7951 w 13945"/>
                <a:gd name="csY2" fmla="*/ 6149 h 3600"/>
                <a:gd name="csX3" fmla="*/ 5105 w 13945"/>
                <a:gd name="csY3" fmla="*/ 6412 h 3600"/>
                <a:gd name="csX4" fmla="*/ 2939 w 13945"/>
                <a:gd name="csY4" fmla="*/ 6584 h 3600"/>
                <a:gd name="csX5" fmla="*/ 12454 w 13945"/>
                <a:gd name="csY5" fmla="*/ 3025 h 3600"/>
              </a:gdLst>
              <a:ahLst/>
              <a:cxnLst>
                <a:cxn ang="0">
                  <a:pos x="csX0" y="csY0"/>
                </a:cxn>
                <a:cxn ang="0">
                  <a:pos x="csX1" y="csY1"/>
                </a:cxn>
                <a:cxn ang="0">
                  <a:pos x="csX2" y="csY2"/>
                </a:cxn>
                <a:cxn ang="0">
                  <a:pos x="csX3" y="csY3"/>
                </a:cxn>
                <a:cxn ang="0">
                  <a:pos x="csX4" y="csY4"/>
                </a:cxn>
                <a:cxn ang="0">
                  <a:pos x="csX5" y="csY5"/>
                </a:cxn>
              </a:cxnLst>
              <a:rect l="l" t="t" r="r" b="b"/>
              <a:pathLst>
                <a:path w="13945" h="3600">
                  <a:moveTo>
                    <a:pt x="12454" y="3025"/>
                  </a:moveTo>
                  <a:cubicBezTo>
                    <a:pt x="14647" y="3061"/>
                    <a:pt x="14647" y="3061"/>
                    <a:pt x="16885" y="3098"/>
                  </a:cubicBezTo>
                  <a:cubicBezTo>
                    <a:pt x="13357" y="5450"/>
                    <a:pt x="12011" y="5796"/>
                    <a:pt x="7951" y="6149"/>
                  </a:cubicBezTo>
                  <a:cubicBezTo>
                    <a:pt x="7012" y="6236"/>
                    <a:pt x="6072" y="6322"/>
                    <a:pt x="5105" y="6412"/>
                  </a:cubicBezTo>
                  <a:cubicBezTo>
                    <a:pt x="4390" y="6469"/>
                    <a:pt x="3675" y="6526"/>
                    <a:pt x="2939" y="6584"/>
                  </a:cubicBezTo>
                  <a:cubicBezTo>
                    <a:pt x="4950" y="2562"/>
                    <a:pt x="8417" y="2959"/>
                    <a:pt x="12454" y="3025"/>
                  </a:cubicBezTo>
                  <a:close/>
                </a:path>
              </a:pathLst>
            </a:custGeom>
            <a:solidFill>
              <a:srgbClr val="76787B"/>
            </a:solidFill>
            <a:ln w="1162" cap="flat">
              <a:noFill/>
              <a:prstDash val="solid"/>
              <a:miter/>
            </a:ln>
          </p:spPr>
          <p:txBody>
            <a:bodyPr/>
            <a:lstStyle/>
            <a:p>
              <a:endParaRPr lang="en-GB"/>
            </a:p>
          </p:txBody>
        </p:sp>
        <p:sp>
          <p:nvSpPr>
            <p:cNvPr id="11634" name="Freeform 11633">
              <a:extLst>
                <a:ext uri="{FF2B5EF4-FFF2-40B4-BE49-F238E27FC236}">
                  <a16:creationId xmlns:a16="http://schemas.microsoft.com/office/drawing/2014/main" id="{9EC0D306-B99A-C6FF-2CB8-0266FACA408A}"/>
                </a:ext>
              </a:extLst>
            </p:cNvPr>
            <p:cNvSpPr/>
            <p:nvPr/>
          </p:nvSpPr>
          <p:spPr>
            <a:xfrm>
              <a:off x="3395529" y="3811822"/>
              <a:ext cx="5810" cy="13945"/>
            </a:xfrm>
            <a:custGeom>
              <a:avLst/>
              <a:gdLst>
                <a:gd name="csX0" fmla="*/ 2919 w 5810"/>
                <a:gd name="csY0" fmla="*/ 3280 h 13945"/>
                <a:gd name="csX1" fmla="*/ 4081 w 5810"/>
                <a:gd name="csY1" fmla="*/ 3280 h 13945"/>
                <a:gd name="csX2" fmla="*/ 6405 w 5810"/>
                <a:gd name="csY2" fmla="*/ 13739 h 13945"/>
                <a:gd name="csX3" fmla="*/ 8730 w 5810"/>
                <a:gd name="csY3" fmla="*/ 13739 h 13945"/>
                <a:gd name="csX4" fmla="*/ 7568 w 5810"/>
                <a:gd name="csY4" fmla="*/ 17226 h 13945"/>
                <a:gd name="csX5" fmla="*/ 3486 w 5810"/>
                <a:gd name="csY5" fmla="*/ 12132 h 13945"/>
                <a:gd name="csX6" fmla="*/ 3282 w 5810"/>
                <a:gd name="csY6" fmla="*/ 8945 h 13945"/>
                <a:gd name="csX7" fmla="*/ 3051 w 5810"/>
                <a:gd name="csY7" fmla="*/ 5740 h 13945"/>
                <a:gd name="csX8" fmla="*/ 2919 w 5810"/>
                <a:gd name="csY8" fmla="*/ 3280 h 139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810" h="13945">
                  <a:moveTo>
                    <a:pt x="2919" y="3280"/>
                  </a:moveTo>
                  <a:cubicBezTo>
                    <a:pt x="3303" y="3280"/>
                    <a:pt x="3686" y="3280"/>
                    <a:pt x="4081" y="3280"/>
                  </a:cubicBezTo>
                  <a:cubicBezTo>
                    <a:pt x="4848" y="6732"/>
                    <a:pt x="5615" y="10183"/>
                    <a:pt x="6405" y="13739"/>
                  </a:cubicBezTo>
                  <a:cubicBezTo>
                    <a:pt x="7172" y="13739"/>
                    <a:pt x="7939" y="13739"/>
                    <a:pt x="8730" y="13739"/>
                  </a:cubicBezTo>
                  <a:cubicBezTo>
                    <a:pt x="8346" y="14890"/>
                    <a:pt x="7963" y="16040"/>
                    <a:pt x="7568" y="17226"/>
                  </a:cubicBezTo>
                  <a:cubicBezTo>
                    <a:pt x="4081" y="14901"/>
                    <a:pt x="4081" y="14901"/>
                    <a:pt x="3486" y="12132"/>
                  </a:cubicBezTo>
                  <a:cubicBezTo>
                    <a:pt x="3385" y="10555"/>
                    <a:pt x="3385" y="10555"/>
                    <a:pt x="3282" y="8945"/>
                  </a:cubicBezTo>
                  <a:cubicBezTo>
                    <a:pt x="3206" y="7888"/>
                    <a:pt x="3129" y="6830"/>
                    <a:pt x="3051" y="5740"/>
                  </a:cubicBezTo>
                  <a:cubicBezTo>
                    <a:pt x="3007" y="4929"/>
                    <a:pt x="2964" y="4117"/>
                    <a:pt x="2919" y="3280"/>
                  </a:cubicBezTo>
                  <a:close/>
                </a:path>
              </a:pathLst>
            </a:custGeom>
            <a:solidFill>
              <a:srgbClr val="D4D6D7"/>
            </a:solidFill>
            <a:ln w="1162" cap="flat">
              <a:noFill/>
              <a:prstDash val="solid"/>
              <a:miter/>
            </a:ln>
          </p:spPr>
          <p:txBody>
            <a:bodyPr/>
            <a:lstStyle/>
            <a:p>
              <a:endParaRPr lang="en-GB"/>
            </a:p>
          </p:txBody>
        </p:sp>
        <p:sp>
          <p:nvSpPr>
            <p:cNvPr id="11642" name="Freeform 11641">
              <a:extLst>
                <a:ext uri="{FF2B5EF4-FFF2-40B4-BE49-F238E27FC236}">
                  <a16:creationId xmlns:a16="http://schemas.microsoft.com/office/drawing/2014/main" id="{7E3617A1-8EE3-324A-C41F-6DF76143CE8F}"/>
                </a:ext>
              </a:extLst>
            </p:cNvPr>
            <p:cNvSpPr/>
            <p:nvPr/>
          </p:nvSpPr>
          <p:spPr>
            <a:xfrm>
              <a:off x="3491763" y="3625880"/>
              <a:ext cx="8358" cy="9297"/>
            </a:xfrm>
            <a:custGeom>
              <a:avLst/>
              <a:gdLst>
                <a:gd name="csX0" fmla="*/ 6715 w 8358"/>
                <a:gd name="csY0" fmla="*/ 3120 h 9297"/>
                <a:gd name="csX1" fmla="*/ 11363 w 8358"/>
                <a:gd name="csY1" fmla="*/ 5444 h 9297"/>
                <a:gd name="csX2" fmla="*/ 6715 w 8358"/>
                <a:gd name="csY2" fmla="*/ 8931 h 9297"/>
                <a:gd name="csX3" fmla="*/ 5553 w 8358"/>
                <a:gd name="csY3" fmla="*/ 7769 h 9297"/>
                <a:gd name="csX4" fmla="*/ 3228 w 8358"/>
                <a:gd name="csY4" fmla="*/ 12417 h 9297"/>
                <a:gd name="csX5" fmla="*/ 4972 w 8358"/>
                <a:gd name="csY5" fmla="*/ 4500 h 9297"/>
                <a:gd name="csX6" fmla="*/ 6715 w 8358"/>
                <a:gd name="csY6" fmla="*/ 3120 h 929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358" h="9297">
                  <a:moveTo>
                    <a:pt x="6715" y="3120"/>
                  </a:moveTo>
                  <a:cubicBezTo>
                    <a:pt x="8249" y="3887"/>
                    <a:pt x="9783" y="4654"/>
                    <a:pt x="11363" y="5444"/>
                  </a:cubicBezTo>
                  <a:cubicBezTo>
                    <a:pt x="9829" y="6595"/>
                    <a:pt x="8295" y="7745"/>
                    <a:pt x="6715" y="8931"/>
                  </a:cubicBezTo>
                  <a:cubicBezTo>
                    <a:pt x="6331" y="8547"/>
                    <a:pt x="5948" y="8164"/>
                    <a:pt x="5553" y="7769"/>
                  </a:cubicBezTo>
                  <a:cubicBezTo>
                    <a:pt x="4786" y="9303"/>
                    <a:pt x="4019" y="10837"/>
                    <a:pt x="3228" y="12417"/>
                  </a:cubicBezTo>
                  <a:cubicBezTo>
                    <a:pt x="2799" y="7125"/>
                    <a:pt x="2799" y="7125"/>
                    <a:pt x="4972" y="4500"/>
                  </a:cubicBezTo>
                  <a:cubicBezTo>
                    <a:pt x="5547" y="4045"/>
                    <a:pt x="6122" y="3589"/>
                    <a:pt x="6715" y="3120"/>
                  </a:cubicBezTo>
                  <a:close/>
                </a:path>
              </a:pathLst>
            </a:custGeom>
            <a:solidFill>
              <a:srgbClr val="262828"/>
            </a:solidFill>
            <a:ln w="1162" cap="flat">
              <a:noFill/>
              <a:prstDash val="solid"/>
              <a:miter/>
            </a:ln>
          </p:spPr>
          <p:txBody>
            <a:bodyPr/>
            <a:lstStyle/>
            <a:p>
              <a:endParaRPr lang="en-GB"/>
            </a:p>
          </p:txBody>
        </p:sp>
        <p:sp>
          <p:nvSpPr>
            <p:cNvPr id="11886" name="Freeform 11885">
              <a:extLst>
                <a:ext uri="{FF2B5EF4-FFF2-40B4-BE49-F238E27FC236}">
                  <a16:creationId xmlns:a16="http://schemas.microsoft.com/office/drawing/2014/main" id="{7993B37A-F823-8818-8753-C4931654DEDD}"/>
                </a:ext>
              </a:extLst>
            </p:cNvPr>
            <p:cNvSpPr/>
            <p:nvPr/>
          </p:nvSpPr>
          <p:spPr>
            <a:xfrm>
              <a:off x="3389718" y="3556151"/>
              <a:ext cx="5810" cy="9297"/>
            </a:xfrm>
            <a:custGeom>
              <a:avLst/>
              <a:gdLst>
                <a:gd name="csX0" fmla="*/ 2914 w 5810"/>
                <a:gd name="csY0" fmla="*/ 3060 h 9297"/>
                <a:gd name="csX1" fmla="*/ 4076 w 5810"/>
                <a:gd name="csY1" fmla="*/ 6546 h 9297"/>
                <a:gd name="csX2" fmla="*/ 7563 w 5810"/>
                <a:gd name="csY2" fmla="*/ 7709 h 9297"/>
                <a:gd name="csX3" fmla="*/ 6400 w 5810"/>
                <a:gd name="csY3" fmla="*/ 10033 h 9297"/>
                <a:gd name="csX4" fmla="*/ 8725 w 5810"/>
                <a:gd name="csY4" fmla="*/ 11195 h 9297"/>
                <a:gd name="csX5" fmla="*/ 2914 w 5810"/>
                <a:gd name="csY5" fmla="*/ 12357 h 9297"/>
                <a:gd name="csX6" fmla="*/ 2914 w 5810"/>
                <a:gd name="csY6" fmla="*/ 3060 h 929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810" h="9297">
                  <a:moveTo>
                    <a:pt x="2914" y="3060"/>
                  </a:moveTo>
                  <a:cubicBezTo>
                    <a:pt x="3298" y="4211"/>
                    <a:pt x="3681" y="5361"/>
                    <a:pt x="4076" y="6546"/>
                  </a:cubicBezTo>
                  <a:cubicBezTo>
                    <a:pt x="5227" y="6930"/>
                    <a:pt x="6377" y="7313"/>
                    <a:pt x="7563" y="7709"/>
                  </a:cubicBezTo>
                  <a:cubicBezTo>
                    <a:pt x="7179" y="8476"/>
                    <a:pt x="6796" y="9243"/>
                    <a:pt x="6400" y="10033"/>
                  </a:cubicBezTo>
                  <a:cubicBezTo>
                    <a:pt x="7167" y="10416"/>
                    <a:pt x="7934" y="10800"/>
                    <a:pt x="8725" y="11195"/>
                  </a:cubicBezTo>
                  <a:cubicBezTo>
                    <a:pt x="6807" y="11578"/>
                    <a:pt x="4890" y="11962"/>
                    <a:pt x="2914" y="12357"/>
                  </a:cubicBezTo>
                  <a:cubicBezTo>
                    <a:pt x="2914" y="9289"/>
                    <a:pt x="2914" y="6221"/>
                    <a:pt x="2914" y="3060"/>
                  </a:cubicBezTo>
                  <a:close/>
                </a:path>
              </a:pathLst>
            </a:custGeom>
            <a:solidFill>
              <a:srgbClr val="1C2025"/>
            </a:solidFill>
            <a:ln w="1162" cap="flat">
              <a:noFill/>
              <a:prstDash val="solid"/>
              <a:miter/>
            </a:ln>
          </p:spPr>
          <p:txBody>
            <a:bodyPr/>
            <a:lstStyle/>
            <a:p>
              <a:endParaRPr lang="en-GB"/>
            </a:p>
          </p:txBody>
        </p:sp>
        <p:sp>
          <p:nvSpPr>
            <p:cNvPr id="11888" name="Freeform 11887">
              <a:extLst>
                <a:ext uri="{FF2B5EF4-FFF2-40B4-BE49-F238E27FC236}">
                  <a16:creationId xmlns:a16="http://schemas.microsoft.com/office/drawing/2014/main" id="{51B3182D-C5BC-2EF5-6B45-12D8F8AB14D6}"/>
                </a:ext>
              </a:extLst>
            </p:cNvPr>
            <p:cNvSpPr/>
            <p:nvPr/>
          </p:nvSpPr>
          <p:spPr>
            <a:xfrm>
              <a:off x="3483851" y="3523611"/>
              <a:ext cx="8134" cy="10459"/>
            </a:xfrm>
            <a:custGeom>
              <a:avLst/>
              <a:gdLst>
                <a:gd name="csX0" fmla="*/ 2995 w 8134"/>
                <a:gd name="csY0" fmla="*/ 3032 h 10459"/>
                <a:gd name="csX1" fmla="*/ 11130 w 8134"/>
                <a:gd name="csY1" fmla="*/ 13491 h 10459"/>
                <a:gd name="csX2" fmla="*/ 2995 w 8134"/>
                <a:gd name="csY2" fmla="*/ 7681 h 10459"/>
                <a:gd name="csX3" fmla="*/ 2995 w 8134"/>
                <a:gd name="csY3" fmla="*/ 3032 h 10459"/>
              </a:gdLst>
              <a:ahLst/>
              <a:cxnLst>
                <a:cxn ang="0">
                  <a:pos x="csX0" y="csY0"/>
                </a:cxn>
                <a:cxn ang="0">
                  <a:pos x="csX1" y="csY1"/>
                </a:cxn>
                <a:cxn ang="0">
                  <a:pos x="csX2" y="csY2"/>
                </a:cxn>
                <a:cxn ang="0">
                  <a:pos x="csX3" y="csY3"/>
                </a:cxn>
              </a:cxnLst>
              <a:rect l="l" t="t" r="r" b="b"/>
              <a:pathLst>
                <a:path w="8134" h="10459">
                  <a:moveTo>
                    <a:pt x="2995" y="3032"/>
                  </a:moveTo>
                  <a:cubicBezTo>
                    <a:pt x="5769" y="6475"/>
                    <a:pt x="8498" y="9938"/>
                    <a:pt x="11130" y="13491"/>
                  </a:cubicBezTo>
                  <a:cubicBezTo>
                    <a:pt x="6884" y="12039"/>
                    <a:pt x="5574" y="11549"/>
                    <a:pt x="2995" y="7681"/>
                  </a:cubicBezTo>
                  <a:cubicBezTo>
                    <a:pt x="2995" y="6147"/>
                    <a:pt x="2995" y="4613"/>
                    <a:pt x="2995" y="3032"/>
                  </a:cubicBezTo>
                  <a:close/>
                </a:path>
              </a:pathLst>
            </a:custGeom>
            <a:solidFill>
              <a:srgbClr val="A9ABAC"/>
            </a:solidFill>
            <a:ln w="1162" cap="flat">
              <a:noFill/>
              <a:prstDash val="solid"/>
              <a:miter/>
            </a:ln>
          </p:spPr>
          <p:txBody>
            <a:bodyPr/>
            <a:lstStyle/>
            <a:p>
              <a:endParaRPr lang="en-GB"/>
            </a:p>
          </p:txBody>
        </p:sp>
        <p:sp>
          <p:nvSpPr>
            <p:cNvPr id="11889" name="Freeform 11888">
              <a:extLst>
                <a:ext uri="{FF2B5EF4-FFF2-40B4-BE49-F238E27FC236}">
                  <a16:creationId xmlns:a16="http://schemas.microsoft.com/office/drawing/2014/main" id="{1BC5E3B9-8810-AF69-3EDA-0C76D208989C}"/>
                </a:ext>
              </a:extLst>
            </p:cNvPr>
            <p:cNvSpPr/>
            <p:nvPr/>
          </p:nvSpPr>
          <p:spPr>
            <a:xfrm>
              <a:off x="3482689" y="3501531"/>
              <a:ext cx="8134" cy="9297"/>
            </a:xfrm>
            <a:custGeom>
              <a:avLst/>
              <a:gdLst>
                <a:gd name="csX0" fmla="*/ 8810 w 8134"/>
                <a:gd name="csY0" fmla="*/ 3013 h 9297"/>
                <a:gd name="csX1" fmla="*/ 11134 w 8134"/>
                <a:gd name="csY1" fmla="*/ 4175 h 9297"/>
                <a:gd name="csX2" fmla="*/ 4161 w 8134"/>
                <a:gd name="csY2" fmla="*/ 12310 h 9297"/>
                <a:gd name="csX3" fmla="*/ 2999 w 8134"/>
                <a:gd name="csY3" fmla="*/ 7662 h 9297"/>
                <a:gd name="csX4" fmla="*/ 8810 w 8134"/>
                <a:gd name="csY4" fmla="*/ 3013 h 9297"/>
              </a:gdLst>
              <a:ahLst/>
              <a:cxnLst>
                <a:cxn ang="0">
                  <a:pos x="csX0" y="csY0"/>
                </a:cxn>
                <a:cxn ang="0">
                  <a:pos x="csX1" y="csY1"/>
                </a:cxn>
                <a:cxn ang="0">
                  <a:pos x="csX2" y="csY2"/>
                </a:cxn>
                <a:cxn ang="0">
                  <a:pos x="csX3" y="csY3"/>
                </a:cxn>
                <a:cxn ang="0">
                  <a:pos x="csX4" y="csY4"/>
                </a:cxn>
              </a:cxnLst>
              <a:rect l="l" t="t" r="r" b="b"/>
              <a:pathLst>
                <a:path w="8134" h="9297">
                  <a:moveTo>
                    <a:pt x="8810" y="3013"/>
                  </a:moveTo>
                  <a:cubicBezTo>
                    <a:pt x="9577" y="3397"/>
                    <a:pt x="10344" y="3780"/>
                    <a:pt x="11134" y="4175"/>
                  </a:cubicBezTo>
                  <a:cubicBezTo>
                    <a:pt x="8833" y="6860"/>
                    <a:pt x="6532" y="9544"/>
                    <a:pt x="4161" y="12310"/>
                  </a:cubicBezTo>
                  <a:cubicBezTo>
                    <a:pt x="3778" y="10776"/>
                    <a:pt x="3394" y="9242"/>
                    <a:pt x="2999" y="7662"/>
                  </a:cubicBezTo>
                  <a:cubicBezTo>
                    <a:pt x="4917" y="6128"/>
                    <a:pt x="6834" y="4594"/>
                    <a:pt x="8810" y="3013"/>
                  </a:cubicBezTo>
                  <a:close/>
                </a:path>
              </a:pathLst>
            </a:custGeom>
            <a:solidFill>
              <a:srgbClr val="C8C7C9"/>
            </a:solidFill>
            <a:ln w="1162" cap="flat">
              <a:noFill/>
              <a:prstDash val="solid"/>
              <a:miter/>
            </a:ln>
          </p:spPr>
          <p:txBody>
            <a:bodyPr/>
            <a:lstStyle/>
            <a:p>
              <a:endParaRPr lang="en-GB"/>
            </a:p>
          </p:txBody>
        </p:sp>
      </p:grpSp>
      <p:grpSp>
        <p:nvGrpSpPr>
          <p:cNvPr id="12471" name="Group 12470">
            <a:extLst>
              <a:ext uri="{FF2B5EF4-FFF2-40B4-BE49-F238E27FC236}">
                <a16:creationId xmlns:a16="http://schemas.microsoft.com/office/drawing/2014/main" id="{A17B3F9A-A942-F9C7-0B75-208672A54700}"/>
              </a:ext>
            </a:extLst>
          </p:cNvPr>
          <p:cNvGrpSpPr/>
          <p:nvPr/>
        </p:nvGrpSpPr>
        <p:grpSpPr>
          <a:xfrm>
            <a:off x="1242725" y="5416240"/>
            <a:ext cx="814025" cy="626472"/>
            <a:chOff x="592712" y="3468829"/>
            <a:chExt cx="511217" cy="393432"/>
          </a:xfrm>
        </p:grpSpPr>
        <p:sp>
          <p:nvSpPr>
            <p:cNvPr id="15" name="Freeform 14">
              <a:extLst>
                <a:ext uri="{FF2B5EF4-FFF2-40B4-BE49-F238E27FC236}">
                  <a16:creationId xmlns:a16="http://schemas.microsoft.com/office/drawing/2014/main" id="{613BFBD2-4234-6C07-85A0-898D81B0EC07}"/>
                </a:ext>
              </a:extLst>
            </p:cNvPr>
            <p:cNvSpPr/>
            <p:nvPr/>
          </p:nvSpPr>
          <p:spPr>
            <a:xfrm>
              <a:off x="778094" y="3484355"/>
              <a:ext cx="309211" cy="362636"/>
            </a:xfrm>
            <a:custGeom>
              <a:avLst/>
              <a:gdLst>
                <a:gd name="csX0" fmla="*/ 8057 w 309211"/>
                <a:gd name="csY0" fmla="*/ 3742 h 362636"/>
                <a:gd name="csX1" fmla="*/ 11189 w 309211"/>
                <a:gd name="csY1" fmla="*/ 3722 h 362636"/>
                <a:gd name="csX2" fmla="*/ 14670 w 309211"/>
                <a:gd name="csY2" fmla="*/ 3718 h 362636"/>
                <a:gd name="csX3" fmla="*/ 18337 w 309211"/>
                <a:gd name="csY3" fmla="*/ 3700 h 362636"/>
                <a:gd name="csX4" fmla="*/ 30604 w 309211"/>
                <a:gd name="csY4" fmla="*/ 3662 h 362636"/>
                <a:gd name="csX5" fmla="*/ 39358 w 309211"/>
                <a:gd name="csY5" fmla="*/ 3627 h 362636"/>
                <a:gd name="csX6" fmla="*/ 65707 w 309211"/>
                <a:gd name="csY6" fmla="*/ 3551 h 362636"/>
                <a:gd name="csX7" fmla="*/ 73148 w 309211"/>
                <a:gd name="csY7" fmla="*/ 3534 h 362636"/>
                <a:gd name="csX8" fmla="*/ 119335 w 309211"/>
                <a:gd name="csY8" fmla="*/ 3448 h 362636"/>
                <a:gd name="csX9" fmla="*/ 130040 w 309211"/>
                <a:gd name="csY9" fmla="*/ 3434 h 362636"/>
                <a:gd name="csX10" fmla="*/ 132728 w 309211"/>
                <a:gd name="csY10" fmla="*/ 3430 h 362636"/>
                <a:gd name="csX11" fmla="*/ 175817 w 309211"/>
                <a:gd name="csY11" fmla="*/ 3303 h 362636"/>
                <a:gd name="csX12" fmla="*/ 220041 w 309211"/>
                <a:gd name="csY12" fmla="*/ 3201 h 362636"/>
                <a:gd name="csX13" fmla="*/ 244877 w 309211"/>
                <a:gd name="csY13" fmla="*/ 3132 h 362636"/>
                <a:gd name="csX14" fmla="*/ 268244 w 309211"/>
                <a:gd name="csY14" fmla="*/ 3094 h 362636"/>
                <a:gd name="csX15" fmla="*/ 276825 w 309211"/>
                <a:gd name="csY15" fmla="*/ 3058 h 362636"/>
                <a:gd name="csX16" fmla="*/ 288534 w 309211"/>
                <a:gd name="csY16" fmla="*/ 3058 h 362636"/>
                <a:gd name="csX17" fmla="*/ 291967 w 309211"/>
                <a:gd name="csY17" fmla="*/ 2999 h 362636"/>
                <a:gd name="csX18" fmla="*/ 307489 w 309211"/>
                <a:gd name="csY18" fmla="*/ 9067 h 362636"/>
                <a:gd name="csX19" fmla="*/ 309875 w 309211"/>
                <a:gd name="csY19" fmla="*/ 17426 h 362636"/>
                <a:gd name="csX20" fmla="*/ 309885 w 309211"/>
                <a:gd name="csY20" fmla="*/ 21234 h 362636"/>
                <a:gd name="csX21" fmla="*/ 309769 w 309211"/>
                <a:gd name="csY21" fmla="*/ 25295 h 362636"/>
                <a:gd name="csX22" fmla="*/ 309742 w 309211"/>
                <a:gd name="csY22" fmla="*/ 29514 h 362636"/>
                <a:gd name="csX23" fmla="*/ 309515 w 309211"/>
                <a:gd name="csY23" fmla="*/ 42836 h 362636"/>
                <a:gd name="csX24" fmla="*/ 309433 w 309211"/>
                <a:gd name="csY24" fmla="*/ 51802 h 362636"/>
                <a:gd name="csX25" fmla="*/ 309195 w 309211"/>
                <a:gd name="csY25" fmla="*/ 68247 h 362636"/>
                <a:gd name="csX26" fmla="*/ 309128 w 309211"/>
                <a:gd name="csY26" fmla="*/ 71577 h 362636"/>
                <a:gd name="csX27" fmla="*/ 308263 w 309211"/>
                <a:gd name="csY27" fmla="*/ 78618 h 362636"/>
                <a:gd name="csX28" fmla="*/ 307771 w 309211"/>
                <a:gd name="csY28" fmla="*/ 81768 h 362636"/>
                <a:gd name="csX29" fmla="*/ 308934 w 309211"/>
                <a:gd name="csY29" fmla="*/ 82930 h 362636"/>
                <a:gd name="csX30" fmla="*/ 309105 w 309211"/>
                <a:gd name="csY30" fmla="*/ 93487 h 362636"/>
                <a:gd name="csX31" fmla="*/ 309117 w 309211"/>
                <a:gd name="csY31" fmla="*/ 96886 h 362636"/>
                <a:gd name="csX32" fmla="*/ 309139 w 309211"/>
                <a:gd name="csY32" fmla="*/ 108253 h 362636"/>
                <a:gd name="csX33" fmla="*/ 309162 w 309211"/>
                <a:gd name="csY33" fmla="*/ 116366 h 362636"/>
                <a:gd name="csX34" fmla="*/ 309204 w 309211"/>
                <a:gd name="csY34" fmla="*/ 138473 h 362636"/>
                <a:gd name="csX35" fmla="*/ 309225 w 309211"/>
                <a:gd name="csY35" fmla="*/ 152272 h 362636"/>
                <a:gd name="csX36" fmla="*/ 309270 w 309211"/>
                <a:gd name="csY36" fmla="*/ 190458 h 362636"/>
                <a:gd name="csX37" fmla="*/ 309277 w 309211"/>
                <a:gd name="csY37" fmla="*/ 200374 h 362636"/>
                <a:gd name="csX38" fmla="*/ 309278 w 309211"/>
                <a:gd name="csY38" fmla="*/ 202863 h 362636"/>
                <a:gd name="csX39" fmla="*/ 309355 w 309211"/>
                <a:gd name="csY39" fmla="*/ 242790 h 362636"/>
                <a:gd name="csX40" fmla="*/ 309418 w 309211"/>
                <a:gd name="csY40" fmla="*/ 283759 h 362636"/>
                <a:gd name="csX41" fmla="*/ 309461 w 309211"/>
                <a:gd name="csY41" fmla="*/ 306770 h 362636"/>
                <a:gd name="csX42" fmla="*/ 309481 w 309211"/>
                <a:gd name="csY42" fmla="*/ 328416 h 362636"/>
                <a:gd name="csX43" fmla="*/ 309503 w 309211"/>
                <a:gd name="csY43" fmla="*/ 336369 h 362636"/>
                <a:gd name="csX44" fmla="*/ 309500 w 309211"/>
                <a:gd name="csY44" fmla="*/ 347210 h 362636"/>
                <a:gd name="csX45" fmla="*/ 309539 w 309211"/>
                <a:gd name="csY45" fmla="*/ 350404 h 362636"/>
                <a:gd name="csX46" fmla="*/ 306792 w 309211"/>
                <a:gd name="csY46" fmla="*/ 361887 h 362636"/>
                <a:gd name="csX47" fmla="*/ 295730 w 309211"/>
                <a:gd name="csY47" fmla="*/ 365480 h 362636"/>
                <a:gd name="csX48" fmla="*/ 292573 w 309211"/>
                <a:gd name="csY48" fmla="*/ 365491 h 362636"/>
                <a:gd name="csX49" fmla="*/ 289100 w 309211"/>
                <a:gd name="csY49" fmla="*/ 365486 h 362636"/>
                <a:gd name="csX50" fmla="*/ 285415 w 309211"/>
                <a:gd name="csY50" fmla="*/ 365494 h 362636"/>
                <a:gd name="csX51" fmla="*/ 273129 w 309211"/>
                <a:gd name="csY51" fmla="*/ 365499 h 362636"/>
                <a:gd name="csX52" fmla="*/ 264346 w 309211"/>
                <a:gd name="csY52" fmla="*/ 365511 h 362636"/>
                <a:gd name="csX53" fmla="*/ 242931 w 309211"/>
                <a:gd name="csY53" fmla="*/ 365524 h 362636"/>
                <a:gd name="csX54" fmla="*/ 225532 w 309211"/>
                <a:gd name="csY54" fmla="*/ 365531 h 362636"/>
                <a:gd name="csX55" fmla="*/ 176239 w 309211"/>
                <a:gd name="csY55" fmla="*/ 365546 h 362636"/>
                <a:gd name="csX56" fmla="*/ 173554 w 309211"/>
                <a:gd name="csY56" fmla="*/ 365546 h 362636"/>
                <a:gd name="csX57" fmla="*/ 170866 w 309211"/>
                <a:gd name="csY57" fmla="*/ 365545 h 362636"/>
                <a:gd name="csX58" fmla="*/ 127697 w 309211"/>
                <a:gd name="csY58" fmla="*/ 365572 h 362636"/>
                <a:gd name="csX59" fmla="*/ 83407 w 309211"/>
                <a:gd name="csY59" fmla="*/ 365596 h 362636"/>
                <a:gd name="csX60" fmla="*/ 58527 w 309211"/>
                <a:gd name="csY60" fmla="*/ 365612 h 362636"/>
                <a:gd name="csX61" fmla="*/ 35145 w 309211"/>
                <a:gd name="csY61" fmla="*/ 365614 h 362636"/>
                <a:gd name="csX62" fmla="*/ 26540 w 309211"/>
                <a:gd name="csY62" fmla="*/ 365623 h 362636"/>
                <a:gd name="csX63" fmla="*/ 14841 w 309211"/>
                <a:gd name="csY63" fmla="*/ 365618 h 362636"/>
                <a:gd name="csX64" fmla="*/ 11361 w 309211"/>
                <a:gd name="csY64" fmla="*/ 365636 h 362636"/>
                <a:gd name="csX65" fmla="*/ 8213 w 309211"/>
                <a:gd name="csY65" fmla="*/ 365619 h 362636"/>
                <a:gd name="csX66" fmla="*/ 5483 w 309211"/>
                <a:gd name="csY66" fmla="*/ 365620 h 362636"/>
                <a:gd name="csX67" fmla="*/ 966 w 309211"/>
                <a:gd name="csY67" fmla="*/ 363006 h 362636"/>
                <a:gd name="csX68" fmla="*/ 684 w 309211"/>
                <a:gd name="csY68" fmla="*/ 357856 h 362636"/>
                <a:gd name="csX69" fmla="*/ 673 w 309211"/>
                <a:gd name="csY69" fmla="*/ 354571 h 362636"/>
                <a:gd name="csX70" fmla="*/ 698 w 309211"/>
                <a:gd name="csY70" fmla="*/ 350953 h 362636"/>
                <a:gd name="csX71" fmla="*/ 698 w 309211"/>
                <a:gd name="csY71" fmla="*/ 347145 h 362636"/>
                <a:gd name="csX72" fmla="*/ 748 w 309211"/>
                <a:gd name="csY72" fmla="*/ 334606 h 362636"/>
                <a:gd name="csX73" fmla="*/ 773 w 309211"/>
                <a:gd name="csY73" fmla="*/ 325905 h 362636"/>
                <a:gd name="csX74" fmla="*/ 1475 w 309211"/>
                <a:gd name="csY74" fmla="*/ 259721 h 362636"/>
                <a:gd name="csX75" fmla="*/ 1543 w 309211"/>
                <a:gd name="csY75" fmla="*/ 255130 h 362636"/>
                <a:gd name="csX76" fmla="*/ 1761 w 309211"/>
                <a:gd name="csY76" fmla="*/ 242298 h 362636"/>
                <a:gd name="csX77" fmla="*/ 1819 w 309211"/>
                <a:gd name="csY77" fmla="*/ 238415 h 362636"/>
                <a:gd name="csX78" fmla="*/ 1890 w 309211"/>
                <a:gd name="csY78" fmla="*/ 234885 h 362636"/>
                <a:gd name="csX79" fmla="*/ 1944 w 309211"/>
                <a:gd name="csY79" fmla="*/ 231804 h 362636"/>
                <a:gd name="csX80" fmla="*/ 3290 w 309211"/>
                <a:gd name="csY80" fmla="*/ 227035 h 362636"/>
                <a:gd name="csX81" fmla="*/ 3436 w 309211"/>
                <a:gd name="csY81" fmla="*/ 221370 h 362636"/>
                <a:gd name="csX82" fmla="*/ 3445 w 309211"/>
                <a:gd name="csY82" fmla="*/ 218328 h 362636"/>
                <a:gd name="csX83" fmla="*/ 2710 w 309211"/>
                <a:gd name="csY83" fmla="*/ 213233 h 362636"/>
                <a:gd name="csX84" fmla="*/ 1965 w 309211"/>
                <a:gd name="csY84" fmla="*/ 205561 h 362636"/>
                <a:gd name="csX85" fmla="*/ 1945 w 309211"/>
                <a:gd name="csY85" fmla="*/ 202421 h 362636"/>
                <a:gd name="csX86" fmla="*/ 1941 w 309211"/>
                <a:gd name="csY86" fmla="*/ 199003 h 362636"/>
                <a:gd name="csX87" fmla="*/ 1923 w 309211"/>
                <a:gd name="csY87" fmla="*/ 195383 h 362636"/>
                <a:gd name="csX88" fmla="*/ 1892 w 309211"/>
                <a:gd name="csY88" fmla="*/ 183528 h 362636"/>
                <a:gd name="csX89" fmla="*/ 1872 w 309211"/>
                <a:gd name="csY89" fmla="*/ 175295 h 362636"/>
                <a:gd name="csX90" fmla="*/ 1849 w 309211"/>
                <a:gd name="csY90" fmla="*/ 158039 h 362636"/>
                <a:gd name="csX91" fmla="*/ 1782 w 309211"/>
                <a:gd name="csY91" fmla="*/ 135904 h 362636"/>
                <a:gd name="csX92" fmla="*/ 1752 w 309211"/>
                <a:gd name="csY92" fmla="*/ 118904 h 362636"/>
                <a:gd name="csX93" fmla="*/ 1724 w 309211"/>
                <a:gd name="csY93" fmla="*/ 110742 h 362636"/>
                <a:gd name="csX94" fmla="*/ 1714 w 309211"/>
                <a:gd name="csY94" fmla="*/ 99341 h 362636"/>
                <a:gd name="csX95" fmla="*/ 1682 w 309211"/>
                <a:gd name="csY95" fmla="*/ 95923 h 362636"/>
                <a:gd name="csX96" fmla="*/ 1701 w 309211"/>
                <a:gd name="csY96" fmla="*/ 92783 h 362636"/>
                <a:gd name="csX97" fmla="*/ 1696 w 309211"/>
                <a:gd name="csY97" fmla="*/ 90061 h 362636"/>
                <a:gd name="csX98" fmla="*/ 5615 w 309211"/>
                <a:gd name="csY98" fmla="*/ 82930 h 362636"/>
                <a:gd name="csX99" fmla="*/ 11828 w 309211"/>
                <a:gd name="csY99" fmla="*/ 82335 h 362636"/>
                <a:gd name="csX100" fmla="*/ 15749 w 309211"/>
                <a:gd name="csY100" fmla="*/ 82291 h 362636"/>
                <a:gd name="csX101" fmla="*/ 20066 w 309211"/>
                <a:gd name="csY101" fmla="*/ 82314 h 362636"/>
                <a:gd name="csX102" fmla="*/ 24625 w 309211"/>
                <a:gd name="csY102" fmla="*/ 82283 h 362636"/>
                <a:gd name="csX103" fmla="*/ 37111 w 309211"/>
                <a:gd name="csY103" fmla="*/ 82262 h 362636"/>
                <a:gd name="csX104" fmla="*/ 50411 w 309211"/>
                <a:gd name="csY104" fmla="*/ 82214 h 362636"/>
                <a:gd name="csX105" fmla="*/ 73168 w 309211"/>
                <a:gd name="csY105" fmla="*/ 82149 h 362636"/>
                <a:gd name="csX106" fmla="*/ 108591 w 309211"/>
                <a:gd name="csY106" fmla="*/ 82036 h 362636"/>
                <a:gd name="csX107" fmla="*/ 120404 w 309211"/>
                <a:gd name="csY107" fmla="*/ 81985 h 362636"/>
                <a:gd name="csX108" fmla="*/ 123353 w 309211"/>
                <a:gd name="csY108" fmla="*/ 81972 h 362636"/>
                <a:gd name="csX109" fmla="*/ 144014 w 309211"/>
                <a:gd name="csY109" fmla="*/ 81896 h 362636"/>
                <a:gd name="csX110" fmla="*/ 235789 w 309211"/>
                <a:gd name="csY110" fmla="*/ 81260 h 362636"/>
                <a:gd name="csX111" fmla="*/ 253108 w 309211"/>
                <a:gd name="csY111" fmla="*/ 81092 h 362636"/>
                <a:gd name="csX112" fmla="*/ 265751 w 309211"/>
                <a:gd name="csY112" fmla="*/ 80963 h 362636"/>
                <a:gd name="csX113" fmla="*/ 271488 w 309211"/>
                <a:gd name="csY113" fmla="*/ 80908 h 362636"/>
                <a:gd name="csX114" fmla="*/ 279158 w 309211"/>
                <a:gd name="csY114" fmla="*/ 80826 h 362636"/>
                <a:gd name="csX115" fmla="*/ 283444 w 309211"/>
                <a:gd name="csY115" fmla="*/ 80782 h 362636"/>
                <a:gd name="csX116" fmla="*/ 290339 w 309211"/>
                <a:gd name="csY116" fmla="*/ 79444 h 362636"/>
                <a:gd name="csX117" fmla="*/ 153786 w 309211"/>
                <a:gd name="csY117" fmla="*/ 78321 h 362636"/>
                <a:gd name="csX118" fmla="*/ 140839 w 309211"/>
                <a:gd name="csY118" fmla="*/ 78358 h 362636"/>
                <a:gd name="csX119" fmla="*/ 84938 w 309211"/>
                <a:gd name="csY119" fmla="*/ 78568 h 362636"/>
                <a:gd name="csX120" fmla="*/ 55189 w 309211"/>
                <a:gd name="csY120" fmla="*/ 78671 h 362636"/>
                <a:gd name="csX121" fmla="*/ 36642 w 309211"/>
                <a:gd name="csY121" fmla="*/ 78760 h 362636"/>
                <a:gd name="csX122" fmla="*/ 25291 w 309211"/>
                <a:gd name="csY122" fmla="*/ 78786 h 362636"/>
                <a:gd name="csX123" fmla="*/ 20038 w 309211"/>
                <a:gd name="csY123" fmla="*/ 78820 h 362636"/>
                <a:gd name="csX124" fmla="*/ 12896 w 309211"/>
                <a:gd name="csY124" fmla="*/ 78833 h 362636"/>
                <a:gd name="csX125" fmla="*/ 8864 w 309211"/>
                <a:gd name="csY125" fmla="*/ 78850 h 362636"/>
                <a:gd name="csX126" fmla="*/ 3443 w 309211"/>
                <a:gd name="csY126" fmla="*/ 76120 h 362636"/>
                <a:gd name="csX127" fmla="*/ 1714 w 309211"/>
                <a:gd name="csY127" fmla="*/ 66829 h 362636"/>
                <a:gd name="csX128" fmla="*/ 1703 w 309211"/>
                <a:gd name="csY128" fmla="*/ 62682 h 362636"/>
                <a:gd name="csX129" fmla="*/ 1747 w 309211"/>
                <a:gd name="csY129" fmla="*/ 58221 h 362636"/>
                <a:gd name="csX130" fmla="*/ 1753 w 309211"/>
                <a:gd name="csY130" fmla="*/ 53637 h 362636"/>
                <a:gd name="csX131" fmla="*/ 1801 w 309211"/>
                <a:gd name="csY131" fmla="*/ 44051 h 362636"/>
                <a:gd name="csX132" fmla="*/ 1852 w 309211"/>
                <a:gd name="csY132" fmla="*/ 31741 h 362636"/>
                <a:gd name="csX133" fmla="*/ 1892 w 309211"/>
                <a:gd name="csY133" fmla="*/ 20015 h 362636"/>
                <a:gd name="csX134" fmla="*/ 1907 w 309211"/>
                <a:gd name="csY134" fmla="*/ 15533 h 362636"/>
                <a:gd name="csX135" fmla="*/ 1941 w 309211"/>
                <a:gd name="csY135" fmla="*/ 11419 h 362636"/>
                <a:gd name="csX136" fmla="*/ 1965 w 309211"/>
                <a:gd name="csY136" fmla="*/ 7778 h 362636"/>
                <a:gd name="csX137" fmla="*/ 8057 w 309211"/>
                <a:gd name="csY137" fmla="*/ 3742 h 3626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Lst>
              <a:rect l="l" t="t" r="r" b="b"/>
              <a:pathLst>
                <a:path w="309211" h="362636">
                  <a:moveTo>
                    <a:pt x="8057" y="3742"/>
                  </a:moveTo>
                  <a:cubicBezTo>
                    <a:pt x="9607" y="3732"/>
                    <a:pt x="9607" y="3732"/>
                    <a:pt x="11189" y="3722"/>
                  </a:cubicBezTo>
                  <a:cubicBezTo>
                    <a:pt x="12338" y="3720"/>
                    <a:pt x="13486" y="3719"/>
                    <a:pt x="14670" y="3718"/>
                  </a:cubicBezTo>
                  <a:cubicBezTo>
                    <a:pt x="16485" y="3709"/>
                    <a:pt x="16485" y="3709"/>
                    <a:pt x="18337" y="3700"/>
                  </a:cubicBezTo>
                  <a:cubicBezTo>
                    <a:pt x="22426" y="3681"/>
                    <a:pt x="26515" y="3672"/>
                    <a:pt x="30604" y="3662"/>
                  </a:cubicBezTo>
                  <a:cubicBezTo>
                    <a:pt x="33522" y="3651"/>
                    <a:pt x="36440" y="3639"/>
                    <a:pt x="39358" y="3627"/>
                  </a:cubicBezTo>
                  <a:cubicBezTo>
                    <a:pt x="48141" y="3594"/>
                    <a:pt x="56924" y="3571"/>
                    <a:pt x="65707" y="3551"/>
                  </a:cubicBezTo>
                  <a:cubicBezTo>
                    <a:pt x="68187" y="3546"/>
                    <a:pt x="70668" y="3540"/>
                    <a:pt x="73148" y="3534"/>
                  </a:cubicBezTo>
                  <a:cubicBezTo>
                    <a:pt x="88543" y="3498"/>
                    <a:pt x="103939" y="3467"/>
                    <a:pt x="119335" y="3448"/>
                  </a:cubicBezTo>
                  <a:cubicBezTo>
                    <a:pt x="122903" y="3443"/>
                    <a:pt x="126472" y="3438"/>
                    <a:pt x="130040" y="3434"/>
                  </a:cubicBezTo>
                  <a:cubicBezTo>
                    <a:pt x="130927" y="3432"/>
                    <a:pt x="131814" y="3431"/>
                    <a:pt x="132728" y="3430"/>
                  </a:cubicBezTo>
                  <a:cubicBezTo>
                    <a:pt x="147091" y="3410"/>
                    <a:pt x="161454" y="3363"/>
                    <a:pt x="175817" y="3303"/>
                  </a:cubicBezTo>
                  <a:cubicBezTo>
                    <a:pt x="190559" y="3243"/>
                    <a:pt x="205300" y="3209"/>
                    <a:pt x="220041" y="3201"/>
                  </a:cubicBezTo>
                  <a:cubicBezTo>
                    <a:pt x="228320" y="3196"/>
                    <a:pt x="236598" y="3178"/>
                    <a:pt x="244877" y="3132"/>
                  </a:cubicBezTo>
                  <a:cubicBezTo>
                    <a:pt x="252666" y="3088"/>
                    <a:pt x="260455" y="3079"/>
                    <a:pt x="268244" y="3094"/>
                  </a:cubicBezTo>
                  <a:cubicBezTo>
                    <a:pt x="271104" y="3094"/>
                    <a:pt x="273965" y="3082"/>
                    <a:pt x="276825" y="3058"/>
                  </a:cubicBezTo>
                  <a:cubicBezTo>
                    <a:pt x="280728" y="3025"/>
                    <a:pt x="284630" y="3036"/>
                    <a:pt x="288534" y="3058"/>
                  </a:cubicBezTo>
                  <a:cubicBezTo>
                    <a:pt x="289667" y="3038"/>
                    <a:pt x="290800" y="3019"/>
                    <a:pt x="291967" y="2999"/>
                  </a:cubicBezTo>
                  <a:cubicBezTo>
                    <a:pt x="298806" y="3094"/>
                    <a:pt x="302499" y="4319"/>
                    <a:pt x="307489" y="9067"/>
                  </a:cubicBezTo>
                  <a:cubicBezTo>
                    <a:pt x="309697" y="11833"/>
                    <a:pt x="309922" y="13927"/>
                    <a:pt x="309875" y="17426"/>
                  </a:cubicBezTo>
                  <a:cubicBezTo>
                    <a:pt x="309879" y="18682"/>
                    <a:pt x="309882" y="19939"/>
                    <a:pt x="309885" y="21234"/>
                  </a:cubicBezTo>
                  <a:cubicBezTo>
                    <a:pt x="309827" y="23244"/>
                    <a:pt x="309827" y="23244"/>
                    <a:pt x="309769" y="25295"/>
                  </a:cubicBezTo>
                  <a:cubicBezTo>
                    <a:pt x="309760" y="26687"/>
                    <a:pt x="309751" y="28080"/>
                    <a:pt x="309742" y="29514"/>
                  </a:cubicBezTo>
                  <a:cubicBezTo>
                    <a:pt x="309705" y="33956"/>
                    <a:pt x="309610" y="38395"/>
                    <a:pt x="309515" y="42836"/>
                  </a:cubicBezTo>
                  <a:cubicBezTo>
                    <a:pt x="309484" y="45825"/>
                    <a:pt x="309456" y="48813"/>
                    <a:pt x="309433" y="51802"/>
                  </a:cubicBezTo>
                  <a:cubicBezTo>
                    <a:pt x="309374" y="57284"/>
                    <a:pt x="309309" y="62765"/>
                    <a:pt x="309195" y="68247"/>
                  </a:cubicBezTo>
                  <a:cubicBezTo>
                    <a:pt x="309162" y="69895"/>
                    <a:pt x="309162" y="69895"/>
                    <a:pt x="309128" y="71577"/>
                  </a:cubicBezTo>
                  <a:cubicBezTo>
                    <a:pt x="308934" y="74795"/>
                    <a:pt x="308934" y="74795"/>
                    <a:pt x="308263" y="78618"/>
                  </a:cubicBezTo>
                  <a:cubicBezTo>
                    <a:pt x="308020" y="80177"/>
                    <a:pt x="308020" y="80177"/>
                    <a:pt x="307771" y="81768"/>
                  </a:cubicBezTo>
                  <a:cubicBezTo>
                    <a:pt x="308155" y="82151"/>
                    <a:pt x="308538" y="82535"/>
                    <a:pt x="308934" y="82930"/>
                  </a:cubicBezTo>
                  <a:cubicBezTo>
                    <a:pt x="309058" y="86457"/>
                    <a:pt x="309105" y="89959"/>
                    <a:pt x="309105" y="93487"/>
                  </a:cubicBezTo>
                  <a:cubicBezTo>
                    <a:pt x="309109" y="94608"/>
                    <a:pt x="309113" y="95730"/>
                    <a:pt x="309117" y="96886"/>
                  </a:cubicBezTo>
                  <a:cubicBezTo>
                    <a:pt x="309130" y="100675"/>
                    <a:pt x="309135" y="104464"/>
                    <a:pt x="309139" y="108253"/>
                  </a:cubicBezTo>
                  <a:cubicBezTo>
                    <a:pt x="309146" y="110957"/>
                    <a:pt x="309154" y="113662"/>
                    <a:pt x="309162" y="116366"/>
                  </a:cubicBezTo>
                  <a:cubicBezTo>
                    <a:pt x="309183" y="123735"/>
                    <a:pt x="309195" y="131104"/>
                    <a:pt x="309204" y="138473"/>
                  </a:cubicBezTo>
                  <a:cubicBezTo>
                    <a:pt x="309210" y="143073"/>
                    <a:pt x="309217" y="147672"/>
                    <a:pt x="309225" y="152272"/>
                  </a:cubicBezTo>
                  <a:cubicBezTo>
                    <a:pt x="309244" y="165001"/>
                    <a:pt x="309261" y="177729"/>
                    <a:pt x="309270" y="190458"/>
                  </a:cubicBezTo>
                  <a:cubicBezTo>
                    <a:pt x="309272" y="193763"/>
                    <a:pt x="309274" y="197069"/>
                    <a:pt x="309277" y="200374"/>
                  </a:cubicBezTo>
                  <a:cubicBezTo>
                    <a:pt x="309277" y="201195"/>
                    <a:pt x="309278" y="202017"/>
                    <a:pt x="309278" y="202863"/>
                  </a:cubicBezTo>
                  <a:cubicBezTo>
                    <a:pt x="309288" y="216172"/>
                    <a:pt x="309317" y="229481"/>
                    <a:pt x="309355" y="242790"/>
                  </a:cubicBezTo>
                  <a:cubicBezTo>
                    <a:pt x="309393" y="256446"/>
                    <a:pt x="309414" y="270102"/>
                    <a:pt x="309418" y="283759"/>
                  </a:cubicBezTo>
                  <a:cubicBezTo>
                    <a:pt x="309421" y="291430"/>
                    <a:pt x="309431" y="299100"/>
                    <a:pt x="309461" y="306770"/>
                  </a:cubicBezTo>
                  <a:cubicBezTo>
                    <a:pt x="309487" y="313986"/>
                    <a:pt x="309493" y="321200"/>
                    <a:pt x="309481" y="328416"/>
                  </a:cubicBezTo>
                  <a:cubicBezTo>
                    <a:pt x="309480" y="331067"/>
                    <a:pt x="309487" y="333718"/>
                    <a:pt x="309503" y="336369"/>
                  </a:cubicBezTo>
                  <a:cubicBezTo>
                    <a:pt x="309524" y="339983"/>
                    <a:pt x="309516" y="343596"/>
                    <a:pt x="309500" y="347210"/>
                  </a:cubicBezTo>
                  <a:cubicBezTo>
                    <a:pt x="309519" y="348791"/>
                    <a:pt x="309519" y="348791"/>
                    <a:pt x="309539" y="350404"/>
                  </a:cubicBezTo>
                  <a:cubicBezTo>
                    <a:pt x="309490" y="355178"/>
                    <a:pt x="309317" y="357725"/>
                    <a:pt x="306792" y="361887"/>
                  </a:cubicBezTo>
                  <a:cubicBezTo>
                    <a:pt x="303225" y="365132"/>
                    <a:pt x="300368" y="365476"/>
                    <a:pt x="295730" y="365480"/>
                  </a:cubicBezTo>
                  <a:cubicBezTo>
                    <a:pt x="294167" y="365485"/>
                    <a:pt x="294167" y="365485"/>
                    <a:pt x="292573" y="365491"/>
                  </a:cubicBezTo>
                  <a:cubicBezTo>
                    <a:pt x="290854" y="365488"/>
                    <a:pt x="290854" y="365488"/>
                    <a:pt x="289100" y="365486"/>
                  </a:cubicBezTo>
                  <a:cubicBezTo>
                    <a:pt x="287884" y="365488"/>
                    <a:pt x="286668" y="365491"/>
                    <a:pt x="285415" y="365494"/>
                  </a:cubicBezTo>
                  <a:cubicBezTo>
                    <a:pt x="281320" y="365501"/>
                    <a:pt x="277224" y="365500"/>
                    <a:pt x="273129" y="365499"/>
                  </a:cubicBezTo>
                  <a:cubicBezTo>
                    <a:pt x="270201" y="365503"/>
                    <a:pt x="267274" y="365506"/>
                    <a:pt x="264346" y="365511"/>
                  </a:cubicBezTo>
                  <a:cubicBezTo>
                    <a:pt x="257207" y="365520"/>
                    <a:pt x="250069" y="365524"/>
                    <a:pt x="242931" y="365524"/>
                  </a:cubicBezTo>
                  <a:cubicBezTo>
                    <a:pt x="237131" y="365525"/>
                    <a:pt x="231332" y="365527"/>
                    <a:pt x="225532" y="365531"/>
                  </a:cubicBezTo>
                  <a:cubicBezTo>
                    <a:pt x="209101" y="365541"/>
                    <a:pt x="192670" y="365547"/>
                    <a:pt x="176239" y="365546"/>
                  </a:cubicBezTo>
                  <a:cubicBezTo>
                    <a:pt x="175353" y="365546"/>
                    <a:pt x="174467" y="365546"/>
                    <a:pt x="173554" y="365546"/>
                  </a:cubicBezTo>
                  <a:cubicBezTo>
                    <a:pt x="172667" y="365546"/>
                    <a:pt x="171780" y="365546"/>
                    <a:pt x="170866" y="365545"/>
                  </a:cubicBezTo>
                  <a:cubicBezTo>
                    <a:pt x="156476" y="365545"/>
                    <a:pt x="142087" y="365556"/>
                    <a:pt x="127697" y="365572"/>
                  </a:cubicBezTo>
                  <a:cubicBezTo>
                    <a:pt x="112934" y="365589"/>
                    <a:pt x="98170" y="365597"/>
                    <a:pt x="83407" y="365596"/>
                  </a:cubicBezTo>
                  <a:cubicBezTo>
                    <a:pt x="75113" y="365596"/>
                    <a:pt x="66820" y="365599"/>
                    <a:pt x="58527" y="365612"/>
                  </a:cubicBezTo>
                  <a:cubicBezTo>
                    <a:pt x="50733" y="365623"/>
                    <a:pt x="42939" y="365623"/>
                    <a:pt x="35145" y="365614"/>
                  </a:cubicBezTo>
                  <a:cubicBezTo>
                    <a:pt x="32277" y="365613"/>
                    <a:pt x="29408" y="365616"/>
                    <a:pt x="26540" y="365623"/>
                  </a:cubicBezTo>
                  <a:cubicBezTo>
                    <a:pt x="22640" y="365632"/>
                    <a:pt x="18741" y="365627"/>
                    <a:pt x="14841" y="365618"/>
                  </a:cubicBezTo>
                  <a:cubicBezTo>
                    <a:pt x="13118" y="365627"/>
                    <a:pt x="13118" y="365627"/>
                    <a:pt x="11361" y="365636"/>
                  </a:cubicBezTo>
                  <a:cubicBezTo>
                    <a:pt x="10322" y="365630"/>
                    <a:pt x="9283" y="365625"/>
                    <a:pt x="8213" y="365619"/>
                  </a:cubicBezTo>
                  <a:cubicBezTo>
                    <a:pt x="7312" y="365620"/>
                    <a:pt x="6411" y="365620"/>
                    <a:pt x="5483" y="365620"/>
                  </a:cubicBezTo>
                  <a:cubicBezTo>
                    <a:pt x="3290" y="365330"/>
                    <a:pt x="3290" y="365330"/>
                    <a:pt x="966" y="363006"/>
                  </a:cubicBezTo>
                  <a:cubicBezTo>
                    <a:pt x="679" y="360717"/>
                    <a:pt x="679" y="360717"/>
                    <a:pt x="684" y="357856"/>
                  </a:cubicBezTo>
                  <a:cubicBezTo>
                    <a:pt x="680" y="356772"/>
                    <a:pt x="677" y="355688"/>
                    <a:pt x="673" y="354571"/>
                  </a:cubicBezTo>
                  <a:cubicBezTo>
                    <a:pt x="681" y="353377"/>
                    <a:pt x="690" y="352183"/>
                    <a:pt x="698" y="350953"/>
                  </a:cubicBezTo>
                  <a:cubicBezTo>
                    <a:pt x="698" y="349697"/>
                    <a:pt x="698" y="348440"/>
                    <a:pt x="698" y="347145"/>
                  </a:cubicBezTo>
                  <a:cubicBezTo>
                    <a:pt x="703" y="342966"/>
                    <a:pt x="725" y="338786"/>
                    <a:pt x="748" y="334606"/>
                  </a:cubicBezTo>
                  <a:cubicBezTo>
                    <a:pt x="757" y="331706"/>
                    <a:pt x="765" y="328806"/>
                    <a:pt x="773" y="325905"/>
                  </a:cubicBezTo>
                  <a:cubicBezTo>
                    <a:pt x="855" y="303842"/>
                    <a:pt x="1127" y="281781"/>
                    <a:pt x="1475" y="259721"/>
                  </a:cubicBezTo>
                  <a:cubicBezTo>
                    <a:pt x="1497" y="258206"/>
                    <a:pt x="1520" y="256691"/>
                    <a:pt x="1543" y="255130"/>
                  </a:cubicBezTo>
                  <a:cubicBezTo>
                    <a:pt x="1609" y="250852"/>
                    <a:pt x="1683" y="246575"/>
                    <a:pt x="1761" y="242298"/>
                  </a:cubicBezTo>
                  <a:cubicBezTo>
                    <a:pt x="1780" y="241016"/>
                    <a:pt x="1799" y="239735"/>
                    <a:pt x="1819" y="238415"/>
                  </a:cubicBezTo>
                  <a:cubicBezTo>
                    <a:pt x="1843" y="237250"/>
                    <a:pt x="1866" y="236085"/>
                    <a:pt x="1890" y="234885"/>
                  </a:cubicBezTo>
                  <a:cubicBezTo>
                    <a:pt x="1908" y="233868"/>
                    <a:pt x="1926" y="232852"/>
                    <a:pt x="1944" y="231804"/>
                  </a:cubicBezTo>
                  <a:cubicBezTo>
                    <a:pt x="2128" y="229360"/>
                    <a:pt x="2128" y="229360"/>
                    <a:pt x="3290" y="227035"/>
                  </a:cubicBezTo>
                  <a:cubicBezTo>
                    <a:pt x="3402" y="225150"/>
                    <a:pt x="3441" y="223259"/>
                    <a:pt x="3436" y="221370"/>
                  </a:cubicBezTo>
                  <a:cubicBezTo>
                    <a:pt x="3439" y="220366"/>
                    <a:pt x="3442" y="219363"/>
                    <a:pt x="3445" y="218328"/>
                  </a:cubicBezTo>
                  <a:cubicBezTo>
                    <a:pt x="3396" y="215508"/>
                    <a:pt x="3396" y="215508"/>
                    <a:pt x="2710" y="213233"/>
                  </a:cubicBezTo>
                  <a:cubicBezTo>
                    <a:pt x="2087" y="210592"/>
                    <a:pt x="1975" y="208273"/>
                    <a:pt x="1965" y="205561"/>
                  </a:cubicBezTo>
                  <a:cubicBezTo>
                    <a:pt x="1958" y="204525"/>
                    <a:pt x="1952" y="203489"/>
                    <a:pt x="1945" y="202421"/>
                  </a:cubicBezTo>
                  <a:cubicBezTo>
                    <a:pt x="1944" y="201293"/>
                    <a:pt x="1942" y="200165"/>
                    <a:pt x="1941" y="199003"/>
                  </a:cubicBezTo>
                  <a:cubicBezTo>
                    <a:pt x="1932" y="197211"/>
                    <a:pt x="1932" y="197211"/>
                    <a:pt x="1923" y="195383"/>
                  </a:cubicBezTo>
                  <a:cubicBezTo>
                    <a:pt x="1907" y="191431"/>
                    <a:pt x="1899" y="187480"/>
                    <a:pt x="1892" y="183528"/>
                  </a:cubicBezTo>
                  <a:cubicBezTo>
                    <a:pt x="1885" y="180784"/>
                    <a:pt x="1879" y="178040"/>
                    <a:pt x="1872" y="175295"/>
                  </a:cubicBezTo>
                  <a:cubicBezTo>
                    <a:pt x="1860" y="169543"/>
                    <a:pt x="1853" y="163791"/>
                    <a:pt x="1849" y="158039"/>
                  </a:cubicBezTo>
                  <a:cubicBezTo>
                    <a:pt x="1843" y="150661"/>
                    <a:pt x="1815" y="143282"/>
                    <a:pt x="1782" y="135904"/>
                  </a:cubicBezTo>
                  <a:cubicBezTo>
                    <a:pt x="1760" y="130237"/>
                    <a:pt x="1754" y="124571"/>
                    <a:pt x="1752" y="118904"/>
                  </a:cubicBezTo>
                  <a:cubicBezTo>
                    <a:pt x="1749" y="116183"/>
                    <a:pt x="1739" y="113462"/>
                    <a:pt x="1724" y="110742"/>
                  </a:cubicBezTo>
                  <a:cubicBezTo>
                    <a:pt x="1704" y="106941"/>
                    <a:pt x="1706" y="103141"/>
                    <a:pt x="1714" y="99341"/>
                  </a:cubicBezTo>
                  <a:cubicBezTo>
                    <a:pt x="1703" y="98213"/>
                    <a:pt x="1693" y="97085"/>
                    <a:pt x="1682" y="95923"/>
                  </a:cubicBezTo>
                  <a:cubicBezTo>
                    <a:pt x="1688" y="94887"/>
                    <a:pt x="1694" y="93850"/>
                    <a:pt x="1701" y="92783"/>
                  </a:cubicBezTo>
                  <a:cubicBezTo>
                    <a:pt x="1699" y="91885"/>
                    <a:pt x="1698" y="90987"/>
                    <a:pt x="1696" y="90061"/>
                  </a:cubicBezTo>
                  <a:cubicBezTo>
                    <a:pt x="2267" y="86779"/>
                    <a:pt x="3220" y="85246"/>
                    <a:pt x="5615" y="82930"/>
                  </a:cubicBezTo>
                  <a:cubicBezTo>
                    <a:pt x="8425" y="82343"/>
                    <a:pt x="8425" y="82343"/>
                    <a:pt x="11828" y="82335"/>
                  </a:cubicBezTo>
                  <a:cubicBezTo>
                    <a:pt x="13769" y="82313"/>
                    <a:pt x="13769" y="82313"/>
                    <a:pt x="15749" y="82291"/>
                  </a:cubicBezTo>
                  <a:cubicBezTo>
                    <a:pt x="17174" y="82298"/>
                    <a:pt x="18598" y="82306"/>
                    <a:pt x="20066" y="82314"/>
                  </a:cubicBezTo>
                  <a:cubicBezTo>
                    <a:pt x="22323" y="82299"/>
                    <a:pt x="22323" y="82299"/>
                    <a:pt x="24625" y="82283"/>
                  </a:cubicBezTo>
                  <a:cubicBezTo>
                    <a:pt x="28787" y="82255"/>
                    <a:pt x="32949" y="82256"/>
                    <a:pt x="37111" y="82262"/>
                  </a:cubicBezTo>
                  <a:cubicBezTo>
                    <a:pt x="41544" y="82263"/>
                    <a:pt x="45977" y="82237"/>
                    <a:pt x="50411" y="82214"/>
                  </a:cubicBezTo>
                  <a:cubicBezTo>
                    <a:pt x="57996" y="82178"/>
                    <a:pt x="65582" y="82158"/>
                    <a:pt x="73168" y="82149"/>
                  </a:cubicBezTo>
                  <a:cubicBezTo>
                    <a:pt x="84976" y="82135"/>
                    <a:pt x="96783" y="82088"/>
                    <a:pt x="108591" y="82036"/>
                  </a:cubicBezTo>
                  <a:cubicBezTo>
                    <a:pt x="112529" y="82018"/>
                    <a:pt x="116466" y="82002"/>
                    <a:pt x="120404" y="81985"/>
                  </a:cubicBezTo>
                  <a:cubicBezTo>
                    <a:pt x="121377" y="81980"/>
                    <a:pt x="122350" y="81976"/>
                    <a:pt x="123353" y="81972"/>
                  </a:cubicBezTo>
                  <a:cubicBezTo>
                    <a:pt x="130240" y="81943"/>
                    <a:pt x="137127" y="81918"/>
                    <a:pt x="144014" y="81896"/>
                  </a:cubicBezTo>
                  <a:cubicBezTo>
                    <a:pt x="174607" y="81795"/>
                    <a:pt x="205198" y="81590"/>
                    <a:pt x="235789" y="81260"/>
                  </a:cubicBezTo>
                  <a:cubicBezTo>
                    <a:pt x="241562" y="81198"/>
                    <a:pt x="247335" y="81144"/>
                    <a:pt x="253108" y="81092"/>
                  </a:cubicBezTo>
                  <a:cubicBezTo>
                    <a:pt x="257322" y="81053"/>
                    <a:pt x="261536" y="81009"/>
                    <a:pt x="265751" y="80963"/>
                  </a:cubicBezTo>
                  <a:cubicBezTo>
                    <a:pt x="267663" y="80943"/>
                    <a:pt x="269576" y="80925"/>
                    <a:pt x="271488" y="80908"/>
                  </a:cubicBezTo>
                  <a:cubicBezTo>
                    <a:pt x="274045" y="80886"/>
                    <a:pt x="276602" y="80857"/>
                    <a:pt x="279158" y="80826"/>
                  </a:cubicBezTo>
                  <a:cubicBezTo>
                    <a:pt x="280573" y="80811"/>
                    <a:pt x="281987" y="80797"/>
                    <a:pt x="283444" y="80782"/>
                  </a:cubicBezTo>
                  <a:cubicBezTo>
                    <a:pt x="286925" y="80754"/>
                    <a:pt x="286925" y="80754"/>
                    <a:pt x="290339" y="79444"/>
                  </a:cubicBezTo>
                  <a:cubicBezTo>
                    <a:pt x="244820" y="78662"/>
                    <a:pt x="199312" y="78170"/>
                    <a:pt x="153786" y="78321"/>
                  </a:cubicBezTo>
                  <a:cubicBezTo>
                    <a:pt x="149470" y="78335"/>
                    <a:pt x="145154" y="78347"/>
                    <a:pt x="140839" y="78358"/>
                  </a:cubicBezTo>
                  <a:cubicBezTo>
                    <a:pt x="122205" y="78410"/>
                    <a:pt x="103571" y="78471"/>
                    <a:pt x="84938" y="78568"/>
                  </a:cubicBezTo>
                  <a:cubicBezTo>
                    <a:pt x="75022" y="78620"/>
                    <a:pt x="65105" y="78655"/>
                    <a:pt x="55189" y="78671"/>
                  </a:cubicBezTo>
                  <a:cubicBezTo>
                    <a:pt x="49007" y="78683"/>
                    <a:pt x="42825" y="78714"/>
                    <a:pt x="36642" y="78760"/>
                  </a:cubicBezTo>
                  <a:cubicBezTo>
                    <a:pt x="32859" y="78783"/>
                    <a:pt x="29075" y="78788"/>
                    <a:pt x="25291" y="78786"/>
                  </a:cubicBezTo>
                  <a:cubicBezTo>
                    <a:pt x="23540" y="78789"/>
                    <a:pt x="21789" y="78800"/>
                    <a:pt x="20038" y="78820"/>
                  </a:cubicBezTo>
                  <a:cubicBezTo>
                    <a:pt x="17658" y="78845"/>
                    <a:pt x="15277" y="78840"/>
                    <a:pt x="12896" y="78833"/>
                  </a:cubicBezTo>
                  <a:cubicBezTo>
                    <a:pt x="11565" y="78838"/>
                    <a:pt x="10235" y="78844"/>
                    <a:pt x="8864" y="78850"/>
                  </a:cubicBezTo>
                  <a:cubicBezTo>
                    <a:pt x="5615" y="78281"/>
                    <a:pt x="5615" y="78281"/>
                    <a:pt x="3443" y="76120"/>
                  </a:cubicBezTo>
                  <a:cubicBezTo>
                    <a:pt x="1723" y="72866"/>
                    <a:pt x="1701" y="70505"/>
                    <a:pt x="1714" y="66829"/>
                  </a:cubicBezTo>
                  <a:cubicBezTo>
                    <a:pt x="1710" y="65461"/>
                    <a:pt x="1707" y="64092"/>
                    <a:pt x="1703" y="62682"/>
                  </a:cubicBezTo>
                  <a:cubicBezTo>
                    <a:pt x="1718" y="61210"/>
                    <a:pt x="1732" y="59738"/>
                    <a:pt x="1747" y="58221"/>
                  </a:cubicBezTo>
                  <a:cubicBezTo>
                    <a:pt x="1749" y="56708"/>
                    <a:pt x="1751" y="55196"/>
                    <a:pt x="1753" y="53637"/>
                  </a:cubicBezTo>
                  <a:cubicBezTo>
                    <a:pt x="1759" y="50442"/>
                    <a:pt x="1776" y="47247"/>
                    <a:pt x="1801" y="44051"/>
                  </a:cubicBezTo>
                  <a:cubicBezTo>
                    <a:pt x="1834" y="39948"/>
                    <a:pt x="1847" y="35845"/>
                    <a:pt x="1852" y="31741"/>
                  </a:cubicBezTo>
                  <a:cubicBezTo>
                    <a:pt x="1858" y="27832"/>
                    <a:pt x="1875" y="23924"/>
                    <a:pt x="1892" y="20015"/>
                  </a:cubicBezTo>
                  <a:cubicBezTo>
                    <a:pt x="1897" y="18536"/>
                    <a:pt x="1902" y="17057"/>
                    <a:pt x="1907" y="15533"/>
                  </a:cubicBezTo>
                  <a:cubicBezTo>
                    <a:pt x="1918" y="14175"/>
                    <a:pt x="1929" y="12818"/>
                    <a:pt x="1941" y="11419"/>
                  </a:cubicBezTo>
                  <a:cubicBezTo>
                    <a:pt x="1949" y="10217"/>
                    <a:pt x="1957" y="9016"/>
                    <a:pt x="1965" y="7778"/>
                  </a:cubicBezTo>
                  <a:cubicBezTo>
                    <a:pt x="2240" y="3206"/>
                    <a:pt x="3956" y="3757"/>
                    <a:pt x="8057" y="3742"/>
                  </a:cubicBezTo>
                  <a:close/>
                </a:path>
              </a:pathLst>
            </a:custGeom>
            <a:solidFill>
              <a:srgbClr val="9F9FA0"/>
            </a:solidFill>
            <a:ln w="1162" cap="flat">
              <a:noFill/>
              <a:prstDash val="solid"/>
              <a:miter/>
            </a:ln>
          </p:spPr>
          <p:txBody>
            <a:bodyPr/>
            <a:lstStyle/>
            <a:p>
              <a:endParaRPr lang="en-GB"/>
            </a:p>
          </p:txBody>
        </p:sp>
        <p:sp>
          <p:nvSpPr>
            <p:cNvPr id="41" name="Freeform 40">
              <a:extLst>
                <a:ext uri="{FF2B5EF4-FFF2-40B4-BE49-F238E27FC236}">
                  <a16:creationId xmlns:a16="http://schemas.microsoft.com/office/drawing/2014/main" id="{DEE9B2F9-CB40-2CA7-D6ED-3C6A33B828A0}"/>
                </a:ext>
              </a:extLst>
            </p:cNvPr>
            <p:cNvSpPr/>
            <p:nvPr/>
          </p:nvSpPr>
          <p:spPr>
            <a:xfrm>
              <a:off x="780418" y="3485517"/>
              <a:ext cx="305435" cy="71796"/>
            </a:xfrm>
            <a:custGeom>
              <a:avLst/>
              <a:gdLst>
                <a:gd name="csX0" fmla="*/ 6902 w 305435"/>
                <a:gd name="csY0" fmla="*/ 3743 h 71796"/>
                <a:gd name="csX1" fmla="*/ 10039 w 305435"/>
                <a:gd name="csY1" fmla="*/ 3723 h 71796"/>
                <a:gd name="csX2" fmla="*/ 13525 w 305435"/>
                <a:gd name="csY2" fmla="*/ 3719 h 71796"/>
                <a:gd name="csX3" fmla="*/ 17197 w 305435"/>
                <a:gd name="csY3" fmla="*/ 3701 h 71796"/>
                <a:gd name="csX4" fmla="*/ 29479 w 305435"/>
                <a:gd name="csY4" fmla="*/ 3663 h 71796"/>
                <a:gd name="csX5" fmla="*/ 38245 w 305435"/>
                <a:gd name="csY5" fmla="*/ 3628 h 71796"/>
                <a:gd name="csX6" fmla="*/ 64625 w 305435"/>
                <a:gd name="csY6" fmla="*/ 3552 h 71796"/>
                <a:gd name="csX7" fmla="*/ 72073 w 305435"/>
                <a:gd name="csY7" fmla="*/ 3535 h 71796"/>
                <a:gd name="csX8" fmla="*/ 118295 w 305435"/>
                <a:gd name="csY8" fmla="*/ 3449 h 71796"/>
                <a:gd name="csX9" fmla="*/ 129007 w 305435"/>
                <a:gd name="csY9" fmla="*/ 3435 h 71796"/>
                <a:gd name="csX10" fmla="*/ 131697 w 305435"/>
                <a:gd name="csY10" fmla="*/ 3431 h 71796"/>
                <a:gd name="csX11" fmla="*/ 174836 w 305435"/>
                <a:gd name="csY11" fmla="*/ 3304 h 71796"/>
                <a:gd name="csX12" fmla="*/ 219099 w 305435"/>
                <a:gd name="csY12" fmla="*/ 3202 h 71796"/>
                <a:gd name="csX13" fmla="*/ 243961 w 305435"/>
                <a:gd name="csY13" fmla="*/ 3133 h 71796"/>
                <a:gd name="csX14" fmla="*/ 267346 w 305435"/>
                <a:gd name="csY14" fmla="*/ 3095 h 71796"/>
                <a:gd name="csX15" fmla="*/ 275941 w 305435"/>
                <a:gd name="csY15" fmla="*/ 3059 h 71796"/>
                <a:gd name="csX16" fmla="*/ 287652 w 305435"/>
                <a:gd name="csY16" fmla="*/ 3059 h 71796"/>
                <a:gd name="csX17" fmla="*/ 291106 w 305435"/>
                <a:gd name="csY17" fmla="*/ 3000 h 71796"/>
                <a:gd name="csX18" fmla="*/ 301640 w 305435"/>
                <a:gd name="csY18" fmla="*/ 5403 h 71796"/>
                <a:gd name="csX19" fmla="*/ 306108 w 305435"/>
                <a:gd name="csY19" fmla="*/ 17324 h 71796"/>
                <a:gd name="csX20" fmla="*/ 306107 w 305435"/>
                <a:gd name="csY20" fmla="*/ 21059 h 71796"/>
                <a:gd name="csX21" fmla="*/ 306016 w 305435"/>
                <a:gd name="csY21" fmla="*/ 25033 h 71796"/>
                <a:gd name="csX22" fmla="*/ 305991 w 305435"/>
                <a:gd name="csY22" fmla="*/ 29146 h 71796"/>
                <a:gd name="csX23" fmla="*/ 305811 w 305435"/>
                <a:gd name="csY23" fmla="*/ 42111 h 71796"/>
                <a:gd name="csX24" fmla="*/ 305732 w 305435"/>
                <a:gd name="csY24" fmla="*/ 50918 h 71796"/>
                <a:gd name="csX25" fmla="*/ 305448 w 305435"/>
                <a:gd name="csY25" fmla="*/ 72472 h 71796"/>
                <a:gd name="csX26" fmla="*/ 298155 w 305435"/>
                <a:gd name="csY26" fmla="*/ 73795 h 71796"/>
                <a:gd name="csX27" fmla="*/ 294976 w 305435"/>
                <a:gd name="csY27" fmla="*/ 73814 h 71796"/>
                <a:gd name="csX28" fmla="*/ 291462 w 305435"/>
                <a:gd name="csY28" fmla="*/ 73818 h 71796"/>
                <a:gd name="csX29" fmla="*/ 287745 w 305435"/>
                <a:gd name="csY29" fmla="*/ 73835 h 71796"/>
                <a:gd name="csX30" fmla="*/ 275336 w 305435"/>
                <a:gd name="csY30" fmla="*/ 73872 h 71796"/>
                <a:gd name="csX31" fmla="*/ 266473 w 305435"/>
                <a:gd name="csY31" fmla="*/ 73907 h 71796"/>
                <a:gd name="csX32" fmla="*/ 247350 w 305435"/>
                <a:gd name="csY32" fmla="*/ 73972 h 71796"/>
                <a:gd name="csX33" fmla="*/ 219702 w 305435"/>
                <a:gd name="csY33" fmla="*/ 74065 h 71796"/>
                <a:gd name="csX34" fmla="*/ 174846 w 305435"/>
                <a:gd name="csY34" fmla="*/ 74218 h 71796"/>
                <a:gd name="csX35" fmla="*/ 131266 w 305435"/>
                <a:gd name="csY35" fmla="*/ 74363 h 71796"/>
                <a:gd name="csX36" fmla="*/ 128554 w 305435"/>
                <a:gd name="csY36" fmla="*/ 74373 h 71796"/>
                <a:gd name="csX37" fmla="*/ 115085 w 305435"/>
                <a:gd name="csY37" fmla="*/ 74421 h 71796"/>
                <a:gd name="csX38" fmla="*/ 3292 w 305435"/>
                <a:gd name="csY38" fmla="*/ 74796 h 71796"/>
                <a:gd name="csX39" fmla="*/ 685 w 305435"/>
                <a:gd name="csY39" fmla="*/ 63664 h 71796"/>
                <a:gd name="csX40" fmla="*/ 674 w 305435"/>
                <a:gd name="csY40" fmla="*/ 59728 h 71796"/>
                <a:gd name="csX41" fmla="*/ 699 w 305435"/>
                <a:gd name="csY41" fmla="*/ 55498 h 71796"/>
                <a:gd name="csX42" fmla="*/ 701 w 305435"/>
                <a:gd name="csY42" fmla="*/ 51149 h 71796"/>
                <a:gd name="csX43" fmla="*/ 740 w 305435"/>
                <a:gd name="csY43" fmla="*/ 39727 h 71796"/>
                <a:gd name="csX44" fmla="*/ 752 w 305435"/>
                <a:gd name="csY44" fmla="*/ 28077 h 71796"/>
                <a:gd name="csX45" fmla="*/ 772 w 305435"/>
                <a:gd name="csY45" fmla="*/ 19254 h 71796"/>
                <a:gd name="csX46" fmla="*/ 776 w 305435"/>
                <a:gd name="csY46" fmla="*/ 15002 h 71796"/>
                <a:gd name="csX47" fmla="*/ 798 w 305435"/>
                <a:gd name="csY47" fmla="*/ 11100 h 71796"/>
                <a:gd name="csX48" fmla="*/ 812 w 305435"/>
                <a:gd name="csY48" fmla="*/ 7647 h 71796"/>
                <a:gd name="csX49" fmla="*/ 6902 w 305435"/>
                <a:gd name="csY49" fmla="*/ 3743 h 717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Lst>
              <a:rect l="l" t="t" r="r" b="b"/>
              <a:pathLst>
                <a:path w="305435" h="71796">
                  <a:moveTo>
                    <a:pt x="6902" y="3743"/>
                  </a:moveTo>
                  <a:cubicBezTo>
                    <a:pt x="7938" y="3736"/>
                    <a:pt x="8973" y="3730"/>
                    <a:pt x="10039" y="3723"/>
                  </a:cubicBezTo>
                  <a:cubicBezTo>
                    <a:pt x="11189" y="3721"/>
                    <a:pt x="12340" y="3720"/>
                    <a:pt x="13525" y="3719"/>
                  </a:cubicBezTo>
                  <a:cubicBezTo>
                    <a:pt x="14736" y="3713"/>
                    <a:pt x="15948" y="3707"/>
                    <a:pt x="17197" y="3701"/>
                  </a:cubicBezTo>
                  <a:cubicBezTo>
                    <a:pt x="21291" y="3682"/>
                    <a:pt x="25385" y="3673"/>
                    <a:pt x="29479" y="3663"/>
                  </a:cubicBezTo>
                  <a:cubicBezTo>
                    <a:pt x="32401" y="3652"/>
                    <a:pt x="35323" y="3640"/>
                    <a:pt x="38245" y="3628"/>
                  </a:cubicBezTo>
                  <a:cubicBezTo>
                    <a:pt x="47038" y="3595"/>
                    <a:pt x="55832" y="3572"/>
                    <a:pt x="64625" y="3552"/>
                  </a:cubicBezTo>
                  <a:cubicBezTo>
                    <a:pt x="67108" y="3547"/>
                    <a:pt x="69590" y="3541"/>
                    <a:pt x="72073" y="3535"/>
                  </a:cubicBezTo>
                  <a:cubicBezTo>
                    <a:pt x="87480" y="3499"/>
                    <a:pt x="102887" y="3468"/>
                    <a:pt x="118295" y="3449"/>
                  </a:cubicBezTo>
                  <a:cubicBezTo>
                    <a:pt x="121865" y="3444"/>
                    <a:pt x="125436" y="3439"/>
                    <a:pt x="129007" y="3435"/>
                  </a:cubicBezTo>
                  <a:cubicBezTo>
                    <a:pt x="129895" y="3433"/>
                    <a:pt x="130782" y="3432"/>
                    <a:pt x="131697" y="3431"/>
                  </a:cubicBezTo>
                  <a:cubicBezTo>
                    <a:pt x="146076" y="3411"/>
                    <a:pt x="160456" y="3364"/>
                    <a:pt x="174836" y="3304"/>
                  </a:cubicBezTo>
                  <a:cubicBezTo>
                    <a:pt x="189590" y="3244"/>
                    <a:pt x="204344" y="3210"/>
                    <a:pt x="219099" y="3202"/>
                  </a:cubicBezTo>
                  <a:cubicBezTo>
                    <a:pt x="227386" y="3197"/>
                    <a:pt x="235674" y="3179"/>
                    <a:pt x="243961" y="3133"/>
                  </a:cubicBezTo>
                  <a:cubicBezTo>
                    <a:pt x="251757" y="3089"/>
                    <a:pt x="259551" y="3080"/>
                    <a:pt x="267346" y="3095"/>
                  </a:cubicBezTo>
                  <a:cubicBezTo>
                    <a:pt x="270211" y="3095"/>
                    <a:pt x="273076" y="3083"/>
                    <a:pt x="275941" y="3059"/>
                  </a:cubicBezTo>
                  <a:cubicBezTo>
                    <a:pt x="279845" y="3027"/>
                    <a:pt x="283747" y="3037"/>
                    <a:pt x="287652" y="3059"/>
                  </a:cubicBezTo>
                  <a:cubicBezTo>
                    <a:pt x="288792" y="3039"/>
                    <a:pt x="289932" y="3020"/>
                    <a:pt x="291106" y="3000"/>
                  </a:cubicBezTo>
                  <a:cubicBezTo>
                    <a:pt x="298565" y="3104"/>
                    <a:pt x="298565" y="3104"/>
                    <a:pt x="301640" y="5403"/>
                  </a:cubicBezTo>
                  <a:cubicBezTo>
                    <a:pt x="304994" y="9247"/>
                    <a:pt x="306168" y="12280"/>
                    <a:pt x="306108" y="17324"/>
                  </a:cubicBezTo>
                  <a:cubicBezTo>
                    <a:pt x="306107" y="18556"/>
                    <a:pt x="306107" y="19789"/>
                    <a:pt x="306107" y="21059"/>
                  </a:cubicBezTo>
                  <a:cubicBezTo>
                    <a:pt x="306077" y="22370"/>
                    <a:pt x="306047" y="23682"/>
                    <a:pt x="306016" y="25033"/>
                  </a:cubicBezTo>
                  <a:cubicBezTo>
                    <a:pt x="306007" y="26390"/>
                    <a:pt x="305999" y="27747"/>
                    <a:pt x="305991" y="29146"/>
                  </a:cubicBezTo>
                  <a:cubicBezTo>
                    <a:pt x="305958" y="33468"/>
                    <a:pt x="305885" y="37789"/>
                    <a:pt x="305811" y="42111"/>
                  </a:cubicBezTo>
                  <a:cubicBezTo>
                    <a:pt x="305782" y="45046"/>
                    <a:pt x="305756" y="47982"/>
                    <a:pt x="305732" y="50918"/>
                  </a:cubicBezTo>
                  <a:cubicBezTo>
                    <a:pt x="305668" y="58103"/>
                    <a:pt x="305571" y="65287"/>
                    <a:pt x="305448" y="72472"/>
                  </a:cubicBezTo>
                  <a:cubicBezTo>
                    <a:pt x="302742" y="73825"/>
                    <a:pt x="301170" y="73785"/>
                    <a:pt x="298155" y="73795"/>
                  </a:cubicBezTo>
                  <a:cubicBezTo>
                    <a:pt x="296582" y="73805"/>
                    <a:pt x="296582" y="73805"/>
                    <a:pt x="294976" y="73814"/>
                  </a:cubicBezTo>
                  <a:cubicBezTo>
                    <a:pt x="293817" y="73815"/>
                    <a:pt x="292657" y="73817"/>
                    <a:pt x="291462" y="73818"/>
                  </a:cubicBezTo>
                  <a:cubicBezTo>
                    <a:pt x="289622" y="73826"/>
                    <a:pt x="289622" y="73826"/>
                    <a:pt x="287745" y="73835"/>
                  </a:cubicBezTo>
                  <a:cubicBezTo>
                    <a:pt x="283609" y="73853"/>
                    <a:pt x="279473" y="73863"/>
                    <a:pt x="275336" y="73872"/>
                  </a:cubicBezTo>
                  <a:cubicBezTo>
                    <a:pt x="272382" y="73884"/>
                    <a:pt x="269428" y="73895"/>
                    <a:pt x="266473" y="73907"/>
                  </a:cubicBezTo>
                  <a:cubicBezTo>
                    <a:pt x="260099" y="73932"/>
                    <a:pt x="253725" y="73954"/>
                    <a:pt x="247350" y="73972"/>
                  </a:cubicBezTo>
                  <a:cubicBezTo>
                    <a:pt x="238134" y="73998"/>
                    <a:pt x="228918" y="74031"/>
                    <a:pt x="219702" y="74065"/>
                  </a:cubicBezTo>
                  <a:cubicBezTo>
                    <a:pt x="204750" y="74121"/>
                    <a:pt x="189798" y="74171"/>
                    <a:pt x="174846" y="74218"/>
                  </a:cubicBezTo>
                  <a:cubicBezTo>
                    <a:pt x="160320" y="74264"/>
                    <a:pt x="145793" y="74312"/>
                    <a:pt x="131266" y="74363"/>
                  </a:cubicBezTo>
                  <a:cubicBezTo>
                    <a:pt x="130371" y="74366"/>
                    <a:pt x="129476" y="74370"/>
                    <a:pt x="128554" y="74373"/>
                  </a:cubicBezTo>
                  <a:cubicBezTo>
                    <a:pt x="124064" y="74389"/>
                    <a:pt x="119574" y="74405"/>
                    <a:pt x="115085" y="74421"/>
                  </a:cubicBezTo>
                  <a:cubicBezTo>
                    <a:pt x="77820" y="74553"/>
                    <a:pt x="40556" y="74677"/>
                    <a:pt x="3292" y="74796"/>
                  </a:cubicBezTo>
                  <a:cubicBezTo>
                    <a:pt x="1170" y="70836"/>
                    <a:pt x="678" y="68187"/>
                    <a:pt x="685" y="63664"/>
                  </a:cubicBezTo>
                  <a:cubicBezTo>
                    <a:pt x="681" y="62365"/>
                    <a:pt x="678" y="61066"/>
                    <a:pt x="674" y="59728"/>
                  </a:cubicBezTo>
                  <a:cubicBezTo>
                    <a:pt x="687" y="57634"/>
                    <a:pt x="687" y="57634"/>
                    <a:pt x="699" y="55498"/>
                  </a:cubicBezTo>
                  <a:cubicBezTo>
                    <a:pt x="700" y="54063"/>
                    <a:pt x="700" y="52628"/>
                    <a:pt x="701" y="51149"/>
                  </a:cubicBezTo>
                  <a:cubicBezTo>
                    <a:pt x="705" y="47342"/>
                    <a:pt x="721" y="43535"/>
                    <a:pt x="740" y="39727"/>
                  </a:cubicBezTo>
                  <a:cubicBezTo>
                    <a:pt x="756" y="35844"/>
                    <a:pt x="752" y="31960"/>
                    <a:pt x="752" y="28077"/>
                  </a:cubicBezTo>
                  <a:cubicBezTo>
                    <a:pt x="757" y="25136"/>
                    <a:pt x="764" y="22195"/>
                    <a:pt x="772" y="19254"/>
                  </a:cubicBezTo>
                  <a:cubicBezTo>
                    <a:pt x="773" y="17851"/>
                    <a:pt x="775" y="16448"/>
                    <a:pt x="776" y="15002"/>
                  </a:cubicBezTo>
                  <a:cubicBezTo>
                    <a:pt x="783" y="13715"/>
                    <a:pt x="791" y="12427"/>
                    <a:pt x="798" y="11100"/>
                  </a:cubicBezTo>
                  <a:cubicBezTo>
                    <a:pt x="803" y="9960"/>
                    <a:pt x="807" y="8821"/>
                    <a:pt x="812" y="7647"/>
                  </a:cubicBezTo>
                  <a:cubicBezTo>
                    <a:pt x="1081" y="3180"/>
                    <a:pt x="2921" y="3758"/>
                    <a:pt x="6902" y="3743"/>
                  </a:cubicBezTo>
                  <a:close/>
                </a:path>
              </a:pathLst>
            </a:custGeom>
            <a:solidFill>
              <a:srgbClr val="FAFAFB"/>
            </a:solidFill>
            <a:ln w="1162" cap="flat">
              <a:noFill/>
              <a:prstDash val="solid"/>
              <a:miter/>
            </a:ln>
          </p:spPr>
          <p:txBody>
            <a:bodyPr/>
            <a:lstStyle/>
            <a:p>
              <a:endParaRPr lang="en-GB"/>
            </a:p>
          </p:txBody>
        </p:sp>
        <p:sp>
          <p:nvSpPr>
            <p:cNvPr id="50" name="Freeform 49">
              <a:extLst>
                <a:ext uri="{FF2B5EF4-FFF2-40B4-BE49-F238E27FC236}">
                  <a16:creationId xmlns:a16="http://schemas.microsoft.com/office/drawing/2014/main" id="{6243C99F-8A90-0D8D-0905-082FE7517138}"/>
                </a:ext>
              </a:extLst>
            </p:cNvPr>
            <p:cNvSpPr/>
            <p:nvPr/>
          </p:nvSpPr>
          <p:spPr>
            <a:xfrm>
              <a:off x="602448" y="3474501"/>
              <a:ext cx="493508" cy="378144"/>
            </a:xfrm>
            <a:custGeom>
              <a:avLst/>
              <a:gdLst>
                <a:gd name="csX0" fmla="*/ 82956 w 493508"/>
                <a:gd name="csY0" fmla="*/ 3121 h 378144"/>
                <a:gd name="csX1" fmla="*/ 98940 w 493508"/>
                <a:gd name="csY1" fmla="*/ 3110 h 378144"/>
                <a:gd name="csX2" fmla="*/ 130117 w 493508"/>
                <a:gd name="csY2" fmla="*/ 3096 h 378144"/>
                <a:gd name="csX3" fmla="*/ 155449 w 493508"/>
                <a:gd name="csY3" fmla="*/ 3089 h 378144"/>
                <a:gd name="csX4" fmla="*/ 227390 w 493508"/>
                <a:gd name="csY4" fmla="*/ 3075 h 378144"/>
                <a:gd name="csX5" fmla="*/ 231292 w 493508"/>
                <a:gd name="csY5" fmla="*/ 3075 h 378144"/>
                <a:gd name="csX6" fmla="*/ 235198 w 493508"/>
                <a:gd name="csY6" fmla="*/ 3075 h 378144"/>
                <a:gd name="csX7" fmla="*/ 298080 w 493508"/>
                <a:gd name="csY7" fmla="*/ 3048 h 378144"/>
                <a:gd name="csX8" fmla="*/ 362764 w 493508"/>
                <a:gd name="csY8" fmla="*/ 3024 h 378144"/>
                <a:gd name="csX9" fmla="*/ 399035 w 493508"/>
                <a:gd name="csY9" fmla="*/ 3009 h 378144"/>
                <a:gd name="csX10" fmla="*/ 429857 w 493508"/>
                <a:gd name="csY10" fmla="*/ 3004 h 378144"/>
                <a:gd name="csX11" fmla="*/ 445578 w 493508"/>
                <a:gd name="csY11" fmla="*/ 2998 h 378144"/>
                <a:gd name="csX12" fmla="*/ 459962 w 493508"/>
                <a:gd name="csY12" fmla="*/ 3000 h 378144"/>
                <a:gd name="csX13" fmla="*/ 465169 w 493508"/>
                <a:gd name="csY13" fmla="*/ 2993 h 378144"/>
                <a:gd name="csX14" fmla="*/ 472240 w 493508"/>
                <a:gd name="csY14" fmla="*/ 3001 h 378144"/>
                <a:gd name="csX15" fmla="*/ 476208 w 493508"/>
                <a:gd name="csY15" fmla="*/ 3000 h 378144"/>
                <a:gd name="csX16" fmla="*/ 490085 w 493508"/>
                <a:gd name="csY16" fmla="*/ 8810 h 378144"/>
                <a:gd name="csX17" fmla="*/ 493945 w 493508"/>
                <a:gd name="csY17" fmla="*/ 33396 h 378144"/>
                <a:gd name="csX18" fmla="*/ 493953 w 493508"/>
                <a:gd name="csY18" fmla="*/ 37650 h 378144"/>
                <a:gd name="csX19" fmla="*/ 493959 w 493508"/>
                <a:gd name="csY19" fmla="*/ 49316 h 378144"/>
                <a:gd name="csX20" fmla="*/ 493970 w 493508"/>
                <a:gd name="csY20" fmla="*/ 61907 h 378144"/>
                <a:gd name="csX21" fmla="*/ 493984 w 493508"/>
                <a:gd name="csY21" fmla="*/ 86565 h 378144"/>
                <a:gd name="csX22" fmla="*/ 493991 w 493508"/>
                <a:gd name="csY22" fmla="*/ 106609 h 378144"/>
                <a:gd name="csX23" fmla="*/ 494005 w 493508"/>
                <a:gd name="csY23" fmla="*/ 163451 h 378144"/>
                <a:gd name="csX24" fmla="*/ 494005 w 493508"/>
                <a:gd name="csY24" fmla="*/ 166546 h 378144"/>
                <a:gd name="csX25" fmla="*/ 494005 w 493508"/>
                <a:gd name="csY25" fmla="*/ 169644 h 378144"/>
                <a:gd name="csX26" fmla="*/ 494032 w 493508"/>
                <a:gd name="csY26" fmla="*/ 219358 h 378144"/>
                <a:gd name="csX27" fmla="*/ 494056 w 493508"/>
                <a:gd name="csY27" fmla="*/ 270417 h 378144"/>
                <a:gd name="csX28" fmla="*/ 494071 w 493508"/>
                <a:gd name="csY28" fmla="*/ 299078 h 378144"/>
                <a:gd name="csX29" fmla="*/ 494076 w 493508"/>
                <a:gd name="csY29" fmla="*/ 323478 h 378144"/>
                <a:gd name="csX30" fmla="*/ 494083 w 493508"/>
                <a:gd name="csY30" fmla="*/ 335923 h 378144"/>
                <a:gd name="csX31" fmla="*/ 494077 w 493508"/>
                <a:gd name="csY31" fmla="*/ 349424 h 378144"/>
                <a:gd name="csX32" fmla="*/ 494095 w 493508"/>
                <a:gd name="csY32" fmla="*/ 353383 h 378144"/>
                <a:gd name="csX33" fmla="*/ 489541 w 493508"/>
                <a:gd name="csY33" fmla="*/ 375244 h 378144"/>
                <a:gd name="csX34" fmla="*/ 487398 w 493508"/>
                <a:gd name="csY34" fmla="*/ 376846 h 378144"/>
                <a:gd name="csX35" fmla="*/ 485255 w 493508"/>
                <a:gd name="csY35" fmla="*/ 378512 h 378144"/>
                <a:gd name="csX36" fmla="*/ 473442 w 493508"/>
                <a:gd name="csY36" fmla="*/ 381129 h 378144"/>
                <a:gd name="csX37" fmla="*/ 471050 w 493508"/>
                <a:gd name="csY37" fmla="*/ 381133 h 378144"/>
                <a:gd name="csX38" fmla="*/ 463035 w 493508"/>
                <a:gd name="csY38" fmla="*/ 381126 h 378144"/>
                <a:gd name="csX39" fmla="*/ 457262 w 493508"/>
                <a:gd name="csY39" fmla="*/ 381129 h 378144"/>
                <a:gd name="csX40" fmla="*/ 441338 w 493508"/>
                <a:gd name="csY40" fmla="*/ 381121 h 378144"/>
                <a:gd name="csX41" fmla="*/ 424189 w 493508"/>
                <a:gd name="csY41" fmla="*/ 381119 h 378144"/>
                <a:gd name="csX42" fmla="*/ 394456 w 493508"/>
                <a:gd name="csY42" fmla="*/ 381109 h 378144"/>
                <a:gd name="csX43" fmla="*/ 351467 w 493508"/>
                <a:gd name="csY43" fmla="*/ 381095 h 378144"/>
                <a:gd name="csX44" fmla="*/ 281726 w 493508"/>
                <a:gd name="csY44" fmla="*/ 381074 h 378144"/>
                <a:gd name="csX45" fmla="*/ 213965 w 493508"/>
                <a:gd name="csY45" fmla="*/ 381050 h 378144"/>
                <a:gd name="csX46" fmla="*/ 209748 w 493508"/>
                <a:gd name="csY46" fmla="*/ 381049 h 378144"/>
                <a:gd name="csX47" fmla="*/ 188809 w 493508"/>
                <a:gd name="csY47" fmla="*/ 381045 h 378144"/>
                <a:gd name="csX48" fmla="*/ 14988 w 493508"/>
                <a:gd name="csY48" fmla="*/ 380986 h 378144"/>
                <a:gd name="csX49" fmla="*/ 14988 w 493508"/>
                <a:gd name="csY49" fmla="*/ 378662 h 378144"/>
                <a:gd name="csX50" fmla="*/ 17295 w 493508"/>
                <a:gd name="csY50" fmla="*/ 378629 h 378144"/>
                <a:gd name="csX51" fmla="*/ 72872 w 493508"/>
                <a:gd name="csY51" fmla="*/ 377813 h 378144"/>
                <a:gd name="csX52" fmla="*/ 99749 w 493508"/>
                <a:gd name="csY52" fmla="*/ 377418 h 378144"/>
                <a:gd name="csX53" fmla="*/ 123175 w 493508"/>
                <a:gd name="csY53" fmla="*/ 377072 h 378144"/>
                <a:gd name="csX54" fmla="*/ 135579 w 493508"/>
                <a:gd name="csY54" fmla="*/ 376891 h 378144"/>
                <a:gd name="csX55" fmla="*/ 149427 w 493508"/>
                <a:gd name="csY55" fmla="*/ 376683 h 378144"/>
                <a:gd name="csX56" fmla="*/ 153579 w 493508"/>
                <a:gd name="csY56" fmla="*/ 376630 h 378144"/>
                <a:gd name="csX57" fmla="*/ 157396 w 493508"/>
                <a:gd name="csY57" fmla="*/ 376566 h 378144"/>
                <a:gd name="csX58" fmla="*/ 160704 w 493508"/>
                <a:gd name="csY58" fmla="*/ 376517 h 378144"/>
                <a:gd name="csX59" fmla="*/ 169552 w 493508"/>
                <a:gd name="csY59" fmla="*/ 375175 h 378144"/>
                <a:gd name="csX60" fmla="*/ 169168 w 493508"/>
                <a:gd name="csY60" fmla="*/ 267817 h 378144"/>
                <a:gd name="csX61" fmla="*/ 169120 w 493508"/>
                <a:gd name="csY61" fmla="*/ 255003 h 378144"/>
                <a:gd name="csX62" fmla="*/ 169110 w 493508"/>
                <a:gd name="csY62" fmla="*/ 252428 h 378144"/>
                <a:gd name="csX63" fmla="*/ 168966 w 493508"/>
                <a:gd name="csY63" fmla="*/ 211699 h 378144"/>
                <a:gd name="csX64" fmla="*/ 168812 w 493508"/>
                <a:gd name="csY64" fmla="*/ 169583 h 378144"/>
                <a:gd name="csX65" fmla="*/ 168728 w 493508"/>
                <a:gd name="csY65" fmla="*/ 146064 h 378144"/>
                <a:gd name="csX66" fmla="*/ 167895 w 493508"/>
                <a:gd name="csY66" fmla="*/ 46715 h 378144"/>
                <a:gd name="csX67" fmla="*/ 167792 w 493508"/>
                <a:gd name="csY67" fmla="*/ 39425 h 378144"/>
                <a:gd name="csX68" fmla="*/ 167583 w 493508"/>
                <a:gd name="csY68" fmla="*/ 25981 h 378144"/>
                <a:gd name="csX69" fmla="*/ 167528 w 493508"/>
                <a:gd name="csY69" fmla="*/ 21903 h 378144"/>
                <a:gd name="csX70" fmla="*/ 167461 w 493508"/>
                <a:gd name="csY70" fmla="*/ 18213 h 378144"/>
                <a:gd name="csX71" fmla="*/ 167410 w 493508"/>
                <a:gd name="csY71" fmla="*/ 14988 h 378144"/>
                <a:gd name="csX72" fmla="*/ 166066 w 493508"/>
                <a:gd name="csY72" fmla="*/ 11425 h 378144"/>
                <a:gd name="csX73" fmla="*/ 160282 w 493508"/>
                <a:gd name="csY73" fmla="*/ 11262 h 378144"/>
                <a:gd name="csX74" fmla="*/ 156485 w 493508"/>
                <a:gd name="csY74" fmla="*/ 11242 h 378144"/>
                <a:gd name="csX75" fmla="*/ 152283 w 493508"/>
                <a:gd name="csY75" fmla="*/ 11238 h 378144"/>
                <a:gd name="csX76" fmla="*/ 147885 w 493508"/>
                <a:gd name="csY76" fmla="*/ 11220 h 378144"/>
                <a:gd name="csX77" fmla="*/ 135905 w 493508"/>
                <a:gd name="csY77" fmla="*/ 11193 h 378144"/>
                <a:gd name="csX78" fmla="*/ 128421 w 493508"/>
                <a:gd name="csY78" fmla="*/ 11179 h 378144"/>
                <a:gd name="csX79" fmla="*/ 105007 w 493508"/>
                <a:gd name="csY79" fmla="*/ 11148 h 378144"/>
                <a:gd name="csX80" fmla="*/ 77977 w 493508"/>
                <a:gd name="csY80" fmla="*/ 11088 h 378144"/>
                <a:gd name="csX81" fmla="*/ 57091 w 493508"/>
                <a:gd name="csY81" fmla="*/ 11050 h 378144"/>
                <a:gd name="csX82" fmla="*/ 44615 w 493508"/>
                <a:gd name="csY82" fmla="*/ 11021 h 378144"/>
                <a:gd name="csX83" fmla="*/ 30685 w 493508"/>
                <a:gd name="csY83" fmla="*/ 11011 h 378144"/>
                <a:gd name="csX84" fmla="*/ 26518 w 493508"/>
                <a:gd name="csY84" fmla="*/ 10979 h 378144"/>
                <a:gd name="csX85" fmla="*/ 9177 w 493508"/>
                <a:gd name="csY85" fmla="*/ 14912 h 378144"/>
                <a:gd name="csX86" fmla="*/ 5262 w 493508"/>
                <a:gd name="csY86" fmla="*/ 25632 h 378144"/>
                <a:gd name="csX87" fmla="*/ 5240 w 493508"/>
                <a:gd name="csY87" fmla="*/ 29377 h 378144"/>
                <a:gd name="csX88" fmla="*/ 5271 w 493508"/>
                <a:gd name="csY88" fmla="*/ 33487 h 378144"/>
                <a:gd name="csX89" fmla="*/ 5262 w 493508"/>
                <a:gd name="csY89" fmla="*/ 37857 h 378144"/>
                <a:gd name="csX90" fmla="*/ 5286 w 493508"/>
                <a:gd name="csY90" fmla="*/ 49870 h 378144"/>
                <a:gd name="csX91" fmla="*/ 5293 w 493508"/>
                <a:gd name="csY91" fmla="*/ 62822 h 378144"/>
                <a:gd name="csX92" fmla="*/ 5322 w 493508"/>
                <a:gd name="csY92" fmla="*/ 85265 h 378144"/>
                <a:gd name="csX93" fmla="*/ 5364 w 493508"/>
                <a:gd name="csY93" fmla="*/ 117713 h 378144"/>
                <a:gd name="csX94" fmla="*/ 5427 w 493508"/>
                <a:gd name="csY94" fmla="*/ 170357 h 378144"/>
                <a:gd name="csX95" fmla="*/ 5499 w 493508"/>
                <a:gd name="csY95" fmla="*/ 221499 h 378144"/>
                <a:gd name="csX96" fmla="*/ 5502 w 493508"/>
                <a:gd name="csY96" fmla="*/ 224682 h 378144"/>
                <a:gd name="csX97" fmla="*/ 5515 w 493508"/>
                <a:gd name="csY97" fmla="*/ 240494 h 378144"/>
                <a:gd name="csX98" fmla="*/ 5691 w 493508"/>
                <a:gd name="csY98" fmla="*/ 371689 h 378144"/>
                <a:gd name="csX99" fmla="*/ 2204 w 493508"/>
                <a:gd name="csY99" fmla="*/ 370527 h 378144"/>
                <a:gd name="csX100" fmla="*/ 889 w 493508"/>
                <a:gd name="csY100" fmla="*/ 361183 h 378144"/>
                <a:gd name="csX101" fmla="*/ 876 w 493508"/>
                <a:gd name="csY101" fmla="*/ 357492 h 378144"/>
                <a:gd name="csX102" fmla="*/ 879 w 493508"/>
                <a:gd name="csY102" fmla="*/ 353424 h 378144"/>
                <a:gd name="csX103" fmla="*/ 868 w 493508"/>
                <a:gd name="csY103" fmla="*/ 349114 h 378144"/>
                <a:gd name="csX104" fmla="*/ 856 w 493508"/>
                <a:gd name="csY104" fmla="*/ 337246 h 378144"/>
                <a:gd name="csX105" fmla="*/ 837 w 493508"/>
                <a:gd name="csY105" fmla="*/ 324455 h 378144"/>
                <a:gd name="csX106" fmla="*/ 809 w 493508"/>
                <a:gd name="csY106" fmla="*/ 296477 h 378144"/>
                <a:gd name="csX107" fmla="*/ 796 w 493508"/>
                <a:gd name="csY107" fmla="*/ 279015 h 378144"/>
                <a:gd name="csX108" fmla="*/ 766 w 493508"/>
                <a:gd name="csY108" fmla="*/ 230683 h 378144"/>
                <a:gd name="csX109" fmla="*/ 765 w 493508"/>
                <a:gd name="csY109" fmla="*/ 227558 h 378144"/>
                <a:gd name="csX110" fmla="*/ 764 w 493508"/>
                <a:gd name="csY110" fmla="*/ 224425 h 378144"/>
                <a:gd name="csX111" fmla="*/ 763 w 493508"/>
                <a:gd name="csY111" fmla="*/ 218141 h 378144"/>
                <a:gd name="csX112" fmla="*/ 762 w 493508"/>
                <a:gd name="csY112" fmla="*/ 214992 h 378144"/>
                <a:gd name="csX113" fmla="*/ 710 w 493508"/>
                <a:gd name="csY113" fmla="*/ 164458 h 378144"/>
                <a:gd name="csX114" fmla="*/ 667 w 493508"/>
                <a:gd name="csY114" fmla="*/ 112599 h 378144"/>
                <a:gd name="csX115" fmla="*/ 638 w 493508"/>
                <a:gd name="csY115" fmla="*/ 83473 h 378144"/>
                <a:gd name="csX116" fmla="*/ 624 w 493508"/>
                <a:gd name="csY116" fmla="*/ 58676 h 378144"/>
                <a:gd name="csX117" fmla="*/ 611 w 493508"/>
                <a:gd name="csY117" fmla="*/ 46020 h 378144"/>
                <a:gd name="csX118" fmla="*/ 615 w 493508"/>
                <a:gd name="csY118" fmla="*/ 32309 h 378144"/>
                <a:gd name="csX119" fmla="*/ 586 w 493508"/>
                <a:gd name="csY119" fmla="*/ 28257 h 378144"/>
                <a:gd name="csX120" fmla="*/ 610 w 493508"/>
                <a:gd name="csY120" fmla="*/ 24548 h 378144"/>
                <a:gd name="csX121" fmla="*/ 608 w 493508"/>
                <a:gd name="csY121" fmla="*/ 21351 h 378144"/>
                <a:gd name="csX122" fmla="*/ 10339 w 493508"/>
                <a:gd name="csY122" fmla="*/ 6777 h 378144"/>
                <a:gd name="csX123" fmla="*/ 20025 w 493508"/>
                <a:gd name="csY123" fmla="*/ 3977 h 378144"/>
                <a:gd name="csX124" fmla="*/ 23112 w 493508"/>
                <a:gd name="csY124" fmla="*/ 3843 h 378144"/>
                <a:gd name="csX125" fmla="*/ 26526 w 493508"/>
                <a:gd name="csY125" fmla="*/ 3737 h 378144"/>
                <a:gd name="csX126" fmla="*/ 30216 w 493508"/>
                <a:gd name="csY126" fmla="*/ 3604 h 378144"/>
                <a:gd name="csX127" fmla="*/ 82956 w 493508"/>
                <a:gd name="csY127" fmla="*/ 3121 h 378144"/>
                <a:gd name="csX128" fmla="*/ 177687 w 493508"/>
                <a:gd name="csY128" fmla="*/ 14912 h 378144"/>
                <a:gd name="csX129" fmla="*/ 177500 w 493508"/>
                <a:gd name="csY129" fmla="*/ 21264 h 378144"/>
                <a:gd name="csX130" fmla="*/ 177466 w 493508"/>
                <a:gd name="csY130" fmla="*/ 25378 h 378144"/>
                <a:gd name="csX131" fmla="*/ 177451 w 493508"/>
                <a:gd name="csY131" fmla="*/ 29861 h 378144"/>
                <a:gd name="csX132" fmla="*/ 177431 w 493508"/>
                <a:gd name="csY132" fmla="*/ 34434 h 378144"/>
                <a:gd name="csX133" fmla="*/ 177408 w 493508"/>
                <a:gd name="csY133" fmla="*/ 44039 h 378144"/>
                <a:gd name="csX134" fmla="*/ 177341 w 493508"/>
                <a:gd name="csY134" fmla="*/ 56337 h 378144"/>
                <a:gd name="csX135" fmla="*/ 177306 w 493508"/>
                <a:gd name="csY135" fmla="*/ 68066 h 378144"/>
                <a:gd name="csX136" fmla="*/ 177263 w 493508"/>
                <a:gd name="csY136" fmla="*/ 72527 h 378144"/>
                <a:gd name="csX137" fmla="*/ 177273 w 493508"/>
                <a:gd name="csY137" fmla="*/ 76675 h 378144"/>
                <a:gd name="csX138" fmla="*/ 177260 w 493508"/>
                <a:gd name="csY138" fmla="*/ 80324 h 378144"/>
                <a:gd name="csX139" fmla="*/ 181174 w 493508"/>
                <a:gd name="csY139" fmla="*/ 88127 h 378144"/>
                <a:gd name="csX140" fmla="*/ 188455 w 493508"/>
                <a:gd name="csY140" fmla="*/ 88678 h 378144"/>
                <a:gd name="csX141" fmla="*/ 193090 w 493508"/>
                <a:gd name="csY141" fmla="*/ 88692 h 378144"/>
                <a:gd name="csX142" fmla="*/ 198197 w 493508"/>
                <a:gd name="csY142" fmla="*/ 88636 h 378144"/>
                <a:gd name="csX143" fmla="*/ 203574 w 493508"/>
                <a:gd name="csY143" fmla="*/ 88632 h 378144"/>
                <a:gd name="csX144" fmla="*/ 215216 w 493508"/>
                <a:gd name="csY144" fmla="*/ 88583 h 378144"/>
                <a:gd name="csX145" fmla="*/ 233933 w 493508"/>
                <a:gd name="csY145" fmla="*/ 88511 h 378144"/>
                <a:gd name="csX146" fmla="*/ 263905 w 493508"/>
                <a:gd name="csY146" fmla="*/ 88396 h 378144"/>
                <a:gd name="csX147" fmla="*/ 319637 w 493508"/>
                <a:gd name="csY147" fmla="*/ 88195 h 378144"/>
                <a:gd name="csX148" fmla="*/ 332578 w 493508"/>
                <a:gd name="csY148" fmla="*/ 88155 h 378144"/>
                <a:gd name="csX149" fmla="*/ 465898 w 493508"/>
                <a:gd name="csY149" fmla="*/ 89289 h 378144"/>
                <a:gd name="csX150" fmla="*/ 453216 w 493508"/>
                <a:gd name="csY150" fmla="*/ 90671 h 378144"/>
                <a:gd name="csX151" fmla="*/ 450333 w 493508"/>
                <a:gd name="csY151" fmla="*/ 90700 h 378144"/>
                <a:gd name="csX152" fmla="*/ 440681 w 493508"/>
                <a:gd name="csY152" fmla="*/ 90778 h 378144"/>
                <a:gd name="csX153" fmla="*/ 433703 w 493508"/>
                <a:gd name="csY153" fmla="*/ 90841 h 378144"/>
                <a:gd name="csX154" fmla="*/ 418514 w 493508"/>
                <a:gd name="csY154" fmla="*/ 90968 h 378144"/>
                <a:gd name="csX155" fmla="*/ 398355 w 493508"/>
                <a:gd name="csY155" fmla="*/ 91144 h 378144"/>
                <a:gd name="csX156" fmla="*/ 304248 w 493508"/>
                <a:gd name="csY156" fmla="*/ 91750 h 378144"/>
                <a:gd name="csX157" fmla="*/ 285072 w 493508"/>
                <a:gd name="csY157" fmla="*/ 91830 h 378144"/>
                <a:gd name="csX158" fmla="*/ 282351 w 493508"/>
                <a:gd name="csY158" fmla="*/ 91842 h 378144"/>
                <a:gd name="csX159" fmla="*/ 271510 w 493508"/>
                <a:gd name="csY159" fmla="*/ 91894 h 378144"/>
                <a:gd name="csX160" fmla="*/ 239307 w 493508"/>
                <a:gd name="csY160" fmla="*/ 91998 h 378144"/>
                <a:gd name="csX161" fmla="*/ 218929 w 493508"/>
                <a:gd name="csY161" fmla="*/ 92073 h 378144"/>
                <a:gd name="csX162" fmla="*/ 207062 w 493508"/>
                <a:gd name="csY162" fmla="*/ 92104 h 378144"/>
                <a:gd name="csX163" fmla="*/ 194123 w 493508"/>
                <a:gd name="csY163" fmla="*/ 92159 h 378144"/>
                <a:gd name="csX164" fmla="*/ 190269 w 493508"/>
                <a:gd name="csY164" fmla="*/ 92136 h 378144"/>
                <a:gd name="csX165" fmla="*/ 186764 w 493508"/>
                <a:gd name="csY165" fmla="*/ 92180 h 378144"/>
                <a:gd name="csX166" fmla="*/ 183727 w 493508"/>
                <a:gd name="csY166" fmla="*/ 92188 h 378144"/>
                <a:gd name="csX167" fmla="*/ 179108 w 493508"/>
                <a:gd name="csY167" fmla="*/ 94811 h 378144"/>
                <a:gd name="csX168" fmla="*/ 177260 w 493508"/>
                <a:gd name="csY168" fmla="*/ 102628 h 378144"/>
                <a:gd name="csX169" fmla="*/ 177241 w 493508"/>
                <a:gd name="csY169" fmla="*/ 105768 h 378144"/>
                <a:gd name="csX170" fmla="*/ 177273 w 493508"/>
                <a:gd name="csY170" fmla="*/ 109186 h 378144"/>
                <a:gd name="csX171" fmla="*/ 177266 w 493508"/>
                <a:gd name="csY171" fmla="*/ 112806 h 378144"/>
                <a:gd name="csX172" fmla="*/ 177306 w 493508"/>
                <a:gd name="csY172" fmla="*/ 124661 h 378144"/>
                <a:gd name="csX173" fmla="*/ 177313 w 493508"/>
                <a:gd name="csY173" fmla="*/ 132894 h 378144"/>
                <a:gd name="csX174" fmla="*/ 177361 w 493508"/>
                <a:gd name="csY174" fmla="*/ 150150 h 378144"/>
                <a:gd name="csX175" fmla="*/ 177411 w 493508"/>
                <a:gd name="csY175" fmla="*/ 172285 h 378144"/>
                <a:gd name="csX176" fmla="*/ 177441 w 493508"/>
                <a:gd name="csY176" fmla="*/ 189285 h 378144"/>
                <a:gd name="csX177" fmla="*/ 177458 w 493508"/>
                <a:gd name="csY177" fmla="*/ 197448 h 378144"/>
                <a:gd name="csX178" fmla="*/ 177500 w 493508"/>
                <a:gd name="csY178" fmla="*/ 208849 h 378144"/>
                <a:gd name="csX179" fmla="*/ 177504 w 493508"/>
                <a:gd name="csY179" fmla="*/ 212266 h 378144"/>
                <a:gd name="csX180" fmla="*/ 177524 w 493508"/>
                <a:gd name="csY180" fmla="*/ 215406 h 378144"/>
                <a:gd name="csX181" fmla="*/ 177535 w 493508"/>
                <a:gd name="csY181" fmla="*/ 218128 h 378144"/>
                <a:gd name="csX182" fmla="*/ 178850 w 493508"/>
                <a:gd name="csY182" fmla="*/ 225259 h 378144"/>
                <a:gd name="csX183" fmla="*/ 178995 w 493508"/>
                <a:gd name="csY183" fmla="*/ 231215 h 378144"/>
                <a:gd name="csX184" fmla="*/ 179004 w 493508"/>
                <a:gd name="csY184" fmla="*/ 234275 h 378144"/>
                <a:gd name="csX185" fmla="*/ 177687 w 493508"/>
                <a:gd name="csY185" fmla="*/ 239205 h 378144"/>
                <a:gd name="csX186" fmla="*/ 177449 w 493508"/>
                <a:gd name="csY186" fmla="*/ 244730 h 378144"/>
                <a:gd name="csX187" fmla="*/ 177379 w 493508"/>
                <a:gd name="csY187" fmla="*/ 248260 h 378144"/>
                <a:gd name="csX188" fmla="*/ 177320 w 493508"/>
                <a:gd name="csY188" fmla="*/ 252143 h 378144"/>
                <a:gd name="csX189" fmla="*/ 177246 w 493508"/>
                <a:gd name="csY189" fmla="*/ 256215 h 378144"/>
                <a:gd name="csX190" fmla="*/ 177034 w 493508"/>
                <a:gd name="csY190" fmla="*/ 269566 h 378144"/>
                <a:gd name="csX191" fmla="*/ 176961 w 493508"/>
                <a:gd name="csY191" fmla="*/ 274152 h 378144"/>
                <a:gd name="csX192" fmla="*/ 176320 w 493508"/>
                <a:gd name="csY192" fmla="*/ 340132 h 378144"/>
                <a:gd name="csX193" fmla="*/ 176283 w 493508"/>
                <a:gd name="csY193" fmla="*/ 348771 h 378144"/>
                <a:gd name="csX194" fmla="*/ 176257 w 493508"/>
                <a:gd name="csY194" fmla="*/ 360798 h 378144"/>
                <a:gd name="csX195" fmla="*/ 176232 w 493508"/>
                <a:gd name="csY195" fmla="*/ 364417 h 378144"/>
                <a:gd name="csX196" fmla="*/ 176243 w 493508"/>
                <a:gd name="csY196" fmla="*/ 367701 h 378144"/>
                <a:gd name="csX197" fmla="*/ 176238 w 493508"/>
                <a:gd name="csY197" fmla="*/ 370562 h 378144"/>
                <a:gd name="csX198" fmla="*/ 178850 w 493508"/>
                <a:gd name="csY198" fmla="*/ 375175 h 378144"/>
                <a:gd name="csX199" fmla="*/ 183766 w 493508"/>
                <a:gd name="csY199" fmla="*/ 375471 h 378144"/>
                <a:gd name="csX200" fmla="*/ 186909 w 493508"/>
                <a:gd name="csY200" fmla="*/ 375492 h 378144"/>
                <a:gd name="csX201" fmla="*/ 190385 w 493508"/>
                <a:gd name="csY201" fmla="*/ 375478 h 378144"/>
                <a:gd name="csX202" fmla="*/ 194060 w 493508"/>
                <a:gd name="csY202" fmla="*/ 375492 h 378144"/>
                <a:gd name="csX203" fmla="*/ 206332 w 493508"/>
                <a:gd name="csY203" fmla="*/ 375495 h 378144"/>
                <a:gd name="csX204" fmla="*/ 215097 w 493508"/>
                <a:gd name="csY204" fmla="*/ 375513 h 378144"/>
                <a:gd name="csX205" fmla="*/ 236486 w 493508"/>
                <a:gd name="csY205" fmla="*/ 375527 h 378144"/>
                <a:gd name="csX206" fmla="*/ 253870 w 493508"/>
                <a:gd name="csY206" fmla="*/ 375532 h 378144"/>
                <a:gd name="csX207" fmla="*/ 256366 w 493508"/>
                <a:gd name="csY207" fmla="*/ 375534 h 378144"/>
                <a:gd name="csX208" fmla="*/ 261386 w 493508"/>
                <a:gd name="csY208" fmla="*/ 375538 h 378144"/>
                <a:gd name="csX209" fmla="*/ 308502 w 493508"/>
                <a:gd name="csY209" fmla="*/ 375541 h 378144"/>
                <a:gd name="csX210" fmla="*/ 351619 w 493508"/>
                <a:gd name="csY210" fmla="*/ 375570 h 378144"/>
                <a:gd name="csX211" fmla="*/ 395866 w 493508"/>
                <a:gd name="csY211" fmla="*/ 375598 h 378144"/>
                <a:gd name="csX212" fmla="*/ 420717 w 493508"/>
                <a:gd name="csY212" fmla="*/ 375615 h 378144"/>
                <a:gd name="csX213" fmla="*/ 444088 w 493508"/>
                <a:gd name="csY213" fmla="*/ 375612 h 378144"/>
                <a:gd name="csX214" fmla="*/ 452676 w 493508"/>
                <a:gd name="csY214" fmla="*/ 375622 h 378144"/>
                <a:gd name="csX215" fmla="*/ 464380 w 493508"/>
                <a:gd name="csY215" fmla="*/ 375610 h 378144"/>
                <a:gd name="csX216" fmla="*/ 467832 w 493508"/>
                <a:gd name="csY216" fmla="*/ 375636 h 378144"/>
                <a:gd name="csX217" fmla="*/ 482168 w 493508"/>
                <a:gd name="csY217" fmla="*/ 371689 h 378144"/>
                <a:gd name="csX218" fmla="*/ 484782 w 493508"/>
                <a:gd name="csY218" fmla="*/ 363488 h 378144"/>
                <a:gd name="csX219" fmla="*/ 484798 w 493508"/>
                <a:gd name="csY219" fmla="*/ 360571 h 378144"/>
                <a:gd name="csX220" fmla="*/ 484780 w 493508"/>
                <a:gd name="csY220" fmla="*/ 357366 h 378144"/>
                <a:gd name="csX221" fmla="*/ 484788 w 493508"/>
                <a:gd name="csY221" fmla="*/ 353961 h 378144"/>
                <a:gd name="csX222" fmla="*/ 484775 w 493508"/>
                <a:gd name="csY222" fmla="*/ 342616 h 378144"/>
                <a:gd name="csX223" fmla="*/ 484782 w 493508"/>
                <a:gd name="csY223" fmla="*/ 334502 h 378144"/>
                <a:gd name="csX224" fmla="*/ 484767 w 493508"/>
                <a:gd name="csY224" fmla="*/ 312424 h 378144"/>
                <a:gd name="csX225" fmla="*/ 484759 w 493508"/>
                <a:gd name="csY225" fmla="*/ 291685 h 378144"/>
                <a:gd name="csX226" fmla="*/ 484732 w 493508"/>
                <a:gd name="csY226" fmla="*/ 250583 h 378144"/>
                <a:gd name="csX227" fmla="*/ 484708 w 493508"/>
                <a:gd name="csY227" fmla="*/ 210697 h 378144"/>
                <a:gd name="csX228" fmla="*/ 484708 w 493508"/>
                <a:gd name="csY228" fmla="*/ 208217 h 378144"/>
                <a:gd name="csX229" fmla="*/ 484708 w 493508"/>
                <a:gd name="csY229" fmla="*/ 205741 h 378144"/>
                <a:gd name="csX230" fmla="*/ 484693 w 493508"/>
                <a:gd name="csY230" fmla="*/ 162649 h 378144"/>
                <a:gd name="csX231" fmla="*/ 484687 w 493508"/>
                <a:gd name="csY231" fmla="*/ 144291 h 378144"/>
                <a:gd name="csX232" fmla="*/ 484667 w 493508"/>
                <a:gd name="csY232" fmla="*/ 122674 h 378144"/>
                <a:gd name="csX233" fmla="*/ 484662 w 493508"/>
                <a:gd name="csY233" fmla="*/ 114732 h 378144"/>
                <a:gd name="csX234" fmla="*/ 484648 w 493508"/>
                <a:gd name="csY234" fmla="*/ 103907 h 378144"/>
                <a:gd name="csX235" fmla="*/ 484654 w 493508"/>
                <a:gd name="csY235" fmla="*/ 100718 h 378144"/>
                <a:gd name="csX236" fmla="*/ 483331 w 493508"/>
                <a:gd name="csY236" fmla="*/ 86964 h 378144"/>
                <a:gd name="csX237" fmla="*/ 484493 w 493508"/>
                <a:gd name="csY237" fmla="*/ 84640 h 378144"/>
                <a:gd name="csX238" fmla="*/ 484754 w 493508"/>
                <a:gd name="csY238" fmla="*/ 78619 h 378144"/>
                <a:gd name="csX239" fmla="*/ 484833 w 493508"/>
                <a:gd name="csY239" fmla="*/ 74810 h 378144"/>
                <a:gd name="csX240" fmla="*/ 485027 w 493508"/>
                <a:gd name="csY240" fmla="*/ 57539 h 378144"/>
                <a:gd name="csX241" fmla="*/ 485170 w 493508"/>
                <a:gd name="csY241" fmla="*/ 48429 h 378144"/>
                <a:gd name="csX242" fmla="*/ 485328 w 493508"/>
                <a:gd name="csY242" fmla="*/ 35304 h 378144"/>
                <a:gd name="csX243" fmla="*/ 485444 w 493508"/>
                <a:gd name="csY243" fmla="*/ 31198 h 378144"/>
                <a:gd name="csX244" fmla="*/ 485435 w 493508"/>
                <a:gd name="csY244" fmla="*/ 27345 h 378144"/>
                <a:gd name="csX245" fmla="*/ 485479 w 493508"/>
                <a:gd name="csY245" fmla="*/ 23972 h 378144"/>
                <a:gd name="csX246" fmla="*/ 476358 w 493508"/>
                <a:gd name="csY246" fmla="*/ 13750 h 378144"/>
                <a:gd name="csX247" fmla="*/ 464093 w 493508"/>
                <a:gd name="csY247" fmla="*/ 12903 h 378144"/>
                <a:gd name="csX248" fmla="*/ 460393 w 493508"/>
                <a:gd name="csY248" fmla="*/ 12883 h 378144"/>
                <a:gd name="csX249" fmla="*/ 448142 w 493508"/>
                <a:gd name="csY249" fmla="*/ 12939 h 378144"/>
                <a:gd name="csX250" fmla="*/ 439351 w 493508"/>
                <a:gd name="csY250" fmla="*/ 12931 h 378144"/>
                <a:gd name="csX251" fmla="*/ 417972 w 493508"/>
                <a:gd name="csY251" fmla="*/ 12991 h 378144"/>
                <a:gd name="csX252" fmla="*/ 393084 w 493508"/>
                <a:gd name="csY252" fmla="*/ 13048 h 378144"/>
                <a:gd name="csX253" fmla="*/ 348699 w 493508"/>
                <a:gd name="csY253" fmla="*/ 13160 h 378144"/>
                <a:gd name="csX254" fmla="*/ 305600 w 493508"/>
                <a:gd name="csY254" fmla="*/ 13279 h 378144"/>
                <a:gd name="csX255" fmla="*/ 302915 w 493508"/>
                <a:gd name="csY255" fmla="*/ 13282 h 378144"/>
                <a:gd name="csX256" fmla="*/ 292234 w 493508"/>
                <a:gd name="csY256" fmla="*/ 13296 h 378144"/>
                <a:gd name="csX257" fmla="*/ 246233 w 493508"/>
                <a:gd name="csY257" fmla="*/ 13385 h 378144"/>
                <a:gd name="csX258" fmla="*/ 238775 w 493508"/>
                <a:gd name="csY258" fmla="*/ 13402 h 378144"/>
                <a:gd name="csX259" fmla="*/ 210487 w 493508"/>
                <a:gd name="csY259" fmla="*/ 13491 h 378144"/>
                <a:gd name="csX260" fmla="*/ 201898 w 493508"/>
                <a:gd name="csY260" fmla="*/ 13517 h 378144"/>
                <a:gd name="csX261" fmla="*/ 190229 w 493508"/>
                <a:gd name="csY261" fmla="*/ 13563 h 378144"/>
                <a:gd name="csX262" fmla="*/ 186748 w 493508"/>
                <a:gd name="csY262" fmla="*/ 13567 h 378144"/>
                <a:gd name="csX263" fmla="*/ 183616 w 493508"/>
                <a:gd name="csY263" fmla="*/ 13587 h 378144"/>
                <a:gd name="csX264" fmla="*/ 180892 w 493508"/>
                <a:gd name="csY264" fmla="*/ 13597 h 378144"/>
                <a:gd name="csX265" fmla="*/ 177687 w 493508"/>
                <a:gd name="csY265" fmla="*/ 14912 h 3781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Lst>
              <a:rect l="l" t="t" r="r" b="b"/>
              <a:pathLst>
                <a:path w="493508" h="378144">
                  <a:moveTo>
                    <a:pt x="82956" y="3121"/>
                  </a:moveTo>
                  <a:cubicBezTo>
                    <a:pt x="88284" y="3122"/>
                    <a:pt x="93612" y="3115"/>
                    <a:pt x="98940" y="3110"/>
                  </a:cubicBezTo>
                  <a:cubicBezTo>
                    <a:pt x="109332" y="3100"/>
                    <a:pt x="119725" y="3097"/>
                    <a:pt x="130117" y="3096"/>
                  </a:cubicBezTo>
                  <a:cubicBezTo>
                    <a:pt x="138561" y="3096"/>
                    <a:pt x="147005" y="3093"/>
                    <a:pt x="155449" y="3089"/>
                  </a:cubicBezTo>
                  <a:cubicBezTo>
                    <a:pt x="179429" y="3079"/>
                    <a:pt x="203409" y="3074"/>
                    <a:pt x="227390" y="3075"/>
                  </a:cubicBezTo>
                  <a:cubicBezTo>
                    <a:pt x="228677" y="3075"/>
                    <a:pt x="229965" y="3075"/>
                    <a:pt x="231292" y="3075"/>
                  </a:cubicBezTo>
                  <a:cubicBezTo>
                    <a:pt x="232581" y="3075"/>
                    <a:pt x="233870" y="3075"/>
                    <a:pt x="235198" y="3075"/>
                  </a:cubicBezTo>
                  <a:cubicBezTo>
                    <a:pt x="256159" y="3076"/>
                    <a:pt x="277119" y="3064"/>
                    <a:pt x="298080" y="3048"/>
                  </a:cubicBezTo>
                  <a:cubicBezTo>
                    <a:pt x="319641" y="3031"/>
                    <a:pt x="341203" y="3023"/>
                    <a:pt x="362764" y="3024"/>
                  </a:cubicBezTo>
                  <a:cubicBezTo>
                    <a:pt x="374855" y="3025"/>
                    <a:pt x="386945" y="3021"/>
                    <a:pt x="399035" y="3009"/>
                  </a:cubicBezTo>
                  <a:cubicBezTo>
                    <a:pt x="409309" y="2998"/>
                    <a:pt x="419583" y="2996"/>
                    <a:pt x="429857" y="3004"/>
                  </a:cubicBezTo>
                  <a:cubicBezTo>
                    <a:pt x="435097" y="3008"/>
                    <a:pt x="440338" y="3008"/>
                    <a:pt x="445578" y="2998"/>
                  </a:cubicBezTo>
                  <a:cubicBezTo>
                    <a:pt x="450373" y="2988"/>
                    <a:pt x="455167" y="2990"/>
                    <a:pt x="459962" y="3000"/>
                  </a:cubicBezTo>
                  <a:cubicBezTo>
                    <a:pt x="461698" y="3002"/>
                    <a:pt x="463433" y="3000"/>
                    <a:pt x="465169" y="2993"/>
                  </a:cubicBezTo>
                  <a:cubicBezTo>
                    <a:pt x="467526" y="2985"/>
                    <a:pt x="469883" y="2993"/>
                    <a:pt x="472240" y="3001"/>
                  </a:cubicBezTo>
                  <a:cubicBezTo>
                    <a:pt x="473549" y="3001"/>
                    <a:pt x="474859" y="3001"/>
                    <a:pt x="476208" y="3000"/>
                  </a:cubicBezTo>
                  <a:cubicBezTo>
                    <a:pt x="482161" y="3475"/>
                    <a:pt x="485793" y="4613"/>
                    <a:pt x="490085" y="8810"/>
                  </a:cubicBezTo>
                  <a:cubicBezTo>
                    <a:pt x="495039" y="16170"/>
                    <a:pt x="493957" y="24815"/>
                    <a:pt x="493945" y="33396"/>
                  </a:cubicBezTo>
                  <a:cubicBezTo>
                    <a:pt x="493948" y="34800"/>
                    <a:pt x="493950" y="36204"/>
                    <a:pt x="493953" y="37650"/>
                  </a:cubicBezTo>
                  <a:cubicBezTo>
                    <a:pt x="493959" y="41539"/>
                    <a:pt x="493960" y="45427"/>
                    <a:pt x="493959" y="49316"/>
                  </a:cubicBezTo>
                  <a:cubicBezTo>
                    <a:pt x="493959" y="53513"/>
                    <a:pt x="493965" y="57710"/>
                    <a:pt x="493970" y="61907"/>
                  </a:cubicBezTo>
                  <a:cubicBezTo>
                    <a:pt x="493980" y="70126"/>
                    <a:pt x="493983" y="78345"/>
                    <a:pt x="493984" y="86565"/>
                  </a:cubicBezTo>
                  <a:cubicBezTo>
                    <a:pt x="493984" y="93246"/>
                    <a:pt x="493987" y="99927"/>
                    <a:pt x="493991" y="106609"/>
                  </a:cubicBezTo>
                  <a:cubicBezTo>
                    <a:pt x="494001" y="125556"/>
                    <a:pt x="494006" y="144504"/>
                    <a:pt x="494005" y="163451"/>
                  </a:cubicBezTo>
                  <a:cubicBezTo>
                    <a:pt x="494005" y="164983"/>
                    <a:pt x="494005" y="164983"/>
                    <a:pt x="494005" y="166546"/>
                  </a:cubicBezTo>
                  <a:cubicBezTo>
                    <a:pt x="494005" y="167568"/>
                    <a:pt x="494005" y="168590"/>
                    <a:pt x="494005" y="169644"/>
                  </a:cubicBezTo>
                  <a:cubicBezTo>
                    <a:pt x="494005" y="186215"/>
                    <a:pt x="494016" y="202786"/>
                    <a:pt x="494032" y="219358"/>
                  </a:cubicBezTo>
                  <a:cubicBezTo>
                    <a:pt x="494049" y="236378"/>
                    <a:pt x="494057" y="253397"/>
                    <a:pt x="494056" y="270417"/>
                  </a:cubicBezTo>
                  <a:cubicBezTo>
                    <a:pt x="494055" y="279971"/>
                    <a:pt x="494059" y="289524"/>
                    <a:pt x="494071" y="299078"/>
                  </a:cubicBezTo>
                  <a:cubicBezTo>
                    <a:pt x="494082" y="307211"/>
                    <a:pt x="494084" y="315345"/>
                    <a:pt x="494076" y="323478"/>
                  </a:cubicBezTo>
                  <a:cubicBezTo>
                    <a:pt x="494073" y="327626"/>
                    <a:pt x="494072" y="331775"/>
                    <a:pt x="494083" y="335923"/>
                  </a:cubicBezTo>
                  <a:cubicBezTo>
                    <a:pt x="494093" y="340423"/>
                    <a:pt x="494086" y="344923"/>
                    <a:pt x="494077" y="349424"/>
                  </a:cubicBezTo>
                  <a:cubicBezTo>
                    <a:pt x="494083" y="350730"/>
                    <a:pt x="494089" y="352037"/>
                    <a:pt x="494095" y="353383"/>
                  </a:cubicBezTo>
                  <a:cubicBezTo>
                    <a:pt x="494023" y="369672"/>
                    <a:pt x="494023" y="369672"/>
                    <a:pt x="489541" y="375244"/>
                  </a:cubicBezTo>
                  <a:cubicBezTo>
                    <a:pt x="488834" y="375772"/>
                    <a:pt x="488127" y="376301"/>
                    <a:pt x="487398" y="376846"/>
                  </a:cubicBezTo>
                  <a:cubicBezTo>
                    <a:pt x="486691" y="377396"/>
                    <a:pt x="485984" y="377946"/>
                    <a:pt x="485255" y="378512"/>
                  </a:cubicBezTo>
                  <a:cubicBezTo>
                    <a:pt x="481192" y="381281"/>
                    <a:pt x="478349" y="381131"/>
                    <a:pt x="473442" y="381129"/>
                  </a:cubicBezTo>
                  <a:cubicBezTo>
                    <a:pt x="472653" y="381130"/>
                    <a:pt x="471863" y="381132"/>
                    <a:pt x="471050" y="381133"/>
                  </a:cubicBezTo>
                  <a:cubicBezTo>
                    <a:pt x="468378" y="381136"/>
                    <a:pt x="465707" y="381131"/>
                    <a:pt x="463035" y="381126"/>
                  </a:cubicBezTo>
                  <a:cubicBezTo>
                    <a:pt x="461111" y="381126"/>
                    <a:pt x="459186" y="381127"/>
                    <a:pt x="457262" y="381129"/>
                  </a:cubicBezTo>
                  <a:cubicBezTo>
                    <a:pt x="451954" y="381131"/>
                    <a:pt x="446646" y="381127"/>
                    <a:pt x="441338" y="381121"/>
                  </a:cubicBezTo>
                  <a:cubicBezTo>
                    <a:pt x="435621" y="381116"/>
                    <a:pt x="429905" y="381118"/>
                    <a:pt x="424189" y="381119"/>
                  </a:cubicBezTo>
                  <a:cubicBezTo>
                    <a:pt x="414278" y="381119"/>
                    <a:pt x="404367" y="381116"/>
                    <a:pt x="394456" y="381109"/>
                  </a:cubicBezTo>
                  <a:cubicBezTo>
                    <a:pt x="380126" y="381100"/>
                    <a:pt x="365796" y="381097"/>
                    <a:pt x="351467" y="381095"/>
                  </a:cubicBezTo>
                  <a:cubicBezTo>
                    <a:pt x="328220" y="381093"/>
                    <a:pt x="304973" y="381085"/>
                    <a:pt x="281726" y="381074"/>
                  </a:cubicBezTo>
                  <a:cubicBezTo>
                    <a:pt x="259139" y="381063"/>
                    <a:pt x="236552" y="381055"/>
                    <a:pt x="213965" y="381050"/>
                  </a:cubicBezTo>
                  <a:cubicBezTo>
                    <a:pt x="211878" y="381049"/>
                    <a:pt x="211878" y="381049"/>
                    <a:pt x="209748" y="381049"/>
                  </a:cubicBezTo>
                  <a:cubicBezTo>
                    <a:pt x="202768" y="381048"/>
                    <a:pt x="195788" y="381046"/>
                    <a:pt x="188809" y="381045"/>
                  </a:cubicBezTo>
                  <a:cubicBezTo>
                    <a:pt x="130868" y="381033"/>
                    <a:pt x="72928" y="381012"/>
                    <a:pt x="14988" y="380986"/>
                  </a:cubicBezTo>
                  <a:cubicBezTo>
                    <a:pt x="14988" y="380219"/>
                    <a:pt x="14988" y="379452"/>
                    <a:pt x="14988" y="378662"/>
                  </a:cubicBezTo>
                  <a:cubicBezTo>
                    <a:pt x="15749" y="378651"/>
                    <a:pt x="16510" y="378640"/>
                    <a:pt x="17295" y="378629"/>
                  </a:cubicBezTo>
                  <a:cubicBezTo>
                    <a:pt x="35820" y="378363"/>
                    <a:pt x="54346" y="378091"/>
                    <a:pt x="72872" y="377813"/>
                  </a:cubicBezTo>
                  <a:cubicBezTo>
                    <a:pt x="81831" y="377678"/>
                    <a:pt x="90790" y="377546"/>
                    <a:pt x="99749" y="377418"/>
                  </a:cubicBezTo>
                  <a:cubicBezTo>
                    <a:pt x="107558" y="377307"/>
                    <a:pt x="115366" y="377192"/>
                    <a:pt x="123175" y="377072"/>
                  </a:cubicBezTo>
                  <a:cubicBezTo>
                    <a:pt x="127310" y="377009"/>
                    <a:pt x="131444" y="376948"/>
                    <a:pt x="135579" y="376891"/>
                  </a:cubicBezTo>
                  <a:cubicBezTo>
                    <a:pt x="140195" y="376827"/>
                    <a:pt x="144811" y="376755"/>
                    <a:pt x="149427" y="376683"/>
                  </a:cubicBezTo>
                  <a:cubicBezTo>
                    <a:pt x="151482" y="376656"/>
                    <a:pt x="151482" y="376656"/>
                    <a:pt x="153579" y="376630"/>
                  </a:cubicBezTo>
                  <a:cubicBezTo>
                    <a:pt x="155468" y="376598"/>
                    <a:pt x="155468" y="376598"/>
                    <a:pt x="157396" y="376566"/>
                  </a:cubicBezTo>
                  <a:cubicBezTo>
                    <a:pt x="158487" y="376549"/>
                    <a:pt x="159579" y="376533"/>
                    <a:pt x="160704" y="376517"/>
                  </a:cubicBezTo>
                  <a:cubicBezTo>
                    <a:pt x="163749" y="376337"/>
                    <a:pt x="166580" y="375847"/>
                    <a:pt x="169552" y="375175"/>
                  </a:cubicBezTo>
                  <a:cubicBezTo>
                    <a:pt x="169429" y="339389"/>
                    <a:pt x="169302" y="303603"/>
                    <a:pt x="169168" y="267817"/>
                  </a:cubicBezTo>
                  <a:cubicBezTo>
                    <a:pt x="169152" y="263546"/>
                    <a:pt x="169136" y="259275"/>
                    <a:pt x="169120" y="255003"/>
                  </a:cubicBezTo>
                  <a:cubicBezTo>
                    <a:pt x="169117" y="254153"/>
                    <a:pt x="169113" y="253303"/>
                    <a:pt x="169110" y="252428"/>
                  </a:cubicBezTo>
                  <a:cubicBezTo>
                    <a:pt x="169060" y="238852"/>
                    <a:pt x="169012" y="225276"/>
                    <a:pt x="168966" y="211699"/>
                  </a:cubicBezTo>
                  <a:cubicBezTo>
                    <a:pt x="168918" y="197661"/>
                    <a:pt x="168867" y="183622"/>
                    <a:pt x="168812" y="169583"/>
                  </a:cubicBezTo>
                  <a:cubicBezTo>
                    <a:pt x="168782" y="161743"/>
                    <a:pt x="168753" y="153904"/>
                    <a:pt x="168728" y="146064"/>
                  </a:cubicBezTo>
                  <a:cubicBezTo>
                    <a:pt x="168622" y="112945"/>
                    <a:pt x="168394" y="79830"/>
                    <a:pt x="167895" y="46715"/>
                  </a:cubicBezTo>
                  <a:cubicBezTo>
                    <a:pt x="167859" y="44285"/>
                    <a:pt x="167825" y="41855"/>
                    <a:pt x="167792" y="39425"/>
                  </a:cubicBezTo>
                  <a:cubicBezTo>
                    <a:pt x="167729" y="34943"/>
                    <a:pt x="167657" y="30462"/>
                    <a:pt x="167583" y="25981"/>
                  </a:cubicBezTo>
                  <a:cubicBezTo>
                    <a:pt x="167565" y="24635"/>
                    <a:pt x="167546" y="23289"/>
                    <a:pt x="167528" y="21903"/>
                  </a:cubicBezTo>
                  <a:cubicBezTo>
                    <a:pt x="167506" y="20685"/>
                    <a:pt x="167484" y="19468"/>
                    <a:pt x="167461" y="18213"/>
                  </a:cubicBezTo>
                  <a:cubicBezTo>
                    <a:pt x="167444" y="17149"/>
                    <a:pt x="167427" y="16084"/>
                    <a:pt x="167410" y="14988"/>
                  </a:cubicBezTo>
                  <a:cubicBezTo>
                    <a:pt x="167491" y="12598"/>
                    <a:pt x="167491" y="12598"/>
                    <a:pt x="166066" y="11425"/>
                  </a:cubicBezTo>
                  <a:cubicBezTo>
                    <a:pt x="164141" y="11306"/>
                    <a:pt x="162211" y="11268"/>
                    <a:pt x="160282" y="11262"/>
                  </a:cubicBezTo>
                  <a:cubicBezTo>
                    <a:pt x="158402" y="11252"/>
                    <a:pt x="158402" y="11252"/>
                    <a:pt x="156485" y="11242"/>
                  </a:cubicBezTo>
                  <a:cubicBezTo>
                    <a:pt x="154405" y="11240"/>
                    <a:pt x="154405" y="11240"/>
                    <a:pt x="152283" y="11238"/>
                  </a:cubicBezTo>
                  <a:cubicBezTo>
                    <a:pt x="150832" y="11232"/>
                    <a:pt x="149380" y="11226"/>
                    <a:pt x="147885" y="11220"/>
                  </a:cubicBezTo>
                  <a:cubicBezTo>
                    <a:pt x="143892" y="11206"/>
                    <a:pt x="139899" y="11198"/>
                    <a:pt x="135905" y="11193"/>
                  </a:cubicBezTo>
                  <a:cubicBezTo>
                    <a:pt x="133411" y="11189"/>
                    <a:pt x="130916" y="11184"/>
                    <a:pt x="128421" y="11179"/>
                  </a:cubicBezTo>
                  <a:cubicBezTo>
                    <a:pt x="120616" y="11163"/>
                    <a:pt x="112812" y="11152"/>
                    <a:pt x="105007" y="11148"/>
                  </a:cubicBezTo>
                  <a:cubicBezTo>
                    <a:pt x="95997" y="11142"/>
                    <a:pt x="86987" y="11122"/>
                    <a:pt x="77977" y="11088"/>
                  </a:cubicBezTo>
                  <a:cubicBezTo>
                    <a:pt x="71015" y="11063"/>
                    <a:pt x="64053" y="11051"/>
                    <a:pt x="57091" y="11050"/>
                  </a:cubicBezTo>
                  <a:cubicBezTo>
                    <a:pt x="52932" y="11049"/>
                    <a:pt x="48774" y="11042"/>
                    <a:pt x="44615" y="11021"/>
                  </a:cubicBezTo>
                  <a:cubicBezTo>
                    <a:pt x="39972" y="10998"/>
                    <a:pt x="35328" y="11003"/>
                    <a:pt x="30685" y="11011"/>
                  </a:cubicBezTo>
                  <a:cubicBezTo>
                    <a:pt x="29310" y="11000"/>
                    <a:pt x="27935" y="10990"/>
                    <a:pt x="26518" y="10979"/>
                  </a:cubicBezTo>
                  <a:cubicBezTo>
                    <a:pt x="17331" y="10976"/>
                    <a:pt x="17331" y="10976"/>
                    <a:pt x="9177" y="14912"/>
                  </a:cubicBezTo>
                  <a:cubicBezTo>
                    <a:pt x="5901" y="18498"/>
                    <a:pt x="5256" y="20813"/>
                    <a:pt x="5262" y="25632"/>
                  </a:cubicBezTo>
                  <a:cubicBezTo>
                    <a:pt x="5255" y="26867"/>
                    <a:pt x="5248" y="28103"/>
                    <a:pt x="5240" y="29377"/>
                  </a:cubicBezTo>
                  <a:cubicBezTo>
                    <a:pt x="5251" y="30733"/>
                    <a:pt x="5261" y="32090"/>
                    <a:pt x="5271" y="33487"/>
                  </a:cubicBezTo>
                  <a:cubicBezTo>
                    <a:pt x="5268" y="34929"/>
                    <a:pt x="5265" y="36371"/>
                    <a:pt x="5262" y="37857"/>
                  </a:cubicBezTo>
                  <a:cubicBezTo>
                    <a:pt x="5257" y="41861"/>
                    <a:pt x="5268" y="45865"/>
                    <a:pt x="5286" y="49870"/>
                  </a:cubicBezTo>
                  <a:cubicBezTo>
                    <a:pt x="5301" y="54187"/>
                    <a:pt x="5296" y="58505"/>
                    <a:pt x="5293" y="62822"/>
                  </a:cubicBezTo>
                  <a:cubicBezTo>
                    <a:pt x="5291" y="70303"/>
                    <a:pt x="5302" y="77784"/>
                    <a:pt x="5322" y="85265"/>
                  </a:cubicBezTo>
                  <a:cubicBezTo>
                    <a:pt x="5350" y="96081"/>
                    <a:pt x="5359" y="106897"/>
                    <a:pt x="5364" y="117713"/>
                  </a:cubicBezTo>
                  <a:cubicBezTo>
                    <a:pt x="5371" y="135261"/>
                    <a:pt x="5395" y="152809"/>
                    <a:pt x="5427" y="170357"/>
                  </a:cubicBezTo>
                  <a:cubicBezTo>
                    <a:pt x="5459" y="187404"/>
                    <a:pt x="5484" y="204451"/>
                    <a:pt x="5499" y="221499"/>
                  </a:cubicBezTo>
                  <a:cubicBezTo>
                    <a:pt x="5500" y="222549"/>
                    <a:pt x="5501" y="223600"/>
                    <a:pt x="5502" y="224682"/>
                  </a:cubicBezTo>
                  <a:cubicBezTo>
                    <a:pt x="5506" y="229953"/>
                    <a:pt x="5511" y="235223"/>
                    <a:pt x="5515" y="240494"/>
                  </a:cubicBezTo>
                  <a:cubicBezTo>
                    <a:pt x="5551" y="284225"/>
                    <a:pt x="5613" y="327957"/>
                    <a:pt x="5691" y="371689"/>
                  </a:cubicBezTo>
                  <a:cubicBezTo>
                    <a:pt x="4540" y="371305"/>
                    <a:pt x="3389" y="370922"/>
                    <a:pt x="2204" y="370527"/>
                  </a:cubicBezTo>
                  <a:cubicBezTo>
                    <a:pt x="1050" y="367063"/>
                    <a:pt x="894" y="364798"/>
                    <a:pt x="889" y="361183"/>
                  </a:cubicBezTo>
                  <a:cubicBezTo>
                    <a:pt x="885" y="359965"/>
                    <a:pt x="880" y="358747"/>
                    <a:pt x="876" y="357492"/>
                  </a:cubicBezTo>
                  <a:cubicBezTo>
                    <a:pt x="877" y="356150"/>
                    <a:pt x="878" y="354808"/>
                    <a:pt x="879" y="353424"/>
                  </a:cubicBezTo>
                  <a:cubicBezTo>
                    <a:pt x="875" y="352002"/>
                    <a:pt x="872" y="350579"/>
                    <a:pt x="868" y="349114"/>
                  </a:cubicBezTo>
                  <a:cubicBezTo>
                    <a:pt x="860" y="345158"/>
                    <a:pt x="857" y="341202"/>
                    <a:pt x="856" y="337246"/>
                  </a:cubicBezTo>
                  <a:cubicBezTo>
                    <a:pt x="854" y="332982"/>
                    <a:pt x="845" y="328718"/>
                    <a:pt x="837" y="324455"/>
                  </a:cubicBezTo>
                  <a:cubicBezTo>
                    <a:pt x="821" y="315129"/>
                    <a:pt x="814" y="305803"/>
                    <a:pt x="809" y="296477"/>
                  </a:cubicBezTo>
                  <a:cubicBezTo>
                    <a:pt x="806" y="290656"/>
                    <a:pt x="801" y="284835"/>
                    <a:pt x="796" y="279015"/>
                  </a:cubicBezTo>
                  <a:cubicBezTo>
                    <a:pt x="782" y="262904"/>
                    <a:pt x="770" y="246794"/>
                    <a:pt x="766" y="230683"/>
                  </a:cubicBezTo>
                  <a:cubicBezTo>
                    <a:pt x="766" y="229652"/>
                    <a:pt x="765" y="228621"/>
                    <a:pt x="765" y="227558"/>
                  </a:cubicBezTo>
                  <a:cubicBezTo>
                    <a:pt x="765" y="226524"/>
                    <a:pt x="765" y="225490"/>
                    <a:pt x="764" y="224425"/>
                  </a:cubicBezTo>
                  <a:cubicBezTo>
                    <a:pt x="764" y="222330"/>
                    <a:pt x="763" y="220235"/>
                    <a:pt x="763" y="218141"/>
                  </a:cubicBezTo>
                  <a:cubicBezTo>
                    <a:pt x="762" y="217101"/>
                    <a:pt x="762" y="216062"/>
                    <a:pt x="762" y="214992"/>
                  </a:cubicBezTo>
                  <a:cubicBezTo>
                    <a:pt x="757" y="198147"/>
                    <a:pt x="737" y="181303"/>
                    <a:pt x="710" y="164458"/>
                  </a:cubicBezTo>
                  <a:cubicBezTo>
                    <a:pt x="683" y="147172"/>
                    <a:pt x="668" y="129886"/>
                    <a:pt x="667" y="112599"/>
                  </a:cubicBezTo>
                  <a:cubicBezTo>
                    <a:pt x="666" y="102891"/>
                    <a:pt x="659" y="93182"/>
                    <a:pt x="638" y="83473"/>
                  </a:cubicBezTo>
                  <a:cubicBezTo>
                    <a:pt x="620" y="75207"/>
                    <a:pt x="614" y="66941"/>
                    <a:pt x="624" y="58676"/>
                  </a:cubicBezTo>
                  <a:cubicBezTo>
                    <a:pt x="628" y="54457"/>
                    <a:pt x="627" y="50239"/>
                    <a:pt x="611" y="46020"/>
                  </a:cubicBezTo>
                  <a:cubicBezTo>
                    <a:pt x="593" y="41450"/>
                    <a:pt x="603" y="36880"/>
                    <a:pt x="615" y="32309"/>
                  </a:cubicBezTo>
                  <a:cubicBezTo>
                    <a:pt x="605" y="30972"/>
                    <a:pt x="596" y="29635"/>
                    <a:pt x="586" y="28257"/>
                  </a:cubicBezTo>
                  <a:cubicBezTo>
                    <a:pt x="594" y="27033"/>
                    <a:pt x="602" y="25809"/>
                    <a:pt x="610" y="24548"/>
                  </a:cubicBezTo>
                  <a:cubicBezTo>
                    <a:pt x="609" y="23493"/>
                    <a:pt x="608" y="22438"/>
                    <a:pt x="608" y="21351"/>
                  </a:cubicBezTo>
                  <a:cubicBezTo>
                    <a:pt x="1537" y="15031"/>
                    <a:pt x="5745" y="10922"/>
                    <a:pt x="10339" y="6777"/>
                  </a:cubicBezTo>
                  <a:cubicBezTo>
                    <a:pt x="13653" y="4814"/>
                    <a:pt x="16193" y="4133"/>
                    <a:pt x="20025" y="3977"/>
                  </a:cubicBezTo>
                  <a:cubicBezTo>
                    <a:pt x="21553" y="3911"/>
                    <a:pt x="21553" y="3911"/>
                    <a:pt x="23112" y="3843"/>
                  </a:cubicBezTo>
                  <a:cubicBezTo>
                    <a:pt x="24239" y="3808"/>
                    <a:pt x="25365" y="3773"/>
                    <a:pt x="26526" y="3737"/>
                  </a:cubicBezTo>
                  <a:cubicBezTo>
                    <a:pt x="27743" y="3693"/>
                    <a:pt x="28961" y="3649"/>
                    <a:pt x="30216" y="3604"/>
                  </a:cubicBezTo>
                  <a:cubicBezTo>
                    <a:pt x="47789" y="3046"/>
                    <a:pt x="65376" y="3116"/>
                    <a:pt x="82956" y="3121"/>
                  </a:cubicBezTo>
                  <a:close/>
                  <a:moveTo>
                    <a:pt x="177687" y="14912"/>
                  </a:moveTo>
                  <a:cubicBezTo>
                    <a:pt x="177560" y="17026"/>
                    <a:pt x="177514" y="19146"/>
                    <a:pt x="177500" y="21264"/>
                  </a:cubicBezTo>
                  <a:cubicBezTo>
                    <a:pt x="177489" y="22622"/>
                    <a:pt x="177478" y="23979"/>
                    <a:pt x="177466" y="25378"/>
                  </a:cubicBezTo>
                  <a:cubicBezTo>
                    <a:pt x="177461" y="26857"/>
                    <a:pt x="177456" y="28337"/>
                    <a:pt x="177451" y="29861"/>
                  </a:cubicBezTo>
                  <a:cubicBezTo>
                    <a:pt x="177445" y="31370"/>
                    <a:pt x="177438" y="32879"/>
                    <a:pt x="177431" y="34434"/>
                  </a:cubicBezTo>
                  <a:cubicBezTo>
                    <a:pt x="177419" y="37636"/>
                    <a:pt x="177412" y="40837"/>
                    <a:pt x="177408" y="44039"/>
                  </a:cubicBezTo>
                  <a:cubicBezTo>
                    <a:pt x="177402" y="48138"/>
                    <a:pt x="177374" y="52237"/>
                    <a:pt x="177341" y="56337"/>
                  </a:cubicBezTo>
                  <a:cubicBezTo>
                    <a:pt x="177314" y="60246"/>
                    <a:pt x="177312" y="64156"/>
                    <a:pt x="177306" y="68066"/>
                  </a:cubicBezTo>
                  <a:cubicBezTo>
                    <a:pt x="177292" y="69538"/>
                    <a:pt x="177277" y="71010"/>
                    <a:pt x="177263" y="72527"/>
                  </a:cubicBezTo>
                  <a:cubicBezTo>
                    <a:pt x="177266" y="73896"/>
                    <a:pt x="177270" y="75264"/>
                    <a:pt x="177273" y="76675"/>
                  </a:cubicBezTo>
                  <a:cubicBezTo>
                    <a:pt x="177269" y="77879"/>
                    <a:pt x="177265" y="79083"/>
                    <a:pt x="177260" y="80324"/>
                  </a:cubicBezTo>
                  <a:cubicBezTo>
                    <a:pt x="177770" y="84087"/>
                    <a:pt x="178490" y="85455"/>
                    <a:pt x="181174" y="88127"/>
                  </a:cubicBezTo>
                  <a:cubicBezTo>
                    <a:pt x="184535" y="88814"/>
                    <a:pt x="184535" y="88814"/>
                    <a:pt x="188455" y="88678"/>
                  </a:cubicBezTo>
                  <a:cubicBezTo>
                    <a:pt x="189985" y="88682"/>
                    <a:pt x="191514" y="88687"/>
                    <a:pt x="193090" y="88692"/>
                  </a:cubicBezTo>
                  <a:cubicBezTo>
                    <a:pt x="194793" y="88674"/>
                    <a:pt x="196495" y="88655"/>
                    <a:pt x="198197" y="88636"/>
                  </a:cubicBezTo>
                  <a:cubicBezTo>
                    <a:pt x="199989" y="88633"/>
                    <a:pt x="201781" y="88631"/>
                    <a:pt x="203574" y="88632"/>
                  </a:cubicBezTo>
                  <a:cubicBezTo>
                    <a:pt x="207454" y="88629"/>
                    <a:pt x="211335" y="88612"/>
                    <a:pt x="215216" y="88583"/>
                  </a:cubicBezTo>
                  <a:cubicBezTo>
                    <a:pt x="221455" y="88536"/>
                    <a:pt x="227693" y="88522"/>
                    <a:pt x="233933" y="88511"/>
                  </a:cubicBezTo>
                  <a:cubicBezTo>
                    <a:pt x="243923" y="88491"/>
                    <a:pt x="253914" y="88448"/>
                    <a:pt x="263905" y="88396"/>
                  </a:cubicBezTo>
                  <a:cubicBezTo>
                    <a:pt x="282482" y="88299"/>
                    <a:pt x="301060" y="88246"/>
                    <a:pt x="319637" y="88195"/>
                  </a:cubicBezTo>
                  <a:cubicBezTo>
                    <a:pt x="323951" y="88183"/>
                    <a:pt x="328265" y="88170"/>
                    <a:pt x="332578" y="88155"/>
                  </a:cubicBezTo>
                  <a:cubicBezTo>
                    <a:pt x="377026" y="88012"/>
                    <a:pt x="421458" y="88526"/>
                    <a:pt x="465898" y="89289"/>
                  </a:cubicBezTo>
                  <a:cubicBezTo>
                    <a:pt x="461626" y="90713"/>
                    <a:pt x="457667" y="90647"/>
                    <a:pt x="453216" y="90671"/>
                  </a:cubicBezTo>
                  <a:cubicBezTo>
                    <a:pt x="451789" y="90686"/>
                    <a:pt x="451789" y="90686"/>
                    <a:pt x="450333" y="90700"/>
                  </a:cubicBezTo>
                  <a:cubicBezTo>
                    <a:pt x="447116" y="90732"/>
                    <a:pt x="443898" y="90755"/>
                    <a:pt x="440681" y="90778"/>
                  </a:cubicBezTo>
                  <a:cubicBezTo>
                    <a:pt x="438355" y="90798"/>
                    <a:pt x="436029" y="90819"/>
                    <a:pt x="433703" y="90841"/>
                  </a:cubicBezTo>
                  <a:cubicBezTo>
                    <a:pt x="428640" y="90886"/>
                    <a:pt x="423577" y="90928"/>
                    <a:pt x="418514" y="90968"/>
                  </a:cubicBezTo>
                  <a:cubicBezTo>
                    <a:pt x="411794" y="91020"/>
                    <a:pt x="405074" y="91081"/>
                    <a:pt x="398355" y="91144"/>
                  </a:cubicBezTo>
                  <a:cubicBezTo>
                    <a:pt x="366986" y="91438"/>
                    <a:pt x="335618" y="91641"/>
                    <a:pt x="304248" y="91750"/>
                  </a:cubicBezTo>
                  <a:cubicBezTo>
                    <a:pt x="297856" y="91773"/>
                    <a:pt x="291464" y="91800"/>
                    <a:pt x="285072" y="91830"/>
                  </a:cubicBezTo>
                  <a:cubicBezTo>
                    <a:pt x="284174" y="91834"/>
                    <a:pt x="283276" y="91838"/>
                    <a:pt x="282351" y="91842"/>
                  </a:cubicBezTo>
                  <a:cubicBezTo>
                    <a:pt x="278737" y="91859"/>
                    <a:pt x="275124" y="91876"/>
                    <a:pt x="271510" y="91894"/>
                  </a:cubicBezTo>
                  <a:cubicBezTo>
                    <a:pt x="260776" y="91946"/>
                    <a:pt x="250042" y="91984"/>
                    <a:pt x="239307" y="91998"/>
                  </a:cubicBezTo>
                  <a:cubicBezTo>
                    <a:pt x="232515" y="92008"/>
                    <a:pt x="225722" y="92034"/>
                    <a:pt x="218929" y="92073"/>
                  </a:cubicBezTo>
                  <a:cubicBezTo>
                    <a:pt x="214973" y="92095"/>
                    <a:pt x="211018" y="92110"/>
                    <a:pt x="207062" y="92104"/>
                  </a:cubicBezTo>
                  <a:cubicBezTo>
                    <a:pt x="202749" y="92101"/>
                    <a:pt x="198436" y="92127"/>
                    <a:pt x="194123" y="92159"/>
                  </a:cubicBezTo>
                  <a:cubicBezTo>
                    <a:pt x="192851" y="92151"/>
                    <a:pt x="191579" y="92144"/>
                    <a:pt x="190269" y="92136"/>
                  </a:cubicBezTo>
                  <a:cubicBezTo>
                    <a:pt x="189112" y="92150"/>
                    <a:pt x="187956" y="92165"/>
                    <a:pt x="186764" y="92180"/>
                  </a:cubicBezTo>
                  <a:cubicBezTo>
                    <a:pt x="185261" y="92184"/>
                    <a:pt x="185261" y="92184"/>
                    <a:pt x="183727" y="92188"/>
                  </a:cubicBezTo>
                  <a:cubicBezTo>
                    <a:pt x="181014" y="92577"/>
                    <a:pt x="181014" y="92577"/>
                    <a:pt x="179108" y="94811"/>
                  </a:cubicBezTo>
                  <a:cubicBezTo>
                    <a:pt x="177532" y="97710"/>
                    <a:pt x="177254" y="99353"/>
                    <a:pt x="177260" y="102628"/>
                  </a:cubicBezTo>
                  <a:cubicBezTo>
                    <a:pt x="177254" y="103664"/>
                    <a:pt x="177247" y="104700"/>
                    <a:pt x="177241" y="105768"/>
                  </a:cubicBezTo>
                  <a:cubicBezTo>
                    <a:pt x="177251" y="106896"/>
                    <a:pt x="177262" y="108024"/>
                    <a:pt x="177273" y="109186"/>
                  </a:cubicBezTo>
                  <a:cubicBezTo>
                    <a:pt x="177271" y="110381"/>
                    <a:pt x="177268" y="111575"/>
                    <a:pt x="177266" y="112806"/>
                  </a:cubicBezTo>
                  <a:cubicBezTo>
                    <a:pt x="177262" y="116758"/>
                    <a:pt x="177284" y="120709"/>
                    <a:pt x="177306" y="124661"/>
                  </a:cubicBezTo>
                  <a:cubicBezTo>
                    <a:pt x="177310" y="127405"/>
                    <a:pt x="177312" y="130150"/>
                    <a:pt x="177313" y="132894"/>
                  </a:cubicBezTo>
                  <a:cubicBezTo>
                    <a:pt x="177318" y="138646"/>
                    <a:pt x="177335" y="144398"/>
                    <a:pt x="177361" y="150150"/>
                  </a:cubicBezTo>
                  <a:cubicBezTo>
                    <a:pt x="177393" y="157528"/>
                    <a:pt x="177406" y="164907"/>
                    <a:pt x="177411" y="172285"/>
                  </a:cubicBezTo>
                  <a:cubicBezTo>
                    <a:pt x="177416" y="177952"/>
                    <a:pt x="177428" y="183618"/>
                    <a:pt x="177441" y="189285"/>
                  </a:cubicBezTo>
                  <a:cubicBezTo>
                    <a:pt x="177448" y="192006"/>
                    <a:pt x="177454" y="194727"/>
                    <a:pt x="177458" y="197448"/>
                  </a:cubicBezTo>
                  <a:cubicBezTo>
                    <a:pt x="177466" y="201248"/>
                    <a:pt x="177482" y="205048"/>
                    <a:pt x="177500" y="208849"/>
                  </a:cubicBezTo>
                  <a:cubicBezTo>
                    <a:pt x="177501" y="209976"/>
                    <a:pt x="177503" y="211104"/>
                    <a:pt x="177504" y="212266"/>
                  </a:cubicBezTo>
                  <a:cubicBezTo>
                    <a:pt x="177511" y="213302"/>
                    <a:pt x="177517" y="214339"/>
                    <a:pt x="177524" y="215406"/>
                  </a:cubicBezTo>
                  <a:cubicBezTo>
                    <a:pt x="177528" y="216304"/>
                    <a:pt x="177531" y="217202"/>
                    <a:pt x="177535" y="218128"/>
                  </a:cubicBezTo>
                  <a:cubicBezTo>
                    <a:pt x="177689" y="220641"/>
                    <a:pt x="178204" y="222832"/>
                    <a:pt x="178850" y="225259"/>
                  </a:cubicBezTo>
                  <a:cubicBezTo>
                    <a:pt x="178955" y="227242"/>
                    <a:pt x="179001" y="229229"/>
                    <a:pt x="178995" y="231215"/>
                  </a:cubicBezTo>
                  <a:cubicBezTo>
                    <a:pt x="178998" y="232225"/>
                    <a:pt x="179001" y="233235"/>
                    <a:pt x="179004" y="234275"/>
                  </a:cubicBezTo>
                  <a:cubicBezTo>
                    <a:pt x="178850" y="236881"/>
                    <a:pt x="178850" y="236881"/>
                    <a:pt x="177687" y="239205"/>
                  </a:cubicBezTo>
                  <a:cubicBezTo>
                    <a:pt x="177549" y="241043"/>
                    <a:pt x="177482" y="242887"/>
                    <a:pt x="177449" y="244730"/>
                  </a:cubicBezTo>
                  <a:cubicBezTo>
                    <a:pt x="177426" y="245895"/>
                    <a:pt x="177402" y="247060"/>
                    <a:pt x="177379" y="248260"/>
                  </a:cubicBezTo>
                  <a:cubicBezTo>
                    <a:pt x="177349" y="250182"/>
                    <a:pt x="177349" y="250182"/>
                    <a:pt x="177320" y="252143"/>
                  </a:cubicBezTo>
                  <a:cubicBezTo>
                    <a:pt x="177295" y="253486"/>
                    <a:pt x="177271" y="254830"/>
                    <a:pt x="177246" y="256215"/>
                  </a:cubicBezTo>
                  <a:cubicBezTo>
                    <a:pt x="177168" y="260665"/>
                    <a:pt x="177100" y="265115"/>
                    <a:pt x="177034" y="269566"/>
                  </a:cubicBezTo>
                  <a:cubicBezTo>
                    <a:pt x="177010" y="271079"/>
                    <a:pt x="176986" y="272593"/>
                    <a:pt x="176961" y="274152"/>
                  </a:cubicBezTo>
                  <a:cubicBezTo>
                    <a:pt x="176619" y="296144"/>
                    <a:pt x="176382" y="318137"/>
                    <a:pt x="176320" y="340132"/>
                  </a:cubicBezTo>
                  <a:cubicBezTo>
                    <a:pt x="176312" y="343012"/>
                    <a:pt x="176299" y="345891"/>
                    <a:pt x="176283" y="348771"/>
                  </a:cubicBezTo>
                  <a:cubicBezTo>
                    <a:pt x="176263" y="352780"/>
                    <a:pt x="176258" y="356789"/>
                    <a:pt x="176257" y="360798"/>
                  </a:cubicBezTo>
                  <a:cubicBezTo>
                    <a:pt x="176249" y="361992"/>
                    <a:pt x="176241" y="363186"/>
                    <a:pt x="176232" y="364417"/>
                  </a:cubicBezTo>
                  <a:cubicBezTo>
                    <a:pt x="176236" y="365501"/>
                    <a:pt x="176239" y="366584"/>
                    <a:pt x="176243" y="367701"/>
                  </a:cubicBezTo>
                  <a:cubicBezTo>
                    <a:pt x="176241" y="368645"/>
                    <a:pt x="176240" y="369590"/>
                    <a:pt x="176238" y="370562"/>
                  </a:cubicBezTo>
                  <a:cubicBezTo>
                    <a:pt x="176322" y="373123"/>
                    <a:pt x="176322" y="373123"/>
                    <a:pt x="178850" y="375175"/>
                  </a:cubicBezTo>
                  <a:cubicBezTo>
                    <a:pt x="181121" y="375528"/>
                    <a:pt x="181121" y="375528"/>
                    <a:pt x="183766" y="375471"/>
                  </a:cubicBezTo>
                  <a:cubicBezTo>
                    <a:pt x="184803" y="375478"/>
                    <a:pt x="185840" y="375485"/>
                    <a:pt x="186909" y="375492"/>
                  </a:cubicBezTo>
                  <a:cubicBezTo>
                    <a:pt x="188056" y="375487"/>
                    <a:pt x="189203" y="375483"/>
                    <a:pt x="190385" y="375478"/>
                  </a:cubicBezTo>
                  <a:cubicBezTo>
                    <a:pt x="191597" y="375483"/>
                    <a:pt x="192810" y="375487"/>
                    <a:pt x="194060" y="375492"/>
                  </a:cubicBezTo>
                  <a:cubicBezTo>
                    <a:pt x="198150" y="375504"/>
                    <a:pt x="202241" y="375499"/>
                    <a:pt x="206332" y="375495"/>
                  </a:cubicBezTo>
                  <a:cubicBezTo>
                    <a:pt x="209254" y="375500"/>
                    <a:pt x="212176" y="375506"/>
                    <a:pt x="215097" y="375513"/>
                  </a:cubicBezTo>
                  <a:cubicBezTo>
                    <a:pt x="222227" y="375527"/>
                    <a:pt x="229357" y="375530"/>
                    <a:pt x="236486" y="375527"/>
                  </a:cubicBezTo>
                  <a:cubicBezTo>
                    <a:pt x="242281" y="375525"/>
                    <a:pt x="248075" y="375527"/>
                    <a:pt x="253870" y="375532"/>
                  </a:cubicBezTo>
                  <a:cubicBezTo>
                    <a:pt x="255106" y="375533"/>
                    <a:pt x="255106" y="375533"/>
                    <a:pt x="256366" y="375534"/>
                  </a:cubicBezTo>
                  <a:cubicBezTo>
                    <a:pt x="258039" y="375535"/>
                    <a:pt x="259712" y="375537"/>
                    <a:pt x="261386" y="375538"/>
                  </a:cubicBezTo>
                  <a:cubicBezTo>
                    <a:pt x="277091" y="375551"/>
                    <a:pt x="292797" y="375548"/>
                    <a:pt x="308502" y="375541"/>
                  </a:cubicBezTo>
                  <a:cubicBezTo>
                    <a:pt x="322875" y="375535"/>
                    <a:pt x="337247" y="375548"/>
                    <a:pt x="351619" y="375570"/>
                  </a:cubicBezTo>
                  <a:cubicBezTo>
                    <a:pt x="366368" y="375593"/>
                    <a:pt x="381117" y="375602"/>
                    <a:pt x="395866" y="375598"/>
                  </a:cubicBezTo>
                  <a:cubicBezTo>
                    <a:pt x="404150" y="375596"/>
                    <a:pt x="412433" y="375599"/>
                    <a:pt x="420717" y="375615"/>
                  </a:cubicBezTo>
                  <a:cubicBezTo>
                    <a:pt x="428507" y="375630"/>
                    <a:pt x="436297" y="375627"/>
                    <a:pt x="444088" y="375612"/>
                  </a:cubicBezTo>
                  <a:cubicBezTo>
                    <a:pt x="446951" y="375610"/>
                    <a:pt x="449814" y="375613"/>
                    <a:pt x="452676" y="375622"/>
                  </a:cubicBezTo>
                  <a:cubicBezTo>
                    <a:pt x="456578" y="375634"/>
                    <a:pt x="460479" y="375625"/>
                    <a:pt x="464380" y="375610"/>
                  </a:cubicBezTo>
                  <a:cubicBezTo>
                    <a:pt x="465519" y="375619"/>
                    <a:pt x="466658" y="375627"/>
                    <a:pt x="467832" y="375636"/>
                  </a:cubicBezTo>
                  <a:cubicBezTo>
                    <a:pt x="473527" y="375591"/>
                    <a:pt x="477613" y="375516"/>
                    <a:pt x="482168" y="371689"/>
                  </a:cubicBezTo>
                  <a:cubicBezTo>
                    <a:pt x="484533" y="368142"/>
                    <a:pt x="484783" y="367470"/>
                    <a:pt x="484782" y="363488"/>
                  </a:cubicBezTo>
                  <a:cubicBezTo>
                    <a:pt x="484787" y="362526"/>
                    <a:pt x="484793" y="361563"/>
                    <a:pt x="484798" y="360571"/>
                  </a:cubicBezTo>
                  <a:cubicBezTo>
                    <a:pt x="484792" y="359513"/>
                    <a:pt x="484786" y="358456"/>
                    <a:pt x="484780" y="357366"/>
                  </a:cubicBezTo>
                  <a:cubicBezTo>
                    <a:pt x="484784" y="355681"/>
                    <a:pt x="484784" y="355681"/>
                    <a:pt x="484788" y="353961"/>
                  </a:cubicBezTo>
                  <a:cubicBezTo>
                    <a:pt x="484795" y="350179"/>
                    <a:pt x="484785" y="346398"/>
                    <a:pt x="484775" y="342616"/>
                  </a:cubicBezTo>
                  <a:cubicBezTo>
                    <a:pt x="484776" y="339911"/>
                    <a:pt x="484778" y="337206"/>
                    <a:pt x="484782" y="334502"/>
                  </a:cubicBezTo>
                  <a:cubicBezTo>
                    <a:pt x="484787" y="327142"/>
                    <a:pt x="484778" y="319783"/>
                    <a:pt x="484767" y="312424"/>
                  </a:cubicBezTo>
                  <a:cubicBezTo>
                    <a:pt x="484757" y="305511"/>
                    <a:pt x="484758" y="298598"/>
                    <a:pt x="484759" y="291685"/>
                  </a:cubicBezTo>
                  <a:cubicBezTo>
                    <a:pt x="484759" y="277984"/>
                    <a:pt x="484749" y="264284"/>
                    <a:pt x="484732" y="250583"/>
                  </a:cubicBezTo>
                  <a:cubicBezTo>
                    <a:pt x="484715" y="237288"/>
                    <a:pt x="484707" y="223993"/>
                    <a:pt x="484708" y="210697"/>
                  </a:cubicBezTo>
                  <a:cubicBezTo>
                    <a:pt x="484708" y="209470"/>
                    <a:pt x="484708" y="209470"/>
                    <a:pt x="484708" y="208217"/>
                  </a:cubicBezTo>
                  <a:cubicBezTo>
                    <a:pt x="484708" y="206991"/>
                    <a:pt x="484708" y="206991"/>
                    <a:pt x="484708" y="205741"/>
                  </a:cubicBezTo>
                  <a:cubicBezTo>
                    <a:pt x="484709" y="191377"/>
                    <a:pt x="484703" y="177013"/>
                    <a:pt x="484693" y="162649"/>
                  </a:cubicBezTo>
                  <a:cubicBezTo>
                    <a:pt x="484689" y="156529"/>
                    <a:pt x="484687" y="150410"/>
                    <a:pt x="484687" y="144291"/>
                  </a:cubicBezTo>
                  <a:cubicBezTo>
                    <a:pt x="484685" y="137085"/>
                    <a:pt x="484678" y="129880"/>
                    <a:pt x="484667" y="122674"/>
                  </a:cubicBezTo>
                  <a:cubicBezTo>
                    <a:pt x="484663" y="120027"/>
                    <a:pt x="484662" y="117380"/>
                    <a:pt x="484662" y="114732"/>
                  </a:cubicBezTo>
                  <a:cubicBezTo>
                    <a:pt x="484663" y="111124"/>
                    <a:pt x="484656" y="107515"/>
                    <a:pt x="484648" y="103907"/>
                  </a:cubicBezTo>
                  <a:cubicBezTo>
                    <a:pt x="484650" y="102854"/>
                    <a:pt x="484652" y="101802"/>
                    <a:pt x="484654" y="100718"/>
                  </a:cubicBezTo>
                  <a:cubicBezTo>
                    <a:pt x="484635" y="95937"/>
                    <a:pt x="484324" y="91656"/>
                    <a:pt x="483331" y="86964"/>
                  </a:cubicBezTo>
                  <a:cubicBezTo>
                    <a:pt x="483714" y="86197"/>
                    <a:pt x="484098" y="85430"/>
                    <a:pt x="484493" y="84640"/>
                  </a:cubicBezTo>
                  <a:cubicBezTo>
                    <a:pt x="484639" y="82637"/>
                    <a:pt x="484714" y="80628"/>
                    <a:pt x="484754" y="78619"/>
                  </a:cubicBezTo>
                  <a:cubicBezTo>
                    <a:pt x="484780" y="77362"/>
                    <a:pt x="484806" y="76105"/>
                    <a:pt x="484833" y="74810"/>
                  </a:cubicBezTo>
                  <a:cubicBezTo>
                    <a:pt x="484915" y="69053"/>
                    <a:pt x="484982" y="63297"/>
                    <a:pt x="485027" y="57539"/>
                  </a:cubicBezTo>
                  <a:cubicBezTo>
                    <a:pt x="485058" y="54502"/>
                    <a:pt x="485106" y="51466"/>
                    <a:pt x="485170" y="48429"/>
                  </a:cubicBezTo>
                  <a:cubicBezTo>
                    <a:pt x="485262" y="44054"/>
                    <a:pt x="485301" y="39680"/>
                    <a:pt x="485328" y="35304"/>
                  </a:cubicBezTo>
                  <a:cubicBezTo>
                    <a:pt x="485385" y="33271"/>
                    <a:pt x="485385" y="33271"/>
                    <a:pt x="485444" y="31198"/>
                  </a:cubicBezTo>
                  <a:cubicBezTo>
                    <a:pt x="485441" y="29926"/>
                    <a:pt x="485438" y="28655"/>
                    <a:pt x="485435" y="27345"/>
                  </a:cubicBezTo>
                  <a:cubicBezTo>
                    <a:pt x="485449" y="26232"/>
                    <a:pt x="485464" y="25119"/>
                    <a:pt x="485479" y="23972"/>
                  </a:cubicBezTo>
                  <a:cubicBezTo>
                    <a:pt x="483960" y="18968"/>
                    <a:pt x="480808" y="16380"/>
                    <a:pt x="476358" y="13750"/>
                  </a:cubicBezTo>
                  <a:cubicBezTo>
                    <a:pt x="472255" y="12779"/>
                    <a:pt x="468294" y="12831"/>
                    <a:pt x="464093" y="12903"/>
                  </a:cubicBezTo>
                  <a:cubicBezTo>
                    <a:pt x="462261" y="12893"/>
                    <a:pt x="462261" y="12893"/>
                    <a:pt x="460393" y="12883"/>
                  </a:cubicBezTo>
                  <a:cubicBezTo>
                    <a:pt x="456308" y="12868"/>
                    <a:pt x="452226" y="12904"/>
                    <a:pt x="448142" y="12939"/>
                  </a:cubicBezTo>
                  <a:cubicBezTo>
                    <a:pt x="445212" y="12940"/>
                    <a:pt x="442282" y="12937"/>
                    <a:pt x="439351" y="12931"/>
                  </a:cubicBezTo>
                  <a:cubicBezTo>
                    <a:pt x="432224" y="12924"/>
                    <a:pt x="425098" y="12950"/>
                    <a:pt x="417972" y="12991"/>
                  </a:cubicBezTo>
                  <a:cubicBezTo>
                    <a:pt x="409676" y="13036"/>
                    <a:pt x="401380" y="13043"/>
                    <a:pt x="393084" y="13048"/>
                  </a:cubicBezTo>
                  <a:cubicBezTo>
                    <a:pt x="378289" y="13057"/>
                    <a:pt x="363494" y="13099"/>
                    <a:pt x="348699" y="13160"/>
                  </a:cubicBezTo>
                  <a:cubicBezTo>
                    <a:pt x="334332" y="13219"/>
                    <a:pt x="319966" y="13260"/>
                    <a:pt x="305600" y="13279"/>
                  </a:cubicBezTo>
                  <a:cubicBezTo>
                    <a:pt x="304714" y="13280"/>
                    <a:pt x="303828" y="13281"/>
                    <a:pt x="302915" y="13282"/>
                  </a:cubicBezTo>
                  <a:cubicBezTo>
                    <a:pt x="299355" y="13287"/>
                    <a:pt x="295794" y="13292"/>
                    <a:pt x="292234" y="13296"/>
                  </a:cubicBezTo>
                  <a:cubicBezTo>
                    <a:pt x="276900" y="13316"/>
                    <a:pt x="261567" y="13349"/>
                    <a:pt x="246233" y="13385"/>
                  </a:cubicBezTo>
                  <a:cubicBezTo>
                    <a:pt x="243747" y="13391"/>
                    <a:pt x="241261" y="13396"/>
                    <a:pt x="238775" y="13402"/>
                  </a:cubicBezTo>
                  <a:cubicBezTo>
                    <a:pt x="229346" y="13424"/>
                    <a:pt x="219917" y="13452"/>
                    <a:pt x="210487" y="13491"/>
                  </a:cubicBezTo>
                  <a:cubicBezTo>
                    <a:pt x="207624" y="13501"/>
                    <a:pt x="204761" y="13510"/>
                    <a:pt x="201898" y="13517"/>
                  </a:cubicBezTo>
                  <a:cubicBezTo>
                    <a:pt x="198009" y="13527"/>
                    <a:pt x="194119" y="13544"/>
                    <a:pt x="190229" y="13563"/>
                  </a:cubicBezTo>
                  <a:cubicBezTo>
                    <a:pt x="189080" y="13564"/>
                    <a:pt x="187932" y="13566"/>
                    <a:pt x="186748" y="13567"/>
                  </a:cubicBezTo>
                  <a:cubicBezTo>
                    <a:pt x="185198" y="13577"/>
                    <a:pt x="185198" y="13577"/>
                    <a:pt x="183616" y="13587"/>
                  </a:cubicBezTo>
                  <a:cubicBezTo>
                    <a:pt x="182717" y="13590"/>
                    <a:pt x="181818" y="13594"/>
                    <a:pt x="180892" y="13597"/>
                  </a:cubicBezTo>
                  <a:cubicBezTo>
                    <a:pt x="178818" y="13529"/>
                    <a:pt x="178818" y="13529"/>
                    <a:pt x="177687" y="14912"/>
                  </a:cubicBezTo>
                  <a:close/>
                </a:path>
              </a:pathLst>
            </a:custGeom>
            <a:solidFill>
              <a:srgbClr val="17191C"/>
            </a:solidFill>
            <a:ln w="1162" cap="flat">
              <a:noFill/>
              <a:prstDash val="solid"/>
              <a:miter/>
            </a:ln>
          </p:spPr>
          <p:txBody>
            <a:bodyPr/>
            <a:lstStyle/>
            <a:p>
              <a:endParaRPr lang="en-GB"/>
            </a:p>
          </p:txBody>
        </p:sp>
        <p:sp>
          <p:nvSpPr>
            <p:cNvPr id="86" name="Freeform 85">
              <a:extLst>
                <a:ext uri="{FF2B5EF4-FFF2-40B4-BE49-F238E27FC236}">
                  <a16:creationId xmlns:a16="http://schemas.microsoft.com/office/drawing/2014/main" id="{1C302932-E2EC-5538-5D34-D31570127CE8}"/>
                </a:ext>
              </a:extLst>
            </p:cNvPr>
            <p:cNvSpPr/>
            <p:nvPr/>
          </p:nvSpPr>
          <p:spPr>
            <a:xfrm>
              <a:off x="610200" y="3484322"/>
              <a:ext cx="156697" cy="71973"/>
            </a:xfrm>
            <a:custGeom>
              <a:avLst/>
              <a:gdLst>
                <a:gd name="csX0" fmla="*/ 22674 w 156697"/>
                <a:gd name="csY0" fmla="*/ 3127 h 71973"/>
                <a:gd name="csX1" fmla="*/ 27034 w 156697"/>
                <a:gd name="csY1" fmla="*/ 3118 h 71973"/>
                <a:gd name="csX2" fmla="*/ 38825 w 156697"/>
                <a:gd name="csY2" fmla="*/ 3192 h 71973"/>
                <a:gd name="csX3" fmla="*/ 51167 w 156697"/>
                <a:gd name="csY3" fmla="*/ 3237 h 71973"/>
                <a:gd name="csX4" fmla="*/ 71873 w 156697"/>
                <a:gd name="csY4" fmla="*/ 3347 h 71973"/>
                <a:gd name="csX5" fmla="*/ 101109 w 156697"/>
                <a:gd name="csY5" fmla="*/ 3487 h 71973"/>
                <a:gd name="csX6" fmla="*/ 123791 w 156697"/>
                <a:gd name="csY6" fmla="*/ 3578 h 71973"/>
                <a:gd name="csX7" fmla="*/ 126253 w 156697"/>
                <a:gd name="csY7" fmla="*/ 3590 h 71973"/>
                <a:gd name="csX8" fmla="*/ 142375 w 156697"/>
                <a:gd name="csY8" fmla="*/ 3694 h 71973"/>
                <a:gd name="csX9" fmla="*/ 146511 w 156697"/>
                <a:gd name="csY9" fmla="*/ 3715 h 71973"/>
                <a:gd name="csX10" fmla="*/ 150249 w 156697"/>
                <a:gd name="csY10" fmla="*/ 3750 h 71973"/>
                <a:gd name="csX11" fmla="*/ 153516 w 156697"/>
                <a:gd name="csY11" fmla="*/ 3775 h 71973"/>
                <a:gd name="csX12" fmla="*/ 157107 w 156697"/>
                <a:gd name="csY12" fmla="*/ 5099 h 71973"/>
                <a:gd name="csX13" fmla="*/ 157239 w 156697"/>
                <a:gd name="csY13" fmla="*/ 11632 h 71973"/>
                <a:gd name="csX14" fmla="*/ 157238 w 156697"/>
                <a:gd name="csY14" fmla="*/ 15862 h 71973"/>
                <a:gd name="csX15" fmla="*/ 157220 w 156697"/>
                <a:gd name="csY15" fmla="*/ 20466 h 71973"/>
                <a:gd name="csX16" fmla="*/ 157215 w 156697"/>
                <a:gd name="csY16" fmla="*/ 25151 h 71973"/>
                <a:gd name="csX17" fmla="*/ 157187 w 156697"/>
                <a:gd name="csY17" fmla="*/ 37502 h 71973"/>
                <a:gd name="csX18" fmla="*/ 157164 w 156697"/>
                <a:gd name="csY18" fmla="*/ 50098 h 71973"/>
                <a:gd name="csX19" fmla="*/ 157107 w 156697"/>
                <a:gd name="csY19" fmla="*/ 74828 h 71973"/>
                <a:gd name="csX20" fmla="*/ 97738 w 156697"/>
                <a:gd name="csY20" fmla="*/ 74888 h 71973"/>
                <a:gd name="csX21" fmla="*/ 70173 w 156697"/>
                <a:gd name="csY21" fmla="*/ 74915 h 71973"/>
                <a:gd name="csX22" fmla="*/ 46152 w 156697"/>
                <a:gd name="csY22" fmla="*/ 74937 h 71973"/>
                <a:gd name="csX23" fmla="*/ 33429 w 156697"/>
                <a:gd name="csY23" fmla="*/ 74951 h 71973"/>
                <a:gd name="csX24" fmla="*/ 19237 w 156697"/>
                <a:gd name="csY24" fmla="*/ 74960 h 71973"/>
                <a:gd name="csX25" fmla="*/ 14961 w 156697"/>
                <a:gd name="csY25" fmla="*/ 74972 h 71973"/>
                <a:gd name="csX26" fmla="*/ 11065 w 156697"/>
                <a:gd name="csY26" fmla="*/ 74967 h 71973"/>
                <a:gd name="csX27" fmla="*/ 7673 w 156697"/>
                <a:gd name="csY27" fmla="*/ 74971 h 71973"/>
                <a:gd name="csX28" fmla="*/ 1380 w 156697"/>
                <a:gd name="csY28" fmla="*/ 73666 h 71973"/>
                <a:gd name="csX29" fmla="*/ 997 w 156697"/>
                <a:gd name="csY29" fmla="*/ 47236 h 71973"/>
                <a:gd name="csX30" fmla="*/ 854 w 156697"/>
                <a:gd name="csY30" fmla="*/ 38248 h 71973"/>
                <a:gd name="csX31" fmla="*/ 699 w 156697"/>
                <a:gd name="csY31" fmla="*/ 25319 h 71973"/>
                <a:gd name="csX32" fmla="*/ 590 w 156697"/>
                <a:gd name="csY32" fmla="*/ 21268 h 71973"/>
                <a:gd name="csX33" fmla="*/ 588 w 156697"/>
                <a:gd name="csY33" fmla="*/ 17462 h 71973"/>
                <a:gd name="csX34" fmla="*/ 541 w 156697"/>
                <a:gd name="csY34" fmla="*/ 14131 h 71973"/>
                <a:gd name="csX35" fmla="*/ 5950 w 156697"/>
                <a:gd name="csY35" fmla="*/ 5313 h 71973"/>
                <a:gd name="csX36" fmla="*/ 22674 w 156697"/>
                <a:gd name="csY36" fmla="*/ 3127 h 719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156697" h="71973">
                  <a:moveTo>
                    <a:pt x="22674" y="3127"/>
                  </a:moveTo>
                  <a:cubicBezTo>
                    <a:pt x="24113" y="3124"/>
                    <a:pt x="25552" y="3121"/>
                    <a:pt x="27034" y="3118"/>
                  </a:cubicBezTo>
                  <a:cubicBezTo>
                    <a:pt x="30965" y="3117"/>
                    <a:pt x="34894" y="3147"/>
                    <a:pt x="38825" y="3192"/>
                  </a:cubicBezTo>
                  <a:cubicBezTo>
                    <a:pt x="42939" y="3231"/>
                    <a:pt x="47053" y="3232"/>
                    <a:pt x="51167" y="3237"/>
                  </a:cubicBezTo>
                  <a:cubicBezTo>
                    <a:pt x="58070" y="3251"/>
                    <a:pt x="64971" y="3290"/>
                    <a:pt x="71873" y="3347"/>
                  </a:cubicBezTo>
                  <a:cubicBezTo>
                    <a:pt x="81618" y="3428"/>
                    <a:pt x="91363" y="3462"/>
                    <a:pt x="101109" y="3487"/>
                  </a:cubicBezTo>
                  <a:cubicBezTo>
                    <a:pt x="108669" y="3508"/>
                    <a:pt x="116230" y="3543"/>
                    <a:pt x="123791" y="3578"/>
                  </a:cubicBezTo>
                  <a:cubicBezTo>
                    <a:pt x="124603" y="3582"/>
                    <a:pt x="125416" y="3586"/>
                    <a:pt x="126253" y="3590"/>
                  </a:cubicBezTo>
                  <a:cubicBezTo>
                    <a:pt x="131627" y="3615"/>
                    <a:pt x="137001" y="3652"/>
                    <a:pt x="142375" y="3694"/>
                  </a:cubicBezTo>
                  <a:cubicBezTo>
                    <a:pt x="143740" y="3701"/>
                    <a:pt x="145105" y="3708"/>
                    <a:pt x="146511" y="3715"/>
                  </a:cubicBezTo>
                  <a:cubicBezTo>
                    <a:pt x="148361" y="3733"/>
                    <a:pt x="148361" y="3733"/>
                    <a:pt x="150249" y="3750"/>
                  </a:cubicBezTo>
                  <a:cubicBezTo>
                    <a:pt x="151327" y="3758"/>
                    <a:pt x="152405" y="3766"/>
                    <a:pt x="153516" y="3775"/>
                  </a:cubicBezTo>
                  <a:cubicBezTo>
                    <a:pt x="155945" y="3937"/>
                    <a:pt x="155945" y="3937"/>
                    <a:pt x="157107" y="5099"/>
                  </a:cubicBezTo>
                  <a:cubicBezTo>
                    <a:pt x="157216" y="7275"/>
                    <a:pt x="157243" y="9454"/>
                    <a:pt x="157239" y="11632"/>
                  </a:cubicBezTo>
                  <a:cubicBezTo>
                    <a:pt x="157239" y="13028"/>
                    <a:pt x="157239" y="14424"/>
                    <a:pt x="157238" y="15862"/>
                  </a:cubicBezTo>
                  <a:cubicBezTo>
                    <a:pt x="157232" y="17381"/>
                    <a:pt x="157226" y="18901"/>
                    <a:pt x="157220" y="20466"/>
                  </a:cubicBezTo>
                  <a:cubicBezTo>
                    <a:pt x="157218" y="22027"/>
                    <a:pt x="157216" y="23589"/>
                    <a:pt x="157215" y="25151"/>
                  </a:cubicBezTo>
                  <a:cubicBezTo>
                    <a:pt x="157211" y="29268"/>
                    <a:pt x="157199" y="33385"/>
                    <a:pt x="157187" y="37502"/>
                  </a:cubicBezTo>
                  <a:cubicBezTo>
                    <a:pt x="157175" y="41701"/>
                    <a:pt x="157169" y="45900"/>
                    <a:pt x="157164" y="50098"/>
                  </a:cubicBezTo>
                  <a:cubicBezTo>
                    <a:pt x="157151" y="58341"/>
                    <a:pt x="157131" y="66585"/>
                    <a:pt x="157107" y="74828"/>
                  </a:cubicBezTo>
                  <a:cubicBezTo>
                    <a:pt x="137317" y="74855"/>
                    <a:pt x="117528" y="74875"/>
                    <a:pt x="97738" y="74888"/>
                  </a:cubicBezTo>
                  <a:cubicBezTo>
                    <a:pt x="88550" y="74894"/>
                    <a:pt x="79362" y="74902"/>
                    <a:pt x="70173" y="74915"/>
                  </a:cubicBezTo>
                  <a:cubicBezTo>
                    <a:pt x="62166" y="74927"/>
                    <a:pt x="54159" y="74934"/>
                    <a:pt x="46152" y="74937"/>
                  </a:cubicBezTo>
                  <a:cubicBezTo>
                    <a:pt x="41911" y="74939"/>
                    <a:pt x="37670" y="74942"/>
                    <a:pt x="33429" y="74951"/>
                  </a:cubicBezTo>
                  <a:cubicBezTo>
                    <a:pt x="28699" y="74960"/>
                    <a:pt x="23968" y="74960"/>
                    <a:pt x="19237" y="74960"/>
                  </a:cubicBezTo>
                  <a:cubicBezTo>
                    <a:pt x="17826" y="74964"/>
                    <a:pt x="16415" y="74968"/>
                    <a:pt x="14961" y="74972"/>
                  </a:cubicBezTo>
                  <a:cubicBezTo>
                    <a:pt x="13676" y="74971"/>
                    <a:pt x="12390" y="74969"/>
                    <a:pt x="11065" y="74967"/>
                  </a:cubicBezTo>
                  <a:cubicBezTo>
                    <a:pt x="9946" y="74969"/>
                    <a:pt x="8826" y="74970"/>
                    <a:pt x="7673" y="74971"/>
                  </a:cubicBezTo>
                  <a:cubicBezTo>
                    <a:pt x="4866" y="74828"/>
                    <a:pt x="4866" y="74828"/>
                    <a:pt x="1380" y="73666"/>
                  </a:cubicBezTo>
                  <a:cubicBezTo>
                    <a:pt x="1203" y="64856"/>
                    <a:pt x="1081" y="56047"/>
                    <a:pt x="997" y="47236"/>
                  </a:cubicBezTo>
                  <a:cubicBezTo>
                    <a:pt x="962" y="44240"/>
                    <a:pt x="914" y="41244"/>
                    <a:pt x="854" y="38248"/>
                  </a:cubicBezTo>
                  <a:cubicBezTo>
                    <a:pt x="769" y="33938"/>
                    <a:pt x="730" y="29629"/>
                    <a:pt x="699" y="25319"/>
                  </a:cubicBezTo>
                  <a:cubicBezTo>
                    <a:pt x="663" y="23982"/>
                    <a:pt x="627" y="22645"/>
                    <a:pt x="590" y="21268"/>
                  </a:cubicBezTo>
                  <a:cubicBezTo>
                    <a:pt x="589" y="20012"/>
                    <a:pt x="589" y="18756"/>
                    <a:pt x="588" y="17462"/>
                  </a:cubicBezTo>
                  <a:cubicBezTo>
                    <a:pt x="573" y="16363"/>
                    <a:pt x="557" y="15264"/>
                    <a:pt x="541" y="14131"/>
                  </a:cubicBezTo>
                  <a:cubicBezTo>
                    <a:pt x="1575" y="10162"/>
                    <a:pt x="2924" y="8060"/>
                    <a:pt x="5950" y="5313"/>
                  </a:cubicBezTo>
                  <a:cubicBezTo>
                    <a:pt x="11070" y="2381"/>
                    <a:pt x="16935" y="3028"/>
                    <a:pt x="22674" y="3127"/>
                  </a:cubicBezTo>
                  <a:close/>
                </a:path>
              </a:pathLst>
            </a:custGeom>
            <a:solidFill>
              <a:srgbClr val="B3B4B5"/>
            </a:solidFill>
            <a:ln w="1162" cap="flat">
              <a:noFill/>
              <a:prstDash val="solid"/>
              <a:miter/>
            </a:ln>
          </p:spPr>
          <p:txBody>
            <a:bodyPr/>
            <a:lstStyle/>
            <a:p>
              <a:endParaRPr lang="en-GB"/>
            </a:p>
          </p:txBody>
        </p:sp>
        <p:sp>
          <p:nvSpPr>
            <p:cNvPr id="97" name="Freeform 96">
              <a:extLst>
                <a:ext uri="{FF2B5EF4-FFF2-40B4-BE49-F238E27FC236}">
                  <a16:creationId xmlns:a16="http://schemas.microsoft.com/office/drawing/2014/main" id="{C884AE2C-428F-6BE0-98E6-A31FBB427792}"/>
                </a:ext>
              </a:extLst>
            </p:cNvPr>
            <p:cNvSpPr/>
            <p:nvPr/>
          </p:nvSpPr>
          <p:spPr>
            <a:xfrm>
              <a:off x="611483" y="3778993"/>
              <a:ext cx="154413" cy="66117"/>
            </a:xfrm>
            <a:custGeom>
              <a:avLst/>
              <a:gdLst>
                <a:gd name="csX0" fmla="*/ 6198 w 154413"/>
                <a:gd name="csY0" fmla="*/ 3255 h 66117"/>
                <a:gd name="csX1" fmla="*/ 9541 w 154413"/>
                <a:gd name="csY1" fmla="*/ 3261 h 66117"/>
                <a:gd name="csX2" fmla="*/ 13374 w 154413"/>
                <a:gd name="csY2" fmla="*/ 3252 h 66117"/>
                <a:gd name="csX3" fmla="*/ 17596 w 154413"/>
                <a:gd name="csY3" fmla="*/ 3277 h 66117"/>
                <a:gd name="csX4" fmla="*/ 22028 w 154413"/>
                <a:gd name="csY4" fmla="*/ 3276 h 66117"/>
                <a:gd name="csX5" fmla="*/ 34079 w 154413"/>
                <a:gd name="csY5" fmla="*/ 3305 h 66117"/>
                <a:gd name="csX6" fmla="*/ 46665 w 154413"/>
                <a:gd name="csY6" fmla="*/ 3324 h 66117"/>
                <a:gd name="csX7" fmla="*/ 70508 w 154413"/>
                <a:gd name="csY7" fmla="*/ 3374 h 66117"/>
                <a:gd name="csX8" fmla="*/ 97649 w 154413"/>
                <a:gd name="csY8" fmla="*/ 3424 h 66117"/>
                <a:gd name="csX9" fmla="*/ 153487 w 154413"/>
                <a:gd name="csY9" fmla="*/ 3541 h 66117"/>
                <a:gd name="csX10" fmla="*/ 154818 w 154413"/>
                <a:gd name="csY10" fmla="*/ 11640 h 66117"/>
                <a:gd name="csX11" fmla="*/ 154840 w 154413"/>
                <a:gd name="csY11" fmla="*/ 15283 h 66117"/>
                <a:gd name="csX12" fmla="*/ 154844 w 154413"/>
                <a:gd name="csY12" fmla="*/ 19230 h 66117"/>
                <a:gd name="csX13" fmla="*/ 154856 w 154413"/>
                <a:gd name="csY13" fmla="*/ 23268 h 66117"/>
                <a:gd name="csX14" fmla="*/ 154864 w 154413"/>
                <a:gd name="csY14" fmla="*/ 31732 h 66117"/>
                <a:gd name="csX15" fmla="*/ 154910 w 154413"/>
                <a:gd name="csY15" fmla="*/ 44724 h 66117"/>
                <a:gd name="csX16" fmla="*/ 154917 w 154413"/>
                <a:gd name="csY16" fmla="*/ 52932 h 66117"/>
                <a:gd name="csX17" fmla="*/ 154942 w 154413"/>
                <a:gd name="csY17" fmla="*/ 56879 h 66117"/>
                <a:gd name="csX18" fmla="*/ 154931 w 154413"/>
                <a:gd name="csY18" fmla="*/ 60522 h 66117"/>
                <a:gd name="csX19" fmla="*/ 154936 w 154413"/>
                <a:gd name="csY19" fmla="*/ 63738 h 66117"/>
                <a:gd name="csX20" fmla="*/ 152325 w 154413"/>
                <a:gd name="csY20" fmla="*/ 68621 h 66117"/>
                <a:gd name="csX21" fmla="*/ 146569 w 154413"/>
                <a:gd name="csY21" fmla="*/ 68939 h 66117"/>
                <a:gd name="csX22" fmla="*/ 142881 w 154413"/>
                <a:gd name="csY22" fmla="*/ 68975 h 66117"/>
                <a:gd name="csX23" fmla="*/ 138818 w 154413"/>
                <a:gd name="csY23" fmla="*/ 68977 h 66117"/>
                <a:gd name="csX24" fmla="*/ 134551 w 154413"/>
                <a:gd name="csY24" fmla="*/ 69006 h 66117"/>
                <a:gd name="csX25" fmla="*/ 122946 w 154413"/>
                <a:gd name="csY25" fmla="*/ 69048 h 66117"/>
                <a:gd name="csX26" fmla="*/ 115696 w 154413"/>
                <a:gd name="csY26" fmla="*/ 69068 h 66117"/>
                <a:gd name="csX27" fmla="*/ 90403 w 154413"/>
                <a:gd name="csY27" fmla="*/ 69115 h 66117"/>
                <a:gd name="csX28" fmla="*/ 66829 w 154413"/>
                <a:gd name="csY28" fmla="*/ 69203 h 66117"/>
                <a:gd name="csX29" fmla="*/ 46591 w 154413"/>
                <a:gd name="csY29" fmla="*/ 69262 h 66117"/>
                <a:gd name="csX30" fmla="*/ 34503 w 154413"/>
                <a:gd name="csY30" fmla="*/ 69306 h 66117"/>
                <a:gd name="csX31" fmla="*/ 21015 w 154413"/>
                <a:gd name="csY31" fmla="*/ 69317 h 66117"/>
                <a:gd name="csX32" fmla="*/ 16973 w 154413"/>
                <a:gd name="csY32" fmla="*/ 69370 h 66117"/>
                <a:gd name="csX33" fmla="*/ 3323 w 154413"/>
                <a:gd name="csY33" fmla="*/ 66038 h 66117"/>
                <a:gd name="csX34" fmla="*/ 550 w 154413"/>
                <a:gd name="csY34" fmla="*/ 56960 h 66117"/>
                <a:gd name="csX35" fmla="*/ 528 w 154413"/>
                <a:gd name="csY35" fmla="*/ 53529 h 66117"/>
                <a:gd name="csX36" fmla="*/ 597 w 154413"/>
                <a:gd name="csY36" fmla="*/ 49868 h 66117"/>
                <a:gd name="csX37" fmla="*/ 605 w 154413"/>
                <a:gd name="csY37" fmla="*/ 46079 h 66117"/>
                <a:gd name="csX38" fmla="*/ 680 w 154413"/>
                <a:gd name="csY38" fmla="*/ 38170 h 66117"/>
                <a:gd name="csX39" fmla="*/ 758 w 154413"/>
                <a:gd name="csY39" fmla="*/ 26028 h 66117"/>
                <a:gd name="csX40" fmla="*/ 815 w 154413"/>
                <a:gd name="csY40" fmla="*/ 18345 h 66117"/>
                <a:gd name="csX41" fmla="*/ 834 w 154413"/>
                <a:gd name="csY41" fmla="*/ 14662 h 66117"/>
                <a:gd name="csX42" fmla="*/ 890 w 154413"/>
                <a:gd name="csY42" fmla="*/ 11264 h 66117"/>
                <a:gd name="csX43" fmla="*/ 928 w 154413"/>
                <a:gd name="csY43" fmla="*/ 8267 h 66117"/>
                <a:gd name="csX44" fmla="*/ 6198 w 154413"/>
                <a:gd name="csY44" fmla="*/ 3255 h 661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154413" h="66117">
                  <a:moveTo>
                    <a:pt x="6198" y="3255"/>
                  </a:moveTo>
                  <a:cubicBezTo>
                    <a:pt x="7301" y="3257"/>
                    <a:pt x="8405" y="3259"/>
                    <a:pt x="9541" y="3261"/>
                  </a:cubicBezTo>
                  <a:cubicBezTo>
                    <a:pt x="10806" y="3258"/>
                    <a:pt x="12071" y="3255"/>
                    <a:pt x="13374" y="3252"/>
                  </a:cubicBezTo>
                  <a:cubicBezTo>
                    <a:pt x="14767" y="3260"/>
                    <a:pt x="16161" y="3268"/>
                    <a:pt x="17596" y="3277"/>
                  </a:cubicBezTo>
                  <a:cubicBezTo>
                    <a:pt x="19059" y="3277"/>
                    <a:pt x="20521" y="3276"/>
                    <a:pt x="22028" y="3276"/>
                  </a:cubicBezTo>
                  <a:cubicBezTo>
                    <a:pt x="26045" y="3275"/>
                    <a:pt x="30062" y="3289"/>
                    <a:pt x="34079" y="3305"/>
                  </a:cubicBezTo>
                  <a:cubicBezTo>
                    <a:pt x="38274" y="3320"/>
                    <a:pt x="42470" y="3321"/>
                    <a:pt x="46665" y="3324"/>
                  </a:cubicBezTo>
                  <a:cubicBezTo>
                    <a:pt x="54613" y="3331"/>
                    <a:pt x="62560" y="3350"/>
                    <a:pt x="70508" y="3374"/>
                  </a:cubicBezTo>
                  <a:cubicBezTo>
                    <a:pt x="79555" y="3400"/>
                    <a:pt x="88602" y="3412"/>
                    <a:pt x="97649" y="3424"/>
                  </a:cubicBezTo>
                  <a:cubicBezTo>
                    <a:pt x="116261" y="3448"/>
                    <a:pt x="134874" y="3489"/>
                    <a:pt x="153487" y="3541"/>
                  </a:cubicBezTo>
                  <a:cubicBezTo>
                    <a:pt x="154934" y="6436"/>
                    <a:pt x="154804" y="8400"/>
                    <a:pt x="154818" y="11640"/>
                  </a:cubicBezTo>
                  <a:cubicBezTo>
                    <a:pt x="154825" y="12842"/>
                    <a:pt x="154832" y="14044"/>
                    <a:pt x="154840" y="15283"/>
                  </a:cubicBezTo>
                  <a:cubicBezTo>
                    <a:pt x="154842" y="17237"/>
                    <a:pt x="154842" y="17237"/>
                    <a:pt x="154844" y="19230"/>
                  </a:cubicBezTo>
                  <a:cubicBezTo>
                    <a:pt x="154848" y="20562"/>
                    <a:pt x="154852" y="21895"/>
                    <a:pt x="154856" y="23268"/>
                  </a:cubicBezTo>
                  <a:cubicBezTo>
                    <a:pt x="154862" y="26089"/>
                    <a:pt x="154864" y="28911"/>
                    <a:pt x="154864" y="31732"/>
                  </a:cubicBezTo>
                  <a:cubicBezTo>
                    <a:pt x="154867" y="36063"/>
                    <a:pt x="154888" y="40393"/>
                    <a:pt x="154910" y="44724"/>
                  </a:cubicBezTo>
                  <a:cubicBezTo>
                    <a:pt x="154913" y="47460"/>
                    <a:pt x="154916" y="50196"/>
                    <a:pt x="154917" y="52932"/>
                  </a:cubicBezTo>
                  <a:cubicBezTo>
                    <a:pt x="154925" y="54235"/>
                    <a:pt x="154933" y="55537"/>
                    <a:pt x="154942" y="56879"/>
                  </a:cubicBezTo>
                  <a:cubicBezTo>
                    <a:pt x="154938" y="58081"/>
                    <a:pt x="154935" y="59284"/>
                    <a:pt x="154931" y="60522"/>
                  </a:cubicBezTo>
                  <a:cubicBezTo>
                    <a:pt x="154933" y="61584"/>
                    <a:pt x="154934" y="62645"/>
                    <a:pt x="154936" y="63738"/>
                  </a:cubicBezTo>
                  <a:cubicBezTo>
                    <a:pt x="154649" y="66297"/>
                    <a:pt x="154649" y="66297"/>
                    <a:pt x="152325" y="68621"/>
                  </a:cubicBezTo>
                  <a:cubicBezTo>
                    <a:pt x="149786" y="68923"/>
                    <a:pt x="149786" y="68923"/>
                    <a:pt x="146569" y="68939"/>
                  </a:cubicBezTo>
                  <a:cubicBezTo>
                    <a:pt x="145352" y="68951"/>
                    <a:pt x="144135" y="68963"/>
                    <a:pt x="142881" y="68975"/>
                  </a:cubicBezTo>
                  <a:cubicBezTo>
                    <a:pt x="141540" y="68975"/>
                    <a:pt x="140199" y="68976"/>
                    <a:pt x="138818" y="68977"/>
                  </a:cubicBezTo>
                  <a:cubicBezTo>
                    <a:pt x="136706" y="68991"/>
                    <a:pt x="136706" y="68991"/>
                    <a:pt x="134551" y="69006"/>
                  </a:cubicBezTo>
                  <a:cubicBezTo>
                    <a:pt x="130683" y="69029"/>
                    <a:pt x="126815" y="69042"/>
                    <a:pt x="122946" y="69048"/>
                  </a:cubicBezTo>
                  <a:cubicBezTo>
                    <a:pt x="120530" y="69052"/>
                    <a:pt x="118113" y="69059"/>
                    <a:pt x="115696" y="69068"/>
                  </a:cubicBezTo>
                  <a:cubicBezTo>
                    <a:pt x="107265" y="69096"/>
                    <a:pt x="98834" y="69111"/>
                    <a:pt x="90403" y="69115"/>
                  </a:cubicBezTo>
                  <a:cubicBezTo>
                    <a:pt x="82545" y="69120"/>
                    <a:pt x="74687" y="69154"/>
                    <a:pt x="66829" y="69203"/>
                  </a:cubicBezTo>
                  <a:cubicBezTo>
                    <a:pt x="60083" y="69243"/>
                    <a:pt x="53337" y="69261"/>
                    <a:pt x="46591" y="69262"/>
                  </a:cubicBezTo>
                  <a:cubicBezTo>
                    <a:pt x="42561" y="69263"/>
                    <a:pt x="38533" y="69273"/>
                    <a:pt x="34503" y="69306"/>
                  </a:cubicBezTo>
                  <a:cubicBezTo>
                    <a:pt x="30007" y="69342"/>
                    <a:pt x="25511" y="69332"/>
                    <a:pt x="21015" y="69317"/>
                  </a:cubicBezTo>
                  <a:cubicBezTo>
                    <a:pt x="19681" y="69335"/>
                    <a:pt x="18347" y="69352"/>
                    <a:pt x="16973" y="69370"/>
                  </a:cubicBezTo>
                  <a:cubicBezTo>
                    <a:pt x="8020" y="69287"/>
                    <a:pt x="8020" y="69287"/>
                    <a:pt x="3323" y="66038"/>
                  </a:cubicBezTo>
                  <a:cubicBezTo>
                    <a:pt x="1116" y="62608"/>
                    <a:pt x="526" y="60985"/>
                    <a:pt x="550" y="56960"/>
                  </a:cubicBezTo>
                  <a:cubicBezTo>
                    <a:pt x="543" y="55828"/>
                    <a:pt x="536" y="54696"/>
                    <a:pt x="528" y="53529"/>
                  </a:cubicBezTo>
                  <a:cubicBezTo>
                    <a:pt x="551" y="52321"/>
                    <a:pt x="574" y="51113"/>
                    <a:pt x="597" y="49868"/>
                  </a:cubicBezTo>
                  <a:cubicBezTo>
                    <a:pt x="600" y="48617"/>
                    <a:pt x="602" y="47367"/>
                    <a:pt x="605" y="46079"/>
                  </a:cubicBezTo>
                  <a:cubicBezTo>
                    <a:pt x="617" y="43443"/>
                    <a:pt x="642" y="40806"/>
                    <a:pt x="680" y="38170"/>
                  </a:cubicBezTo>
                  <a:cubicBezTo>
                    <a:pt x="738" y="34122"/>
                    <a:pt x="752" y="30076"/>
                    <a:pt x="758" y="26028"/>
                  </a:cubicBezTo>
                  <a:cubicBezTo>
                    <a:pt x="775" y="23467"/>
                    <a:pt x="793" y="20906"/>
                    <a:pt x="815" y="18345"/>
                  </a:cubicBezTo>
                  <a:cubicBezTo>
                    <a:pt x="821" y="17129"/>
                    <a:pt x="827" y="15914"/>
                    <a:pt x="834" y="14662"/>
                  </a:cubicBezTo>
                  <a:cubicBezTo>
                    <a:pt x="852" y="13541"/>
                    <a:pt x="871" y="12419"/>
                    <a:pt x="890" y="11264"/>
                  </a:cubicBezTo>
                  <a:cubicBezTo>
                    <a:pt x="903" y="10275"/>
                    <a:pt x="915" y="9286"/>
                    <a:pt x="928" y="8267"/>
                  </a:cubicBezTo>
                  <a:cubicBezTo>
                    <a:pt x="1403" y="4684"/>
                    <a:pt x="2644" y="3642"/>
                    <a:pt x="6198" y="3255"/>
                  </a:cubicBezTo>
                  <a:close/>
                </a:path>
              </a:pathLst>
            </a:custGeom>
            <a:solidFill>
              <a:srgbClr val="F7F7F7"/>
            </a:solidFill>
            <a:ln w="1162" cap="flat">
              <a:noFill/>
              <a:prstDash val="solid"/>
              <a:miter/>
            </a:ln>
          </p:spPr>
          <p:txBody>
            <a:bodyPr/>
            <a:lstStyle/>
            <a:p>
              <a:endParaRPr lang="en-GB"/>
            </a:p>
          </p:txBody>
        </p:sp>
        <p:sp>
          <p:nvSpPr>
            <p:cNvPr id="99" name="Freeform 98">
              <a:extLst>
                <a:ext uri="{FF2B5EF4-FFF2-40B4-BE49-F238E27FC236}">
                  <a16:creationId xmlns:a16="http://schemas.microsoft.com/office/drawing/2014/main" id="{4666AFBC-53E4-181B-4D7F-5CDF473E8FB8}"/>
                </a:ext>
              </a:extLst>
            </p:cNvPr>
            <p:cNvSpPr/>
            <p:nvPr/>
          </p:nvSpPr>
          <p:spPr>
            <a:xfrm>
              <a:off x="780418" y="3778980"/>
              <a:ext cx="150370" cy="65526"/>
            </a:xfrm>
            <a:custGeom>
              <a:avLst/>
              <a:gdLst>
                <a:gd name="csX0" fmla="*/ 5860 w 150370"/>
                <a:gd name="csY0" fmla="*/ 3265 h 65526"/>
                <a:gd name="csX1" fmla="*/ 9121 w 150370"/>
                <a:gd name="csY1" fmla="*/ 3267 h 65526"/>
                <a:gd name="csX2" fmla="*/ 12860 w 150370"/>
                <a:gd name="csY2" fmla="*/ 3252 h 65526"/>
                <a:gd name="csX3" fmla="*/ 16978 w 150370"/>
                <a:gd name="csY3" fmla="*/ 3272 h 65526"/>
                <a:gd name="csX4" fmla="*/ 21301 w 150370"/>
                <a:gd name="csY4" fmla="*/ 3265 h 65526"/>
                <a:gd name="csX5" fmla="*/ 33056 w 150370"/>
                <a:gd name="csY5" fmla="*/ 3280 h 65526"/>
                <a:gd name="csX6" fmla="*/ 45339 w 150370"/>
                <a:gd name="csY6" fmla="*/ 3288 h 65526"/>
                <a:gd name="csX7" fmla="*/ 65964 w 150370"/>
                <a:gd name="csY7" fmla="*/ 3315 h 65526"/>
                <a:gd name="csX8" fmla="*/ 89840 w 150370"/>
                <a:gd name="csY8" fmla="*/ 3338 h 65526"/>
                <a:gd name="csX9" fmla="*/ 112774 w 150370"/>
                <a:gd name="csY9" fmla="*/ 3353 h 65526"/>
                <a:gd name="csX10" fmla="*/ 122550 w 150370"/>
                <a:gd name="csY10" fmla="*/ 3360 h 65526"/>
                <a:gd name="csX11" fmla="*/ 136184 w 150370"/>
                <a:gd name="csY11" fmla="*/ 3385 h 65526"/>
                <a:gd name="csX12" fmla="*/ 140309 w 150370"/>
                <a:gd name="csY12" fmla="*/ 3383 h 65526"/>
                <a:gd name="csX13" fmla="*/ 144037 w 150370"/>
                <a:gd name="csY13" fmla="*/ 3398 h 65526"/>
                <a:gd name="csX14" fmla="*/ 147297 w 150370"/>
                <a:gd name="csY14" fmla="*/ 3404 h 65526"/>
                <a:gd name="csX15" fmla="*/ 150883 w 150370"/>
                <a:gd name="csY15" fmla="*/ 4716 h 65526"/>
                <a:gd name="csX16" fmla="*/ 151033 w 150370"/>
                <a:gd name="csY16" fmla="*/ 10465 h 65526"/>
                <a:gd name="csX17" fmla="*/ 151044 w 150370"/>
                <a:gd name="csY17" fmla="*/ 14179 h 65526"/>
                <a:gd name="csX18" fmla="*/ 151037 w 150370"/>
                <a:gd name="csY18" fmla="*/ 18221 h 65526"/>
                <a:gd name="csX19" fmla="*/ 151040 w 150370"/>
                <a:gd name="csY19" fmla="*/ 22342 h 65526"/>
                <a:gd name="csX20" fmla="*/ 151034 w 150370"/>
                <a:gd name="csY20" fmla="*/ 30992 h 65526"/>
                <a:gd name="csX21" fmla="*/ 151041 w 150370"/>
                <a:gd name="csY21" fmla="*/ 44267 h 65526"/>
                <a:gd name="csX22" fmla="*/ 151037 w 150370"/>
                <a:gd name="csY22" fmla="*/ 52650 h 65526"/>
                <a:gd name="csX23" fmla="*/ 151044 w 150370"/>
                <a:gd name="csY23" fmla="*/ 56685 h 65526"/>
                <a:gd name="csX24" fmla="*/ 151033 w 150370"/>
                <a:gd name="csY24" fmla="*/ 60410 h 65526"/>
                <a:gd name="csX25" fmla="*/ 151030 w 150370"/>
                <a:gd name="csY25" fmla="*/ 63699 h 65526"/>
                <a:gd name="csX26" fmla="*/ 149720 w 150370"/>
                <a:gd name="csY26" fmla="*/ 68634 h 65526"/>
                <a:gd name="csX27" fmla="*/ 92050 w 150370"/>
                <a:gd name="csY27" fmla="*/ 68694 h 65526"/>
                <a:gd name="csX28" fmla="*/ 65274 w 150370"/>
                <a:gd name="csY28" fmla="*/ 68721 h 65526"/>
                <a:gd name="csX29" fmla="*/ 41945 w 150370"/>
                <a:gd name="csY29" fmla="*/ 68743 h 65526"/>
                <a:gd name="csX30" fmla="*/ 29585 w 150370"/>
                <a:gd name="csY30" fmla="*/ 68757 h 65526"/>
                <a:gd name="csX31" fmla="*/ 15809 w 150370"/>
                <a:gd name="csY31" fmla="*/ 68766 h 65526"/>
                <a:gd name="csX32" fmla="*/ 11639 w 150370"/>
                <a:gd name="csY32" fmla="*/ 68778 h 65526"/>
                <a:gd name="csX33" fmla="*/ 7871 w 150370"/>
                <a:gd name="csY33" fmla="*/ 68774 h 65526"/>
                <a:gd name="csX34" fmla="*/ 4576 w 150370"/>
                <a:gd name="csY34" fmla="*/ 68777 h 65526"/>
                <a:gd name="csX35" fmla="*/ 966 w 150370"/>
                <a:gd name="csY35" fmla="*/ 67472 h 65526"/>
                <a:gd name="csX36" fmla="*/ 798 w 150370"/>
                <a:gd name="csY36" fmla="*/ 61722 h 65526"/>
                <a:gd name="csX37" fmla="*/ 775 w 150370"/>
                <a:gd name="csY37" fmla="*/ 58009 h 65526"/>
                <a:gd name="csX38" fmla="*/ 771 w 150370"/>
                <a:gd name="csY38" fmla="*/ 53966 h 65526"/>
                <a:gd name="csX39" fmla="*/ 759 w 150370"/>
                <a:gd name="csY39" fmla="*/ 49845 h 65526"/>
                <a:gd name="csX40" fmla="*/ 751 w 150370"/>
                <a:gd name="csY40" fmla="*/ 41196 h 65526"/>
                <a:gd name="csX41" fmla="*/ 705 w 150370"/>
                <a:gd name="csY41" fmla="*/ 27920 h 65526"/>
                <a:gd name="csX42" fmla="*/ 699 w 150370"/>
                <a:gd name="csY42" fmla="*/ 19538 h 65526"/>
                <a:gd name="csX43" fmla="*/ 673 w 150370"/>
                <a:gd name="csY43" fmla="*/ 15503 h 65526"/>
                <a:gd name="csX44" fmla="*/ 684 w 150370"/>
                <a:gd name="csY44" fmla="*/ 11778 h 65526"/>
                <a:gd name="csX45" fmla="*/ 679 w 150370"/>
                <a:gd name="csY45" fmla="*/ 8488 h 65526"/>
                <a:gd name="csX46" fmla="*/ 5860 w 150370"/>
                <a:gd name="csY46" fmla="*/ 3265 h 655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150370" h="65526">
                  <a:moveTo>
                    <a:pt x="5860" y="3265"/>
                  </a:moveTo>
                  <a:cubicBezTo>
                    <a:pt x="6936" y="3265"/>
                    <a:pt x="8013" y="3266"/>
                    <a:pt x="9121" y="3267"/>
                  </a:cubicBezTo>
                  <a:cubicBezTo>
                    <a:pt x="10355" y="3262"/>
                    <a:pt x="11589" y="3257"/>
                    <a:pt x="12860" y="3252"/>
                  </a:cubicBezTo>
                  <a:cubicBezTo>
                    <a:pt x="14219" y="3258"/>
                    <a:pt x="15578" y="3265"/>
                    <a:pt x="16978" y="3272"/>
                  </a:cubicBezTo>
                  <a:cubicBezTo>
                    <a:pt x="19118" y="3268"/>
                    <a:pt x="19118" y="3268"/>
                    <a:pt x="21301" y="3265"/>
                  </a:cubicBezTo>
                  <a:cubicBezTo>
                    <a:pt x="25220" y="3261"/>
                    <a:pt x="29138" y="3268"/>
                    <a:pt x="33056" y="3280"/>
                  </a:cubicBezTo>
                  <a:cubicBezTo>
                    <a:pt x="37151" y="3290"/>
                    <a:pt x="41245" y="3288"/>
                    <a:pt x="45339" y="3288"/>
                  </a:cubicBezTo>
                  <a:cubicBezTo>
                    <a:pt x="52214" y="3289"/>
                    <a:pt x="59089" y="3299"/>
                    <a:pt x="65964" y="3315"/>
                  </a:cubicBezTo>
                  <a:cubicBezTo>
                    <a:pt x="73922" y="3333"/>
                    <a:pt x="81881" y="3339"/>
                    <a:pt x="89840" y="3338"/>
                  </a:cubicBezTo>
                  <a:cubicBezTo>
                    <a:pt x="97484" y="3338"/>
                    <a:pt x="105129" y="3343"/>
                    <a:pt x="112774" y="3353"/>
                  </a:cubicBezTo>
                  <a:cubicBezTo>
                    <a:pt x="116033" y="3357"/>
                    <a:pt x="119291" y="3359"/>
                    <a:pt x="122550" y="3360"/>
                  </a:cubicBezTo>
                  <a:cubicBezTo>
                    <a:pt x="127095" y="3361"/>
                    <a:pt x="131639" y="3373"/>
                    <a:pt x="136184" y="3385"/>
                  </a:cubicBezTo>
                  <a:cubicBezTo>
                    <a:pt x="137545" y="3385"/>
                    <a:pt x="138906" y="3384"/>
                    <a:pt x="140309" y="3383"/>
                  </a:cubicBezTo>
                  <a:cubicBezTo>
                    <a:pt x="142155" y="3391"/>
                    <a:pt x="142155" y="3391"/>
                    <a:pt x="144037" y="3398"/>
                  </a:cubicBezTo>
                  <a:cubicBezTo>
                    <a:pt x="145651" y="3401"/>
                    <a:pt x="145651" y="3401"/>
                    <a:pt x="147297" y="3404"/>
                  </a:cubicBezTo>
                  <a:cubicBezTo>
                    <a:pt x="149720" y="3554"/>
                    <a:pt x="149720" y="3554"/>
                    <a:pt x="150883" y="4716"/>
                  </a:cubicBezTo>
                  <a:cubicBezTo>
                    <a:pt x="150997" y="6630"/>
                    <a:pt x="151031" y="8548"/>
                    <a:pt x="151033" y="10465"/>
                  </a:cubicBezTo>
                  <a:cubicBezTo>
                    <a:pt x="151037" y="11691"/>
                    <a:pt x="151040" y="12916"/>
                    <a:pt x="151044" y="14179"/>
                  </a:cubicBezTo>
                  <a:cubicBezTo>
                    <a:pt x="151041" y="16180"/>
                    <a:pt x="151041" y="16180"/>
                    <a:pt x="151037" y="18221"/>
                  </a:cubicBezTo>
                  <a:cubicBezTo>
                    <a:pt x="151038" y="19581"/>
                    <a:pt x="151039" y="20941"/>
                    <a:pt x="151040" y="22342"/>
                  </a:cubicBezTo>
                  <a:cubicBezTo>
                    <a:pt x="151041" y="25226"/>
                    <a:pt x="151039" y="28109"/>
                    <a:pt x="151034" y="30992"/>
                  </a:cubicBezTo>
                  <a:cubicBezTo>
                    <a:pt x="151028" y="35417"/>
                    <a:pt x="151034" y="39842"/>
                    <a:pt x="151041" y="44267"/>
                  </a:cubicBezTo>
                  <a:cubicBezTo>
                    <a:pt x="151041" y="47062"/>
                    <a:pt x="151039" y="49856"/>
                    <a:pt x="151037" y="52650"/>
                  </a:cubicBezTo>
                  <a:cubicBezTo>
                    <a:pt x="151039" y="53981"/>
                    <a:pt x="151042" y="55313"/>
                    <a:pt x="151044" y="56685"/>
                  </a:cubicBezTo>
                  <a:cubicBezTo>
                    <a:pt x="151039" y="58529"/>
                    <a:pt x="151039" y="58529"/>
                    <a:pt x="151033" y="60410"/>
                  </a:cubicBezTo>
                  <a:cubicBezTo>
                    <a:pt x="151032" y="61495"/>
                    <a:pt x="151031" y="62581"/>
                    <a:pt x="151030" y="63699"/>
                  </a:cubicBezTo>
                  <a:cubicBezTo>
                    <a:pt x="150883" y="66309"/>
                    <a:pt x="150883" y="66309"/>
                    <a:pt x="149720" y="68634"/>
                  </a:cubicBezTo>
                  <a:cubicBezTo>
                    <a:pt x="130497" y="68661"/>
                    <a:pt x="111273" y="68681"/>
                    <a:pt x="92050" y="68694"/>
                  </a:cubicBezTo>
                  <a:cubicBezTo>
                    <a:pt x="83125" y="68700"/>
                    <a:pt x="74199" y="68708"/>
                    <a:pt x="65274" y="68721"/>
                  </a:cubicBezTo>
                  <a:cubicBezTo>
                    <a:pt x="57498" y="68733"/>
                    <a:pt x="49721" y="68741"/>
                    <a:pt x="41945" y="68743"/>
                  </a:cubicBezTo>
                  <a:cubicBezTo>
                    <a:pt x="37825" y="68745"/>
                    <a:pt x="33705" y="68748"/>
                    <a:pt x="29585" y="68757"/>
                  </a:cubicBezTo>
                  <a:cubicBezTo>
                    <a:pt x="24993" y="68766"/>
                    <a:pt x="20401" y="68766"/>
                    <a:pt x="15809" y="68766"/>
                  </a:cubicBezTo>
                  <a:cubicBezTo>
                    <a:pt x="14433" y="68770"/>
                    <a:pt x="13057" y="68774"/>
                    <a:pt x="11639" y="68778"/>
                  </a:cubicBezTo>
                  <a:cubicBezTo>
                    <a:pt x="10396" y="68777"/>
                    <a:pt x="9153" y="68775"/>
                    <a:pt x="7871" y="68774"/>
                  </a:cubicBezTo>
                  <a:cubicBezTo>
                    <a:pt x="6240" y="68775"/>
                    <a:pt x="6240" y="68775"/>
                    <a:pt x="4576" y="68777"/>
                  </a:cubicBezTo>
                  <a:cubicBezTo>
                    <a:pt x="2128" y="68634"/>
                    <a:pt x="2128" y="68634"/>
                    <a:pt x="966" y="67472"/>
                  </a:cubicBezTo>
                  <a:cubicBezTo>
                    <a:pt x="846" y="65558"/>
                    <a:pt x="805" y="63640"/>
                    <a:pt x="798" y="61722"/>
                  </a:cubicBezTo>
                  <a:cubicBezTo>
                    <a:pt x="790" y="60497"/>
                    <a:pt x="783" y="59271"/>
                    <a:pt x="775" y="58009"/>
                  </a:cubicBezTo>
                  <a:cubicBezTo>
                    <a:pt x="774" y="56675"/>
                    <a:pt x="772" y="55341"/>
                    <a:pt x="771" y="53966"/>
                  </a:cubicBezTo>
                  <a:cubicBezTo>
                    <a:pt x="767" y="52606"/>
                    <a:pt x="763" y="51246"/>
                    <a:pt x="759" y="49845"/>
                  </a:cubicBezTo>
                  <a:cubicBezTo>
                    <a:pt x="754" y="46962"/>
                    <a:pt x="751" y="44079"/>
                    <a:pt x="751" y="41196"/>
                  </a:cubicBezTo>
                  <a:cubicBezTo>
                    <a:pt x="748" y="36771"/>
                    <a:pt x="727" y="32346"/>
                    <a:pt x="705" y="27920"/>
                  </a:cubicBezTo>
                  <a:cubicBezTo>
                    <a:pt x="702" y="25126"/>
                    <a:pt x="700" y="22332"/>
                    <a:pt x="699" y="19538"/>
                  </a:cubicBezTo>
                  <a:cubicBezTo>
                    <a:pt x="690" y="18206"/>
                    <a:pt x="682" y="16875"/>
                    <a:pt x="673" y="15503"/>
                  </a:cubicBezTo>
                  <a:cubicBezTo>
                    <a:pt x="677" y="14273"/>
                    <a:pt x="680" y="13044"/>
                    <a:pt x="684" y="11778"/>
                  </a:cubicBezTo>
                  <a:cubicBezTo>
                    <a:pt x="682" y="10692"/>
                    <a:pt x="681" y="9607"/>
                    <a:pt x="679" y="8488"/>
                  </a:cubicBezTo>
                  <a:cubicBezTo>
                    <a:pt x="1082" y="4825"/>
                    <a:pt x="2190" y="3678"/>
                    <a:pt x="5860" y="3265"/>
                  </a:cubicBezTo>
                  <a:close/>
                </a:path>
              </a:pathLst>
            </a:custGeom>
            <a:solidFill>
              <a:srgbClr val="FBFBFB"/>
            </a:solidFill>
            <a:ln w="1162" cap="flat">
              <a:noFill/>
              <a:prstDash val="solid"/>
              <a:miter/>
            </a:ln>
          </p:spPr>
          <p:txBody>
            <a:bodyPr/>
            <a:lstStyle/>
            <a:p>
              <a:endParaRPr lang="en-GB"/>
            </a:p>
          </p:txBody>
        </p:sp>
        <p:sp>
          <p:nvSpPr>
            <p:cNvPr id="108" name="Freeform 107">
              <a:extLst>
                <a:ext uri="{FF2B5EF4-FFF2-40B4-BE49-F238E27FC236}">
                  <a16:creationId xmlns:a16="http://schemas.microsoft.com/office/drawing/2014/main" id="{F75C861D-1881-EDA3-5CE7-A3654EC7E85B}"/>
                </a:ext>
              </a:extLst>
            </p:cNvPr>
            <p:cNvSpPr/>
            <p:nvPr/>
          </p:nvSpPr>
          <p:spPr>
            <a:xfrm>
              <a:off x="940763" y="3778980"/>
              <a:ext cx="143833" cy="65099"/>
            </a:xfrm>
            <a:custGeom>
              <a:avLst/>
              <a:gdLst>
                <a:gd name="csX0" fmla="*/ 5919 w 143833"/>
                <a:gd name="csY0" fmla="*/ 3265 h 65099"/>
                <a:gd name="csX1" fmla="*/ 9024 w 143833"/>
                <a:gd name="csY1" fmla="*/ 3267 h 65099"/>
                <a:gd name="csX2" fmla="*/ 12585 w 143833"/>
                <a:gd name="csY2" fmla="*/ 3252 h 65099"/>
                <a:gd name="csX3" fmla="*/ 16505 w 143833"/>
                <a:gd name="csY3" fmla="*/ 3272 h 65099"/>
                <a:gd name="csX4" fmla="*/ 20623 w 143833"/>
                <a:gd name="csY4" fmla="*/ 3265 h 65099"/>
                <a:gd name="csX5" fmla="*/ 31816 w 143833"/>
                <a:gd name="csY5" fmla="*/ 3280 h 65099"/>
                <a:gd name="csX6" fmla="*/ 43512 w 143833"/>
                <a:gd name="csY6" fmla="*/ 3288 h 65099"/>
                <a:gd name="csX7" fmla="*/ 63152 w 143833"/>
                <a:gd name="csY7" fmla="*/ 3315 h 65099"/>
                <a:gd name="csX8" fmla="*/ 85888 w 143833"/>
                <a:gd name="csY8" fmla="*/ 3338 h 65099"/>
                <a:gd name="csX9" fmla="*/ 107727 w 143833"/>
                <a:gd name="csY9" fmla="*/ 3353 h 65099"/>
                <a:gd name="csX10" fmla="*/ 117037 w 143833"/>
                <a:gd name="csY10" fmla="*/ 3360 h 65099"/>
                <a:gd name="csX11" fmla="*/ 130019 w 143833"/>
                <a:gd name="csY11" fmla="*/ 3385 h 65099"/>
                <a:gd name="csX12" fmla="*/ 133946 w 143833"/>
                <a:gd name="csY12" fmla="*/ 3383 h 65099"/>
                <a:gd name="csX13" fmla="*/ 137497 w 143833"/>
                <a:gd name="csY13" fmla="*/ 3398 h 65099"/>
                <a:gd name="csX14" fmla="*/ 140601 w 143833"/>
                <a:gd name="csY14" fmla="*/ 3404 h 65099"/>
                <a:gd name="csX15" fmla="*/ 144077 w 143833"/>
                <a:gd name="csY15" fmla="*/ 4716 h 65099"/>
                <a:gd name="csX16" fmla="*/ 144283 w 143833"/>
                <a:gd name="csY16" fmla="*/ 9858 h 65099"/>
                <a:gd name="csX17" fmla="*/ 144328 w 143833"/>
                <a:gd name="csY17" fmla="*/ 13174 h 65099"/>
                <a:gd name="csX18" fmla="*/ 144354 w 143833"/>
                <a:gd name="csY18" fmla="*/ 16787 h 65099"/>
                <a:gd name="csX19" fmla="*/ 144383 w 143833"/>
                <a:gd name="csY19" fmla="*/ 20484 h 65099"/>
                <a:gd name="csX20" fmla="*/ 144420 w 143833"/>
                <a:gd name="csY20" fmla="*/ 28254 h 65099"/>
                <a:gd name="csX21" fmla="*/ 144543 w 143833"/>
                <a:gd name="csY21" fmla="*/ 40114 h 65099"/>
                <a:gd name="csX22" fmla="*/ 144572 w 143833"/>
                <a:gd name="csY22" fmla="*/ 47656 h 65099"/>
                <a:gd name="csX23" fmla="*/ 144634 w 143833"/>
                <a:gd name="csY23" fmla="*/ 51234 h 65099"/>
                <a:gd name="csX24" fmla="*/ 144624 w 143833"/>
                <a:gd name="csY24" fmla="*/ 54605 h 65099"/>
                <a:gd name="csX25" fmla="*/ 144644 w 143833"/>
                <a:gd name="csY25" fmla="*/ 57550 h 65099"/>
                <a:gd name="csX26" fmla="*/ 139429 w 143833"/>
                <a:gd name="csY26" fmla="*/ 67472 h 65099"/>
                <a:gd name="csX27" fmla="*/ 126456 w 143833"/>
                <a:gd name="csY27" fmla="*/ 68300 h 65099"/>
                <a:gd name="csX28" fmla="*/ 122447 w 143833"/>
                <a:gd name="csY28" fmla="*/ 68314 h 65099"/>
                <a:gd name="csX29" fmla="*/ 109313 w 143833"/>
                <a:gd name="csY29" fmla="*/ 68234 h 65099"/>
                <a:gd name="csX30" fmla="*/ 100204 w 143833"/>
                <a:gd name="csY30" fmla="*/ 68221 h 65099"/>
                <a:gd name="csX31" fmla="*/ 81113 w 143833"/>
                <a:gd name="csY31" fmla="*/ 68125 h 65099"/>
                <a:gd name="csX32" fmla="*/ 56593 w 143833"/>
                <a:gd name="csY32" fmla="*/ 68024 h 65099"/>
                <a:gd name="csX33" fmla="*/ 37787 w 143833"/>
                <a:gd name="csY33" fmla="*/ 67964 h 65099"/>
                <a:gd name="csX34" fmla="*/ 28743 w 143833"/>
                <a:gd name="csY34" fmla="*/ 67930 h 65099"/>
                <a:gd name="csX35" fmla="*/ 16130 w 143833"/>
                <a:gd name="csY35" fmla="*/ 67846 h 65099"/>
                <a:gd name="csX36" fmla="*/ 12325 w 143833"/>
                <a:gd name="csY36" fmla="*/ 67838 h 65099"/>
                <a:gd name="csX37" fmla="*/ 8869 w 143833"/>
                <a:gd name="csY37" fmla="*/ 67798 h 65099"/>
                <a:gd name="csX38" fmla="*/ 5855 w 143833"/>
                <a:gd name="csY38" fmla="*/ 67777 h 65099"/>
                <a:gd name="csX39" fmla="*/ 1134 w 143833"/>
                <a:gd name="csY39" fmla="*/ 65147 h 65099"/>
                <a:gd name="csX40" fmla="*/ 833 w 143833"/>
                <a:gd name="csY40" fmla="*/ 59480 h 65099"/>
                <a:gd name="csX41" fmla="*/ 811 w 143833"/>
                <a:gd name="csY41" fmla="*/ 55907 h 65099"/>
                <a:gd name="csX42" fmla="*/ 825 w 143833"/>
                <a:gd name="csY42" fmla="*/ 52037 h 65099"/>
                <a:gd name="csX43" fmla="*/ 819 w 143833"/>
                <a:gd name="csY43" fmla="*/ 48077 h 65099"/>
                <a:gd name="csX44" fmla="*/ 831 w 143833"/>
                <a:gd name="csY44" fmla="*/ 39777 h 65099"/>
                <a:gd name="csX45" fmla="*/ 816 w 143833"/>
                <a:gd name="csY45" fmla="*/ 27037 h 65099"/>
                <a:gd name="csX46" fmla="*/ 825 w 143833"/>
                <a:gd name="csY46" fmla="*/ 18989 h 65099"/>
                <a:gd name="csX47" fmla="*/ 811 w 143833"/>
                <a:gd name="csY47" fmla="*/ 15118 h 65099"/>
                <a:gd name="csX48" fmla="*/ 833 w 143833"/>
                <a:gd name="csY48" fmla="*/ 11546 h 65099"/>
                <a:gd name="csX49" fmla="*/ 839 w 143833"/>
                <a:gd name="csY49" fmla="*/ 8392 h 65099"/>
                <a:gd name="csX50" fmla="*/ 5919 w 143833"/>
                <a:gd name="csY50" fmla="*/ 3265 h 650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43833" h="65099">
                  <a:moveTo>
                    <a:pt x="5919" y="3265"/>
                  </a:moveTo>
                  <a:cubicBezTo>
                    <a:pt x="6944" y="3265"/>
                    <a:pt x="7969" y="3266"/>
                    <a:pt x="9024" y="3267"/>
                  </a:cubicBezTo>
                  <a:cubicBezTo>
                    <a:pt x="10199" y="3262"/>
                    <a:pt x="11374" y="3257"/>
                    <a:pt x="12585" y="3252"/>
                  </a:cubicBezTo>
                  <a:cubicBezTo>
                    <a:pt x="13879" y="3258"/>
                    <a:pt x="15172" y="3265"/>
                    <a:pt x="16505" y="3272"/>
                  </a:cubicBezTo>
                  <a:cubicBezTo>
                    <a:pt x="17864" y="3269"/>
                    <a:pt x="19223" y="3267"/>
                    <a:pt x="20623" y="3265"/>
                  </a:cubicBezTo>
                  <a:cubicBezTo>
                    <a:pt x="24354" y="3261"/>
                    <a:pt x="28085" y="3268"/>
                    <a:pt x="31816" y="3280"/>
                  </a:cubicBezTo>
                  <a:cubicBezTo>
                    <a:pt x="35715" y="3290"/>
                    <a:pt x="39614" y="3288"/>
                    <a:pt x="43512" y="3288"/>
                  </a:cubicBezTo>
                  <a:cubicBezTo>
                    <a:pt x="50059" y="3289"/>
                    <a:pt x="56606" y="3299"/>
                    <a:pt x="63152" y="3315"/>
                  </a:cubicBezTo>
                  <a:cubicBezTo>
                    <a:pt x="70731" y="3333"/>
                    <a:pt x="78309" y="3339"/>
                    <a:pt x="85888" y="3338"/>
                  </a:cubicBezTo>
                  <a:cubicBezTo>
                    <a:pt x="93167" y="3338"/>
                    <a:pt x="100447" y="3343"/>
                    <a:pt x="107727" y="3353"/>
                  </a:cubicBezTo>
                  <a:cubicBezTo>
                    <a:pt x="110830" y="3357"/>
                    <a:pt x="113933" y="3359"/>
                    <a:pt x="117037" y="3360"/>
                  </a:cubicBezTo>
                  <a:cubicBezTo>
                    <a:pt x="121364" y="3362"/>
                    <a:pt x="125691" y="3373"/>
                    <a:pt x="130019" y="3385"/>
                  </a:cubicBezTo>
                  <a:cubicBezTo>
                    <a:pt x="131963" y="3384"/>
                    <a:pt x="131963" y="3384"/>
                    <a:pt x="133946" y="3383"/>
                  </a:cubicBezTo>
                  <a:cubicBezTo>
                    <a:pt x="135118" y="3388"/>
                    <a:pt x="136290" y="3393"/>
                    <a:pt x="137497" y="3398"/>
                  </a:cubicBezTo>
                  <a:cubicBezTo>
                    <a:pt x="139033" y="3401"/>
                    <a:pt x="139033" y="3401"/>
                    <a:pt x="140601" y="3404"/>
                  </a:cubicBezTo>
                  <a:cubicBezTo>
                    <a:pt x="142915" y="3554"/>
                    <a:pt x="142915" y="3554"/>
                    <a:pt x="144077" y="4716"/>
                  </a:cubicBezTo>
                  <a:cubicBezTo>
                    <a:pt x="144210" y="6426"/>
                    <a:pt x="144263" y="8143"/>
                    <a:pt x="144283" y="9858"/>
                  </a:cubicBezTo>
                  <a:cubicBezTo>
                    <a:pt x="144306" y="11499"/>
                    <a:pt x="144306" y="11499"/>
                    <a:pt x="144328" y="13174"/>
                  </a:cubicBezTo>
                  <a:cubicBezTo>
                    <a:pt x="144337" y="14366"/>
                    <a:pt x="144346" y="15558"/>
                    <a:pt x="144354" y="16787"/>
                  </a:cubicBezTo>
                  <a:cubicBezTo>
                    <a:pt x="144364" y="18007"/>
                    <a:pt x="144373" y="19227"/>
                    <a:pt x="144383" y="20484"/>
                  </a:cubicBezTo>
                  <a:cubicBezTo>
                    <a:pt x="144399" y="23074"/>
                    <a:pt x="144411" y="25664"/>
                    <a:pt x="144420" y="28254"/>
                  </a:cubicBezTo>
                  <a:cubicBezTo>
                    <a:pt x="144440" y="32207"/>
                    <a:pt x="144491" y="36160"/>
                    <a:pt x="144543" y="40114"/>
                  </a:cubicBezTo>
                  <a:cubicBezTo>
                    <a:pt x="144555" y="42628"/>
                    <a:pt x="144564" y="45142"/>
                    <a:pt x="144572" y="47656"/>
                  </a:cubicBezTo>
                  <a:cubicBezTo>
                    <a:pt x="144593" y="48837"/>
                    <a:pt x="144613" y="50017"/>
                    <a:pt x="144634" y="51234"/>
                  </a:cubicBezTo>
                  <a:cubicBezTo>
                    <a:pt x="144631" y="52346"/>
                    <a:pt x="144627" y="53459"/>
                    <a:pt x="144624" y="54605"/>
                  </a:cubicBezTo>
                  <a:cubicBezTo>
                    <a:pt x="144630" y="55577"/>
                    <a:pt x="144637" y="56549"/>
                    <a:pt x="144644" y="57550"/>
                  </a:cubicBezTo>
                  <a:cubicBezTo>
                    <a:pt x="143781" y="62041"/>
                    <a:pt x="142657" y="64172"/>
                    <a:pt x="139429" y="67472"/>
                  </a:cubicBezTo>
                  <a:cubicBezTo>
                    <a:pt x="135116" y="68514"/>
                    <a:pt x="130874" y="68376"/>
                    <a:pt x="126456" y="68300"/>
                  </a:cubicBezTo>
                  <a:cubicBezTo>
                    <a:pt x="125133" y="68305"/>
                    <a:pt x="123810" y="68310"/>
                    <a:pt x="122447" y="68314"/>
                  </a:cubicBezTo>
                  <a:cubicBezTo>
                    <a:pt x="118068" y="68321"/>
                    <a:pt x="113692" y="68279"/>
                    <a:pt x="109313" y="68234"/>
                  </a:cubicBezTo>
                  <a:cubicBezTo>
                    <a:pt x="106277" y="68227"/>
                    <a:pt x="103241" y="68223"/>
                    <a:pt x="100204" y="68221"/>
                  </a:cubicBezTo>
                  <a:cubicBezTo>
                    <a:pt x="93840" y="68212"/>
                    <a:pt x="87477" y="68178"/>
                    <a:pt x="81113" y="68125"/>
                  </a:cubicBezTo>
                  <a:cubicBezTo>
                    <a:pt x="72940" y="68058"/>
                    <a:pt x="64767" y="68034"/>
                    <a:pt x="56593" y="68024"/>
                  </a:cubicBezTo>
                  <a:cubicBezTo>
                    <a:pt x="50325" y="68016"/>
                    <a:pt x="44056" y="67991"/>
                    <a:pt x="37787" y="67964"/>
                  </a:cubicBezTo>
                  <a:cubicBezTo>
                    <a:pt x="34773" y="67950"/>
                    <a:pt x="31758" y="67939"/>
                    <a:pt x="28743" y="67930"/>
                  </a:cubicBezTo>
                  <a:cubicBezTo>
                    <a:pt x="24539" y="67915"/>
                    <a:pt x="20335" y="67883"/>
                    <a:pt x="16130" y="67846"/>
                  </a:cubicBezTo>
                  <a:cubicBezTo>
                    <a:pt x="14246" y="67842"/>
                    <a:pt x="14246" y="67842"/>
                    <a:pt x="12325" y="67838"/>
                  </a:cubicBezTo>
                  <a:cubicBezTo>
                    <a:pt x="10614" y="67818"/>
                    <a:pt x="10614" y="67818"/>
                    <a:pt x="8869" y="67798"/>
                  </a:cubicBezTo>
                  <a:cubicBezTo>
                    <a:pt x="7377" y="67788"/>
                    <a:pt x="7377" y="67788"/>
                    <a:pt x="5855" y="67777"/>
                  </a:cubicBezTo>
                  <a:cubicBezTo>
                    <a:pt x="3458" y="67472"/>
                    <a:pt x="3458" y="67472"/>
                    <a:pt x="1134" y="65147"/>
                  </a:cubicBezTo>
                  <a:cubicBezTo>
                    <a:pt x="839" y="62633"/>
                    <a:pt x="839" y="62633"/>
                    <a:pt x="833" y="59480"/>
                  </a:cubicBezTo>
                  <a:cubicBezTo>
                    <a:pt x="826" y="58301"/>
                    <a:pt x="819" y="57122"/>
                    <a:pt x="811" y="55907"/>
                  </a:cubicBezTo>
                  <a:cubicBezTo>
                    <a:pt x="816" y="54630"/>
                    <a:pt x="821" y="53353"/>
                    <a:pt x="825" y="52037"/>
                  </a:cubicBezTo>
                  <a:cubicBezTo>
                    <a:pt x="823" y="50730"/>
                    <a:pt x="821" y="49423"/>
                    <a:pt x="819" y="48077"/>
                  </a:cubicBezTo>
                  <a:cubicBezTo>
                    <a:pt x="817" y="45310"/>
                    <a:pt x="821" y="42544"/>
                    <a:pt x="831" y="39777"/>
                  </a:cubicBezTo>
                  <a:cubicBezTo>
                    <a:pt x="843" y="35530"/>
                    <a:pt x="831" y="31284"/>
                    <a:pt x="816" y="27037"/>
                  </a:cubicBezTo>
                  <a:cubicBezTo>
                    <a:pt x="818" y="24354"/>
                    <a:pt x="821" y="21671"/>
                    <a:pt x="825" y="18989"/>
                  </a:cubicBezTo>
                  <a:cubicBezTo>
                    <a:pt x="821" y="17711"/>
                    <a:pt x="816" y="16434"/>
                    <a:pt x="811" y="15118"/>
                  </a:cubicBezTo>
                  <a:cubicBezTo>
                    <a:pt x="818" y="13939"/>
                    <a:pt x="826" y="12760"/>
                    <a:pt x="833" y="11546"/>
                  </a:cubicBezTo>
                  <a:cubicBezTo>
                    <a:pt x="835" y="10505"/>
                    <a:pt x="837" y="9464"/>
                    <a:pt x="839" y="8392"/>
                  </a:cubicBezTo>
                  <a:cubicBezTo>
                    <a:pt x="1254" y="4860"/>
                    <a:pt x="2375" y="3681"/>
                    <a:pt x="5919" y="3265"/>
                  </a:cubicBezTo>
                  <a:close/>
                </a:path>
              </a:pathLst>
            </a:custGeom>
            <a:solidFill>
              <a:srgbClr val="FBFBFB"/>
            </a:solidFill>
            <a:ln w="1162" cap="flat">
              <a:noFill/>
              <a:prstDash val="solid"/>
              <a:miter/>
            </a:ln>
          </p:spPr>
          <p:txBody>
            <a:bodyPr/>
            <a:lstStyle/>
            <a:p>
              <a:endParaRPr lang="en-GB"/>
            </a:p>
          </p:txBody>
        </p:sp>
        <p:sp>
          <p:nvSpPr>
            <p:cNvPr id="109" name="Freeform 108">
              <a:extLst>
                <a:ext uri="{FF2B5EF4-FFF2-40B4-BE49-F238E27FC236}">
                  <a16:creationId xmlns:a16="http://schemas.microsoft.com/office/drawing/2014/main" id="{A4D72DB6-6CC7-C137-AE68-69D738C37573}"/>
                </a:ext>
              </a:extLst>
            </p:cNvPr>
            <p:cNvSpPr/>
            <p:nvPr/>
          </p:nvSpPr>
          <p:spPr>
            <a:xfrm>
              <a:off x="609109" y="3570097"/>
              <a:ext cx="155331" cy="59459"/>
            </a:xfrm>
            <a:custGeom>
              <a:avLst/>
              <a:gdLst>
                <a:gd name="csX0" fmla="*/ 3615 w 155331"/>
                <a:gd name="csY0" fmla="*/ 3072 h 59459"/>
                <a:gd name="csX1" fmla="*/ 155856 w 155331"/>
                <a:gd name="csY1" fmla="*/ 3072 h 59459"/>
                <a:gd name="csX2" fmla="*/ 155856 w 155331"/>
                <a:gd name="csY2" fmla="*/ 60017 h 59459"/>
                <a:gd name="csX3" fmla="*/ 135881 w 155331"/>
                <a:gd name="csY3" fmla="*/ 61833 h 59459"/>
                <a:gd name="csX4" fmla="*/ 132793 w 155331"/>
                <a:gd name="csY4" fmla="*/ 61907 h 59459"/>
                <a:gd name="csX5" fmla="*/ 4777 w 155331"/>
                <a:gd name="csY5" fmla="*/ 62341 h 59459"/>
                <a:gd name="csX6" fmla="*/ 3615 w 155331"/>
                <a:gd name="csY6" fmla="*/ 3072 h 5945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55331" h="59459">
                  <a:moveTo>
                    <a:pt x="3615" y="3072"/>
                  </a:moveTo>
                  <a:cubicBezTo>
                    <a:pt x="53855" y="3072"/>
                    <a:pt x="104094" y="3072"/>
                    <a:pt x="155856" y="3072"/>
                  </a:cubicBezTo>
                  <a:cubicBezTo>
                    <a:pt x="155856" y="21864"/>
                    <a:pt x="155856" y="40656"/>
                    <a:pt x="155856" y="60017"/>
                  </a:cubicBezTo>
                  <a:cubicBezTo>
                    <a:pt x="152442" y="63431"/>
                    <a:pt x="140820" y="61721"/>
                    <a:pt x="135881" y="61833"/>
                  </a:cubicBezTo>
                  <a:cubicBezTo>
                    <a:pt x="134862" y="61857"/>
                    <a:pt x="133843" y="61882"/>
                    <a:pt x="132793" y="61907"/>
                  </a:cubicBezTo>
                  <a:cubicBezTo>
                    <a:pt x="90138" y="62898"/>
                    <a:pt x="47440" y="62438"/>
                    <a:pt x="4777" y="62341"/>
                  </a:cubicBezTo>
                  <a:cubicBezTo>
                    <a:pt x="-4060" y="44667"/>
                    <a:pt x="3615" y="22832"/>
                    <a:pt x="3615" y="3072"/>
                  </a:cubicBezTo>
                  <a:close/>
                </a:path>
              </a:pathLst>
            </a:custGeom>
            <a:solidFill>
              <a:srgbClr val="FBFBFB"/>
            </a:solidFill>
            <a:ln w="1162" cap="flat">
              <a:noFill/>
              <a:prstDash val="solid"/>
              <a:miter/>
            </a:ln>
          </p:spPr>
          <p:txBody>
            <a:bodyPr/>
            <a:lstStyle/>
            <a:p>
              <a:endParaRPr lang="en-GB"/>
            </a:p>
          </p:txBody>
        </p:sp>
        <p:sp>
          <p:nvSpPr>
            <p:cNvPr id="111" name="Freeform 110">
              <a:extLst>
                <a:ext uri="{FF2B5EF4-FFF2-40B4-BE49-F238E27FC236}">
                  <a16:creationId xmlns:a16="http://schemas.microsoft.com/office/drawing/2014/main" id="{16AC2692-03D1-F732-C7B5-4EA5EA53C60E}"/>
                </a:ext>
              </a:extLst>
            </p:cNvPr>
            <p:cNvSpPr/>
            <p:nvPr/>
          </p:nvSpPr>
          <p:spPr>
            <a:xfrm>
              <a:off x="610745" y="3637325"/>
              <a:ext cx="156474" cy="59878"/>
            </a:xfrm>
            <a:custGeom>
              <a:avLst/>
              <a:gdLst>
                <a:gd name="csX0" fmla="*/ 6410 w 156474"/>
                <a:gd name="csY0" fmla="*/ 3130 h 59878"/>
                <a:gd name="csX1" fmla="*/ 10790 w 156474"/>
                <a:gd name="csY1" fmla="*/ 3292 h 59878"/>
                <a:gd name="csX2" fmla="*/ 13319 w 156474"/>
                <a:gd name="csY2" fmla="*/ 3370 h 59878"/>
                <a:gd name="csX3" fmla="*/ 18974 w 156474"/>
                <a:gd name="csY3" fmla="*/ 3560 h 59878"/>
                <a:gd name="csX4" fmla="*/ 35449 w 156474"/>
                <a:gd name="csY4" fmla="*/ 4059 h 59878"/>
                <a:gd name="csX5" fmla="*/ 39336 w 156474"/>
                <a:gd name="csY5" fmla="*/ 4165 h 59878"/>
                <a:gd name="csX6" fmla="*/ 78557 w 156474"/>
                <a:gd name="csY6" fmla="*/ 4731 h 59878"/>
                <a:gd name="csX7" fmla="*/ 85351 w 156474"/>
                <a:gd name="csY7" fmla="*/ 4794 h 59878"/>
                <a:gd name="csX8" fmla="*/ 112926 w 156474"/>
                <a:gd name="csY8" fmla="*/ 5023 h 59878"/>
                <a:gd name="csX9" fmla="*/ 129491 w 156474"/>
                <a:gd name="csY9" fmla="*/ 5162 h 59878"/>
                <a:gd name="csX10" fmla="*/ 135706 w 156474"/>
                <a:gd name="csY10" fmla="*/ 5204 h 59878"/>
                <a:gd name="csX11" fmla="*/ 144284 w 156474"/>
                <a:gd name="csY11" fmla="*/ 5278 h 59878"/>
                <a:gd name="csX12" fmla="*/ 146840 w 156474"/>
                <a:gd name="csY12" fmla="*/ 5280 h 59878"/>
                <a:gd name="csX13" fmla="*/ 156548 w 156474"/>
                <a:gd name="csY13" fmla="*/ 7954 h 59878"/>
                <a:gd name="csX14" fmla="*/ 156981 w 156474"/>
                <a:gd name="csY14" fmla="*/ 12857 h 59878"/>
                <a:gd name="csX15" fmla="*/ 157002 w 156474"/>
                <a:gd name="csY15" fmla="*/ 15924 h 59878"/>
                <a:gd name="csX16" fmla="*/ 156970 w 156474"/>
                <a:gd name="csY16" fmla="*/ 19244 h 59878"/>
                <a:gd name="csX17" fmla="*/ 156972 w 156474"/>
                <a:gd name="csY17" fmla="*/ 22648 h 59878"/>
                <a:gd name="csX18" fmla="*/ 156939 w 156474"/>
                <a:gd name="csY18" fmla="*/ 29785 h 59878"/>
                <a:gd name="csX19" fmla="*/ 156922 w 156474"/>
                <a:gd name="csY19" fmla="*/ 40719 h 59878"/>
                <a:gd name="csX20" fmla="*/ 156897 w 156474"/>
                <a:gd name="csY20" fmla="*/ 47644 h 59878"/>
                <a:gd name="csX21" fmla="*/ 156901 w 156474"/>
                <a:gd name="csY21" fmla="*/ 50957 h 59878"/>
                <a:gd name="csX22" fmla="*/ 156867 w 156474"/>
                <a:gd name="csY22" fmla="*/ 54035 h 59878"/>
                <a:gd name="csX23" fmla="*/ 156851 w 156474"/>
                <a:gd name="csY23" fmla="*/ 56743 h 59878"/>
                <a:gd name="csX24" fmla="*/ 154224 w 156474"/>
                <a:gd name="csY24" fmla="*/ 62575 h 59878"/>
                <a:gd name="csX25" fmla="*/ 148164 w 156474"/>
                <a:gd name="csY25" fmla="*/ 62994 h 59878"/>
                <a:gd name="csX26" fmla="*/ 144273 w 156474"/>
                <a:gd name="csY26" fmla="*/ 63008 h 59878"/>
                <a:gd name="csX27" fmla="*/ 139985 w 156474"/>
                <a:gd name="csY27" fmla="*/ 62970 h 59878"/>
                <a:gd name="csX28" fmla="*/ 135484 w 156474"/>
                <a:gd name="csY28" fmla="*/ 62972 h 59878"/>
                <a:gd name="csX29" fmla="*/ 123246 w 156474"/>
                <a:gd name="csY29" fmla="*/ 62928 h 59878"/>
                <a:gd name="csX30" fmla="*/ 110464 w 156474"/>
                <a:gd name="csY30" fmla="*/ 62900 h 59878"/>
                <a:gd name="csX31" fmla="*/ 86251 w 156474"/>
                <a:gd name="csY31" fmla="*/ 62826 h 59878"/>
                <a:gd name="csX32" fmla="*/ 58689 w 156474"/>
                <a:gd name="csY32" fmla="*/ 62750 h 59878"/>
                <a:gd name="csX33" fmla="*/ 1983 w 156474"/>
                <a:gd name="csY33" fmla="*/ 62575 h 59878"/>
                <a:gd name="csX34" fmla="*/ 652 w 156474"/>
                <a:gd name="csY34" fmla="*/ 55009 h 59878"/>
                <a:gd name="csX35" fmla="*/ 630 w 156474"/>
                <a:gd name="csY35" fmla="*/ 51719 h 59878"/>
                <a:gd name="csX36" fmla="*/ 626 w 156474"/>
                <a:gd name="csY36" fmla="*/ 48157 h 59878"/>
                <a:gd name="csX37" fmla="*/ 614 w 156474"/>
                <a:gd name="csY37" fmla="*/ 44510 h 59878"/>
                <a:gd name="csX38" fmla="*/ 606 w 156474"/>
                <a:gd name="csY38" fmla="*/ 36866 h 59878"/>
                <a:gd name="csX39" fmla="*/ 560 w 156474"/>
                <a:gd name="csY39" fmla="*/ 25136 h 59878"/>
                <a:gd name="csX40" fmla="*/ 553 w 156474"/>
                <a:gd name="csY40" fmla="*/ 17723 h 59878"/>
                <a:gd name="csX41" fmla="*/ 528 w 156474"/>
                <a:gd name="csY41" fmla="*/ 14161 h 59878"/>
                <a:gd name="csX42" fmla="*/ 539 w 156474"/>
                <a:gd name="csY42" fmla="*/ 10871 h 59878"/>
                <a:gd name="csX43" fmla="*/ 534 w 156474"/>
                <a:gd name="csY43" fmla="*/ 7967 h 59878"/>
                <a:gd name="csX44" fmla="*/ 6410 w 156474"/>
                <a:gd name="csY44" fmla="*/ 3130 h 598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156474" h="59878">
                  <a:moveTo>
                    <a:pt x="6410" y="3130"/>
                  </a:moveTo>
                  <a:cubicBezTo>
                    <a:pt x="8578" y="3210"/>
                    <a:pt x="8578" y="3210"/>
                    <a:pt x="10790" y="3292"/>
                  </a:cubicBezTo>
                  <a:cubicBezTo>
                    <a:pt x="12042" y="3331"/>
                    <a:pt x="12042" y="3331"/>
                    <a:pt x="13319" y="3370"/>
                  </a:cubicBezTo>
                  <a:cubicBezTo>
                    <a:pt x="15204" y="3429"/>
                    <a:pt x="17089" y="3492"/>
                    <a:pt x="18974" y="3560"/>
                  </a:cubicBezTo>
                  <a:cubicBezTo>
                    <a:pt x="24465" y="3755"/>
                    <a:pt x="29957" y="3910"/>
                    <a:pt x="35449" y="4059"/>
                  </a:cubicBezTo>
                  <a:cubicBezTo>
                    <a:pt x="36732" y="4094"/>
                    <a:pt x="38014" y="4129"/>
                    <a:pt x="39336" y="4165"/>
                  </a:cubicBezTo>
                  <a:cubicBezTo>
                    <a:pt x="52408" y="4496"/>
                    <a:pt x="65481" y="4616"/>
                    <a:pt x="78557" y="4731"/>
                  </a:cubicBezTo>
                  <a:cubicBezTo>
                    <a:pt x="80822" y="4752"/>
                    <a:pt x="83086" y="4773"/>
                    <a:pt x="85351" y="4794"/>
                  </a:cubicBezTo>
                  <a:cubicBezTo>
                    <a:pt x="94542" y="4878"/>
                    <a:pt x="103734" y="4962"/>
                    <a:pt x="112926" y="5023"/>
                  </a:cubicBezTo>
                  <a:cubicBezTo>
                    <a:pt x="118448" y="5060"/>
                    <a:pt x="123970" y="5107"/>
                    <a:pt x="129491" y="5162"/>
                  </a:cubicBezTo>
                  <a:cubicBezTo>
                    <a:pt x="131563" y="5180"/>
                    <a:pt x="133634" y="5194"/>
                    <a:pt x="135706" y="5204"/>
                  </a:cubicBezTo>
                  <a:cubicBezTo>
                    <a:pt x="138565" y="5218"/>
                    <a:pt x="141425" y="5246"/>
                    <a:pt x="144284" y="5278"/>
                  </a:cubicBezTo>
                  <a:cubicBezTo>
                    <a:pt x="145550" y="5279"/>
                    <a:pt x="145550" y="5279"/>
                    <a:pt x="146840" y="5280"/>
                  </a:cubicBezTo>
                  <a:cubicBezTo>
                    <a:pt x="151103" y="5342"/>
                    <a:pt x="152901" y="5523"/>
                    <a:pt x="156548" y="7954"/>
                  </a:cubicBezTo>
                  <a:cubicBezTo>
                    <a:pt x="156983" y="10151"/>
                    <a:pt x="156983" y="10151"/>
                    <a:pt x="156981" y="12857"/>
                  </a:cubicBezTo>
                  <a:cubicBezTo>
                    <a:pt x="156988" y="13869"/>
                    <a:pt x="156995" y="14881"/>
                    <a:pt x="157002" y="15924"/>
                  </a:cubicBezTo>
                  <a:cubicBezTo>
                    <a:pt x="156986" y="17568"/>
                    <a:pt x="156986" y="17568"/>
                    <a:pt x="156970" y="19244"/>
                  </a:cubicBezTo>
                  <a:cubicBezTo>
                    <a:pt x="156971" y="20929"/>
                    <a:pt x="156971" y="20929"/>
                    <a:pt x="156972" y="22648"/>
                  </a:cubicBezTo>
                  <a:cubicBezTo>
                    <a:pt x="156969" y="25027"/>
                    <a:pt x="156958" y="27406"/>
                    <a:pt x="156939" y="29785"/>
                  </a:cubicBezTo>
                  <a:cubicBezTo>
                    <a:pt x="156911" y="33430"/>
                    <a:pt x="156915" y="37074"/>
                    <a:pt x="156922" y="40719"/>
                  </a:cubicBezTo>
                  <a:cubicBezTo>
                    <a:pt x="156916" y="43027"/>
                    <a:pt x="156908" y="45335"/>
                    <a:pt x="156897" y="47644"/>
                  </a:cubicBezTo>
                  <a:cubicBezTo>
                    <a:pt x="156898" y="48737"/>
                    <a:pt x="156900" y="49830"/>
                    <a:pt x="156901" y="50957"/>
                  </a:cubicBezTo>
                  <a:cubicBezTo>
                    <a:pt x="156890" y="51973"/>
                    <a:pt x="156878" y="52989"/>
                    <a:pt x="156867" y="54035"/>
                  </a:cubicBezTo>
                  <a:cubicBezTo>
                    <a:pt x="156862" y="54929"/>
                    <a:pt x="156856" y="55823"/>
                    <a:pt x="156851" y="56743"/>
                  </a:cubicBezTo>
                  <a:cubicBezTo>
                    <a:pt x="156548" y="59088"/>
                    <a:pt x="156548" y="59088"/>
                    <a:pt x="154224" y="62575"/>
                  </a:cubicBezTo>
                  <a:cubicBezTo>
                    <a:pt x="151560" y="63004"/>
                    <a:pt x="151560" y="63004"/>
                    <a:pt x="148164" y="62994"/>
                  </a:cubicBezTo>
                  <a:cubicBezTo>
                    <a:pt x="146880" y="62999"/>
                    <a:pt x="145596" y="63004"/>
                    <a:pt x="144273" y="63008"/>
                  </a:cubicBezTo>
                  <a:cubicBezTo>
                    <a:pt x="142858" y="62996"/>
                    <a:pt x="141443" y="62983"/>
                    <a:pt x="139985" y="62970"/>
                  </a:cubicBezTo>
                  <a:cubicBezTo>
                    <a:pt x="138499" y="62971"/>
                    <a:pt x="137014" y="62971"/>
                    <a:pt x="135484" y="62972"/>
                  </a:cubicBezTo>
                  <a:cubicBezTo>
                    <a:pt x="131404" y="62973"/>
                    <a:pt x="127325" y="62952"/>
                    <a:pt x="123246" y="62928"/>
                  </a:cubicBezTo>
                  <a:cubicBezTo>
                    <a:pt x="118985" y="62906"/>
                    <a:pt x="114725" y="62904"/>
                    <a:pt x="110464" y="62900"/>
                  </a:cubicBezTo>
                  <a:cubicBezTo>
                    <a:pt x="102393" y="62889"/>
                    <a:pt x="94322" y="62861"/>
                    <a:pt x="86251" y="62826"/>
                  </a:cubicBezTo>
                  <a:cubicBezTo>
                    <a:pt x="77064" y="62787"/>
                    <a:pt x="67876" y="62768"/>
                    <a:pt x="58689" y="62750"/>
                  </a:cubicBezTo>
                  <a:cubicBezTo>
                    <a:pt x="39787" y="62714"/>
                    <a:pt x="20885" y="62652"/>
                    <a:pt x="1983" y="62575"/>
                  </a:cubicBezTo>
                  <a:cubicBezTo>
                    <a:pt x="600" y="59808"/>
                    <a:pt x="666" y="58097"/>
                    <a:pt x="652" y="55009"/>
                  </a:cubicBezTo>
                  <a:cubicBezTo>
                    <a:pt x="645" y="53924"/>
                    <a:pt x="637" y="52838"/>
                    <a:pt x="630" y="51719"/>
                  </a:cubicBezTo>
                  <a:cubicBezTo>
                    <a:pt x="628" y="50543"/>
                    <a:pt x="627" y="49368"/>
                    <a:pt x="626" y="48157"/>
                  </a:cubicBezTo>
                  <a:cubicBezTo>
                    <a:pt x="622" y="46953"/>
                    <a:pt x="618" y="45750"/>
                    <a:pt x="614" y="44510"/>
                  </a:cubicBezTo>
                  <a:cubicBezTo>
                    <a:pt x="608" y="41962"/>
                    <a:pt x="605" y="39414"/>
                    <a:pt x="606" y="36866"/>
                  </a:cubicBezTo>
                  <a:cubicBezTo>
                    <a:pt x="603" y="32956"/>
                    <a:pt x="582" y="29046"/>
                    <a:pt x="560" y="25136"/>
                  </a:cubicBezTo>
                  <a:cubicBezTo>
                    <a:pt x="557" y="22665"/>
                    <a:pt x="554" y="20194"/>
                    <a:pt x="553" y="17723"/>
                  </a:cubicBezTo>
                  <a:cubicBezTo>
                    <a:pt x="541" y="15960"/>
                    <a:pt x="541" y="15960"/>
                    <a:pt x="528" y="14161"/>
                  </a:cubicBezTo>
                  <a:cubicBezTo>
                    <a:pt x="531" y="13075"/>
                    <a:pt x="535" y="11990"/>
                    <a:pt x="539" y="10871"/>
                  </a:cubicBezTo>
                  <a:cubicBezTo>
                    <a:pt x="537" y="9913"/>
                    <a:pt x="535" y="8954"/>
                    <a:pt x="534" y="7967"/>
                  </a:cubicBezTo>
                  <a:cubicBezTo>
                    <a:pt x="1026" y="3962"/>
                    <a:pt x="2553" y="3337"/>
                    <a:pt x="6410" y="3130"/>
                  </a:cubicBezTo>
                  <a:close/>
                </a:path>
              </a:pathLst>
            </a:custGeom>
            <a:solidFill>
              <a:srgbClr val="FCFCFC"/>
            </a:solidFill>
            <a:ln w="1162" cap="flat">
              <a:noFill/>
              <a:prstDash val="solid"/>
              <a:miter/>
            </a:ln>
          </p:spPr>
          <p:txBody>
            <a:bodyPr/>
            <a:lstStyle/>
            <a:p>
              <a:endParaRPr lang="en-GB"/>
            </a:p>
          </p:txBody>
        </p:sp>
        <p:sp>
          <p:nvSpPr>
            <p:cNvPr id="112" name="Freeform 111">
              <a:extLst>
                <a:ext uri="{FF2B5EF4-FFF2-40B4-BE49-F238E27FC236}">
                  <a16:creationId xmlns:a16="http://schemas.microsoft.com/office/drawing/2014/main" id="{47C6196B-1AA6-84A6-BB25-BFAAF5300A84}"/>
                </a:ext>
              </a:extLst>
            </p:cNvPr>
            <p:cNvSpPr/>
            <p:nvPr/>
          </p:nvSpPr>
          <p:spPr>
            <a:xfrm>
              <a:off x="612039" y="3708247"/>
              <a:ext cx="153857" cy="58553"/>
            </a:xfrm>
            <a:custGeom>
              <a:avLst/>
              <a:gdLst>
                <a:gd name="csX0" fmla="*/ 4353 w 153857"/>
                <a:gd name="csY0" fmla="*/ 3192 h 58553"/>
                <a:gd name="csX1" fmla="*/ 7726 w 153857"/>
                <a:gd name="csY1" fmla="*/ 3196 h 58553"/>
                <a:gd name="csX2" fmla="*/ 11583 w 153857"/>
                <a:gd name="csY2" fmla="*/ 3191 h 58553"/>
                <a:gd name="csX3" fmla="*/ 15851 w 153857"/>
                <a:gd name="csY3" fmla="*/ 3204 h 58553"/>
                <a:gd name="csX4" fmla="*/ 20317 w 153857"/>
                <a:gd name="csY4" fmla="*/ 3203 h 58553"/>
                <a:gd name="csX5" fmla="*/ 32476 w 153857"/>
                <a:gd name="csY5" fmla="*/ 3218 h 58553"/>
                <a:gd name="csX6" fmla="*/ 45169 w 153857"/>
                <a:gd name="csY6" fmla="*/ 3227 h 58553"/>
                <a:gd name="csX7" fmla="*/ 69222 w 153857"/>
                <a:gd name="csY7" fmla="*/ 3252 h 58553"/>
                <a:gd name="csX8" fmla="*/ 96599 w 153857"/>
                <a:gd name="csY8" fmla="*/ 3277 h 58553"/>
                <a:gd name="csX9" fmla="*/ 152929 w 153857"/>
                <a:gd name="csY9" fmla="*/ 3335 h 58553"/>
                <a:gd name="csX10" fmla="*/ 154260 w 153857"/>
                <a:gd name="csY10" fmla="*/ 10794 h 58553"/>
                <a:gd name="csX11" fmla="*/ 154283 w 153857"/>
                <a:gd name="csY11" fmla="*/ 14014 h 58553"/>
                <a:gd name="csX12" fmla="*/ 154286 w 153857"/>
                <a:gd name="csY12" fmla="*/ 17499 h 58553"/>
                <a:gd name="csX13" fmla="*/ 154298 w 153857"/>
                <a:gd name="csY13" fmla="*/ 21068 h 58553"/>
                <a:gd name="csX14" fmla="*/ 154307 w 153857"/>
                <a:gd name="csY14" fmla="*/ 28547 h 58553"/>
                <a:gd name="csX15" fmla="*/ 154352 w 153857"/>
                <a:gd name="csY15" fmla="*/ 40025 h 58553"/>
                <a:gd name="csX16" fmla="*/ 154359 w 153857"/>
                <a:gd name="csY16" fmla="*/ 47279 h 58553"/>
                <a:gd name="csX17" fmla="*/ 154384 w 153857"/>
                <a:gd name="csY17" fmla="*/ 50764 h 58553"/>
                <a:gd name="csX18" fmla="*/ 154374 w 153857"/>
                <a:gd name="csY18" fmla="*/ 53984 h 58553"/>
                <a:gd name="csX19" fmla="*/ 154379 w 153857"/>
                <a:gd name="csY19" fmla="*/ 56825 h 58553"/>
                <a:gd name="csX20" fmla="*/ 151767 w 153857"/>
                <a:gd name="csY20" fmla="*/ 61443 h 58553"/>
                <a:gd name="csX21" fmla="*/ 145804 w 153857"/>
                <a:gd name="csY21" fmla="*/ 61730 h 58553"/>
                <a:gd name="csX22" fmla="*/ 141977 w 153857"/>
                <a:gd name="csY22" fmla="*/ 61745 h 58553"/>
                <a:gd name="csX23" fmla="*/ 137760 w 153857"/>
                <a:gd name="csY23" fmla="*/ 61725 h 58553"/>
                <a:gd name="csX24" fmla="*/ 133333 w 153857"/>
                <a:gd name="csY24" fmla="*/ 61732 h 58553"/>
                <a:gd name="csX25" fmla="*/ 121297 w 153857"/>
                <a:gd name="csY25" fmla="*/ 61716 h 58553"/>
                <a:gd name="csX26" fmla="*/ 108722 w 153857"/>
                <a:gd name="csY26" fmla="*/ 61709 h 58553"/>
                <a:gd name="csX27" fmla="*/ 87604 w 153857"/>
                <a:gd name="csY27" fmla="*/ 61682 h 58553"/>
                <a:gd name="csX28" fmla="*/ 63158 w 153857"/>
                <a:gd name="csY28" fmla="*/ 61658 h 58553"/>
                <a:gd name="csX29" fmla="*/ 39677 w 153857"/>
                <a:gd name="csY29" fmla="*/ 61643 h 58553"/>
                <a:gd name="csX30" fmla="*/ 29666 w 153857"/>
                <a:gd name="csY30" fmla="*/ 61636 h 58553"/>
                <a:gd name="csX31" fmla="*/ 15708 w 153857"/>
                <a:gd name="csY31" fmla="*/ 61611 h 58553"/>
                <a:gd name="csX32" fmla="*/ 11483 w 153857"/>
                <a:gd name="csY32" fmla="*/ 61613 h 58553"/>
                <a:gd name="csX33" fmla="*/ 7666 w 153857"/>
                <a:gd name="csY33" fmla="*/ 61598 h 58553"/>
                <a:gd name="csX34" fmla="*/ 4329 w 153857"/>
                <a:gd name="csY34" fmla="*/ 61592 h 58553"/>
                <a:gd name="csX35" fmla="*/ 689 w 153857"/>
                <a:gd name="csY35" fmla="*/ 60280 h 58553"/>
                <a:gd name="csX36" fmla="*/ 538 w 153857"/>
                <a:gd name="csY36" fmla="*/ 55046 h 58553"/>
                <a:gd name="csX37" fmla="*/ 527 w 153857"/>
                <a:gd name="csY37" fmla="*/ 51674 h 58553"/>
                <a:gd name="csX38" fmla="*/ 534 w 153857"/>
                <a:gd name="csY38" fmla="*/ 48005 h 58553"/>
                <a:gd name="csX39" fmla="*/ 531 w 153857"/>
                <a:gd name="csY39" fmla="*/ 44267 h 58553"/>
                <a:gd name="csX40" fmla="*/ 537 w 153857"/>
                <a:gd name="csY40" fmla="*/ 36424 h 58553"/>
                <a:gd name="csX41" fmla="*/ 530 w 153857"/>
                <a:gd name="csY41" fmla="*/ 24372 h 58553"/>
                <a:gd name="csX42" fmla="*/ 534 w 153857"/>
                <a:gd name="csY42" fmla="*/ 16773 h 58553"/>
                <a:gd name="csX43" fmla="*/ 527 w 153857"/>
                <a:gd name="csY43" fmla="*/ 13104 h 58553"/>
                <a:gd name="csX44" fmla="*/ 538 w 153857"/>
                <a:gd name="csY44" fmla="*/ 9732 h 58553"/>
                <a:gd name="csX45" fmla="*/ 541 w 153857"/>
                <a:gd name="csY45" fmla="*/ 6747 h 58553"/>
                <a:gd name="csX46" fmla="*/ 4353 w 153857"/>
                <a:gd name="csY46" fmla="*/ 3192 h 585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153857" h="58553">
                  <a:moveTo>
                    <a:pt x="4353" y="3192"/>
                  </a:moveTo>
                  <a:cubicBezTo>
                    <a:pt x="6023" y="3194"/>
                    <a:pt x="6023" y="3194"/>
                    <a:pt x="7726" y="3196"/>
                  </a:cubicBezTo>
                  <a:cubicBezTo>
                    <a:pt x="8999" y="3194"/>
                    <a:pt x="10272" y="3193"/>
                    <a:pt x="11583" y="3191"/>
                  </a:cubicBezTo>
                  <a:cubicBezTo>
                    <a:pt x="12992" y="3195"/>
                    <a:pt x="14400" y="3199"/>
                    <a:pt x="15851" y="3204"/>
                  </a:cubicBezTo>
                  <a:cubicBezTo>
                    <a:pt x="18062" y="3203"/>
                    <a:pt x="18062" y="3203"/>
                    <a:pt x="20317" y="3203"/>
                  </a:cubicBezTo>
                  <a:cubicBezTo>
                    <a:pt x="24370" y="3203"/>
                    <a:pt x="28423" y="3210"/>
                    <a:pt x="32476" y="3218"/>
                  </a:cubicBezTo>
                  <a:cubicBezTo>
                    <a:pt x="36707" y="3225"/>
                    <a:pt x="40938" y="3226"/>
                    <a:pt x="45169" y="3227"/>
                  </a:cubicBezTo>
                  <a:cubicBezTo>
                    <a:pt x="53187" y="3231"/>
                    <a:pt x="61205" y="3240"/>
                    <a:pt x="69222" y="3252"/>
                  </a:cubicBezTo>
                  <a:cubicBezTo>
                    <a:pt x="78348" y="3265"/>
                    <a:pt x="87473" y="3271"/>
                    <a:pt x="96599" y="3277"/>
                  </a:cubicBezTo>
                  <a:cubicBezTo>
                    <a:pt x="115376" y="3289"/>
                    <a:pt x="134152" y="3310"/>
                    <a:pt x="152929" y="3335"/>
                  </a:cubicBezTo>
                  <a:cubicBezTo>
                    <a:pt x="154300" y="6076"/>
                    <a:pt x="154246" y="7738"/>
                    <a:pt x="154260" y="10794"/>
                  </a:cubicBezTo>
                  <a:cubicBezTo>
                    <a:pt x="154267" y="11857"/>
                    <a:pt x="154275" y="12919"/>
                    <a:pt x="154283" y="14014"/>
                  </a:cubicBezTo>
                  <a:cubicBezTo>
                    <a:pt x="154284" y="15739"/>
                    <a:pt x="154284" y="15739"/>
                    <a:pt x="154286" y="17499"/>
                  </a:cubicBezTo>
                  <a:cubicBezTo>
                    <a:pt x="154290" y="18677"/>
                    <a:pt x="154294" y="19855"/>
                    <a:pt x="154298" y="21068"/>
                  </a:cubicBezTo>
                  <a:cubicBezTo>
                    <a:pt x="154304" y="23561"/>
                    <a:pt x="154307" y="26054"/>
                    <a:pt x="154307" y="28547"/>
                  </a:cubicBezTo>
                  <a:cubicBezTo>
                    <a:pt x="154309" y="32373"/>
                    <a:pt x="154330" y="36199"/>
                    <a:pt x="154352" y="40025"/>
                  </a:cubicBezTo>
                  <a:cubicBezTo>
                    <a:pt x="154356" y="42443"/>
                    <a:pt x="154358" y="44861"/>
                    <a:pt x="154359" y="47279"/>
                  </a:cubicBezTo>
                  <a:cubicBezTo>
                    <a:pt x="154367" y="48429"/>
                    <a:pt x="154376" y="49579"/>
                    <a:pt x="154384" y="50764"/>
                  </a:cubicBezTo>
                  <a:cubicBezTo>
                    <a:pt x="154381" y="51827"/>
                    <a:pt x="154377" y="52889"/>
                    <a:pt x="154374" y="53984"/>
                  </a:cubicBezTo>
                  <a:cubicBezTo>
                    <a:pt x="154375" y="54921"/>
                    <a:pt x="154377" y="55859"/>
                    <a:pt x="154379" y="56825"/>
                  </a:cubicBezTo>
                  <a:cubicBezTo>
                    <a:pt x="154091" y="59118"/>
                    <a:pt x="154091" y="59118"/>
                    <a:pt x="151767" y="61443"/>
                  </a:cubicBezTo>
                  <a:cubicBezTo>
                    <a:pt x="149143" y="61732"/>
                    <a:pt x="149143" y="61732"/>
                    <a:pt x="145804" y="61730"/>
                  </a:cubicBezTo>
                  <a:cubicBezTo>
                    <a:pt x="144541" y="61735"/>
                    <a:pt x="143278" y="61740"/>
                    <a:pt x="141977" y="61745"/>
                  </a:cubicBezTo>
                  <a:cubicBezTo>
                    <a:pt x="140585" y="61738"/>
                    <a:pt x="139194" y="61732"/>
                    <a:pt x="137760" y="61725"/>
                  </a:cubicBezTo>
                  <a:cubicBezTo>
                    <a:pt x="135569" y="61728"/>
                    <a:pt x="135569" y="61728"/>
                    <a:pt x="133333" y="61732"/>
                  </a:cubicBezTo>
                  <a:cubicBezTo>
                    <a:pt x="129321" y="61737"/>
                    <a:pt x="125309" y="61728"/>
                    <a:pt x="121297" y="61716"/>
                  </a:cubicBezTo>
                  <a:cubicBezTo>
                    <a:pt x="117105" y="61706"/>
                    <a:pt x="112913" y="61708"/>
                    <a:pt x="108722" y="61709"/>
                  </a:cubicBezTo>
                  <a:cubicBezTo>
                    <a:pt x="101682" y="61708"/>
                    <a:pt x="94643" y="61698"/>
                    <a:pt x="87604" y="61682"/>
                  </a:cubicBezTo>
                  <a:cubicBezTo>
                    <a:pt x="79456" y="61663"/>
                    <a:pt x="71307" y="61657"/>
                    <a:pt x="63158" y="61658"/>
                  </a:cubicBezTo>
                  <a:cubicBezTo>
                    <a:pt x="55331" y="61659"/>
                    <a:pt x="47504" y="61653"/>
                    <a:pt x="39677" y="61643"/>
                  </a:cubicBezTo>
                  <a:cubicBezTo>
                    <a:pt x="36340" y="61639"/>
                    <a:pt x="33003" y="61637"/>
                    <a:pt x="29666" y="61636"/>
                  </a:cubicBezTo>
                  <a:cubicBezTo>
                    <a:pt x="25014" y="61635"/>
                    <a:pt x="20361" y="61624"/>
                    <a:pt x="15708" y="61611"/>
                  </a:cubicBezTo>
                  <a:cubicBezTo>
                    <a:pt x="13617" y="61612"/>
                    <a:pt x="13617" y="61612"/>
                    <a:pt x="11483" y="61613"/>
                  </a:cubicBezTo>
                  <a:cubicBezTo>
                    <a:pt x="9594" y="61606"/>
                    <a:pt x="9594" y="61606"/>
                    <a:pt x="7666" y="61598"/>
                  </a:cubicBezTo>
                  <a:cubicBezTo>
                    <a:pt x="6565" y="61596"/>
                    <a:pt x="5463" y="61594"/>
                    <a:pt x="4329" y="61592"/>
                  </a:cubicBezTo>
                  <a:cubicBezTo>
                    <a:pt x="1851" y="61443"/>
                    <a:pt x="1851" y="61443"/>
                    <a:pt x="689" y="60280"/>
                  </a:cubicBezTo>
                  <a:cubicBezTo>
                    <a:pt x="574" y="58539"/>
                    <a:pt x="540" y="56792"/>
                    <a:pt x="538" y="55046"/>
                  </a:cubicBezTo>
                  <a:cubicBezTo>
                    <a:pt x="535" y="53933"/>
                    <a:pt x="531" y="52820"/>
                    <a:pt x="527" y="51674"/>
                  </a:cubicBezTo>
                  <a:cubicBezTo>
                    <a:pt x="530" y="50463"/>
                    <a:pt x="532" y="49252"/>
                    <a:pt x="534" y="48005"/>
                  </a:cubicBezTo>
                  <a:cubicBezTo>
                    <a:pt x="533" y="46772"/>
                    <a:pt x="532" y="45538"/>
                    <a:pt x="531" y="44267"/>
                  </a:cubicBezTo>
                  <a:cubicBezTo>
                    <a:pt x="530" y="41652"/>
                    <a:pt x="532" y="39038"/>
                    <a:pt x="537" y="36424"/>
                  </a:cubicBezTo>
                  <a:cubicBezTo>
                    <a:pt x="543" y="32406"/>
                    <a:pt x="537" y="28389"/>
                    <a:pt x="530" y="24372"/>
                  </a:cubicBezTo>
                  <a:cubicBezTo>
                    <a:pt x="531" y="21839"/>
                    <a:pt x="532" y="19306"/>
                    <a:pt x="534" y="16773"/>
                  </a:cubicBezTo>
                  <a:cubicBezTo>
                    <a:pt x="532" y="15562"/>
                    <a:pt x="530" y="14352"/>
                    <a:pt x="527" y="13104"/>
                  </a:cubicBezTo>
                  <a:cubicBezTo>
                    <a:pt x="531" y="11991"/>
                    <a:pt x="534" y="10878"/>
                    <a:pt x="538" y="9732"/>
                  </a:cubicBezTo>
                  <a:cubicBezTo>
                    <a:pt x="539" y="8747"/>
                    <a:pt x="540" y="7762"/>
                    <a:pt x="541" y="6747"/>
                  </a:cubicBezTo>
                  <a:cubicBezTo>
                    <a:pt x="752" y="3532"/>
                    <a:pt x="1137" y="3376"/>
                    <a:pt x="4353" y="3192"/>
                  </a:cubicBezTo>
                  <a:close/>
                </a:path>
              </a:pathLst>
            </a:custGeom>
            <a:solidFill>
              <a:srgbClr val="FBFBFB"/>
            </a:solidFill>
            <a:ln w="1162" cap="flat">
              <a:noFill/>
              <a:prstDash val="solid"/>
              <a:miter/>
            </a:ln>
          </p:spPr>
          <p:txBody>
            <a:bodyPr/>
            <a:lstStyle/>
            <a:p>
              <a:endParaRPr lang="en-GB"/>
            </a:p>
          </p:txBody>
        </p:sp>
        <p:sp>
          <p:nvSpPr>
            <p:cNvPr id="113" name="Freeform 112">
              <a:extLst>
                <a:ext uri="{FF2B5EF4-FFF2-40B4-BE49-F238E27FC236}">
                  <a16:creationId xmlns:a16="http://schemas.microsoft.com/office/drawing/2014/main" id="{FF93F7E2-53D2-3935-562D-FFFAE86DE5D1}"/>
                </a:ext>
              </a:extLst>
            </p:cNvPr>
            <p:cNvSpPr/>
            <p:nvPr/>
          </p:nvSpPr>
          <p:spPr>
            <a:xfrm>
              <a:off x="780574" y="3706783"/>
              <a:ext cx="149183" cy="59860"/>
            </a:xfrm>
            <a:custGeom>
              <a:avLst/>
              <a:gdLst>
                <a:gd name="csX0" fmla="*/ 8871 w 149183"/>
                <a:gd name="csY0" fmla="*/ 3473 h 59860"/>
                <a:gd name="csX1" fmla="*/ 12545 w 149183"/>
                <a:gd name="csY1" fmla="*/ 3453 h 59860"/>
                <a:gd name="csX2" fmla="*/ 16592 w 149183"/>
                <a:gd name="csY2" fmla="*/ 3449 h 59860"/>
                <a:gd name="csX3" fmla="*/ 20841 w 149183"/>
                <a:gd name="csY3" fmla="*/ 3432 h 59860"/>
                <a:gd name="csX4" fmla="*/ 32395 w 149183"/>
                <a:gd name="csY4" fmla="*/ 3404 h 59860"/>
                <a:gd name="csX5" fmla="*/ 39608 w 149183"/>
                <a:gd name="csY5" fmla="*/ 3391 h 59860"/>
                <a:gd name="csX6" fmla="*/ 62158 w 149183"/>
                <a:gd name="csY6" fmla="*/ 3359 h 59860"/>
                <a:gd name="csX7" fmla="*/ 88221 w 149183"/>
                <a:gd name="csY7" fmla="*/ 3300 h 59860"/>
                <a:gd name="csX8" fmla="*/ 108349 w 149183"/>
                <a:gd name="csY8" fmla="*/ 3261 h 59860"/>
                <a:gd name="csX9" fmla="*/ 120380 w 149183"/>
                <a:gd name="csY9" fmla="*/ 3232 h 59860"/>
                <a:gd name="csX10" fmla="*/ 133787 w 149183"/>
                <a:gd name="csY10" fmla="*/ 3222 h 59860"/>
                <a:gd name="csX11" fmla="*/ 137834 w 149183"/>
                <a:gd name="csY11" fmla="*/ 3190 h 59860"/>
                <a:gd name="csX12" fmla="*/ 141508 w 149183"/>
                <a:gd name="csY12" fmla="*/ 3209 h 59860"/>
                <a:gd name="csX13" fmla="*/ 144712 w 149183"/>
                <a:gd name="csY13" fmla="*/ 3204 h 59860"/>
                <a:gd name="csX14" fmla="*/ 147242 w 149183"/>
                <a:gd name="csY14" fmla="*/ 3637 h 59860"/>
                <a:gd name="csX15" fmla="*/ 149849 w 149183"/>
                <a:gd name="csY15" fmla="*/ 12514 h 59860"/>
                <a:gd name="csX16" fmla="*/ 149860 w 149183"/>
                <a:gd name="csY16" fmla="*/ 15816 h 59860"/>
                <a:gd name="csX17" fmla="*/ 149834 w 149183"/>
                <a:gd name="csY17" fmla="*/ 19371 h 59860"/>
                <a:gd name="csX18" fmla="*/ 149833 w 149183"/>
                <a:gd name="csY18" fmla="*/ 23021 h 59860"/>
                <a:gd name="csX19" fmla="*/ 149806 w 149183"/>
                <a:gd name="csY19" fmla="*/ 30659 h 59860"/>
                <a:gd name="csX20" fmla="*/ 149782 w 149183"/>
                <a:gd name="csY20" fmla="*/ 42396 h 59860"/>
                <a:gd name="csX21" fmla="*/ 149762 w 149183"/>
                <a:gd name="csY21" fmla="*/ 49804 h 59860"/>
                <a:gd name="csX22" fmla="*/ 149758 w 149183"/>
                <a:gd name="csY22" fmla="*/ 53374 h 59860"/>
                <a:gd name="csX23" fmla="*/ 149735 w 149183"/>
                <a:gd name="csY23" fmla="*/ 56653 h 59860"/>
                <a:gd name="csX24" fmla="*/ 149722 w 149183"/>
                <a:gd name="csY24" fmla="*/ 59554 h 59860"/>
                <a:gd name="csX25" fmla="*/ 148404 w 149183"/>
                <a:gd name="csY25" fmla="*/ 62906 h 59860"/>
                <a:gd name="csX26" fmla="*/ 142706 w 149183"/>
                <a:gd name="csY26" fmla="*/ 63045 h 59860"/>
                <a:gd name="csX27" fmla="*/ 138967 w 149183"/>
                <a:gd name="csY27" fmla="*/ 63050 h 59860"/>
                <a:gd name="csX28" fmla="*/ 134831 w 149183"/>
                <a:gd name="csY28" fmla="*/ 63038 h 59860"/>
                <a:gd name="csX29" fmla="*/ 130502 w 149183"/>
                <a:gd name="csY29" fmla="*/ 63038 h 59860"/>
                <a:gd name="csX30" fmla="*/ 118718 w 149183"/>
                <a:gd name="csY30" fmla="*/ 63024 h 59860"/>
                <a:gd name="csX31" fmla="*/ 106415 w 149183"/>
                <a:gd name="csY31" fmla="*/ 63014 h 59860"/>
                <a:gd name="csX32" fmla="*/ 83103 w 149183"/>
                <a:gd name="csY32" fmla="*/ 62989 h 59860"/>
                <a:gd name="csX33" fmla="*/ 56570 w 149183"/>
                <a:gd name="csY33" fmla="*/ 62964 h 59860"/>
                <a:gd name="csX34" fmla="*/ 1975 w 149183"/>
                <a:gd name="csY34" fmla="*/ 62906 h 59860"/>
                <a:gd name="csX35" fmla="*/ 681 w 149183"/>
                <a:gd name="csY35" fmla="*/ 55197 h 59860"/>
                <a:gd name="csX36" fmla="*/ 681 w 149183"/>
                <a:gd name="csY36" fmla="*/ 51813 h 59860"/>
                <a:gd name="csX37" fmla="*/ 699 w 149183"/>
                <a:gd name="csY37" fmla="*/ 48152 h 59860"/>
                <a:gd name="csX38" fmla="*/ 704 w 149183"/>
                <a:gd name="csY38" fmla="*/ 44410 h 59860"/>
                <a:gd name="csX39" fmla="*/ 740 w 149183"/>
                <a:gd name="csY39" fmla="*/ 32545 h 59860"/>
                <a:gd name="csX40" fmla="*/ 756 w 149183"/>
                <a:gd name="csY40" fmla="*/ 24514 h 59860"/>
                <a:gd name="csX41" fmla="*/ 813 w 149183"/>
                <a:gd name="csY41" fmla="*/ 4799 h 59860"/>
                <a:gd name="csX42" fmla="*/ 8871 w 149183"/>
                <a:gd name="csY42" fmla="*/ 3473 h 598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49183" h="59860">
                  <a:moveTo>
                    <a:pt x="8871" y="3473"/>
                  </a:moveTo>
                  <a:cubicBezTo>
                    <a:pt x="10084" y="3467"/>
                    <a:pt x="11296" y="3460"/>
                    <a:pt x="12545" y="3453"/>
                  </a:cubicBezTo>
                  <a:cubicBezTo>
                    <a:pt x="13881" y="3452"/>
                    <a:pt x="15216" y="3451"/>
                    <a:pt x="16592" y="3449"/>
                  </a:cubicBezTo>
                  <a:cubicBezTo>
                    <a:pt x="17994" y="3444"/>
                    <a:pt x="19397" y="3438"/>
                    <a:pt x="20841" y="3432"/>
                  </a:cubicBezTo>
                  <a:cubicBezTo>
                    <a:pt x="24692" y="3418"/>
                    <a:pt x="28544" y="3409"/>
                    <a:pt x="32395" y="3404"/>
                  </a:cubicBezTo>
                  <a:cubicBezTo>
                    <a:pt x="34799" y="3400"/>
                    <a:pt x="37203" y="3396"/>
                    <a:pt x="39608" y="3391"/>
                  </a:cubicBezTo>
                  <a:cubicBezTo>
                    <a:pt x="47124" y="3375"/>
                    <a:pt x="54641" y="3363"/>
                    <a:pt x="62158" y="3359"/>
                  </a:cubicBezTo>
                  <a:cubicBezTo>
                    <a:pt x="70846" y="3354"/>
                    <a:pt x="79533" y="3333"/>
                    <a:pt x="88221" y="3300"/>
                  </a:cubicBezTo>
                  <a:cubicBezTo>
                    <a:pt x="94930" y="3275"/>
                    <a:pt x="101640" y="3263"/>
                    <a:pt x="108349" y="3261"/>
                  </a:cubicBezTo>
                  <a:cubicBezTo>
                    <a:pt x="112359" y="3260"/>
                    <a:pt x="116370" y="3253"/>
                    <a:pt x="120380" y="3232"/>
                  </a:cubicBezTo>
                  <a:cubicBezTo>
                    <a:pt x="124849" y="3210"/>
                    <a:pt x="129318" y="3215"/>
                    <a:pt x="133787" y="3222"/>
                  </a:cubicBezTo>
                  <a:cubicBezTo>
                    <a:pt x="135122" y="3212"/>
                    <a:pt x="136458" y="3201"/>
                    <a:pt x="137834" y="3190"/>
                  </a:cubicBezTo>
                  <a:cubicBezTo>
                    <a:pt x="139046" y="3196"/>
                    <a:pt x="140259" y="3203"/>
                    <a:pt x="141508" y="3209"/>
                  </a:cubicBezTo>
                  <a:cubicBezTo>
                    <a:pt x="142565" y="3208"/>
                    <a:pt x="143623" y="3206"/>
                    <a:pt x="144712" y="3204"/>
                  </a:cubicBezTo>
                  <a:cubicBezTo>
                    <a:pt x="145547" y="3347"/>
                    <a:pt x="146382" y="3490"/>
                    <a:pt x="147242" y="3637"/>
                  </a:cubicBezTo>
                  <a:cubicBezTo>
                    <a:pt x="149715" y="7346"/>
                    <a:pt x="149856" y="8264"/>
                    <a:pt x="149849" y="12514"/>
                  </a:cubicBezTo>
                  <a:cubicBezTo>
                    <a:pt x="149852" y="13604"/>
                    <a:pt x="149856" y="14693"/>
                    <a:pt x="149860" y="15816"/>
                  </a:cubicBezTo>
                  <a:cubicBezTo>
                    <a:pt x="149847" y="17576"/>
                    <a:pt x="149847" y="17576"/>
                    <a:pt x="149834" y="19371"/>
                  </a:cubicBezTo>
                  <a:cubicBezTo>
                    <a:pt x="149834" y="20576"/>
                    <a:pt x="149833" y="21780"/>
                    <a:pt x="149833" y="23021"/>
                  </a:cubicBezTo>
                  <a:cubicBezTo>
                    <a:pt x="149829" y="25567"/>
                    <a:pt x="149820" y="28113"/>
                    <a:pt x="149806" y="30659"/>
                  </a:cubicBezTo>
                  <a:cubicBezTo>
                    <a:pt x="149785" y="34571"/>
                    <a:pt x="149782" y="38483"/>
                    <a:pt x="149782" y="42396"/>
                  </a:cubicBezTo>
                  <a:cubicBezTo>
                    <a:pt x="149777" y="44865"/>
                    <a:pt x="149770" y="47335"/>
                    <a:pt x="149762" y="49804"/>
                  </a:cubicBezTo>
                  <a:cubicBezTo>
                    <a:pt x="149761" y="50982"/>
                    <a:pt x="149759" y="52160"/>
                    <a:pt x="149758" y="53374"/>
                  </a:cubicBezTo>
                  <a:cubicBezTo>
                    <a:pt x="149750" y="54456"/>
                    <a:pt x="149743" y="55538"/>
                    <a:pt x="149735" y="56653"/>
                  </a:cubicBezTo>
                  <a:cubicBezTo>
                    <a:pt x="149731" y="57610"/>
                    <a:pt x="149727" y="58567"/>
                    <a:pt x="149722" y="59554"/>
                  </a:cubicBezTo>
                  <a:cubicBezTo>
                    <a:pt x="149567" y="61744"/>
                    <a:pt x="149567" y="61744"/>
                    <a:pt x="148404" y="62906"/>
                  </a:cubicBezTo>
                  <a:cubicBezTo>
                    <a:pt x="146508" y="63017"/>
                    <a:pt x="144606" y="63047"/>
                    <a:pt x="142706" y="63045"/>
                  </a:cubicBezTo>
                  <a:cubicBezTo>
                    <a:pt x="140855" y="63048"/>
                    <a:pt x="140855" y="63048"/>
                    <a:pt x="138967" y="63050"/>
                  </a:cubicBezTo>
                  <a:cubicBezTo>
                    <a:pt x="137602" y="63046"/>
                    <a:pt x="136237" y="63042"/>
                    <a:pt x="134831" y="63038"/>
                  </a:cubicBezTo>
                  <a:cubicBezTo>
                    <a:pt x="133402" y="63038"/>
                    <a:pt x="131974" y="63038"/>
                    <a:pt x="130502" y="63038"/>
                  </a:cubicBezTo>
                  <a:cubicBezTo>
                    <a:pt x="126574" y="63038"/>
                    <a:pt x="122646" y="63032"/>
                    <a:pt x="118718" y="63024"/>
                  </a:cubicBezTo>
                  <a:cubicBezTo>
                    <a:pt x="114617" y="63016"/>
                    <a:pt x="110516" y="63016"/>
                    <a:pt x="106415" y="63014"/>
                  </a:cubicBezTo>
                  <a:cubicBezTo>
                    <a:pt x="98645" y="63011"/>
                    <a:pt x="90874" y="63001"/>
                    <a:pt x="83103" y="62989"/>
                  </a:cubicBezTo>
                  <a:cubicBezTo>
                    <a:pt x="74259" y="62976"/>
                    <a:pt x="65414" y="62970"/>
                    <a:pt x="56570" y="62964"/>
                  </a:cubicBezTo>
                  <a:cubicBezTo>
                    <a:pt x="38372" y="62952"/>
                    <a:pt x="20173" y="62932"/>
                    <a:pt x="1975" y="62906"/>
                  </a:cubicBezTo>
                  <a:cubicBezTo>
                    <a:pt x="570" y="60096"/>
                    <a:pt x="672" y="58335"/>
                    <a:pt x="681" y="55197"/>
                  </a:cubicBezTo>
                  <a:cubicBezTo>
                    <a:pt x="681" y="54080"/>
                    <a:pt x="681" y="52964"/>
                    <a:pt x="681" y="51813"/>
                  </a:cubicBezTo>
                  <a:cubicBezTo>
                    <a:pt x="687" y="50605"/>
                    <a:pt x="693" y="49397"/>
                    <a:pt x="699" y="48152"/>
                  </a:cubicBezTo>
                  <a:cubicBezTo>
                    <a:pt x="701" y="46917"/>
                    <a:pt x="702" y="45682"/>
                    <a:pt x="704" y="44410"/>
                  </a:cubicBezTo>
                  <a:cubicBezTo>
                    <a:pt x="711" y="40455"/>
                    <a:pt x="725" y="36500"/>
                    <a:pt x="740" y="32545"/>
                  </a:cubicBezTo>
                  <a:cubicBezTo>
                    <a:pt x="746" y="29868"/>
                    <a:pt x="751" y="27191"/>
                    <a:pt x="756" y="24514"/>
                  </a:cubicBezTo>
                  <a:cubicBezTo>
                    <a:pt x="769" y="17942"/>
                    <a:pt x="788" y="11371"/>
                    <a:pt x="813" y="4799"/>
                  </a:cubicBezTo>
                  <a:cubicBezTo>
                    <a:pt x="3702" y="3354"/>
                    <a:pt x="5638" y="3484"/>
                    <a:pt x="8871" y="3473"/>
                  </a:cubicBezTo>
                  <a:close/>
                </a:path>
              </a:pathLst>
            </a:custGeom>
            <a:solidFill>
              <a:srgbClr val="FBFBFB"/>
            </a:solidFill>
            <a:ln w="1162" cap="flat">
              <a:noFill/>
              <a:prstDash val="solid"/>
              <a:miter/>
            </a:ln>
          </p:spPr>
          <p:txBody>
            <a:bodyPr/>
            <a:lstStyle/>
            <a:p>
              <a:endParaRPr lang="en-GB"/>
            </a:p>
          </p:txBody>
        </p:sp>
        <p:sp>
          <p:nvSpPr>
            <p:cNvPr id="114" name="Freeform 113">
              <a:extLst>
                <a:ext uri="{FF2B5EF4-FFF2-40B4-BE49-F238E27FC236}">
                  <a16:creationId xmlns:a16="http://schemas.microsoft.com/office/drawing/2014/main" id="{B5E6A9DE-B91F-E281-3E10-81582A746B70}"/>
                </a:ext>
              </a:extLst>
            </p:cNvPr>
            <p:cNvSpPr/>
            <p:nvPr/>
          </p:nvSpPr>
          <p:spPr>
            <a:xfrm>
              <a:off x="940793" y="3567470"/>
              <a:ext cx="143397" cy="62054"/>
            </a:xfrm>
            <a:custGeom>
              <a:avLst/>
              <a:gdLst>
                <a:gd name="csX0" fmla="*/ 5889 w 143397"/>
                <a:gd name="csY0" fmla="*/ 3083 h 62054"/>
                <a:gd name="csX1" fmla="*/ 8995 w 143397"/>
                <a:gd name="csY1" fmla="*/ 3085 h 62054"/>
                <a:gd name="csX2" fmla="*/ 12555 w 143397"/>
                <a:gd name="csY2" fmla="*/ 3070 h 62054"/>
                <a:gd name="csX3" fmla="*/ 16476 w 143397"/>
                <a:gd name="csY3" fmla="*/ 3090 h 62054"/>
                <a:gd name="csX4" fmla="*/ 20593 w 143397"/>
                <a:gd name="csY4" fmla="*/ 3083 h 62054"/>
                <a:gd name="csX5" fmla="*/ 31786 w 143397"/>
                <a:gd name="csY5" fmla="*/ 3098 h 62054"/>
                <a:gd name="csX6" fmla="*/ 43483 w 143397"/>
                <a:gd name="csY6" fmla="*/ 3106 h 62054"/>
                <a:gd name="csX7" fmla="*/ 63122 w 143397"/>
                <a:gd name="csY7" fmla="*/ 3133 h 62054"/>
                <a:gd name="csX8" fmla="*/ 85858 w 143397"/>
                <a:gd name="csY8" fmla="*/ 3156 h 62054"/>
                <a:gd name="csX9" fmla="*/ 107697 w 143397"/>
                <a:gd name="csY9" fmla="*/ 3171 h 62054"/>
                <a:gd name="csX10" fmla="*/ 117007 w 143397"/>
                <a:gd name="csY10" fmla="*/ 3178 h 62054"/>
                <a:gd name="csX11" fmla="*/ 129989 w 143397"/>
                <a:gd name="csY11" fmla="*/ 3203 h 62054"/>
                <a:gd name="csX12" fmla="*/ 133917 w 143397"/>
                <a:gd name="csY12" fmla="*/ 3201 h 62054"/>
                <a:gd name="csX13" fmla="*/ 137467 w 143397"/>
                <a:gd name="csY13" fmla="*/ 3216 h 62054"/>
                <a:gd name="csX14" fmla="*/ 140571 w 143397"/>
                <a:gd name="csY14" fmla="*/ 3222 h 62054"/>
                <a:gd name="csX15" fmla="*/ 144048 w 143397"/>
                <a:gd name="csY15" fmla="*/ 4534 h 62054"/>
                <a:gd name="csX16" fmla="*/ 144198 w 143397"/>
                <a:gd name="csY16" fmla="*/ 10088 h 62054"/>
                <a:gd name="csX17" fmla="*/ 144209 w 143397"/>
                <a:gd name="csY17" fmla="*/ 13672 h 62054"/>
                <a:gd name="csX18" fmla="*/ 144202 w 143397"/>
                <a:gd name="csY18" fmla="*/ 17572 h 62054"/>
                <a:gd name="csX19" fmla="*/ 144205 w 143397"/>
                <a:gd name="csY19" fmla="*/ 21545 h 62054"/>
                <a:gd name="csX20" fmla="*/ 144199 w 143397"/>
                <a:gd name="csY20" fmla="*/ 29880 h 62054"/>
                <a:gd name="csX21" fmla="*/ 144207 w 143397"/>
                <a:gd name="csY21" fmla="*/ 42689 h 62054"/>
                <a:gd name="csX22" fmla="*/ 144202 w 143397"/>
                <a:gd name="csY22" fmla="*/ 50765 h 62054"/>
                <a:gd name="csX23" fmla="*/ 144209 w 143397"/>
                <a:gd name="csY23" fmla="*/ 54665 h 62054"/>
                <a:gd name="csX24" fmla="*/ 144198 w 143397"/>
                <a:gd name="csY24" fmla="*/ 58249 h 62054"/>
                <a:gd name="csX25" fmla="*/ 144195 w 143397"/>
                <a:gd name="csY25" fmla="*/ 61421 h 62054"/>
                <a:gd name="csX26" fmla="*/ 142885 w 143397"/>
                <a:gd name="csY26" fmla="*/ 64965 h 62054"/>
                <a:gd name="csX27" fmla="*/ 137415 w 143397"/>
                <a:gd name="csY27" fmla="*/ 65113 h 62054"/>
                <a:gd name="csX28" fmla="*/ 133830 w 143397"/>
                <a:gd name="csY28" fmla="*/ 65123 h 62054"/>
                <a:gd name="csX29" fmla="*/ 129864 w 143397"/>
                <a:gd name="csY29" fmla="*/ 65116 h 62054"/>
                <a:gd name="csX30" fmla="*/ 125713 w 143397"/>
                <a:gd name="csY30" fmla="*/ 65122 h 62054"/>
                <a:gd name="csX31" fmla="*/ 114411 w 143397"/>
                <a:gd name="csY31" fmla="*/ 65121 h 62054"/>
                <a:gd name="csX32" fmla="*/ 102608 w 143397"/>
                <a:gd name="csY32" fmla="*/ 65123 h 62054"/>
                <a:gd name="csX33" fmla="*/ 82783 w 143397"/>
                <a:gd name="csY33" fmla="*/ 65117 h 62054"/>
                <a:gd name="csX34" fmla="*/ 59832 w 143397"/>
                <a:gd name="csY34" fmla="*/ 65119 h 62054"/>
                <a:gd name="csX35" fmla="*/ 40160 w 143397"/>
                <a:gd name="csY35" fmla="*/ 65122 h 62054"/>
                <a:gd name="csX36" fmla="*/ 28396 w 143397"/>
                <a:gd name="csY36" fmla="*/ 65124 h 62054"/>
                <a:gd name="csX37" fmla="*/ 15288 w 143397"/>
                <a:gd name="csY37" fmla="*/ 65116 h 62054"/>
                <a:gd name="csX38" fmla="*/ 11322 w 143397"/>
                <a:gd name="csY38" fmla="*/ 65123 h 62054"/>
                <a:gd name="csX39" fmla="*/ 7737 w 143397"/>
                <a:gd name="csY39" fmla="*/ 65113 h 62054"/>
                <a:gd name="csX40" fmla="*/ 4602 w 143397"/>
                <a:gd name="csY40" fmla="*/ 65112 h 62054"/>
                <a:gd name="csX41" fmla="*/ 1104 w 143397"/>
                <a:gd name="csY41" fmla="*/ 63803 h 62054"/>
                <a:gd name="csX42" fmla="*/ 935 w 143397"/>
                <a:gd name="csY42" fmla="*/ 58374 h 62054"/>
                <a:gd name="csX43" fmla="*/ 913 w 143397"/>
                <a:gd name="csY43" fmla="*/ 54872 h 62054"/>
                <a:gd name="csX44" fmla="*/ 909 w 143397"/>
                <a:gd name="csY44" fmla="*/ 51060 h 62054"/>
                <a:gd name="csX45" fmla="*/ 897 w 143397"/>
                <a:gd name="csY45" fmla="*/ 47174 h 62054"/>
                <a:gd name="csX46" fmla="*/ 889 w 143397"/>
                <a:gd name="csY46" fmla="*/ 39017 h 62054"/>
                <a:gd name="csX47" fmla="*/ 843 w 143397"/>
                <a:gd name="csY47" fmla="*/ 26499 h 62054"/>
                <a:gd name="csX48" fmla="*/ 836 w 143397"/>
                <a:gd name="csY48" fmla="*/ 18593 h 62054"/>
                <a:gd name="csX49" fmla="*/ 811 w 143397"/>
                <a:gd name="csY49" fmla="*/ 14789 h 62054"/>
                <a:gd name="csX50" fmla="*/ 822 w 143397"/>
                <a:gd name="csY50" fmla="*/ 11276 h 62054"/>
                <a:gd name="csX51" fmla="*/ 817 w 143397"/>
                <a:gd name="csY51" fmla="*/ 8174 h 62054"/>
                <a:gd name="csX52" fmla="*/ 5889 w 143397"/>
                <a:gd name="csY52" fmla="*/ 3083 h 6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143397" h="62054">
                  <a:moveTo>
                    <a:pt x="5889" y="3083"/>
                  </a:moveTo>
                  <a:cubicBezTo>
                    <a:pt x="6914" y="3083"/>
                    <a:pt x="7939" y="3084"/>
                    <a:pt x="8995" y="3085"/>
                  </a:cubicBezTo>
                  <a:cubicBezTo>
                    <a:pt x="10169" y="3080"/>
                    <a:pt x="11344" y="3075"/>
                    <a:pt x="12555" y="3070"/>
                  </a:cubicBezTo>
                  <a:cubicBezTo>
                    <a:pt x="13849" y="3076"/>
                    <a:pt x="15143" y="3083"/>
                    <a:pt x="16476" y="3090"/>
                  </a:cubicBezTo>
                  <a:cubicBezTo>
                    <a:pt x="17834" y="3087"/>
                    <a:pt x="19193" y="3085"/>
                    <a:pt x="20593" y="3083"/>
                  </a:cubicBezTo>
                  <a:cubicBezTo>
                    <a:pt x="24324" y="3079"/>
                    <a:pt x="28055" y="3086"/>
                    <a:pt x="31786" y="3098"/>
                  </a:cubicBezTo>
                  <a:cubicBezTo>
                    <a:pt x="35685" y="3108"/>
                    <a:pt x="39584" y="3106"/>
                    <a:pt x="43483" y="3106"/>
                  </a:cubicBezTo>
                  <a:cubicBezTo>
                    <a:pt x="50029" y="3107"/>
                    <a:pt x="56576" y="3117"/>
                    <a:pt x="63122" y="3133"/>
                  </a:cubicBezTo>
                  <a:cubicBezTo>
                    <a:pt x="70701" y="3151"/>
                    <a:pt x="78279" y="3157"/>
                    <a:pt x="85858" y="3156"/>
                  </a:cubicBezTo>
                  <a:cubicBezTo>
                    <a:pt x="93138" y="3156"/>
                    <a:pt x="100417" y="3161"/>
                    <a:pt x="107697" y="3171"/>
                  </a:cubicBezTo>
                  <a:cubicBezTo>
                    <a:pt x="110800" y="3175"/>
                    <a:pt x="113904" y="3177"/>
                    <a:pt x="117007" y="3178"/>
                  </a:cubicBezTo>
                  <a:cubicBezTo>
                    <a:pt x="121334" y="3180"/>
                    <a:pt x="125661" y="3191"/>
                    <a:pt x="129989" y="3203"/>
                  </a:cubicBezTo>
                  <a:cubicBezTo>
                    <a:pt x="131933" y="3202"/>
                    <a:pt x="131933" y="3202"/>
                    <a:pt x="133917" y="3201"/>
                  </a:cubicBezTo>
                  <a:cubicBezTo>
                    <a:pt x="135088" y="3206"/>
                    <a:pt x="136260" y="3211"/>
                    <a:pt x="137467" y="3216"/>
                  </a:cubicBezTo>
                  <a:cubicBezTo>
                    <a:pt x="139004" y="3219"/>
                    <a:pt x="139004" y="3219"/>
                    <a:pt x="140571" y="3222"/>
                  </a:cubicBezTo>
                  <a:cubicBezTo>
                    <a:pt x="142885" y="3372"/>
                    <a:pt x="142885" y="3372"/>
                    <a:pt x="144048" y="4534"/>
                  </a:cubicBezTo>
                  <a:cubicBezTo>
                    <a:pt x="144162" y="6383"/>
                    <a:pt x="144196" y="8236"/>
                    <a:pt x="144198" y="10088"/>
                  </a:cubicBezTo>
                  <a:cubicBezTo>
                    <a:pt x="144202" y="11271"/>
                    <a:pt x="144205" y="12454"/>
                    <a:pt x="144209" y="13672"/>
                  </a:cubicBezTo>
                  <a:cubicBezTo>
                    <a:pt x="144206" y="15603"/>
                    <a:pt x="144206" y="15603"/>
                    <a:pt x="144202" y="17572"/>
                  </a:cubicBezTo>
                  <a:cubicBezTo>
                    <a:pt x="144203" y="18883"/>
                    <a:pt x="144204" y="20194"/>
                    <a:pt x="144205" y="21545"/>
                  </a:cubicBezTo>
                  <a:cubicBezTo>
                    <a:pt x="144206" y="24323"/>
                    <a:pt x="144204" y="27102"/>
                    <a:pt x="144199" y="29880"/>
                  </a:cubicBezTo>
                  <a:cubicBezTo>
                    <a:pt x="144193" y="34150"/>
                    <a:pt x="144199" y="38420"/>
                    <a:pt x="144207" y="42689"/>
                  </a:cubicBezTo>
                  <a:cubicBezTo>
                    <a:pt x="144206" y="45381"/>
                    <a:pt x="144204" y="48073"/>
                    <a:pt x="144202" y="50765"/>
                  </a:cubicBezTo>
                  <a:cubicBezTo>
                    <a:pt x="144204" y="52052"/>
                    <a:pt x="144207" y="53339"/>
                    <a:pt x="144209" y="54665"/>
                  </a:cubicBezTo>
                  <a:cubicBezTo>
                    <a:pt x="144204" y="56439"/>
                    <a:pt x="144204" y="56439"/>
                    <a:pt x="144198" y="58249"/>
                  </a:cubicBezTo>
                  <a:cubicBezTo>
                    <a:pt x="144197" y="59296"/>
                    <a:pt x="144196" y="60343"/>
                    <a:pt x="144195" y="61421"/>
                  </a:cubicBezTo>
                  <a:cubicBezTo>
                    <a:pt x="144048" y="63803"/>
                    <a:pt x="144048" y="63803"/>
                    <a:pt x="142885" y="64965"/>
                  </a:cubicBezTo>
                  <a:cubicBezTo>
                    <a:pt x="141065" y="65079"/>
                    <a:pt x="139239" y="65112"/>
                    <a:pt x="137415" y="65113"/>
                  </a:cubicBezTo>
                  <a:cubicBezTo>
                    <a:pt x="135640" y="65118"/>
                    <a:pt x="135640" y="65118"/>
                    <a:pt x="133830" y="65123"/>
                  </a:cubicBezTo>
                  <a:cubicBezTo>
                    <a:pt x="131867" y="65119"/>
                    <a:pt x="131867" y="65119"/>
                    <a:pt x="129864" y="65116"/>
                  </a:cubicBezTo>
                  <a:cubicBezTo>
                    <a:pt x="128494" y="65118"/>
                    <a:pt x="127124" y="65120"/>
                    <a:pt x="125713" y="65122"/>
                  </a:cubicBezTo>
                  <a:cubicBezTo>
                    <a:pt x="121945" y="65126"/>
                    <a:pt x="118178" y="65125"/>
                    <a:pt x="114411" y="65121"/>
                  </a:cubicBezTo>
                  <a:cubicBezTo>
                    <a:pt x="110476" y="65119"/>
                    <a:pt x="106542" y="65121"/>
                    <a:pt x="102608" y="65123"/>
                  </a:cubicBezTo>
                  <a:cubicBezTo>
                    <a:pt x="95999" y="65125"/>
                    <a:pt x="89391" y="65122"/>
                    <a:pt x="82783" y="65117"/>
                  </a:cubicBezTo>
                  <a:cubicBezTo>
                    <a:pt x="75132" y="65111"/>
                    <a:pt x="67482" y="65113"/>
                    <a:pt x="59832" y="65119"/>
                  </a:cubicBezTo>
                  <a:cubicBezTo>
                    <a:pt x="53274" y="65124"/>
                    <a:pt x="46717" y="65125"/>
                    <a:pt x="40160" y="65122"/>
                  </a:cubicBezTo>
                  <a:cubicBezTo>
                    <a:pt x="36238" y="65120"/>
                    <a:pt x="32317" y="65120"/>
                    <a:pt x="28396" y="65124"/>
                  </a:cubicBezTo>
                  <a:cubicBezTo>
                    <a:pt x="24027" y="65127"/>
                    <a:pt x="19657" y="65122"/>
                    <a:pt x="15288" y="65116"/>
                  </a:cubicBezTo>
                  <a:cubicBezTo>
                    <a:pt x="13979" y="65118"/>
                    <a:pt x="12671" y="65120"/>
                    <a:pt x="11322" y="65123"/>
                  </a:cubicBezTo>
                  <a:cubicBezTo>
                    <a:pt x="10139" y="65120"/>
                    <a:pt x="8956" y="65116"/>
                    <a:pt x="7737" y="65113"/>
                  </a:cubicBezTo>
                  <a:cubicBezTo>
                    <a:pt x="6702" y="65112"/>
                    <a:pt x="5668" y="65112"/>
                    <a:pt x="4602" y="65112"/>
                  </a:cubicBezTo>
                  <a:cubicBezTo>
                    <a:pt x="2266" y="64965"/>
                    <a:pt x="2266" y="64965"/>
                    <a:pt x="1104" y="63803"/>
                  </a:cubicBezTo>
                  <a:cubicBezTo>
                    <a:pt x="984" y="61997"/>
                    <a:pt x="943" y="60185"/>
                    <a:pt x="935" y="58374"/>
                  </a:cubicBezTo>
                  <a:cubicBezTo>
                    <a:pt x="928" y="57218"/>
                    <a:pt x="921" y="56063"/>
                    <a:pt x="913" y="54872"/>
                  </a:cubicBezTo>
                  <a:cubicBezTo>
                    <a:pt x="912" y="53614"/>
                    <a:pt x="910" y="52356"/>
                    <a:pt x="909" y="51060"/>
                  </a:cubicBezTo>
                  <a:cubicBezTo>
                    <a:pt x="905" y="49778"/>
                    <a:pt x="901" y="48495"/>
                    <a:pt x="897" y="47174"/>
                  </a:cubicBezTo>
                  <a:cubicBezTo>
                    <a:pt x="891" y="44455"/>
                    <a:pt x="889" y="41736"/>
                    <a:pt x="889" y="39017"/>
                  </a:cubicBezTo>
                  <a:cubicBezTo>
                    <a:pt x="886" y="34844"/>
                    <a:pt x="865" y="30672"/>
                    <a:pt x="843" y="26499"/>
                  </a:cubicBezTo>
                  <a:cubicBezTo>
                    <a:pt x="840" y="23864"/>
                    <a:pt x="838" y="21228"/>
                    <a:pt x="836" y="18593"/>
                  </a:cubicBezTo>
                  <a:cubicBezTo>
                    <a:pt x="828" y="17338"/>
                    <a:pt x="820" y="16082"/>
                    <a:pt x="811" y="14789"/>
                  </a:cubicBezTo>
                  <a:cubicBezTo>
                    <a:pt x="815" y="13630"/>
                    <a:pt x="818" y="12470"/>
                    <a:pt x="822" y="11276"/>
                  </a:cubicBezTo>
                  <a:cubicBezTo>
                    <a:pt x="820" y="10252"/>
                    <a:pt x="819" y="9228"/>
                    <a:pt x="817" y="8174"/>
                  </a:cubicBezTo>
                  <a:cubicBezTo>
                    <a:pt x="1225" y="4658"/>
                    <a:pt x="2371" y="3496"/>
                    <a:pt x="5889" y="3083"/>
                  </a:cubicBezTo>
                  <a:close/>
                </a:path>
              </a:pathLst>
            </a:custGeom>
            <a:solidFill>
              <a:srgbClr val="FBFBFB"/>
            </a:solidFill>
            <a:ln w="1162" cap="flat">
              <a:noFill/>
              <a:prstDash val="solid"/>
              <a:miter/>
            </a:ln>
          </p:spPr>
          <p:txBody>
            <a:bodyPr/>
            <a:lstStyle/>
            <a:p>
              <a:endParaRPr lang="en-GB"/>
            </a:p>
          </p:txBody>
        </p:sp>
        <p:sp>
          <p:nvSpPr>
            <p:cNvPr id="116" name="Freeform 115">
              <a:extLst>
                <a:ext uri="{FF2B5EF4-FFF2-40B4-BE49-F238E27FC236}">
                  <a16:creationId xmlns:a16="http://schemas.microsoft.com/office/drawing/2014/main" id="{80040B77-1FB9-1B4A-9550-1EF7B0758663}"/>
                </a:ext>
              </a:extLst>
            </p:cNvPr>
            <p:cNvSpPr/>
            <p:nvPr/>
          </p:nvSpPr>
          <p:spPr>
            <a:xfrm>
              <a:off x="781873" y="3570097"/>
              <a:ext cx="146429" cy="58409"/>
            </a:xfrm>
            <a:custGeom>
              <a:avLst/>
              <a:gdLst>
                <a:gd name="csX0" fmla="*/ 670 w 146429"/>
                <a:gd name="csY0" fmla="*/ 3072 h 58409"/>
                <a:gd name="csX1" fmla="*/ 147100 w 146429"/>
                <a:gd name="csY1" fmla="*/ 3072 h 58409"/>
                <a:gd name="csX2" fmla="*/ 147100 w 146429"/>
                <a:gd name="csY2" fmla="*/ 58855 h 58409"/>
                <a:gd name="csX3" fmla="*/ 142260 w 146429"/>
                <a:gd name="csY3" fmla="*/ 61468 h 58409"/>
                <a:gd name="csX4" fmla="*/ 139077 w 146429"/>
                <a:gd name="csY4" fmla="*/ 61466 h 58409"/>
                <a:gd name="csX5" fmla="*/ 135428 w 146429"/>
                <a:gd name="csY5" fmla="*/ 61481 h 58409"/>
                <a:gd name="csX6" fmla="*/ 131408 w 146429"/>
                <a:gd name="csY6" fmla="*/ 61461 h 58409"/>
                <a:gd name="csX7" fmla="*/ 127188 w 146429"/>
                <a:gd name="csY7" fmla="*/ 61468 h 58409"/>
                <a:gd name="csX8" fmla="*/ 115714 w 146429"/>
                <a:gd name="csY8" fmla="*/ 61453 h 58409"/>
                <a:gd name="csX9" fmla="*/ 103724 w 146429"/>
                <a:gd name="csY9" fmla="*/ 61445 h 58409"/>
                <a:gd name="csX10" fmla="*/ 83592 w 146429"/>
                <a:gd name="csY10" fmla="*/ 61418 h 58409"/>
                <a:gd name="csX11" fmla="*/ 60286 w 146429"/>
                <a:gd name="csY11" fmla="*/ 61395 h 58409"/>
                <a:gd name="csX12" fmla="*/ 37900 w 146429"/>
                <a:gd name="csY12" fmla="*/ 61380 h 58409"/>
                <a:gd name="csX13" fmla="*/ 28357 w 146429"/>
                <a:gd name="csY13" fmla="*/ 61373 h 58409"/>
                <a:gd name="csX14" fmla="*/ 15049 w 146429"/>
                <a:gd name="csY14" fmla="*/ 61348 h 58409"/>
                <a:gd name="csX15" fmla="*/ 11022 w 146429"/>
                <a:gd name="csY15" fmla="*/ 61349 h 58409"/>
                <a:gd name="csX16" fmla="*/ 7383 w 146429"/>
                <a:gd name="csY16" fmla="*/ 61334 h 58409"/>
                <a:gd name="csX17" fmla="*/ 4201 w 146429"/>
                <a:gd name="csY17" fmla="*/ 61329 h 58409"/>
                <a:gd name="csX18" fmla="*/ 670 w 146429"/>
                <a:gd name="csY18" fmla="*/ 60017 h 58409"/>
                <a:gd name="csX19" fmla="*/ 670 w 146429"/>
                <a:gd name="csY19" fmla="*/ 3072 h 584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46429" h="58409">
                  <a:moveTo>
                    <a:pt x="670" y="3072"/>
                  </a:moveTo>
                  <a:cubicBezTo>
                    <a:pt x="48992" y="3072"/>
                    <a:pt x="97314" y="3072"/>
                    <a:pt x="147100" y="3072"/>
                  </a:cubicBezTo>
                  <a:cubicBezTo>
                    <a:pt x="147100" y="21480"/>
                    <a:pt x="147100" y="39889"/>
                    <a:pt x="147100" y="58855"/>
                  </a:cubicBezTo>
                  <a:cubicBezTo>
                    <a:pt x="144776" y="61179"/>
                    <a:pt x="144776" y="61179"/>
                    <a:pt x="142260" y="61468"/>
                  </a:cubicBezTo>
                  <a:cubicBezTo>
                    <a:pt x="141210" y="61468"/>
                    <a:pt x="140159" y="61467"/>
                    <a:pt x="139077" y="61466"/>
                  </a:cubicBezTo>
                  <a:cubicBezTo>
                    <a:pt x="137873" y="61471"/>
                    <a:pt x="136669" y="61476"/>
                    <a:pt x="135428" y="61481"/>
                  </a:cubicBezTo>
                  <a:cubicBezTo>
                    <a:pt x="134101" y="61475"/>
                    <a:pt x="132775" y="61468"/>
                    <a:pt x="131408" y="61461"/>
                  </a:cubicBezTo>
                  <a:cubicBezTo>
                    <a:pt x="129319" y="61465"/>
                    <a:pt x="129319" y="61465"/>
                    <a:pt x="127188" y="61468"/>
                  </a:cubicBezTo>
                  <a:cubicBezTo>
                    <a:pt x="123363" y="61472"/>
                    <a:pt x="119539" y="61465"/>
                    <a:pt x="115714" y="61453"/>
                  </a:cubicBezTo>
                  <a:cubicBezTo>
                    <a:pt x="111717" y="61443"/>
                    <a:pt x="107721" y="61445"/>
                    <a:pt x="103724" y="61445"/>
                  </a:cubicBezTo>
                  <a:cubicBezTo>
                    <a:pt x="97014" y="61444"/>
                    <a:pt x="90303" y="61434"/>
                    <a:pt x="83592" y="61418"/>
                  </a:cubicBezTo>
                  <a:cubicBezTo>
                    <a:pt x="75823" y="61400"/>
                    <a:pt x="68055" y="61394"/>
                    <a:pt x="60286" y="61395"/>
                  </a:cubicBezTo>
                  <a:cubicBezTo>
                    <a:pt x="52824" y="61395"/>
                    <a:pt x="45362" y="61389"/>
                    <a:pt x="37900" y="61380"/>
                  </a:cubicBezTo>
                  <a:cubicBezTo>
                    <a:pt x="34719" y="61376"/>
                    <a:pt x="31538" y="61374"/>
                    <a:pt x="28357" y="61373"/>
                  </a:cubicBezTo>
                  <a:cubicBezTo>
                    <a:pt x="23921" y="61372"/>
                    <a:pt x="19485" y="61360"/>
                    <a:pt x="15049" y="61348"/>
                  </a:cubicBezTo>
                  <a:cubicBezTo>
                    <a:pt x="13720" y="61348"/>
                    <a:pt x="12391" y="61349"/>
                    <a:pt x="11022" y="61349"/>
                  </a:cubicBezTo>
                  <a:cubicBezTo>
                    <a:pt x="9821" y="61345"/>
                    <a:pt x="8620" y="61340"/>
                    <a:pt x="7383" y="61334"/>
                  </a:cubicBezTo>
                  <a:cubicBezTo>
                    <a:pt x="6333" y="61333"/>
                    <a:pt x="5283" y="61331"/>
                    <a:pt x="4201" y="61329"/>
                  </a:cubicBezTo>
                  <a:cubicBezTo>
                    <a:pt x="1832" y="61179"/>
                    <a:pt x="1832" y="61179"/>
                    <a:pt x="670" y="60017"/>
                  </a:cubicBezTo>
                  <a:cubicBezTo>
                    <a:pt x="670" y="41225"/>
                    <a:pt x="670" y="22433"/>
                    <a:pt x="670" y="3072"/>
                  </a:cubicBezTo>
                  <a:close/>
                </a:path>
              </a:pathLst>
            </a:custGeom>
            <a:solidFill>
              <a:srgbClr val="FCFCFC"/>
            </a:solidFill>
            <a:ln w="1162" cap="flat">
              <a:noFill/>
              <a:prstDash val="solid"/>
              <a:miter/>
            </a:ln>
          </p:spPr>
          <p:txBody>
            <a:bodyPr/>
            <a:lstStyle/>
            <a:p>
              <a:endParaRPr lang="en-GB"/>
            </a:p>
          </p:txBody>
        </p:sp>
        <p:sp>
          <p:nvSpPr>
            <p:cNvPr id="119" name="Freeform 118">
              <a:extLst>
                <a:ext uri="{FF2B5EF4-FFF2-40B4-BE49-F238E27FC236}">
                  <a16:creationId xmlns:a16="http://schemas.microsoft.com/office/drawing/2014/main" id="{A5573C4E-4767-310A-27F8-63BCC5F8A4F9}"/>
                </a:ext>
              </a:extLst>
            </p:cNvPr>
            <p:cNvSpPr/>
            <p:nvPr/>
          </p:nvSpPr>
          <p:spPr>
            <a:xfrm>
              <a:off x="608417" y="3563997"/>
              <a:ext cx="161244" cy="283464"/>
            </a:xfrm>
            <a:custGeom>
              <a:avLst/>
              <a:gdLst>
                <a:gd name="csX0" fmla="*/ 3145 w 161244"/>
                <a:gd name="csY0" fmla="*/ 3356 h 283464"/>
                <a:gd name="csX1" fmla="*/ 62907 w 161244"/>
                <a:gd name="csY1" fmla="*/ 3236 h 283464"/>
                <a:gd name="csX2" fmla="*/ 90656 w 161244"/>
                <a:gd name="csY2" fmla="*/ 3181 h 283464"/>
                <a:gd name="csX3" fmla="*/ 114839 w 161244"/>
                <a:gd name="csY3" fmla="*/ 3137 h 283464"/>
                <a:gd name="csX4" fmla="*/ 127646 w 161244"/>
                <a:gd name="csY4" fmla="*/ 3110 h 283464"/>
                <a:gd name="csX5" fmla="*/ 141938 w 161244"/>
                <a:gd name="csY5" fmla="*/ 3092 h 283464"/>
                <a:gd name="csX6" fmla="*/ 146234 w 161244"/>
                <a:gd name="csY6" fmla="*/ 3067 h 283464"/>
                <a:gd name="csX7" fmla="*/ 150164 w 161244"/>
                <a:gd name="csY7" fmla="*/ 3077 h 283464"/>
                <a:gd name="csX8" fmla="*/ 153579 w 161244"/>
                <a:gd name="csY8" fmla="*/ 3070 h 283464"/>
                <a:gd name="csX9" fmla="*/ 161196 w 161244"/>
                <a:gd name="csY9" fmla="*/ 5680 h 283464"/>
                <a:gd name="csX10" fmla="*/ 161323 w 161244"/>
                <a:gd name="csY10" fmla="*/ 30620 h 283464"/>
                <a:gd name="csX11" fmla="*/ 161371 w 161244"/>
                <a:gd name="csY11" fmla="*/ 39101 h 283464"/>
                <a:gd name="csX12" fmla="*/ 161423 w 161244"/>
                <a:gd name="csY12" fmla="*/ 51304 h 283464"/>
                <a:gd name="csX13" fmla="*/ 161459 w 161244"/>
                <a:gd name="csY13" fmla="*/ 55123 h 283464"/>
                <a:gd name="csX14" fmla="*/ 158872 w 161244"/>
                <a:gd name="csY14" fmla="*/ 71923 h 283464"/>
                <a:gd name="csX15" fmla="*/ 158872 w 161244"/>
                <a:gd name="csY15" fmla="*/ 78895 h 283464"/>
                <a:gd name="csX16" fmla="*/ 161196 w 161244"/>
                <a:gd name="csY16" fmla="*/ 78895 h 283464"/>
                <a:gd name="csX17" fmla="*/ 161437 w 161244"/>
                <a:gd name="csY17" fmla="*/ 157750 h 283464"/>
                <a:gd name="csX18" fmla="*/ 161546 w 161244"/>
                <a:gd name="csY18" fmla="*/ 194363 h 283464"/>
                <a:gd name="csX19" fmla="*/ 161633 w 161244"/>
                <a:gd name="csY19" fmla="*/ 226269 h 283464"/>
                <a:gd name="csX20" fmla="*/ 161687 w 161244"/>
                <a:gd name="csY20" fmla="*/ 243167 h 283464"/>
                <a:gd name="csX21" fmla="*/ 161722 w 161244"/>
                <a:gd name="csY21" fmla="*/ 259066 h 283464"/>
                <a:gd name="csX22" fmla="*/ 161750 w 161244"/>
                <a:gd name="csY22" fmla="*/ 264908 h 283464"/>
                <a:gd name="csX23" fmla="*/ 161755 w 161244"/>
                <a:gd name="csY23" fmla="*/ 272872 h 283464"/>
                <a:gd name="csX24" fmla="*/ 161768 w 161244"/>
                <a:gd name="csY24" fmla="*/ 277378 h 283464"/>
                <a:gd name="csX25" fmla="*/ 159219 w 161244"/>
                <a:gd name="csY25" fmla="*/ 283910 h 283464"/>
                <a:gd name="csX26" fmla="*/ 150432 w 161244"/>
                <a:gd name="csY26" fmla="*/ 286355 h 283464"/>
                <a:gd name="csX27" fmla="*/ 146680 w 161244"/>
                <a:gd name="csY27" fmla="*/ 286399 h 283464"/>
                <a:gd name="csX28" fmla="*/ 142582 w 161244"/>
                <a:gd name="csY28" fmla="*/ 286376 h 283464"/>
                <a:gd name="csX29" fmla="*/ 138251 w 161244"/>
                <a:gd name="csY29" fmla="*/ 286407 h 283464"/>
                <a:gd name="csX30" fmla="*/ 126502 w 161244"/>
                <a:gd name="csY30" fmla="*/ 286419 h 283464"/>
                <a:gd name="csX31" fmla="*/ 116686 w 161244"/>
                <a:gd name="csY31" fmla="*/ 286430 h 283464"/>
                <a:gd name="csX32" fmla="*/ 93521 w 161244"/>
                <a:gd name="csY32" fmla="*/ 286426 h 283464"/>
                <a:gd name="csX33" fmla="*/ 69646 w 161244"/>
                <a:gd name="csY33" fmla="*/ 286463 h 283464"/>
                <a:gd name="csX34" fmla="*/ 49129 w 161244"/>
                <a:gd name="csY34" fmla="*/ 286492 h 283464"/>
                <a:gd name="csX35" fmla="*/ 36884 w 161244"/>
                <a:gd name="csY35" fmla="*/ 286513 h 283464"/>
                <a:gd name="csX36" fmla="*/ 23222 w 161244"/>
                <a:gd name="csY36" fmla="*/ 286490 h 283464"/>
                <a:gd name="csX37" fmla="*/ 19138 w 161244"/>
                <a:gd name="csY37" fmla="*/ 286531 h 283464"/>
                <a:gd name="csX38" fmla="*/ 4635 w 161244"/>
                <a:gd name="csY38" fmla="*/ 283597 h 283464"/>
                <a:gd name="csX39" fmla="*/ 1055 w 161244"/>
                <a:gd name="csY39" fmla="*/ 267279 h 283464"/>
                <a:gd name="csX40" fmla="*/ 1008 w 161244"/>
                <a:gd name="csY40" fmla="*/ 263323 h 283464"/>
                <a:gd name="csX41" fmla="*/ 979 w 161244"/>
                <a:gd name="csY41" fmla="*/ 250066 h 283464"/>
                <a:gd name="csX42" fmla="*/ 911 w 161244"/>
                <a:gd name="csY42" fmla="*/ 240493 h 283464"/>
                <a:gd name="csX43" fmla="*/ 831 w 161244"/>
                <a:gd name="csY43" fmla="*/ 216566 h 283464"/>
                <a:gd name="csX44" fmla="*/ 771 w 161244"/>
                <a:gd name="csY44" fmla="*/ 195826 h 283464"/>
                <a:gd name="csX45" fmla="*/ 757 w 161244"/>
                <a:gd name="csY45" fmla="*/ 192735 h 283464"/>
                <a:gd name="csX46" fmla="*/ 743 w 161244"/>
                <a:gd name="csY46" fmla="*/ 189617 h 283464"/>
                <a:gd name="csX47" fmla="*/ 605 w 161244"/>
                <a:gd name="csY47" fmla="*/ 113939 h 283464"/>
                <a:gd name="csX48" fmla="*/ 575 w 161244"/>
                <a:gd name="csY48" fmla="*/ 86313 h 283464"/>
                <a:gd name="csX49" fmla="*/ 554 w 161244"/>
                <a:gd name="csY49" fmla="*/ 59288 h 283464"/>
                <a:gd name="csX50" fmla="*/ 539 w 161244"/>
                <a:gd name="csY50" fmla="*/ 43312 h 283464"/>
                <a:gd name="csX51" fmla="*/ 536 w 161244"/>
                <a:gd name="csY51" fmla="*/ 28481 h 283464"/>
                <a:gd name="csX52" fmla="*/ 528 w 161244"/>
                <a:gd name="csY52" fmla="*/ 23056 h 283464"/>
                <a:gd name="csX53" fmla="*/ 533 w 161244"/>
                <a:gd name="csY53" fmla="*/ 15667 h 283464"/>
                <a:gd name="csX54" fmla="*/ 531 w 161244"/>
                <a:gd name="csY54" fmla="*/ 11497 h 283464"/>
                <a:gd name="csX55" fmla="*/ 3145 w 161244"/>
                <a:gd name="csY55" fmla="*/ 3356 h 283464"/>
                <a:gd name="csX56" fmla="*/ 4307 w 161244"/>
                <a:gd name="csY56" fmla="*/ 9167 h 283464"/>
                <a:gd name="csX57" fmla="*/ 5469 w 161244"/>
                <a:gd name="csY57" fmla="*/ 68436 h 283464"/>
                <a:gd name="csX58" fmla="*/ 136573 w 161244"/>
                <a:gd name="csY58" fmla="*/ 67928 h 283464"/>
                <a:gd name="csX59" fmla="*/ 139643 w 161244"/>
                <a:gd name="csY59" fmla="*/ 67858 h 283464"/>
                <a:gd name="csX60" fmla="*/ 156547 w 161244"/>
                <a:gd name="csY60" fmla="*/ 66112 h 283464"/>
                <a:gd name="csX61" fmla="*/ 156547 w 161244"/>
                <a:gd name="csY61" fmla="*/ 9167 h 283464"/>
                <a:gd name="csX62" fmla="*/ 4307 w 161244"/>
                <a:gd name="csY62" fmla="*/ 9167 h 283464"/>
                <a:gd name="csX63" fmla="*/ 3145 w 161244"/>
                <a:gd name="csY63" fmla="*/ 78895 h 283464"/>
                <a:gd name="csX64" fmla="*/ 2862 w 161244"/>
                <a:gd name="csY64" fmla="*/ 84136 h 283464"/>
                <a:gd name="csX65" fmla="*/ 2851 w 161244"/>
                <a:gd name="csY65" fmla="*/ 87427 h 283464"/>
                <a:gd name="csX66" fmla="*/ 2877 w 161244"/>
                <a:gd name="csY66" fmla="*/ 90989 h 283464"/>
                <a:gd name="csX67" fmla="*/ 2878 w 161244"/>
                <a:gd name="csY67" fmla="*/ 94636 h 283464"/>
                <a:gd name="csX68" fmla="*/ 2905 w 161244"/>
                <a:gd name="csY68" fmla="*/ 102279 h 283464"/>
                <a:gd name="csX69" fmla="*/ 2929 w 161244"/>
                <a:gd name="csY69" fmla="*/ 114009 h 283464"/>
                <a:gd name="csX70" fmla="*/ 2949 w 161244"/>
                <a:gd name="csY70" fmla="*/ 121422 h 283464"/>
                <a:gd name="csX71" fmla="*/ 2953 w 161244"/>
                <a:gd name="csY71" fmla="*/ 124984 h 283464"/>
                <a:gd name="csX72" fmla="*/ 2976 w 161244"/>
                <a:gd name="csY72" fmla="*/ 128275 h 283464"/>
                <a:gd name="csX73" fmla="*/ 2989 w 161244"/>
                <a:gd name="csY73" fmla="*/ 131179 h 283464"/>
                <a:gd name="csX74" fmla="*/ 4307 w 161244"/>
                <a:gd name="csY74" fmla="*/ 135840 h 283464"/>
                <a:gd name="csX75" fmla="*/ 63735 w 161244"/>
                <a:gd name="csY75" fmla="*/ 136021 h 283464"/>
                <a:gd name="csX76" fmla="*/ 91328 w 161244"/>
                <a:gd name="csY76" fmla="*/ 136103 h 283464"/>
                <a:gd name="csX77" fmla="*/ 115371 w 161244"/>
                <a:gd name="csY77" fmla="*/ 136168 h 283464"/>
                <a:gd name="csX78" fmla="*/ 128107 w 161244"/>
                <a:gd name="csY78" fmla="*/ 136209 h 283464"/>
                <a:gd name="csX79" fmla="*/ 142308 w 161244"/>
                <a:gd name="csY79" fmla="*/ 136236 h 283464"/>
                <a:gd name="csX80" fmla="*/ 146597 w 161244"/>
                <a:gd name="csY80" fmla="*/ 136274 h 283464"/>
                <a:gd name="csX81" fmla="*/ 150488 w 161244"/>
                <a:gd name="csY81" fmla="*/ 136260 h 283464"/>
                <a:gd name="csX82" fmla="*/ 153884 w 161244"/>
                <a:gd name="csY82" fmla="*/ 136269 h 283464"/>
                <a:gd name="csX83" fmla="*/ 156547 w 161244"/>
                <a:gd name="csY83" fmla="*/ 135840 h 283464"/>
                <a:gd name="csX84" fmla="*/ 159191 w 161244"/>
                <a:gd name="csY84" fmla="*/ 127301 h 283464"/>
                <a:gd name="csX85" fmla="*/ 159224 w 161244"/>
                <a:gd name="csY85" fmla="*/ 124222 h 283464"/>
                <a:gd name="csX86" fmla="*/ 159221 w 161244"/>
                <a:gd name="csY86" fmla="*/ 120909 h 283464"/>
                <a:gd name="csX87" fmla="*/ 159236 w 161244"/>
                <a:gd name="csY87" fmla="*/ 117502 h 283464"/>
                <a:gd name="csX88" fmla="*/ 159238 w 161244"/>
                <a:gd name="csY88" fmla="*/ 110372 h 283464"/>
                <a:gd name="csX89" fmla="*/ 159291 w 161244"/>
                <a:gd name="csY89" fmla="*/ 99430 h 283464"/>
                <a:gd name="csX90" fmla="*/ 159294 w 161244"/>
                <a:gd name="csY90" fmla="*/ 92510 h 283464"/>
                <a:gd name="csX91" fmla="*/ 159326 w 161244"/>
                <a:gd name="csY91" fmla="*/ 89190 h 283464"/>
                <a:gd name="csX92" fmla="*/ 159304 w 161244"/>
                <a:gd name="csY92" fmla="*/ 86122 h 283464"/>
                <a:gd name="csX93" fmla="*/ 159306 w 161244"/>
                <a:gd name="csY93" fmla="*/ 83417 h 283464"/>
                <a:gd name="csX94" fmla="*/ 158872 w 161244"/>
                <a:gd name="csY94" fmla="*/ 81220 h 283464"/>
                <a:gd name="csX95" fmla="*/ 146608 w 161244"/>
                <a:gd name="csY95" fmla="*/ 78543 h 283464"/>
                <a:gd name="csX96" fmla="*/ 143893 w 161244"/>
                <a:gd name="csY96" fmla="*/ 78513 h 283464"/>
                <a:gd name="csX97" fmla="*/ 134939 w 161244"/>
                <a:gd name="csY97" fmla="*/ 78455 h 283464"/>
                <a:gd name="csX98" fmla="*/ 128632 w 161244"/>
                <a:gd name="csY98" fmla="*/ 78396 h 283464"/>
                <a:gd name="csX99" fmla="*/ 111789 w 161244"/>
                <a:gd name="csY99" fmla="*/ 78266 h 283464"/>
                <a:gd name="csX100" fmla="*/ 84272 w 161244"/>
                <a:gd name="csY100" fmla="*/ 78028 h 283464"/>
                <a:gd name="csX101" fmla="*/ 77486 w 161244"/>
                <a:gd name="csY101" fmla="*/ 77967 h 283464"/>
                <a:gd name="csX102" fmla="*/ 37773 w 161244"/>
                <a:gd name="csY102" fmla="*/ 77325 h 283464"/>
                <a:gd name="csX103" fmla="*/ 34106 w 161244"/>
                <a:gd name="csY103" fmla="*/ 77225 h 283464"/>
                <a:gd name="csX104" fmla="*/ 18373 w 161244"/>
                <a:gd name="csY104" fmla="*/ 76721 h 283464"/>
                <a:gd name="csX105" fmla="*/ 13114 w 161244"/>
                <a:gd name="csY105" fmla="*/ 76557 h 283464"/>
                <a:gd name="csX106" fmla="*/ 8734 w 161244"/>
                <a:gd name="csY106" fmla="*/ 76395 h 283464"/>
                <a:gd name="csX107" fmla="*/ 3145 w 161244"/>
                <a:gd name="csY107" fmla="*/ 78895 h 283464"/>
                <a:gd name="csX108" fmla="*/ 4307 w 161244"/>
                <a:gd name="csY108" fmla="*/ 148624 h 283464"/>
                <a:gd name="csX109" fmla="*/ 4156 w 161244"/>
                <a:gd name="csY109" fmla="*/ 153858 h 283464"/>
                <a:gd name="csX110" fmla="*/ 4145 w 161244"/>
                <a:gd name="csY110" fmla="*/ 157231 h 283464"/>
                <a:gd name="csX111" fmla="*/ 4152 w 161244"/>
                <a:gd name="csY111" fmla="*/ 160899 h 283464"/>
                <a:gd name="csX112" fmla="*/ 4149 w 161244"/>
                <a:gd name="csY112" fmla="*/ 164638 h 283464"/>
                <a:gd name="csX113" fmla="*/ 4155 w 161244"/>
                <a:gd name="csY113" fmla="*/ 172481 h 283464"/>
                <a:gd name="csX114" fmla="*/ 4148 w 161244"/>
                <a:gd name="csY114" fmla="*/ 184532 h 283464"/>
                <a:gd name="csX115" fmla="*/ 4152 w 161244"/>
                <a:gd name="csY115" fmla="*/ 192131 h 283464"/>
                <a:gd name="csX116" fmla="*/ 4145 w 161244"/>
                <a:gd name="csY116" fmla="*/ 195800 h 283464"/>
                <a:gd name="csX117" fmla="*/ 4156 w 161244"/>
                <a:gd name="csY117" fmla="*/ 199172 h 283464"/>
                <a:gd name="csX118" fmla="*/ 4159 w 161244"/>
                <a:gd name="csY118" fmla="*/ 202157 h 283464"/>
                <a:gd name="csX119" fmla="*/ 5469 w 161244"/>
                <a:gd name="csY119" fmla="*/ 205569 h 283464"/>
                <a:gd name="csX120" fmla="*/ 11284 w 161244"/>
                <a:gd name="csY120" fmla="*/ 205724 h 283464"/>
                <a:gd name="csX121" fmla="*/ 15102 w 161244"/>
                <a:gd name="csY121" fmla="*/ 205739 h 283464"/>
                <a:gd name="csX122" fmla="*/ 19326 w 161244"/>
                <a:gd name="csY122" fmla="*/ 205738 h 283464"/>
                <a:gd name="csX123" fmla="*/ 23746 w 161244"/>
                <a:gd name="csY123" fmla="*/ 205749 h 283464"/>
                <a:gd name="csX124" fmla="*/ 35783 w 161244"/>
                <a:gd name="csY124" fmla="*/ 205763 h 283464"/>
                <a:gd name="csX125" fmla="*/ 45816 w 161244"/>
                <a:gd name="csY125" fmla="*/ 205773 h 283464"/>
                <a:gd name="csX126" fmla="*/ 69480 w 161244"/>
                <a:gd name="csY126" fmla="*/ 205784 h 283464"/>
                <a:gd name="csX127" fmla="*/ 93924 w 161244"/>
                <a:gd name="csY127" fmla="*/ 205814 h 283464"/>
                <a:gd name="csX128" fmla="*/ 114881 w 161244"/>
                <a:gd name="csY128" fmla="*/ 205835 h 283464"/>
                <a:gd name="csX129" fmla="*/ 127411 w 161244"/>
                <a:gd name="csY129" fmla="*/ 205850 h 283464"/>
                <a:gd name="csX130" fmla="*/ 141378 w 161244"/>
                <a:gd name="csY130" fmla="*/ 205851 h 283464"/>
                <a:gd name="csX131" fmla="*/ 145595 w 161244"/>
                <a:gd name="csY131" fmla="*/ 205871 h 283464"/>
                <a:gd name="csX132" fmla="*/ 149422 w 161244"/>
                <a:gd name="csY132" fmla="*/ 205856 h 283464"/>
                <a:gd name="csX133" fmla="*/ 152761 w 161244"/>
                <a:gd name="csY133" fmla="*/ 205858 h 283464"/>
                <a:gd name="csX134" fmla="*/ 157709 w 161244"/>
                <a:gd name="csY134" fmla="*/ 203244 h 283464"/>
                <a:gd name="csX135" fmla="*/ 157992 w 161244"/>
                <a:gd name="csY135" fmla="*/ 198110 h 283464"/>
                <a:gd name="csX136" fmla="*/ 158003 w 161244"/>
                <a:gd name="csY136" fmla="*/ 194890 h 283464"/>
                <a:gd name="csX137" fmla="*/ 157977 w 161244"/>
                <a:gd name="csY137" fmla="*/ 191405 h 283464"/>
                <a:gd name="csX138" fmla="*/ 157976 w 161244"/>
                <a:gd name="csY138" fmla="*/ 187836 h 283464"/>
                <a:gd name="csX139" fmla="*/ 157949 w 161244"/>
                <a:gd name="csY139" fmla="*/ 180357 h 283464"/>
                <a:gd name="csX140" fmla="*/ 157925 w 161244"/>
                <a:gd name="csY140" fmla="*/ 168880 h 283464"/>
                <a:gd name="csX141" fmla="*/ 157905 w 161244"/>
                <a:gd name="csY141" fmla="*/ 161625 h 283464"/>
                <a:gd name="csX142" fmla="*/ 157901 w 161244"/>
                <a:gd name="csY142" fmla="*/ 158140 h 283464"/>
                <a:gd name="csX143" fmla="*/ 157878 w 161244"/>
                <a:gd name="csY143" fmla="*/ 154920 h 283464"/>
                <a:gd name="csX144" fmla="*/ 157865 w 161244"/>
                <a:gd name="csY144" fmla="*/ 152079 h 283464"/>
                <a:gd name="csX145" fmla="*/ 156547 w 161244"/>
                <a:gd name="csY145" fmla="*/ 147462 h 283464"/>
                <a:gd name="csX146" fmla="*/ 97513 w 161244"/>
                <a:gd name="csY146" fmla="*/ 147401 h 283464"/>
                <a:gd name="csX147" fmla="*/ 70104 w 161244"/>
                <a:gd name="csY147" fmla="*/ 147374 h 283464"/>
                <a:gd name="csX148" fmla="*/ 46223 w 161244"/>
                <a:gd name="csY148" fmla="*/ 147352 h 283464"/>
                <a:gd name="csX149" fmla="*/ 33571 w 161244"/>
                <a:gd name="csY149" fmla="*/ 147339 h 283464"/>
                <a:gd name="csX150" fmla="*/ 19469 w 161244"/>
                <a:gd name="csY150" fmla="*/ 147330 h 283464"/>
                <a:gd name="csX151" fmla="*/ 15201 w 161244"/>
                <a:gd name="csY151" fmla="*/ 147317 h 283464"/>
                <a:gd name="csX152" fmla="*/ 11344 w 161244"/>
                <a:gd name="csY152" fmla="*/ 147322 h 283464"/>
                <a:gd name="csX153" fmla="*/ 7971 w 161244"/>
                <a:gd name="csY153" fmla="*/ 147319 h 283464"/>
                <a:gd name="csX154" fmla="*/ 4307 w 161244"/>
                <a:gd name="csY154" fmla="*/ 148624 h 283464"/>
                <a:gd name="csX155" fmla="*/ 4307 w 161244"/>
                <a:gd name="csY155" fmla="*/ 220677 h 283464"/>
                <a:gd name="csX156" fmla="*/ 3951 w 161244"/>
                <a:gd name="csY156" fmla="*/ 226076 h 283464"/>
                <a:gd name="csX157" fmla="*/ 3894 w 161244"/>
                <a:gd name="csY157" fmla="*/ 229473 h 283464"/>
                <a:gd name="csX158" fmla="*/ 3875 w 161244"/>
                <a:gd name="csY158" fmla="*/ 233156 h 283464"/>
                <a:gd name="csX159" fmla="*/ 3844 w 161244"/>
                <a:gd name="csY159" fmla="*/ 236934 h 283464"/>
                <a:gd name="csX160" fmla="*/ 3812 w 161244"/>
                <a:gd name="csY160" fmla="*/ 244862 h 283464"/>
                <a:gd name="csX161" fmla="*/ 3683 w 161244"/>
                <a:gd name="csY161" fmla="*/ 256982 h 283464"/>
                <a:gd name="csX162" fmla="*/ 3658 w 161244"/>
                <a:gd name="csY162" fmla="*/ 264679 h 283464"/>
                <a:gd name="csX163" fmla="*/ 3589 w 161244"/>
                <a:gd name="csY163" fmla="*/ 268341 h 283464"/>
                <a:gd name="csX164" fmla="*/ 3610 w 161244"/>
                <a:gd name="csY164" fmla="*/ 271771 h 283464"/>
                <a:gd name="csX165" fmla="*/ 3592 w 161244"/>
                <a:gd name="csY165" fmla="*/ 274777 h 283464"/>
                <a:gd name="csX166" fmla="*/ 10117 w 161244"/>
                <a:gd name="csY166" fmla="*/ 283432 h 283464"/>
                <a:gd name="csX167" fmla="*/ 24075 w 161244"/>
                <a:gd name="csY167" fmla="*/ 284129 h 283464"/>
                <a:gd name="csX168" fmla="*/ 28360 w 161244"/>
                <a:gd name="csY168" fmla="*/ 284143 h 283464"/>
                <a:gd name="csX169" fmla="*/ 39964 w 161244"/>
                <a:gd name="csY169" fmla="*/ 284098 h 283464"/>
                <a:gd name="csX170" fmla="*/ 52110 w 161244"/>
                <a:gd name="csY170" fmla="*/ 284073 h 283464"/>
                <a:gd name="csX171" fmla="*/ 72493 w 161244"/>
                <a:gd name="csY171" fmla="*/ 283998 h 283464"/>
                <a:gd name="csX172" fmla="*/ 96074 w 161244"/>
                <a:gd name="csY172" fmla="*/ 283925 h 283464"/>
                <a:gd name="csX173" fmla="*/ 121175 w 161244"/>
                <a:gd name="csY173" fmla="*/ 283871 h 283464"/>
                <a:gd name="csX174" fmla="*/ 128414 w 161244"/>
                <a:gd name="csY174" fmla="*/ 283856 h 283464"/>
                <a:gd name="csX175" fmla="*/ 141878 w 161244"/>
                <a:gd name="csY175" fmla="*/ 283788 h 283464"/>
                <a:gd name="csX176" fmla="*/ 145942 w 161244"/>
                <a:gd name="csY176" fmla="*/ 283786 h 283464"/>
                <a:gd name="csX177" fmla="*/ 149630 w 161244"/>
                <a:gd name="csY177" fmla="*/ 283751 h 283464"/>
                <a:gd name="csX178" fmla="*/ 152847 w 161244"/>
                <a:gd name="csY178" fmla="*/ 283734 h 283464"/>
                <a:gd name="csX179" fmla="*/ 157709 w 161244"/>
                <a:gd name="csY179" fmla="*/ 281108 h 283464"/>
                <a:gd name="csX180" fmla="*/ 157992 w 161244"/>
                <a:gd name="csY180" fmla="*/ 275334 h 283464"/>
                <a:gd name="csX181" fmla="*/ 158003 w 161244"/>
                <a:gd name="csY181" fmla="*/ 271690 h 283464"/>
                <a:gd name="csX182" fmla="*/ 157977 w 161244"/>
                <a:gd name="csY182" fmla="*/ 267743 h 283464"/>
                <a:gd name="csX183" fmla="*/ 157976 w 161244"/>
                <a:gd name="csY183" fmla="*/ 263705 h 283464"/>
                <a:gd name="csX184" fmla="*/ 157949 w 161244"/>
                <a:gd name="csY184" fmla="*/ 255241 h 283464"/>
                <a:gd name="csX185" fmla="*/ 157925 w 161244"/>
                <a:gd name="csY185" fmla="*/ 242249 h 283464"/>
                <a:gd name="csX186" fmla="*/ 157905 w 161244"/>
                <a:gd name="csY186" fmla="*/ 234041 h 283464"/>
                <a:gd name="csX187" fmla="*/ 157901 w 161244"/>
                <a:gd name="csY187" fmla="*/ 230094 h 283464"/>
                <a:gd name="csX188" fmla="*/ 157878 w 161244"/>
                <a:gd name="csY188" fmla="*/ 226451 h 283464"/>
                <a:gd name="csX189" fmla="*/ 157865 w 161244"/>
                <a:gd name="csY189" fmla="*/ 223235 h 283464"/>
                <a:gd name="csX190" fmla="*/ 156547 w 161244"/>
                <a:gd name="csY190" fmla="*/ 218352 h 283464"/>
                <a:gd name="csX191" fmla="*/ 98028 w 161244"/>
                <a:gd name="csY191" fmla="*/ 218232 h 283464"/>
                <a:gd name="csX192" fmla="*/ 70857 w 161244"/>
                <a:gd name="csY192" fmla="*/ 218177 h 283464"/>
                <a:gd name="csX193" fmla="*/ 47182 w 161244"/>
                <a:gd name="csY193" fmla="*/ 218134 h 283464"/>
                <a:gd name="csX194" fmla="*/ 34641 w 161244"/>
                <a:gd name="csY194" fmla="*/ 218107 h 283464"/>
                <a:gd name="csX195" fmla="*/ 20657 w 161244"/>
                <a:gd name="csY195" fmla="*/ 218088 h 283464"/>
                <a:gd name="csX196" fmla="*/ 16434 w 161244"/>
                <a:gd name="csY196" fmla="*/ 218063 h 283464"/>
                <a:gd name="csX197" fmla="*/ 12602 w 161244"/>
                <a:gd name="csY197" fmla="*/ 218073 h 283464"/>
                <a:gd name="csX198" fmla="*/ 9258 w 161244"/>
                <a:gd name="csY198" fmla="*/ 218066 h 283464"/>
                <a:gd name="csX199" fmla="*/ 4307 w 161244"/>
                <a:gd name="csY199" fmla="*/ 220677 h 2834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Lst>
              <a:rect l="l" t="t" r="r" b="b"/>
              <a:pathLst>
                <a:path w="161244" h="283464">
                  <a:moveTo>
                    <a:pt x="3145" y="3356"/>
                  </a:moveTo>
                  <a:cubicBezTo>
                    <a:pt x="23066" y="3302"/>
                    <a:pt x="42986" y="3261"/>
                    <a:pt x="62907" y="3236"/>
                  </a:cubicBezTo>
                  <a:cubicBezTo>
                    <a:pt x="72157" y="3224"/>
                    <a:pt x="81406" y="3207"/>
                    <a:pt x="90656" y="3181"/>
                  </a:cubicBezTo>
                  <a:cubicBezTo>
                    <a:pt x="98717" y="3158"/>
                    <a:pt x="106778" y="3143"/>
                    <a:pt x="114839" y="3137"/>
                  </a:cubicBezTo>
                  <a:cubicBezTo>
                    <a:pt x="119108" y="3134"/>
                    <a:pt x="123377" y="3127"/>
                    <a:pt x="127646" y="3110"/>
                  </a:cubicBezTo>
                  <a:cubicBezTo>
                    <a:pt x="132410" y="3092"/>
                    <a:pt x="137174" y="3091"/>
                    <a:pt x="141938" y="3092"/>
                  </a:cubicBezTo>
                  <a:cubicBezTo>
                    <a:pt x="143355" y="3084"/>
                    <a:pt x="144773" y="3076"/>
                    <a:pt x="146234" y="3067"/>
                  </a:cubicBezTo>
                  <a:cubicBezTo>
                    <a:pt x="147531" y="3070"/>
                    <a:pt x="148828" y="3073"/>
                    <a:pt x="150164" y="3077"/>
                  </a:cubicBezTo>
                  <a:cubicBezTo>
                    <a:pt x="151291" y="3075"/>
                    <a:pt x="152418" y="3072"/>
                    <a:pt x="153579" y="3070"/>
                  </a:cubicBezTo>
                  <a:cubicBezTo>
                    <a:pt x="156655" y="3367"/>
                    <a:pt x="158559" y="4113"/>
                    <a:pt x="161196" y="5680"/>
                  </a:cubicBezTo>
                  <a:cubicBezTo>
                    <a:pt x="161255" y="13994"/>
                    <a:pt x="161295" y="22307"/>
                    <a:pt x="161323" y="30620"/>
                  </a:cubicBezTo>
                  <a:cubicBezTo>
                    <a:pt x="161335" y="33447"/>
                    <a:pt x="161351" y="36274"/>
                    <a:pt x="161371" y="39101"/>
                  </a:cubicBezTo>
                  <a:cubicBezTo>
                    <a:pt x="161399" y="43169"/>
                    <a:pt x="161413" y="47236"/>
                    <a:pt x="161423" y="51304"/>
                  </a:cubicBezTo>
                  <a:cubicBezTo>
                    <a:pt x="161435" y="52564"/>
                    <a:pt x="161447" y="53824"/>
                    <a:pt x="161459" y="55123"/>
                  </a:cubicBezTo>
                  <a:cubicBezTo>
                    <a:pt x="161460" y="61249"/>
                    <a:pt x="161187" y="66162"/>
                    <a:pt x="158872" y="71923"/>
                  </a:cubicBezTo>
                  <a:cubicBezTo>
                    <a:pt x="158676" y="75700"/>
                    <a:pt x="158676" y="75700"/>
                    <a:pt x="158872" y="78895"/>
                  </a:cubicBezTo>
                  <a:cubicBezTo>
                    <a:pt x="159639" y="78895"/>
                    <a:pt x="160406" y="78895"/>
                    <a:pt x="161196" y="78895"/>
                  </a:cubicBezTo>
                  <a:cubicBezTo>
                    <a:pt x="161304" y="105180"/>
                    <a:pt x="161386" y="131465"/>
                    <a:pt x="161437" y="157750"/>
                  </a:cubicBezTo>
                  <a:cubicBezTo>
                    <a:pt x="161461" y="169954"/>
                    <a:pt x="161493" y="182159"/>
                    <a:pt x="161546" y="194363"/>
                  </a:cubicBezTo>
                  <a:cubicBezTo>
                    <a:pt x="161593" y="204998"/>
                    <a:pt x="161623" y="215633"/>
                    <a:pt x="161633" y="226269"/>
                  </a:cubicBezTo>
                  <a:cubicBezTo>
                    <a:pt x="161639" y="231902"/>
                    <a:pt x="161654" y="237535"/>
                    <a:pt x="161687" y="243167"/>
                  </a:cubicBezTo>
                  <a:cubicBezTo>
                    <a:pt x="161719" y="248467"/>
                    <a:pt x="161729" y="253767"/>
                    <a:pt x="161722" y="259066"/>
                  </a:cubicBezTo>
                  <a:cubicBezTo>
                    <a:pt x="161723" y="261013"/>
                    <a:pt x="161732" y="262961"/>
                    <a:pt x="161750" y="264908"/>
                  </a:cubicBezTo>
                  <a:cubicBezTo>
                    <a:pt x="161773" y="267563"/>
                    <a:pt x="161768" y="270217"/>
                    <a:pt x="161755" y="272872"/>
                  </a:cubicBezTo>
                  <a:cubicBezTo>
                    <a:pt x="161759" y="274359"/>
                    <a:pt x="161763" y="275846"/>
                    <a:pt x="161768" y="277378"/>
                  </a:cubicBezTo>
                  <a:cubicBezTo>
                    <a:pt x="161196" y="281108"/>
                    <a:pt x="161196" y="281108"/>
                    <a:pt x="159219" y="283910"/>
                  </a:cubicBezTo>
                  <a:cubicBezTo>
                    <a:pt x="156009" y="286129"/>
                    <a:pt x="154311" y="286343"/>
                    <a:pt x="150432" y="286355"/>
                  </a:cubicBezTo>
                  <a:cubicBezTo>
                    <a:pt x="149194" y="286369"/>
                    <a:pt x="147956" y="286384"/>
                    <a:pt x="146680" y="286399"/>
                  </a:cubicBezTo>
                  <a:cubicBezTo>
                    <a:pt x="145328" y="286392"/>
                    <a:pt x="143975" y="286384"/>
                    <a:pt x="142582" y="286376"/>
                  </a:cubicBezTo>
                  <a:cubicBezTo>
                    <a:pt x="141153" y="286386"/>
                    <a:pt x="139724" y="286396"/>
                    <a:pt x="138251" y="286407"/>
                  </a:cubicBezTo>
                  <a:cubicBezTo>
                    <a:pt x="134335" y="286429"/>
                    <a:pt x="130419" y="286429"/>
                    <a:pt x="126502" y="286419"/>
                  </a:cubicBezTo>
                  <a:cubicBezTo>
                    <a:pt x="123230" y="286413"/>
                    <a:pt x="119958" y="286422"/>
                    <a:pt x="116686" y="286430"/>
                  </a:cubicBezTo>
                  <a:cubicBezTo>
                    <a:pt x="108965" y="286450"/>
                    <a:pt x="101243" y="286446"/>
                    <a:pt x="93521" y="286426"/>
                  </a:cubicBezTo>
                  <a:cubicBezTo>
                    <a:pt x="85563" y="286407"/>
                    <a:pt x="77604" y="286425"/>
                    <a:pt x="69646" y="286463"/>
                  </a:cubicBezTo>
                  <a:cubicBezTo>
                    <a:pt x="62807" y="286494"/>
                    <a:pt x="55968" y="286502"/>
                    <a:pt x="49129" y="286492"/>
                  </a:cubicBezTo>
                  <a:cubicBezTo>
                    <a:pt x="45047" y="286487"/>
                    <a:pt x="40966" y="286489"/>
                    <a:pt x="36884" y="286513"/>
                  </a:cubicBezTo>
                  <a:cubicBezTo>
                    <a:pt x="32329" y="286538"/>
                    <a:pt x="27776" y="286516"/>
                    <a:pt x="23222" y="286490"/>
                  </a:cubicBezTo>
                  <a:cubicBezTo>
                    <a:pt x="21200" y="286510"/>
                    <a:pt x="21200" y="286510"/>
                    <a:pt x="19138" y="286531"/>
                  </a:cubicBezTo>
                  <a:cubicBezTo>
                    <a:pt x="8926" y="286410"/>
                    <a:pt x="8926" y="286410"/>
                    <a:pt x="4635" y="283597"/>
                  </a:cubicBezTo>
                  <a:cubicBezTo>
                    <a:pt x="743" y="278239"/>
                    <a:pt x="995" y="273758"/>
                    <a:pt x="1055" y="267279"/>
                  </a:cubicBezTo>
                  <a:cubicBezTo>
                    <a:pt x="1032" y="265321"/>
                    <a:pt x="1032" y="265321"/>
                    <a:pt x="1008" y="263323"/>
                  </a:cubicBezTo>
                  <a:cubicBezTo>
                    <a:pt x="965" y="258904"/>
                    <a:pt x="972" y="254486"/>
                    <a:pt x="979" y="250066"/>
                  </a:cubicBezTo>
                  <a:cubicBezTo>
                    <a:pt x="963" y="246875"/>
                    <a:pt x="937" y="243684"/>
                    <a:pt x="911" y="240493"/>
                  </a:cubicBezTo>
                  <a:cubicBezTo>
                    <a:pt x="854" y="232517"/>
                    <a:pt x="837" y="224542"/>
                    <a:pt x="831" y="216566"/>
                  </a:cubicBezTo>
                  <a:cubicBezTo>
                    <a:pt x="825" y="209653"/>
                    <a:pt x="803" y="202739"/>
                    <a:pt x="771" y="195826"/>
                  </a:cubicBezTo>
                  <a:cubicBezTo>
                    <a:pt x="766" y="194806"/>
                    <a:pt x="762" y="193786"/>
                    <a:pt x="757" y="192735"/>
                  </a:cubicBezTo>
                  <a:cubicBezTo>
                    <a:pt x="752" y="191706"/>
                    <a:pt x="747" y="190677"/>
                    <a:pt x="743" y="189617"/>
                  </a:cubicBezTo>
                  <a:cubicBezTo>
                    <a:pt x="627" y="164391"/>
                    <a:pt x="604" y="139165"/>
                    <a:pt x="605" y="113939"/>
                  </a:cubicBezTo>
                  <a:cubicBezTo>
                    <a:pt x="605" y="104731"/>
                    <a:pt x="591" y="95522"/>
                    <a:pt x="575" y="86313"/>
                  </a:cubicBezTo>
                  <a:cubicBezTo>
                    <a:pt x="560" y="77305"/>
                    <a:pt x="554" y="68297"/>
                    <a:pt x="554" y="59288"/>
                  </a:cubicBezTo>
                  <a:cubicBezTo>
                    <a:pt x="555" y="53963"/>
                    <a:pt x="551" y="48638"/>
                    <a:pt x="539" y="43312"/>
                  </a:cubicBezTo>
                  <a:cubicBezTo>
                    <a:pt x="528" y="38369"/>
                    <a:pt x="528" y="33425"/>
                    <a:pt x="536" y="28481"/>
                  </a:cubicBezTo>
                  <a:cubicBezTo>
                    <a:pt x="537" y="26672"/>
                    <a:pt x="535" y="24864"/>
                    <a:pt x="528" y="23056"/>
                  </a:cubicBezTo>
                  <a:cubicBezTo>
                    <a:pt x="519" y="20593"/>
                    <a:pt x="524" y="18130"/>
                    <a:pt x="533" y="15667"/>
                  </a:cubicBezTo>
                  <a:cubicBezTo>
                    <a:pt x="532" y="14291"/>
                    <a:pt x="532" y="12915"/>
                    <a:pt x="531" y="11497"/>
                  </a:cubicBezTo>
                  <a:cubicBezTo>
                    <a:pt x="810" y="8129"/>
                    <a:pt x="1382" y="6198"/>
                    <a:pt x="3145" y="3356"/>
                  </a:cubicBezTo>
                  <a:close/>
                  <a:moveTo>
                    <a:pt x="4307" y="9167"/>
                  </a:moveTo>
                  <a:cubicBezTo>
                    <a:pt x="469" y="39845"/>
                    <a:pt x="469" y="39845"/>
                    <a:pt x="5469" y="68436"/>
                  </a:cubicBezTo>
                  <a:cubicBezTo>
                    <a:pt x="71026" y="68759"/>
                    <a:pt x="71026" y="68759"/>
                    <a:pt x="136573" y="67928"/>
                  </a:cubicBezTo>
                  <a:cubicBezTo>
                    <a:pt x="138093" y="67893"/>
                    <a:pt x="138093" y="67893"/>
                    <a:pt x="139643" y="67858"/>
                  </a:cubicBezTo>
                  <a:cubicBezTo>
                    <a:pt x="148774" y="68509"/>
                    <a:pt x="148774" y="68509"/>
                    <a:pt x="156547" y="66112"/>
                  </a:cubicBezTo>
                  <a:cubicBezTo>
                    <a:pt x="156547" y="47320"/>
                    <a:pt x="156547" y="28528"/>
                    <a:pt x="156547" y="9167"/>
                  </a:cubicBezTo>
                  <a:cubicBezTo>
                    <a:pt x="106308" y="9167"/>
                    <a:pt x="56068" y="9167"/>
                    <a:pt x="4307" y="9167"/>
                  </a:cubicBezTo>
                  <a:close/>
                  <a:moveTo>
                    <a:pt x="3145" y="78895"/>
                  </a:moveTo>
                  <a:cubicBezTo>
                    <a:pt x="2798" y="81321"/>
                    <a:pt x="2798" y="81321"/>
                    <a:pt x="2862" y="84136"/>
                  </a:cubicBezTo>
                  <a:cubicBezTo>
                    <a:pt x="2859" y="85222"/>
                    <a:pt x="2855" y="86308"/>
                    <a:pt x="2851" y="87427"/>
                  </a:cubicBezTo>
                  <a:cubicBezTo>
                    <a:pt x="2860" y="88602"/>
                    <a:pt x="2868" y="89778"/>
                    <a:pt x="2877" y="90989"/>
                  </a:cubicBezTo>
                  <a:cubicBezTo>
                    <a:pt x="2877" y="92192"/>
                    <a:pt x="2878" y="93396"/>
                    <a:pt x="2878" y="94636"/>
                  </a:cubicBezTo>
                  <a:cubicBezTo>
                    <a:pt x="2882" y="97184"/>
                    <a:pt x="2891" y="99732"/>
                    <a:pt x="2905" y="102279"/>
                  </a:cubicBezTo>
                  <a:cubicBezTo>
                    <a:pt x="2927" y="106189"/>
                    <a:pt x="2929" y="110099"/>
                    <a:pt x="2929" y="114009"/>
                  </a:cubicBezTo>
                  <a:cubicBezTo>
                    <a:pt x="2935" y="116480"/>
                    <a:pt x="2941" y="118951"/>
                    <a:pt x="2949" y="121422"/>
                  </a:cubicBezTo>
                  <a:cubicBezTo>
                    <a:pt x="2951" y="122598"/>
                    <a:pt x="2952" y="123773"/>
                    <a:pt x="2953" y="124984"/>
                  </a:cubicBezTo>
                  <a:cubicBezTo>
                    <a:pt x="2961" y="126070"/>
                    <a:pt x="2968" y="127156"/>
                    <a:pt x="2976" y="128275"/>
                  </a:cubicBezTo>
                  <a:cubicBezTo>
                    <a:pt x="2980" y="129233"/>
                    <a:pt x="2985" y="130191"/>
                    <a:pt x="2989" y="131179"/>
                  </a:cubicBezTo>
                  <a:cubicBezTo>
                    <a:pt x="2999" y="133599"/>
                    <a:pt x="2999" y="133599"/>
                    <a:pt x="4307" y="135840"/>
                  </a:cubicBezTo>
                  <a:cubicBezTo>
                    <a:pt x="24116" y="135922"/>
                    <a:pt x="43926" y="135983"/>
                    <a:pt x="63735" y="136021"/>
                  </a:cubicBezTo>
                  <a:cubicBezTo>
                    <a:pt x="72933" y="136039"/>
                    <a:pt x="82130" y="136063"/>
                    <a:pt x="91328" y="136103"/>
                  </a:cubicBezTo>
                  <a:cubicBezTo>
                    <a:pt x="99342" y="136138"/>
                    <a:pt x="107356" y="136161"/>
                    <a:pt x="115371" y="136168"/>
                  </a:cubicBezTo>
                  <a:cubicBezTo>
                    <a:pt x="119616" y="136173"/>
                    <a:pt x="123862" y="136184"/>
                    <a:pt x="128107" y="136209"/>
                  </a:cubicBezTo>
                  <a:cubicBezTo>
                    <a:pt x="132841" y="136237"/>
                    <a:pt x="137574" y="136238"/>
                    <a:pt x="142308" y="136236"/>
                  </a:cubicBezTo>
                  <a:cubicBezTo>
                    <a:pt x="143723" y="136249"/>
                    <a:pt x="145139" y="136261"/>
                    <a:pt x="146597" y="136274"/>
                  </a:cubicBezTo>
                  <a:cubicBezTo>
                    <a:pt x="147881" y="136269"/>
                    <a:pt x="149165" y="136264"/>
                    <a:pt x="150488" y="136260"/>
                  </a:cubicBezTo>
                  <a:cubicBezTo>
                    <a:pt x="151609" y="136263"/>
                    <a:pt x="152729" y="136266"/>
                    <a:pt x="153884" y="136269"/>
                  </a:cubicBezTo>
                  <a:cubicBezTo>
                    <a:pt x="154763" y="136128"/>
                    <a:pt x="155642" y="135986"/>
                    <a:pt x="156547" y="135840"/>
                  </a:cubicBezTo>
                  <a:cubicBezTo>
                    <a:pt x="158957" y="132225"/>
                    <a:pt x="159166" y="131407"/>
                    <a:pt x="159191" y="127301"/>
                  </a:cubicBezTo>
                  <a:cubicBezTo>
                    <a:pt x="159202" y="126285"/>
                    <a:pt x="159213" y="125269"/>
                    <a:pt x="159224" y="124222"/>
                  </a:cubicBezTo>
                  <a:cubicBezTo>
                    <a:pt x="159223" y="123129"/>
                    <a:pt x="159222" y="122036"/>
                    <a:pt x="159221" y="120909"/>
                  </a:cubicBezTo>
                  <a:cubicBezTo>
                    <a:pt x="159229" y="119223"/>
                    <a:pt x="159229" y="119223"/>
                    <a:pt x="159236" y="117502"/>
                  </a:cubicBezTo>
                  <a:cubicBezTo>
                    <a:pt x="159243" y="115125"/>
                    <a:pt x="159243" y="112748"/>
                    <a:pt x="159238" y="110372"/>
                  </a:cubicBezTo>
                  <a:cubicBezTo>
                    <a:pt x="159235" y="106724"/>
                    <a:pt x="159262" y="103078"/>
                    <a:pt x="159291" y="99430"/>
                  </a:cubicBezTo>
                  <a:cubicBezTo>
                    <a:pt x="159294" y="97123"/>
                    <a:pt x="159295" y="94817"/>
                    <a:pt x="159294" y="92510"/>
                  </a:cubicBezTo>
                  <a:cubicBezTo>
                    <a:pt x="159310" y="90866"/>
                    <a:pt x="159310" y="90866"/>
                    <a:pt x="159326" y="89190"/>
                  </a:cubicBezTo>
                  <a:cubicBezTo>
                    <a:pt x="159319" y="88177"/>
                    <a:pt x="159312" y="87165"/>
                    <a:pt x="159304" y="86122"/>
                  </a:cubicBezTo>
                  <a:cubicBezTo>
                    <a:pt x="159305" y="85229"/>
                    <a:pt x="159306" y="84337"/>
                    <a:pt x="159306" y="83417"/>
                  </a:cubicBezTo>
                  <a:cubicBezTo>
                    <a:pt x="159163" y="82692"/>
                    <a:pt x="159019" y="81967"/>
                    <a:pt x="158872" y="81220"/>
                  </a:cubicBezTo>
                  <a:cubicBezTo>
                    <a:pt x="154642" y="78400"/>
                    <a:pt x="151499" y="78547"/>
                    <a:pt x="146608" y="78543"/>
                  </a:cubicBezTo>
                  <a:cubicBezTo>
                    <a:pt x="145712" y="78533"/>
                    <a:pt x="144816" y="78524"/>
                    <a:pt x="143893" y="78513"/>
                  </a:cubicBezTo>
                  <a:cubicBezTo>
                    <a:pt x="140908" y="78483"/>
                    <a:pt x="137924" y="78469"/>
                    <a:pt x="134939" y="78455"/>
                  </a:cubicBezTo>
                  <a:cubicBezTo>
                    <a:pt x="132836" y="78436"/>
                    <a:pt x="130734" y="78417"/>
                    <a:pt x="128632" y="78396"/>
                  </a:cubicBezTo>
                  <a:cubicBezTo>
                    <a:pt x="123018" y="78343"/>
                    <a:pt x="117404" y="78303"/>
                    <a:pt x="111789" y="78266"/>
                  </a:cubicBezTo>
                  <a:cubicBezTo>
                    <a:pt x="102617" y="78202"/>
                    <a:pt x="93444" y="78113"/>
                    <a:pt x="84272" y="78028"/>
                  </a:cubicBezTo>
                  <a:cubicBezTo>
                    <a:pt x="82010" y="78007"/>
                    <a:pt x="79748" y="77987"/>
                    <a:pt x="77486" y="77967"/>
                  </a:cubicBezTo>
                  <a:cubicBezTo>
                    <a:pt x="64245" y="77849"/>
                    <a:pt x="51010" y="77686"/>
                    <a:pt x="37773" y="77325"/>
                  </a:cubicBezTo>
                  <a:cubicBezTo>
                    <a:pt x="36563" y="77292"/>
                    <a:pt x="35353" y="77259"/>
                    <a:pt x="34106" y="77225"/>
                  </a:cubicBezTo>
                  <a:cubicBezTo>
                    <a:pt x="28861" y="77077"/>
                    <a:pt x="23617" y="76909"/>
                    <a:pt x="18373" y="76721"/>
                  </a:cubicBezTo>
                  <a:cubicBezTo>
                    <a:pt x="16620" y="76666"/>
                    <a:pt x="14867" y="76612"/>
                    <a:pt x="13114" y="76557"/>
                  </a:cubicBezTo>
                  <a:cubicBezTo>
                    <a:pt x="10946" y="76477"/>
                    <a:pt x="10946" y="76477"/>
                    <a:pt x="8734" y="76395"/>
                  </a:cubicBezTo>
                  <a:cubicBezTo>
                    <a:pt x="5307" y="76215"/>
                    <a:pt x="5307" y="76215"/>
                    <a:pt x="3145" y="78895"/>
                  </a:cubicBezTo>
                  <a:close/>
                  <a:moveTo>
                    <a:pt x="4307" y="148624"/>
                  </a:moveTo>
                  <a:cubicBezTo>
                    <a:pt x="4192" y="150366"/>
                    <a:pt x="4158" y="152113"/>
                    <a:pt x="4156" y="153858"/>
                  </a:cubicBezTo>
                  <a:cubicBezTo>
                    <a:pt x="4153" y="154971"/>
                    <a:pt x="4149" y="156084"/>
                    <a:pt x="4145" y="157231"/>
                  </a:cubicBezTo>
                  <a:cubicBezTo>
                    <a:pt x="4148" y="158441"/>
                    <a:pt x="4150" y="159652"/>
                    <a:pt x="4152" y="160899"/>
                  </a:cubicBezTo>
                  <a:cubicBezTo>
                    <a:pt x="4151" y="162750"/>
                    <a:pt x="4151" y="162750"/>
                    <a:pt x="4149" y="164638"/>
                  </a:cubicBezTo>
                  <a:cubicBezTo>
                    <a:pt x="4148" y="167252"/>
                    <a:pt x="4150" y="169866"/>
                    <a:pt x="4155" y="172481"/>
                  </a:cubicBezTo>
                  <a:cubicBezTo>
                    <a:pt x="4161" y="176498"/>
                    <a:pt x="4155" y="180515"/>
                    <a:pt x="4148" y="184532"/>
                  </a:cubicBezTo>
                  <a:cubicBezTo>
                    <a:pt x="4149" y="187065"/>
                    <a:pt x="4150" y="189598"/>
                    <a:pt x="4152" y="192131"/>
                  </a:cubicBezTo>
                  <a:cubicBezTo>
                    <a:pt x="4150" y="193342"/>
                    <a:pt x="4148" y="194553"/>
                    <a:pt x="4145" y="195800"/>
                  </a:cubicBezTo>
                  <a:cubicBezTo>
                    <a:pt x="4149" y="196913"/>
                    <a:pt x="4153" y="198026"/>
                    <a:pt x="4156" y="199172"/>
                  </a:cubicBezTo>
                  <a:cubicBezTo>
                    <a:pt x="4157" y="200157"/>
                    <a:pt x="4158" y="201142"/>
                    <a:pt x="4159" y="202157"/>
                  </a:cubicBezTo>
                  <a:cubicBezTo>
                    <a:pt x="4059" y="204414"/>
                    <a:pt x="4059" y="204414"/>
                    <a:pt x="5469" y="205569"/>
                  </a:cubicBezTo>
                  <a:cubicBezTo>
                    <a:pt x="7405" y="205686"/>
                    <a:pt x="9345" y="205721"/>
                    <a:pt x="11284" y="205724"/>
                  </a:cubicBezTo>
                  <a:cubicBezTo>
                    <a:pt x="13174" y="205732"/>
                    <a:pt x="13174" y="205732"/>
                    <a:pt x="15102" y="205739"/>
                  </a:cubicBezTo>
                  <a:cubicBezTo>
                    <a:pt x="17193" y="205738"/>
                    <a:pt x="17193" y="205738"/>
                    <a:pt x="19326" y="205738"/>
                  </a:cubicBezTo>
                  <a:cubicBezTo>
                    <a:pt x="20784" y="205741"/>
                    <a:pt x="22243" y="205745"/>
                    <a:pt x="23746" y="205749"/>
                  </a:cubicBezTo>
                  <a:cubicBezTo>
                    <a:pt x="27758" y="205760"/>
                    <a:pt x="31770" y="205762"/>
                    <a:pt x="35783" y="205763"/>
                  </a:cubicBezTo>
                  <a:cubicBezTo>
                    <a:pt x="39127" y="205764"/>
                    <a:pt x="42472" y="205768"/>
                    <a:pt x="45816" y="205773"/>
                  </a:cubicBezTo>
                  <a:cubicBezTo>
                    <a:pt x="53704" y="205782"/>
                    <a:pt x="61592" y="205785"/>
                    <a:pt x="69480" y="205784"/>
                  </a:cubicBezTo>
                  <a:cubicBezTo>
                    <a:pt x="77628" y="205783"/>
                    <a:pt x="85776" y="205796"/>
                    <a:pt x="93924" y="205814"/>
                  </a:cubicBezTo>
                  <a:cubicBezTo>
                    <a:pt x="100910" y="205829"/>
                    <a:pt x="107896" y="205835"/>
                    <a:pt x="114881" y="205835"/>
                  </a:cubicBezTo>
                  <a:cubicBezTo>
                    <a:pt x="119058" y="205834"/>
                    <a:pt x="123234" y="205838"/>
                    <a:pt x="127411" y="205850"/>
                  </a:cubicBezTo>
                  <a:cubicBezTo>
                    <a:pt x="132067" y="205863"/>
                    <a:pt x="136722" y="205858"/>
                    <a:pt x="141378" y="205851"/>
                  </a:cubicBezTo>
                  <a:cubicBezTo>
                    <a:pt x="143465" y="205861"/>
                    <a:pt x="143465" y="205861"/>
                    <a:pt x="145595" y="205871"/>
                  </a:cubicBezTo>
                  <a:cubicBezTo>
                    <a:pt x="146858" y="205866"/>
                    <a:pt x="148121" y="205861"/>
                    <a:pt x="149422" y="205856"/>
                  </a:cubicBezTo>
                  <a:cubicBezTo>
                    <a:pt x="151075" y="205857"/>
                    <a:pt x="151075" y="205857"/>
                    <a:pt x="152761" y="205858"/>
                  </a:cubicBezTo>
                  <a:cubicBezTo>
                    <a:pt x="155619" y="205820"/>
                    <a:pt x="155619" y="205820"/>
                    <a:pt x="157709" y="203244"/>
                  </a:cubicBezTo>
                  <a:cubicBezTo>
                    <a:pt x="158056" y="200867"/>
                    <a:pt x="158056" y="200867"/>
                    <a:pt x="157992" y="198110"/>
                  </a:cubicBezTo>
                  <a:cubicBezTo>
                    <a:pt x="157995" y="197048"/>
                    <a:pt x="157999" y="195985"/>
                    <a:pt x="158003" y="194890"/>
                  </a:cubicBezTo>
                  <a:cubicBezTo>
                    <a:pt x="157994" y="193740"/>
                    <a:pt x="157986" y="192590"/>
                    <a:pt x="157977" y="191405"/>
                  </a:cubicBezTo>
                  <a:cubicBezTo>
                    <a:pt x="157977" y="190227"/>
                    <a:pt x="157976" y="189050"/>
                    <a:pt x="157976" y="187836"/>
                  </a:cubicBezTo>
                  <a:cubicBezTo>
                    <a:pt x="157972" y="185343"/>
                    <a:pt x="157963" y="182850"/>
                    <a:pt x="157949" y="180357"/>
                  </a:cubicBezTo>
                  <a:cubicBezTo>
                    <a:pt x="157927" y="176531"/>
                    <a:pt x="157925" y="172705"/>
                    <a:pt x="157925" y="168880"/>
                  </a:cubicBezTo>
                  <a:cubicBezTo>
                    <a:pt x="157919" y="166461"/>
                    <a:pt x="157913" y="164043"/>
                    <a:pt x="157905" y="161625"/>
                  </a:cubicBezTo>
                  <a:cubicBezTo>
                    <a:pt x="157903" y="159900"/>
                    <a:pt x="157903" y="159900"/>
                    <a:pt x="157901" y="158140"/>
                  </a:cubicBezTo>
                  <a:cubicBezTo>
                    <a:pt x="157893" y="157078"/>
                    <a:pt x="157886" y="156015"/>
                    <a:pt x="157878" y="154920"/>
                  </a:cubicBezTo>
                  <a:cubicBezTo>
                    <a:pt x="157874" y="153983"/>
                    <a:pt x="157869" y="153045"/>
                    <a:pt x="157865" y="152079"/>
                  </a:cubicBezTo>
                  <a:cubicBezTo>
                    <a:pt x="157851" y="149697"/>
                    <a:pt x="157851" y="149697"/>
                    <a:pt x="156547" y="147462"/>
                  </a:cubicBezTo>
                  <a:cubicBezTo>
                    <a:pt x="136869" y="147435"/>
                    <a:pt x="117191" y="147414"/>
                    <a:pt x="97513" y="147401"/>
                  </a:cubicBezTo>
                  <a:cubicBezTo>
                    <a:pt x="88377" y="147395"/>
                    <a:pt x="79240" y="147387"/>
                    <a:pt x="70104" y="147374"/>
                  </a:cubicBezTo>
                  <a:cubicBezTo>
                    <a:pt x="62144" y="147362"/>
                    <a:pt x="54184" y="147355"/>
                    <a:pt x="46223" y="147352"/>
                  </a:cubicBezTo>
                  <a:cubicBezTo>
                    <a:pt x="42006" y="147351"/>
                    <a:pt x="37788" y="147347"/>
                    <a:pt x="33571" y="147339"/>
                  </a:cubicBezTo>
                  <a:cubicBezTo>
                    <a:pt x="28870" y="147329"/>
                    <a:pt x="24170" y="147329"/>
                    <a:pt x="19469" y="147330"/>
                  </a:cubicBezTo>
                  <a:cubicBezTo>
                    <a:pt x="18061" y="147326"/>
                    <a:pt x="16652" y="147321"/>
                    <a:pt x="15201" y="147317"/>
                  </a:cubicBezTo>
                  <a:cubicBezTo>
                    <a:pt x="13292" y="147319"/>
                    <a:pt x="13292" y="147319"/>
                    <a:pt x="11344" y="147322"/>
                  </a:cubicBezTo>
                  <a:cubicBezTo>
                    <a:pt x="10231" y="147321"/>
                    <a:pt x="9118" y="147320"/>
                    <a:pt x="7971" y="147319"/>
                  </a:cubicBezTo>
                  <a:cubicBezTo>
                    <a:pt x="5491" y="147182"/>
                    <a:pt x="5491" y="147182"/>
                    <a:pt x="4307" y="148624"/>
                  </a:cubicBezTo>
                  <a:close/>
                  <a:moveTo>
                    <a:pt x="4307" y="220677"/>
                  </a:moveTo>
                  <a:cubicBezTo>
                    <a:pt x="3927" y="223170"/>
                    <a:pt x="3927" y="223170"/>
                    <a:pt x="3951" y="226076"/>
                  </a:cubicBezTo>
                  <a:cubicBezTo>
                    <a:pt x="3932" y="227197"/>
                    <a:pt x="3913" y="228318"/>
                    <a:pt x="3894" y="229473"/>
                  </a:cubicBezTo>
                  <a:cubicBezTo>
                    <a:pt x="3888" y="230688"/>
                    <a:pt x="3882" y="231904"/>
                    <a:pt x="3875" y="233156"/>
                  </a:cubicBezTo>
                  <a:cubicBezTo>
                    <a:pt x="3865" y="234403"/>
                    <a:pt x="3854" y="235650"/>
                    <a:pt x="3844" y="236934"/>
                  </a:cubicBezTo>
                  <a:cubicBezTo>
                    <a:pt x="3827" y="239577"/>
                    <a:pt x="3816" y="242220"/>
                    <a:pt x="3812" y="244862"/>
                  </a:cubicBezTo>
                  <a:cubicBezTo>
                    <a:pt x="3798" y="248903"/>
                    <a:pt x="3741" y="252942"/>
                    <a:pt x="3683" y="256982"/>
                  </a:cubicBezTo>
                  <a:cubicBezTo>
                    <a:pt x="3672" y="259548"/>
                    <a:pt x="3663" y="262113"/>
                    <a:pt x="3658" y="264679"/>
                  </a:cubicBezTo>
                  <a:cubicBezTo>
                    <a:pt x="3635" y="265887"/>
                    <a:pt x="3612" y="267096"/>
                    <a:pt x="3589" y="268341"/>
                  </a:cubicBezTo>
                  <a:cubicBezTo>
                    <a:pt x="3596" y="269473"/>
                    <a:pt x="3603" y="270605"/>
                    <a:pt x="3610" y="271771"/>
                  </a:cubicBezTo>
                  <a:cubicBezTo>
                    <a:pt x="3604" y="272763"/>
                    <a:pt x="3598" y="273755"/>
                    <a:pt x="3592" y="274777"/>
                  </a:cubicBezTo>
                  <a:cubicBezTo>
                    <a:pt x="4727" y="279297"/>
                    <a:pt x="6271" y="280771"/>
                    <a:pt x="10117" y="283432"/>
                  </a:cubicBezTo>
                  <a:cubicBezTo>
                    <a:pt x="14769" y="284281"/>
                    <a:pt x="19359" y="284190"/>
                    <a:pt x="24075" y="284129"/>
                  </a:cubicBezTo>
                  <a:cubicBezTo>
                    <a:pt x="25489" y="284133"/>
                    <a:pt x="26903" y="284138"/>
                    <a:pt x="28360" y="284143"/>
                  </a:cubicBezTo>
                  <a:cubicBezTo>
                    <a:pt x="32229" y="284149"/>
                    <a:pt x="36095" y="284130"/>
                    <a:pt x="39964" y="284098"/>
                  </a:cubicBezTo>
                  <a:cubicBezTo>
                    <a:pt x="44012" y="284070"/>
                    <a:pt x="48061" y="284074"/>
                    <a:pt x="52110" y="284073"/>
                  </a:cubicBezTo>
                  <a:cubicBezTo>
                    <a:pt x="58904" y="284068"/>
                    <a:pt x="65699" y="284040"/>
                    <a:pt x="72493" y="283998"/>
                  </a:cubicBezTo>
                  <a:cubicBezTo>
                    <a:pt x="80354" y="283950"/>
                    <a:pt x="88214" y="283929"/>
                    <a:pt x="96074" y="283925"/>
                  </a:cubicBezTo>
                  <a:cubicBezTo>
                    <a:pt x="104441" y="283921"/>
                    <a:pt x="112808" y="283899"/>
                    <a:pt x="121175" y="283871"/>
                  </a:cubicBezTo>
                  <a:cubicBezTo>
                    <a:pt x="123588" y="283863"/>
                    <a:pt x="126001" y="283859"/>
                    <a:pt x="128414" y="283856"/>
                  </a:cubicBezTo>
                  <a:cubicBezTo>
                    <a:pt x="132902" y="283847"/>
                    <a:pt x="137390" y="283819"/>
                    <a:pt x="141878" y="283788"/>
                  </a:cubicBezTo>
                  <a:cubicBezTo>
                    <a:pt x="143219" y="283787"/>
                    <a:pt x="144560" y="283787"/>
                    <a:pt x="145942" y="283786"/>
                  </a:cubicBezTo>
                  <a:cubicBezTo>
                    <a:pt x="147159" y="283774"/>
                    <a:pt x="148376" y="283763"/>
                    <a:pt x="149630" y="283751"/>
                  </a:cubicBezTo>
                  <a:cubicBezTo>
                    <a:pt x="150691" y="283745"/>
                    <a:pt x="151753" y="283740"/>
                    <a:pt x="152847" y="283734"/>
                  </a:cubicBezTo>
                  <a:cubicBezTo>
                    <a:pt x="155628" y="283669"/>
                    <a:pt x="155628" y="283669"/>
                    <a:pt x="157709" y="281108"/>
                  </a:cubicBezTo>
                  <a:cubicBezTo>
                    <a:pt x="158057" y="278446"/>
                    <a:pt x="158057" y="278446"/>
                    <a:pt x="157992" y="275334"/>
                  </a:cubicBezTo>
                  <a:cubicBezTo>
                    <a:pt x="157995" y="274131"/>
                    <a:pt x="157999" y="272929"/>
                    <a:pt x="158003" y="271690"/>
                  </a:cubicBezTo>
                  <a:cubicBezTo>
                    <a:pt x="157994" y="270388"/>
                    <a:pt x="157986" y="269085"/>
                    <a:pt x="157977" y="267743"/>
                  </a:cubicBezTo>
                  <a:cubicBezTo>
                    <a:pt x="157977" y="266411"/>
                    <a:pt x="157976" y="265078"/>
                    <a:pt x="157976" y="263705"/>
                  </a:cubicBezTo>
                  <a:cubicBezTo>
                    <a:pt x="157972" y="260884"/>
                    <a:pt x="157963" y="258063"/>
                    <a:pt x="157949" y="255241"/>
                  </a:cubicBezTo>
                  <a:cubicBezTo>
                    <a:pt x="157927" y="250910"/>
                    <a:pt x="157925" y="246580"/>
                    <a:pt x="157925" y="242249"/>
                  </a:cubicBezTo>
                  <a:cubicBezTo>
                    <a:pt x="157919" y="239513"/>
                    <a:pt x="157913" y="236777"/>
                    <a:pt x="157905" y="234041"/>
                  </a:cubicBezTo>
                  <a:cubicBezTo>
                    <a:pt x="157903" y="232087"/>
                    <a:pt x="157903" y="232087"/>
                    <a:pt x="157901" y="230094"/>
                  </a:cubicBezTo>
                  <a:cubicBezTo>
                    <a:pt x="157893" y="228892"/>
                    <a:pt x="157886" y="227690"/>
                    <a:pt x="157878" y="226451"/>
                  </a:cubicBezTo>
                  <a:cubicBezTo>
                    <a:pt x="157874" y="225390"/>
                    <a:pt x="157869" y="224328"/>
                    <a:pt x="157865" y="223235"/>
                  </a:cubicBezTo>
                  <a:cubicBezTo>
                    <a:pt x="157874" y="220626"/>
                    <a:pt x="157874" y="220626"/>
                    <a:pt x="156547" y="218352"/>
                  </a:cubicBezTo>
                  <a:cubicBezTo>
                    <a:pt x="137041" y="218298"/>
                    <a:pt x="117534" y="218257"/>
                    <a:pt x="98028" y="218232"/>
                  </a:cubicBezTo>
                  <a:cubicBezTo>
                    <a:pt x="88971" y="218220"/>
                    <a:pt x="79914" y="218204"/>
                    <a:pt x="70857" y="218177"/>
                  </a:cubicBezTo>
                  <a:cubicBezTo>
                    <a:pt x="62966" y="218154"/>
                    <a:pt x="55074" y="218139"/>
                    <a:pt x="47182" y="218134"/>
                  </a:cubicBezTo>
                  <a:cubicBezTo>
                    <a:pt x="43002" y="218131"/>
                    <a:pt x="38821" y="218123"/>
                    <a:pt x="34641" y="218107"/>
                  </a:cubicBezTo>
                  <a:cubicBezTo>
                    <a:pt x="29979" y="218088"/>
                    <a:pt x="25318" y="218087"/>
                    <a:pt x="20657" y="218088"/>
                  </a:cubicBezTo>
                  <a:cubicBezTo>
                    <a:pt x="19263" y="218080"/>
                    <a:pt x="17870" y="218072"/>
                    <a:pt x="16434" y="218063"/>
                  </a:cubicBezTo>
                  <a:cubicBezTo>
                    <a:pt x="15169" y="218066"/>
                    <a:pt x="13905" y="218069"/>
                    <a:pt x="12602" y="218073"/>
                  </a:cubicBezTo>
                  <a:cubicBezTo>
                    <a:pt x="11499" y="218071"/>
                    <a:pt x="10395" y="218068"/>
                    <a:pt x="9258" y="218066"/>
                  </a:cubicBezTo>
                  <a:cubicBezTo>
                    <a:pt x="6398" y="218100"/>
                    <a:pt x="6398" y="218100"/>
                    <a:pt x="4307" y="220677"/>
                  </a:cubicBezTo>
                  <a:close/>
                </a:path>
              </a:pathLst>
            </a:custGeom>
            <a:solidFill>
              <a:srgbClr val="828384"/>
            </a:solidFill>
            <a:ln w="1162" cap="flat">
              <a:noFill/>
              <a:prstDash val="solid"/>
              <a:miter/>
            </a:ln>
          </p:spPr>
          <p:txBody>
            <a:bodyPr/>
            <a:lstStyle/>
            <a:p>
              <a:endParaRPr lang="en-GB"/>
            </a:p>
          </p:txBody>
        </p:sp>
        <p:sp>
          <p:nvSpPr>
            <p:cNvPr id="127" name="Freeform 126">
              <a:extLst>
                <a:ext uri="{FF2B5EF4-FFF2-40B4-BE49-F238E27FC236}">
                  <a16:creationId xmlns:a16="http://schemas.microsoft.com/office/drawing/2014/main" id="{CC6EFDF9-A5F4-87D3-9949-275CBC96056E}"/>
                </a:ext>
              </a:extLst>
            </p:cNvPr>
            <p:cNvSpPr/>
            <p:nvPr/>
          </p:nvSpPr>
          <p:spPr>
            <a:xfrm>
              <a:off x="942109" y="3708175"/>
              <a:ext cx="142082" cy="57306"/>
            </a:xfrm>
            <a:custGeom>
              <a:avLst/>
              <a:gdLst>
                <a:gd name="csX0" fmla="*/ 7542 w 142082"/>
                <a:gd name="csY0" fmla="*/ 3260 h 57306"/>
                <a:gd name="csX1" fmla="*/ 11097 w 142082"/>
                <a:gd name="csY1" fmla="*/ 3250 h 57306"/>
                <a:gd name="csX2" fmla="*/ 15031 w 142082"/>
                <a:gd name="csY2" fmla="*/ 3257 h 57306"/>
                <a:gd name="csX3" fmla="*/ 19147 w 142082"/>
                <a:gd name="csY3" fmla="*/ 3251 h 57306"/>
                <a:gd name="csX4" fmla="*/ 30356 w 142082"/>
                <a:gd name="csY4" fmla="*/ 3251 h 57306"/>
                <a:gd name="csX5" fmla="*/ 42061 w 142082"/>
                <a:gd name="csY5" fmla="*/ 3250 h 57306"/>
                <a:gd name="csX6" fmla="*/ 61722 w 142082"/>
                <a:gd name="csY6" fmla="*/ 3256 h 57306"/>
                <a:gd name="csX7" fmla="*/ 84483 w 142082"/>
                <a:gd name="csY7" fmla="*/ 3254 h 57306"/>
                <a:gd name="csX8" fmla="*/ 103992 w 142082"/>
                <a:gd name="csY8" fmla="*/ 3251 h 57306"/>
                <a:gd name="csX9" fmla="*/ 115658 w 142082"/>
                <a:gd name="csY9" fmla="*/ 3249 h 57306"/>
                <a:gd name="csX10" fmla="*/ 128657 w 142082"/>
                <a:gd name="csY10" fmla="*/ 3257 h 57306"/>
                <a:gd name="csX11" fmla="*/ 132591 w 142082"/>
                <a:gd name="csY11" fmla="*/ 3250 h 57306"/>
                <a:gd name="csX12" fmla="*/ 136146 w 142082"/>
                <a:gd name="csY12" fmla="*/ 3260 h 57306"/>
                <a:gd name="csX13" fmla="*/ 139255 w 142082"/>
                <a:gd name="csY13" fmla="*/ 3261 h 57306"/>
                <a:gd name="csX14" fmla="*/ 142735 w 142082"/>
                <a:gd name="csY14" fmla="*/ 4570 h 57306"/>
                <a:gd name="csX15" fmla="*/ 142885 w 142082"/>
                <a:gd name="csY15" fmla="*/ 9697 h 57306"/>
                <a:gd name="csX16" fmla="*/ 142896 w 142082"/>
                <a:gd name="csY16" fmla="*/ 12999 h 57306"/>
                <a:gd name="csX17" fmla="*/ 142889 w 142082"/>
                <a:gd name="csY17" fmla="*/ 16590 h 57306"/>
                <a:gd name="csX18" fmla="*/ 142892 w 142082"/>
                <a:gd name="csY18" fmla="*/ 20251 h 57306"/>
                <a:gd name="csX19" fmla="*/ 142886 w 142082"/>
                <a:gd name="csY19" fmla="*/ 27930 h 57306"/>
                <a:gd name="csX20" fmla="*/ 142894 w 142082"/>
                <a:gd name="csY20" fmla="*/ 39729 h 57306"/>
                <a:gd name="csX21" fmla="*/ 142889 w 142082"/>
                <a:gd name="csY21" fmla="*/ 47169 h 57306"/>
                <a:gd name="csX22" fmla="*/ 142896 w 142082"/>
                <a:gd name="csY22" fmla="*/ 50761 h 57306"/>
                <a:gd name="csX23" fmla="*/ 142885 w 142082"/>
                <a:gd name="csY23" fmla="*/ 54063 h 57306"/>
                <a:gd name="csX24" fmla="*/ 142882 w 142082"/>
                <a:gd name="csY24" fmla="*/ 56985 h 57306"/>
                <a:gd name="csX25" fmla="*/ 141573 w 142082"/>
                <a:gd name="csY25" fmla="*/ 60352 h 57306"/>
                <a:gd name="csX26" fmla="*/ 136094 w 142082"/>
                <a:gd name="csY26" fmla="*/ 60492 h 57306"/>
                <a:gd name="csX27" fmla="*/ 132504 w 142082"/>
                <a:gd name="csY27" fmla="*/ 60497 h 57306"/>
                <a:gd name="csX28" fmla="*/ 128532 w 142082"/>
                <a:gd name="csY28" fmla="*/ 60484 h 57306"/>
                <a:gd name="csX29" fmla="*/ 124375 w 142082"/>
                <a:gd name="csY29" fmla="*/ 60485 h 57306"/>
                <a:gd name="csX30" fmla="*/ 113060 w 142082"/>
                <a:gd name="csY30" fmla="*/ 60470 h 57306"/>
                <a:gd name="csX31" fmla="*/ 101245 w 142082"/>
                <a:gd name="csY31" fmla="*/ 60461 h 57306"/>
                <a:gd name="csX32" fmla="*/ 78860 w 142082"/>
                <a:gd name="csY32" fmla="*/ 60436 h 57306"/>
                <a:gd name="csX33" fmla="*/ 53380 w 142082"/>
                <a:gd name="csY33" fmla="*/ 60411 h 57306"/>
                <a:gd name="csX34" fmla="*/ 953 w 142082"/>
                <a:gd name="csY34" fmla="*/ 60352 h 57306"/>
                <a:gd name="csX35" fmla="*/ 890 w 142082"/>
                <a:gd name="csY35" fmla="*/ 36583 h 57306"/>
                <a:gd name="csX36" fmla="*/ 866 w 142082"/>
                <a:gd name="csY36" fmla="*/ 28490 h 57306"/>
                <a:gd name="csX37" fmla="*/ 840 w 142082"/>
                <a:gd name="csY37" fmla="*/ 16886 h 57306"/>
                <a:gd name="csX38" fmla="*/ 822 w 142082"/>
                <a:gd name="csY38" fmla="*/ 13206 h 57306"/>
                <a:gd name="csX39" fmla="*/ 821 w 142082"/>
                <a:gd name="csY39" fmla="*/ 9822 h 57306"/>
                <a:gd name="csX40" fmla="*/ 814 w 142082"/>
                <a:gd name="csY40" fmla="*/ 6827 h 57306"/>
                <a:gd name="csX41" fmla="*/ 7542 w 142082"/>
                <a:gd name="csY41" fmla="*/ 3260 h 573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142082" h="57306">
                  <a:moveTo>
                    <a:pt x="7542" y="3260"/>
                  </a:moveTo>
                  <a:cubicBezTo>
                    <a:pt x="8715" y="3257"/>
                    <a:pt x="9888" y="3253"/>
                    <a:pt x="11097" y="3250"/>
                  </a:cubicBezTo>
                  <a:cubicBezTo>
                    <a:pt x="12395" y="3252"/>
                    <a:pt x="13693" y="3255"/>
                    <a:pt x="15031" y="3257"/>
                  </a:cubicBezTo>
                  <a:cubicBezTo>
                    <a:pt x="17069" y="3254"/>
                    <a:pt x="17069" y="3254"/>
                    <a:pt x="19147" y="3251"/>
                  </a:cubicBezTo>
                  <a:cubicBezTo>
                    <a:pt x="22883" y="3247"/>
                    <a:pt x="26619" y="3248"/>
                    <a:pt x="30356" y="3251"/>
                  </a:cubicBezTo>
                  <a:cubicBezTo>
                    <a:pt x="34257" y="3254"/>
                    <a:pt x="38159" y="3252"/>
                    <a:pt x="42061" y="3250"/>
                  </a:cubicBezTo>
                  <a:cubicBezTo>
                    <a:pt x="48615" y="3248"/>
                    <a:pt x="55168" y="3250"/>
                    <a:pt x="61722" y="3256"/>
                  </a:cubicBezTo>
                  <a:cubicBezTo>
                    <a:pt x="69309" y="3262"/>
                    <a:pt x="76896" y="3260"/>
                    <a:pt x="84483" y="3254"/>
                  </a:cubicBezTo>
                  <a:cubicBezTo>
                    <a:pt x="90986" y="3249"/>
                    <a:pt x="97489" y="3248"/>
                    <a:pt x="103992" y="3251"/>
                  </a:cubicBezTo>
                  <a:cubicBezTo>
                    <a:pt x="107881" y="3253"/>
                    <a:pt x="111769" y="3253"/>
                    <a:pt x="115658" y="3249"/>
                  </a:cubicBezTo>
                  <a:cubicBezTo>
                    <a:pt x="119991" y="3246"/>
                    <a:pt x="124324" y="3251"/>
                    <a:pt x="128657" y="3257"/>
                  </a:cubicBezTo>
                  <a:cubicBezTo>
                    <a:pt x="129955" y="3255"/>
                    <a:pt x="131253" y="3252"/>
                    <a:pt x="132591" y="3250"/>
                  </a:cubicBezTo>
                  <a:cubicBezTo>
                    <a:pt x="134351" y="3255"/>
                    <a:pt x="134351" y="3255"/>
                    <a:pt x="136146" y="3260"/>
                  </a:cubicBezTo>
                  <a:cubicBezTo>
                    <a:pt x="137685" y="3261"/>
                    <a:pt x="137685" y="3261"/>
                    <a:pt x="139255" y="3261"/>
                  </a:cubicBezTo>
                  <a:cubicBezTo>
                    <a:pt x="141573" y="3407"/>
                    <a:pt x="141573" y="3407"/>
                    <a:pt x="142735" y="4570"/>
                  </a:cubicBezTo>
                  <a:cubicBezTo>
                    <a:pt x="142849" y="6276"/>
                    <a:pt x="142883" y="7987"/>
                    <a:pt x="142885" y="9697"/>
                  </a:cubicBezTo>
                  <a:cubicBezTo>
                    <a:pt x="142889" y="10787"/>
                    <a:pt x="142892" y="11876"/>
                    <a:pt x="142896" y="12999"/>
                  </a:cubicBezTo>
                  <a:cubicBezTo>
                    <a:pt x="142893" y="14777"/>
                    <a:pt x="142893" y="14777"/>
                    <a:pt x="142889" y="16590"/>
                  </a:cubicBezTo>
                  <a:cubicBezTo>
                    <a:pt x="142890" y="17798"/>
                    <a:pt x="142891" y="19006"/>
                    <a:pt x="142892" y="20251"/>
                  </a:cubicBezTo>
                  <a:cubicBezTo>
                    <a:pt x="142893" y="22811"/>
                    <a:pt x="142891" y="25370"/>
                    <a:pt x="142886" y="27930"/>
                  </a:cubicBezTo>
                  <a:cubicBezTo>
                    <a:pt x="142880" y="31863"/>
                    <a:pt x="142886" y="35796"/>
                    <a:pt x="142894" y="39729"/>
                  </a:cubicBezTo>
                  <a:cubicBezTo>
                    <a:pt x="142893" y="42209"/>
                    <a:pt x="142891" y="44689"/>
                    <a:pt x="142889" y="47169"/>
                  </a:cubicBezTo>
                  <a:cubicBezTo>
                    <a:pt x="142891" y="48354"/>
                    <a:pt x="142894" y="49540"/>
                    <a:pt x="142896" y="50761"/>
                  </a:cubicBezTo>
                  <a:cubicBezTo>
                    <a:pt x="142891" y="52395"/>
                    <a:pt x="142891" y="52395"/>
                    <a:pt x="142885" y="54063"/>
                  </a:cubicBezTo>
                  <a:cubicBezTo>
                    <a:pt x="142884" y="55027"/>
                    <a:pt x="142883" y="55991"/>
                    <a:pt x="142882" y="56985"/>
                  </a:cubicBezTo>
                  <a:cubicBezTo>
                    <a:pt x="142735" y="59190"/>
                    <a:pt x="142735" y="59190"/>
                    <a:pt x="141573" y="60352"/>
                  </a:cubicBezTo>
                  <a:cubicBezTo>
                    <a:pt x="139749" y="60464"/>
                    <a:pt x="137921" y="60494"/>
                    <a:pt x="136094" y="60492"/>
                  </a:cubicBezTo>
                  <a:cubicBezTo>
                    <a:pt x="134317" y="60494"/>
                    <a:pt x="134317" y="60494"/>
                    <a:pt x="132504" y="60497"/>
                  </a:cubicBezTo>
                  <a:cubicBezTo>
                    <a:pt x="131193" y="60493"/>
                    <a:pt x="129883" y="60489"/>
                    <a:pt x="128532" y="60484"/>
                  </a:cubicBezTo>
                  <a:cubicBezTo>
                    <a:pt x="127160" y="60484"/>
                    <a:pt x="125789" y="60485"/>
                    <a:pt x="124375" y="60485"/>
                  </a:cubicBezTo>
                  <a:cubicBezTo>
                    <a:pt x="120604" y="60484"/>
                    <a:pt x="116832" y="60478"/>
                    <a:pt x="113060" y="60470"/>
                  </a:cubicBezTo>
                  <a:cubicBezTo>
                    <a:pt x="109122" y="60463"/>
                    <a:pt x="105183" y="60462"/>
                    <a:pt x="101245" y="60461"/>
                  </a:cubicBezTo>
                  <a:cubicBezTo>
                    <a:pt x="93783" y="60457"/>
                    <a:pt x="86321" y="60448"/>
                    <a:pt x="78860" y="60436"/>
                  </a:cubicBezTo>
                  <a:cubicBezTo>
                    <a:pt x="70366" y="60423"/>
                    <a:pt x="61873" y="60417"/>
                    <a:pt x="53380" y="60411"/>
                  </a:cubicBezTo>
                  <a:cubicBezTo>
                    <a:pt x="35904" y="60399"/>
                    <a:pt x="18429" y="60378"/>
                    <a:pt x="953" y="60352"/>
                  </a:cubicBezTo>
                  <a:cubicBezTo>
                    <a:pt x="924" y="52429"/>
                    <a:pt x="904" y="44506"/>
                    <a:pt x="890" y="36583"/>
                  </a:cubicBezTo>
                  <a:cubicBezTo>
                    <a:pt x="884" y="33886"/>
                    <a:pt x="876" y="31188"/>
                    <a:pt x="866" y="28490"/>
                  </a:cubicBezTo>
                  <a:cubicBezTo>
                    <a:pt x="852" y="24622"/>
                    <a:pt x="845" y="20754"/>
                    <a:pt x="840" y="16886"/>
                  </a:cubicBezTo>
                  <a:cubicBezTo>
                    <a:pt x="834" y="15671"/>
                    <a:pt x="828" y="14457"/>
                    <a:pt x="822" y="13206"/>
                  </a:cubicBezTo>
                  <a:cubicBezTo>
                    <a:pt x="822" y="12089"/>
                    <a:pt x="822" y="10973"/>
                    <a:pt x="821" y="9822"/>
                  </a:cubicBezTo>
                  <a:cubicBezTo>
                    <a:pt x="819" y="8834"/>
                    <a:pt x="816" y="7845"/>
                    <a:pt x="814" y="6827"/>
                  </a:cubicBezTo>
                  <a:cubicBezTo>
                    <a:pt x="1089" y="2386"/>
                    <a:pt x="3718" y="3261"/>
                    <a:pt x="7542" y="3260"/>
                  </a:cubicBezTo>
                  <a:close/>
                </a:path>
              </a:pathLst>
            </a:custGeom>
            <a:solidFill>
              <a:srgbClr val="FCFBFC"/>
            </a:solidFill>
            <a:ln w="1162" cap="flat">
              <a:noFill/>
              <a:prstDash val="solid"/>
              <a:miter/>
            </a:ln>
          </p:spPr>
          <p:txBody>
            <a:bodyPr/>
            <a:lstStyle/>
            <a:p>
              <a:endParaRPr lang="en-GB"/>
            </a:p>
          </p:txBody>
        </p:sp>
        <p:sp>
          <p:nvSpPr>
            <p:cNvPr id="133" name="Freeform 132">
              <a:extLst>
                <a:ext uri="{FF2B5EF4-FFF2-40B4-BE49-F238E27FC236}">
                  <a16:creationId xmlns:a16="http://schemas.microsoft.com/office/drawing/2014/main" id="{7552EECF-0432-117B-5C23-3457E8A9843F}"/>
                </a:ext>
              </a:extLst>
            </p:cNvPr>
            <p:cNvSpPr/>
            <p:nvPr/>
          </p:nvSpPr>
          <p:spPr>
            <a:xfrm>
              <a:off x="598811" y="3480612"/>
              <a:ext cx="498322" cy="375666"/>
            </a:xfrm>
            <a:custGeom>
              <a:avLst/>
              <a:gdLst>
                <a:gd name="csX0" fmla="*/ 9260 w 498322"/>
                <a:gd name="csY0" fmla="*/ 2995 h 375666"/>
                <a:gd name="csX1" fmla="*/ 11585 w 498322"/>
                <a:gd name="csY1" fmla="*/ 4157 h 375666"/>
                <a:gd name="csX2" fmla="*/ 9333 w 498322"/>
                <a:gd name="csY2" fmla="*/ 6264 h 375666"/>
                <a:gd name="csX3" fmla="*/ 5625 w 498322"/>
                <a:gd name="csY3" fmla="*/ 18156 h 375666"/>
                <a:gd name="csX4" fmla="*/ 5613 w 498322"/>
                <a:gd name="csY4" fmla="*/ 21851 h 375666"/>
                <a:gd name="csX5" fmla="*/ 5619 w 498322"/>
                <a:gd name="csY5" fmla="*/ 25924 h 375666"/>
                <a:gd name="csX6" fmla="*/ 5611 w 498322"/>
                <a:gd name="csY6" fmla="*/ 30240 h 375666"/>
                <a:gd name="csX7" fmla="*/ 5605 w 498322"/>
                <a:gd name="csY7" fmla="*/ 42121 h 375666"/>
                <a:gd name="csX8" fmla="*/ 5593 w 498322"/>
                <a:gd name="csY8" fmla="*/ 54926 h 375666"/>
                <a:gd name="csX9" fmla="*/ 5580 w 498322"/>
                <a:gd name="csY9" fmla="*/ 80020 h 375666"/>
                <a:gd name="csX10" fmla="*/ 5573 w 498322"/>
                <a:gd name="csY10" fmla="*/ 100408 h 375666"/>
                <a:gd name="csX11" fmla="*/ 5559 w 498322"/>
                <a:gd name="csY11" fmla="*/ 158173 h 375666"/>
                <a:gd name="csX12" fmla="*/ 5559 w 498322"/>
                <a:gd name="csY12" fmla="*/ 161320 h 375666"/>
                <a:gd name="csX13" fmla="*/ 5559 w 498322"/>
                <a:gd name="csY13" fmla="*/ 164471 h 375666"/>
                <a:gd name="csX14" fmla="*/ 5532 w 498322"/>
                <a:gd name="csY14" fmla="*/ 215054 h 375666"/>
                <a:gd name="csX15" fmla="*/ 5508 w 498322"/>
                <a:gd name="csY15" fmla="*/ 266952 h 375666"/>
                <a:gd name="csX16" fmla="*/ 5493 w 498322"/>
                <a:gd name="csY16" fmla="*/ 296105 h 375666"/>
                <a:gd name="csX17" fmla="*/ 5488 w 498322"/>
                <a:gd name="csY17" fmla="*/ 320921 h 375666"/>
                <a:gd name="csX18" fmla="*/ 5481 w 498322"/>
                <a:gd name="csY18" fmla="*/ 333589 h 375666"/>
                <a:gd name="csX19" fmla="*/ 5487 w 498322"/>
                <a:gd name="csY19" fmla="*/ 347303 h 375666"/>
                <a:gd name="csX20" fmla="*/ 5469 w 498322"/>
                <a:gd name="csY20" fmla="*/ 351376 h 375666"/>
                <a:gd name="csX21" fmla="*/ 5485 w 498322"/>
                <a:gd name="csY21" fmla="*/ 355070 h 375666"/>
                <a:gd name="csX22" fmla="*/ 5484 w 498322"/>
                <a:gd name="csY22" fmla="*/ 358270 h 375666"/>
                <a:gd name="csX23" fmla="*/ 8098 w 498322"/>
                <a:gd name="csY23" fmla="*/ 364421 h 375666"/>
                <a:gd name="csX24" fmla="*/ 8092 w 498322"/>
                <a:gd name="csY24" fmla="*/ 362178 h 375666"/>
                <a:gd name="csX25" fmla="*/ 7802 w 498322"/>
                <a:gd name="csY25" fmla="*/ 230644 h 375666"/>
                <a:gd name="csX26" fmla="*/ 7779 w 498322"/>
                <a:gd name="csY26" fmla="*/ 214855 h 375666"/>
                <a:gd name="csX27" fmla="*/ 7774 w 498322"/>
                <a:gd name="csY27" fmla="*/ 211680 h 375666"/>
                <a:gd name="csX28" fmla="*/ 7650 w 498322"/>
                <a:gd name="csY28" fmla="*/ 160765 h 375666"/>
                <a:gd name="csX29" fmla="*/ 7552 w 498322"/>
                <a:gd name="csY29" fmla="*/ 108532 h 375666"/>
                <a:gd name="csX30" fmla="*/ 7471 w 498322"/>
                <a:gd name="csY30" fmla="*/ 76294 h 375666"/>
                <a:gd name="csX31" fmla="*/ 7439 w 498322"/>
                <a:gd name="csY31" fmla="*/ 54196 h 375666"/>
                <a:gd name="csX32" fmla="*/ 7406 w 498322"/>
                <a:gd name="csY32" fmla="*/ 41442 h 375666"/>
                <a:gd name="csX33" fmla="*/ 7400 w 498322"/>
                <a:gd name="csY33" fmla="*/ 27617 h 375666"/>
                <a:gd name="csX34" fmla="*/ 7348 w 498322"/>
                <a:gd name="csY34" fmla="*/ 23540 h 375666"/>
                <a:gd name="csX35" fmla="*/ 10684 w 498322"/>
                <a:gd name="csY35" fmla="*/ 9228 h 375666"/>
                <a:gd name="csX36" fmla="*/ 26094 w 498322"/>
                <a:gd name="csY36" fmla="*/ 3862 h 375666"/>
                <a:gd name="csX37" fmla="*/ 29931 w 498322"/>
                <a:gd name="csY37" fmla="*/ 3842 h 375666"/>
                <a:gd name="csX38" fmla="*/ 34104 w 498322"/>
                <a:gd name="csY38" fmla="*/ 3856 h 375666"/>
                <a:gd name="csX39" fmla="*/ 38527 w 498322"/>
                <a:gd name="csY39" fmla="*/ 3844 h 375666"/>
                <a:gd name="csX40" fmla="*/ 50505 w 498322"/>
                <a:gd name="csY40" fmla="*/ 3845 h 375666"/>
                <a:gd name="csX41" fmla="*/ 63041 w 498322"/>
                <a:gd name="csY41" fmla="*/ 3842 h 375666"/>
                <a:gd name="csX42" fmla="*/ 84082 w 498322"/>
                <a:gd name="csY42" fmla="*/ 3854 h 375666"/>
                <a:gd name="csX43" fmla="*/ 108423 w 498322"/>
                <a:gd name="csY43" fmla="*/ 3850 h 375666"/>
                <a:gd name="csX44" fmla="*/ 129321 w 498322"/>
                <a:gd name="csY44" fmla="*/ 3844 h 375666"/>
                <a:gd name="csX45" fmla="*/ 141804 w 498322"/>
                <a:gd name="csY45" fmla="*/ 3840 h 375666"/>
                <a:gd name="csX46" fmla="*/ 155702 w 498322"/>
                <a:gd name="csY46" fmla="*/ 3856 h 375666"/>
                <a:gd name="csX47" fmla="*/ 159897 w 498322"/>
                <a:gd name="csY47" fmla="*/ 3842 h 375666"/>
                <a:gd name="csX48" fmla="*/ 163704 w 498322"/>
                <a:gd name="csY48" fmla="*/ 3862 h 375666"/>
                <a:gd name="csX49" fmla="*/ 167025 w 498322"/>
                <a:gd name="csY49" fmla="*/ 3865 h 375666"/>
                <a:gd name="csX50" fmla="*/ 171960 w 498322"/>
                <a:gd name="csY50" fmla="*/ 6481 h 375666"/>
                <a:gd name="csX51" fmla="*/ 172329 w 498322"/>
                <a:gd name="csY51" fmla="*/ 12239 h 375666"/>
                <a:gd name="csX52" fmla="*/ 172398 w 498322"/>
                <a:gd name="csY52" fmla="*/ 15928 h 375666"/>
                <a:gd name="csX53" fmla="*/ 172437 w 498322"/>
                <a:gd name="csY53" fmla="*/ 19988 h 375666"/>
                <a:gd name="csX54" fmla="*/ 172505 w 498322"/>
                <a:gd name="csY54" fmla="*/ 24239 h 375666"/>
                <a:gd name="csX55" fmla="*/ 172652 w 498322"/>
                <a:gd name="csY55" fmla="*/ 35812 h 375666"/>
                <a:gd name="csX56" fmla="*/ 172778 w 498322"/>
                <a:gd name="csY56" fmla="*/ 45599 h 375666"/>
                <a:gd name="csX57" fmla="*/ 173240 w 498322"/>
                <a:gd name="csY57" fmla="*/ 144507 h 375666"/>
                <a:gd name="csX58" fmla="*/ 173231 w 498322"/>
                <a:gd name="csY58" fmla="*/ 165913 h 375666"/>
                <a:gd name="csX59" fmla="*/ 173210 w 498322"/>
                <a:gd name="csY59" fmla="*/ 208100 h 375666"/>
                <a:gd name="csX60" fmla="*/ 173186 w 498322"/>
                <a:gd name="csY60" fmla="*/ 248897 h 375666"/>
                <a:gd name="csX61" fmla="*/ 173185 w 498322"/>
                <a:gd name="csY61" fmla="*/ 251470 h 375666"/>
                <a:gd name="csX62" fmla="*/ 173181 w 498322"/>
                <a:gd name="csY62" fmla="*/ 264255 h 375666"/>
                <a:gd name="csX63" fmla="*/ 173122 w 498322"/>
                <a:gd name="csY63" fmla="*/ 369069 h 375666"/>
                <a:gd name="csX64" fmla="*/ 159879 w 498322"/>
                <a:gd name="csY64" fmla="*/ 371764 h 375666"/>
                <a:gd name="csX65" fmla="*/ 155352 w 498322"/>
                <a:gd name="csY65" fmla="*/ 371834 h 375666"/>
                <a:gd name="csX66" fmla="*/ 150433 w 498322"/>
                <a:gd name="csY66" fmla="*/ 371875 h 375666"/>
                <a:gd name="csX67" fmla="*/ 145270 w 498322"/>
                <a:gd name="csY67" fmla="*/ 371943 h 375666"/>
                <a:gd name="csX68" fmla="*/ 131398 w 498322"/>
                <a:gd name="csY68" fmla="*/ 372092 h 375666"/>
                <a:gd name="csX69" fmla="*/ 119916 w 498322"/>
                <a:gd name="csY69" fmla="*/ 372220 h 375666"/>
                <a:gd name="csX70" fmla="*/ 18558 w 498322"/>
                <a:gd name="csY70" fmla="*/ 372556 h 375666"/>
                <a:gd name="csX71" fmla="*/ 18558 w 498322"/>
                <a:gd name="csY71" fmla="*/ 374880 h 375666"/>
                <a:gd name="csX72" fmla="*/ 196365 w 498322"/>
                <a:gd name="csY72" fmla="*/ 374614 h 375666"/>
                <a:gd name="csX73" fmla="*/ 217343 w 498322"/>
                <a:gd name="csY73" fmla="*/ 374575 h 375666"/>
                <a:gd name="csX74" fmla="*/ 221562 w 498322"/>
                <a:gd name="csY74" fmla="*/ 374567 h 375666"/>
                <a:gd name="csX75" fmla="*/ 289241 w 498322"/>
                <a:gd name="csY75" fmla="*/ 374473 h 375666"/>
                <a:gd name="csX76" fmla="*/ 358655 w 498322"/>
                <a:gd name="csY76" fmla="*/ 374359 h 375666"/>
                <a:gd name="csX77" fmla="*/ 401508 w 498322"/>
                <a:gd name="csY77" fmla="*/ 374300 h 375666"/>
                <a:gd name="csX78" fmla="*/ 430870 w 498322"/>
                <a:gd name="csY78" fmla="*/ 374246 h 375666"/>
                <a:gd name="csX79" fmla="*/ 447825 w 498322"/>
                <a:gd name="csY79" fmla="*/ 374224 h 375666"/>
                <a:gd name="csX80" fmla="*/ 463337 w 498322"/>
                <a:gd name="csY80" fmla="*/ 374191 h 375666"/>
                <a:gd name="csX81" fmla="*/ 468959 w 498322"/>
                <a:gd name="csY81" fmla="*/ 374191 h 375666"/>
                <a:gd name="csX82" fmla="*/ 476583 w 498322"/>
                <a:gd name="csY82" fmla="*/ 374165 h 375666"/>
                <a:gd name="csX83" fmla="*/ 480866 w 498322"/>
                <a:gd name="csY83" fmla="*/ 374158 h 375666"/>
                <a:gd name="csX84" fmla="*/ 490387 w 498322"/>
                <a:gd name="csY84" fmla="*/ 370232 h 375666"/>
                <a:gd name="csX85" fmla="*/ 492711 w 498322"/>
                <a:gd name="csY85" fmla="*/ 366745 h 375666"/>
                <a:gd name="csX86" fmla="*/ 495035 w 498322"/>
                <a:gd name="csY86" fmla="*/ 366745 h 375666"/>
                <a:gd name="csX87" fmla="*/ 496337 w 498322"/>
                <a:gd name="csY87" fmla="*/ 343094 h 375666"/>
                <a:gd name="csX88" fmla="*/ 496340 w 498322"/>
                <a:gd name="csY88" fmla="*/ 338756 h 375666"/>
                <a:gd name="csX89" fmla="*/ 496332 w 498322"/>
                <a:gd name="csY89" fmla="*/ 326894 h 375666"/>
                <a:gd name="csX90" fmla="*/ 496330 w 498322"/>
                <a:gd name="csY90" fmla="*/ 314080 h 375666"/>
                <a:gd name="csX91" fmla="*/ 496320 w 498322"/>
                <a:gd name="csY91" fmla="*/ 291898 h 375666"/>
                <a:gd name="csX92" fmla="*/ 496307 w 498322"/>
                <a:gd name="csY92" fmla="*/ 259827 h 375666"/>
                <a:gd name="csX93" fmla="*/ 496285 w 498322"/>
                <a:gd name="csY93" fmla="*/ 207791 h 375666"/>
                <a:gd name="csX94" fmla="*/ 496261 w 498322"/>
                <a:gd name="csY94" fmla="*/ 157251 h 375666"/>
                <a:gd name="csX95" fmla="*/ 496261 w 498322"/>
                <a:gd name="csY95" fmla="*/ 154103 h 375666"/>
                <a:gd name="csX96" fmla="*/ 496256 w 498322"/>
                <a:gd name="csY96" fmla="*/ 138466 h 375666"/>
                <a:gd name="csX97" fmla="*/ 496198 w 498322"/>
                <a:gd name="csY97" fmla="*/ 8806 h 375666"/>
                <a:gd name="csX98" fmla="*/ 498814 w 498322"/>
                <a:gd name="csY98" fmla="*/ 18100 h 375666"/>
                <a:gd name="csX99" fmla="*/ 498833 w 498322"/>
                <a:gd name="csY99" fmla="*/ 21758 h 375666"/>
                <a:gd name="csX100" fmla="*/ 498817 w 498322"/>
                <a:gd name="csY100" fmla="*/ 25789 h 375666"/>
                <a:gd name="csX101" fmla="*/ 498828 w 498322"/>
                <a:gd name="csY101" fmla="*/ 30061 h 375666"/>
                <a:gd name="csX102" fmla="*/ 498826 w 498322"/>
                <a:gd name="csY102" fmla="*/ 41822 h 375666"/>
                <a:gd name="csX103" fmla="*/ 498835 w 498322"/>
                <a:gd name="csY103" fmla="*/ 54499 h 375666"/>
                <a:gd name="csX104" fmla="*/ 498836 w 498322"/>
                <a:gd name="csY104" fmla="*/ 79349 h 375666"/>
                <a:gd name="csX105" fmla="*/ 498833 w 498322"/>
                <a:gd name="csY105" fmla="*/ 99551 h 375666"/>
                <a:gd name="csX106" fmla="*/ 498834 w 498322"/>
                <a:gd name="csY106" fmla="*/ 102453 h 375666"/>
                <a:gd name="csX107" fmla="*/ 498836 w 498322"/>
                <a:gd name="csY107" fmla="*/ 108289 h 375666"/>
                <a:gd name="csX108" fmla="*/ 498823 w 498322"/>
                <a:gd name="csY108" fmla="*/ 163068 h 375666"/>
                <a:gd name="csX109" fmla="*/ 498825 w 498322"/>
                <a:gd name="csY109" fmla="*/ 210050 h 375666"/>
                <a:gd name="csX110" fmla="*/ 498835 w 498322"/>
                <a:gd name="csY110" fmla="*/ 264597 h 375666"/>
                <a:gd name="csX111" fmla="*/ 498833 w 498322"/>
                <a:gd name="csY111" fmla="*/ 270418 h 375666"/>
                <a:gd name="csX112" fmla="*/ 498832 w 498322"/>
                <a:gd name="csY112" fmla="*/ 273312 h 375666"/>
                <a:gd name="csX113" fmla="*/ 498839 w 498322"/>
                <a:gd name="csY113" fmla="*/ 293474 h 375666"/>
                <a:gd name="csX114" fmla="*/ 498831 w 498322"/>
                <a:gd name="csY114" fmla="*/ 318070 h 375666"/>
                <a:gd name="csX115" fmla="*/ 498830 w 498322"/>
                <a:gd name="csY115" fmla="*/ 330614 h 375666"/>
                <a:gd name="csX116" fmla="*/ 498817 w 498322"/>
                <a:gd name="csY116" fmla="*/ 344228 h 375666"/>
                <a:gd name="csX117" fmla="*/ 498833 w 498322"/>
                <a:gd name="csY117" fmla="*/ 348212 h 375666"/>
                <a:gd name="csX118" fmla="*/ 494273 w 498322"/>
                <a:gd name="csY118" fmla="*/ 371362 h 375666"/>
                <a:gd name="csX119" fmla="*/ 492130 w 498322"/>
                <a:gd name="csY119" fmla="*/ 372629 h 375666"/>
                <a:gd name="csX120" fmla="*/ 489987 w 498322"/>
                <a:gd name="csY120" fmla="*/ 373977 h 375666"/>
                <a:gd name="csX121" fmla="*/ 485738 w 498322"/>
                <a:gd name="csY121" fmla="*/ 374880 h 375666"/>
                <a:gd name="csX122" fmla="*/ 485738 w 498322"/>
                <a:gd name="csY122" fmla="*/ 378367 h 375666"/>
                <a:gd name="csX123" fmla="*/ 306095 w 498322"/>
                <a:gd name="csY123" fmla="*/ 378485 h 375666"/>
                <a:gd name="csX124" fmla="*/ 284903 w 498322"/>
                <a:gd name="csY124" fmla="*/ 378494 h 375666"/>
                <a:gd name="csX125" fmla="*/ 280641 w 498322"/>
                <a:gd name="csY125" fmla="*/ 378496 h 375666"/>
                <a:gd name="csX126" fmla="*/ 212260 w 498322"/>
                <a:gd name="csY126" fmla="*/ 378546 h 375666"/>
                <a:gd name="csX127" fmla="*/ 142134 w 498322"/>
                <a:gd name="csY127" fmla="*/ 378585 h 375666"/>
                <a:gd name="csX128" fmla="*/ 98836 w 498322"/>
                <a:gd name="csY128" fmla="*/ 378617 h 375666"/>
                <a:gd name="csX129" fmla="*/ 69175 w 498322"/>
                <a:gd name="csY129" fmla="*/ 378630 h 375666"/>
                <a:gd name="csX130" fmla="*/ 52043 w 498322"/>
                <a:gd name="csY130" fmla="*/ 378644 h 375666"/>
                <a:gd name="csX131" fmla="*/ 36374 w 498322"/>
                <a:gd name="csY131" fmla="*/ 378648 h 375666"/>
                <a:gd name="csX132" fmla="*/ 30692 w 498322"/>
                <a:gd name="csY132" fmla="*/ 378657 h 375666"/>
                <a:gd name="csX133" fmla="*/ 22994 w 498322"/>
                <a:gd name="csY133" fmla="*/ 378653 h 375666"/>
                <a:gd name="csX134" fmla="*/ 18666 w 498322"/>
                <a:gd name="csY134" fmla="*/ 378655 h 375666"/>
                <a:gd name="csX135" fmla="*/ 10423 w 498322"/>
                <a:gd name="csY135" fmla="*/ 376042 h 375666"/>
                <a:gd name="csX136" fmla="*/ 5774 w 498322"/>
                <a:gd name="csY136" fmla="*/ 370232 h 375666"/>
                <a:gd name="csX137" fmla="*/ 3813 w 498322"/>
                <a:gd name="csY137" fmla="*/ 368270 h 375666"/>
                <a:gd name="csX138" fmla="*/ 969 w 498322"/>
                <a:gd name="csY138" fmla="*/ 358716 h 375666"/>
                <a:gd name="csX139" fmla="*/ 954 w 498322"/>
                <a:gd name="csY139" fmla="*/ 355039 h 375666"/>
                <a:gd name="csX140" fmla="*/ 954 w 498322"/>
                <a:gd name="csY140" fmla="*/ 350968 h 375666"/>
                <a:gd name="csX141" fmla="*/ 941 w 498322"/>
                <a:gd name="csY141" fmla="*/ 346668 h 375666"/>
                <a:gd name="csX142" fmla="*/ 922 w 498322"/>
                <a:gd name="csY142" fmla="*/ 334812 h 375666"/>
                <a:gd name="csX143" fmla="*/ 897 w 498322"/>
                <a:gd name="csY143" fmla="*/ 322040 h 375666"/>
                <a:gd name="csX144" fmla="*/ 852 w 498322"/>
                <a:gd name="csY144" fmla="*/ 291173 h 375666"/>
                <a:gd name="csX145" fmla="*/ 834 w 498322"/>
                <a:gd name="csY145" fmla="*/ 276641 h 375666"/>
                <a:gd name="csX146" fmla="*/ 789 w 498322"/>
                <a:gd name="csY146" fmla="*/ 228340 h 375666"/>
                <a:gd name="csX147" fmla="*/ 782 w 498322"/>
                <a:gd name="csY147" fmla="*/ 215800 h 375666"/>
                <a:gd name="csX148" fmla="*/ 781 w 498322"/>
                <a:gd name="csY148" fmla="*/ 212652 h 375666"/>
                <a:gd name="csX149" fmla="*/ 704 w 498322"/>
                <a:gd name="csY149" fmla="*/ 162170 h 375666"/>
                <a:gd name="csX150" fmla="*/ 641 w 498322"/>
                <a:gd name="csY150" fmla="*/ 110355 h 375666"/>
                <a:gd name="csX151" fmla="*/ 598 w 498322"/>
                <a:gd name="csY151" fmla="*/ 81258 h 375666"/>
                <a:gd name="csX152" fmla="*/ 575 w 498322"/>
                <a:gd name="csY152" fmla="*/ 56474 h 375666"/>
                <a:gd name="csX153" fmla="*/ 556 w 498322"/>
                <a:gd name="csY153" fmla="*/ 43832 h 375666"/>
                <a:gd name="csX154" fmla="*/ 559 w 498322"/>
                <a:gd name="csY154" fmla="*/ 30117 h 375666"/>
                <a:gd name="csX155" fmla="*/ 520 w 498322"/>
                <a:gd name="csY155" fmla="*/ 26093 h 375666"/>
                <a:gd name="csX156" fmla="*/ 7674 w 498322"/>
                <a:gd name="csY156" fmla="*/ 4490 h 375666"/>
                <a:gd name="csX157" fmla="*/ 9260 w 498322"/>
                <a:gd name="csY157" fmla="*/ 2995 h 375666"/>
                <a:gd name="csX158" fmla="*/ 13849 w 498322"/>
                <a:gd name="csY158" fmla="*/ 12688 h 375666"/>
                <a:gd name="csX159" fmla="*/ 11955 w 498322"/>
                <a:gd name="csY159" fmla="*/ 21169 h 375666"/>
                <a:gd name="csX160" fmla="*/ 11957 w 498322"/>
                <a:gd name="csY160" fmla="*/ 24974 h 375666"/>
                <a:gd name="csX161" fmla="*/ 12066 w 498322"/>
                <a:gd name="csY161" fmla="*/ 29025 h 375666"/>
                <a:gd name="csX162" fmla="*/ 12096 w 498322"/>
                <a:gd name="csY162" fmla="*/ 33216 h 375666"/>
                <a:gd name="csX163" fmla="*/ 12311 w 498322"/>
                <a:gd name="csY163" fmla="*/ 46430 h 375666"/>
                <a:gd name="csX164" fmla="*/ 12406 w 498322"/>
                <a:gd name="csY164" fmla="*/ 55405 h 375666"/>
                <a:gd name="csX165" fmla="*/ 12747 w 498322"/>
                <a:gd name="csY165" fmla="*/ 77372 h 375666"/>
                <a:gd name="csX166" fmla="*/ 22432 w 498322"/>
                <a:gd name="csY166" fmla="*/ 78674 h 375666"/>
                <a:gd name="csX167" fmla="*/ 26328 w 498322"/>
                <a:gd name="csY167" fmla="*/ 78679 h 375666"/>
                <a:gd name="csX168" fmla="*/ 30604 w 498322"/>
                <a:gd name="csY168" fmla="*/ 78666 h 375666"/>
                <a:gd name="csX169" fmla="*/ 35106 w 498322"/>
                <a:gd name="csY169" fmla="*/ 78667 h 375666"/>
                <a:gd name="csX170" fmla="*/ 47329 w 498322"/>
                <a:gd name="csY170" fmla="*/ 78652 h 375666"/>
                <a:gd name="csX171" fmla="*/ 60101 w 498322"/>
                <a:gd name="csY171" fmla="*/ 78643 h 375666"/>
                <a:gd name="csX172" fmla="*/ 84290 w 498322"/>
                <a:gd name="csY172" fmla="*/ 78618 h 375666"/>
                <a:gd name="csX173" fmla="*/ 111827 w 498322"/>
                <a:gd name="csY173" fmla="*/ 78593 h 375666"/>
                <a:gd name="csX174" fmla="*/ 168474 w 498322"/>
                <a:gd name="csY174" fmla="*/ 78534 h 375666"/>
                <a:gd name="csX175" fmla="*/ 168534 w 498322"/>
                <a:gd name="csY175" fmla="*/ 51320 h 375666"/>
                <a:gd name="csX176" fmla="*/ 168561 w 498322"/>
                <a:gd name="csY176" fmla="*/ 38685 h 375666"/>
                <a:gd name="csX177" fmla="*/ 168584 w 498322"/>
                <a:gd name="csY177" fmla="*/ 26500 h 375666"/>
                <a:gd name="csX178" fmla="*/ 168605 w 498322"/>
                <a:gd name="csY178" fmla="*/ 19569 h 375666"/>
                <a:gd name="csX179" fmla="*/ 168606 w 498322"/>
                <a:gd name="csY179" fmla="*/ 15338 h 375666"/>
                <a:gd name="csX180" fmla="*/ 168614 w 498322"/>
                <a:gd name="csY180" fmla="*/ 11593 h 375666"/>
                <a:gd name="csX181" fmla="*/ 167312 w 498322"/>
                <a:gd name="csY181" fmla="*/ 7644 h 375666"/>
                <a:gd name="csX182" fmla="*/ 161616 w 498322"/>
                <a:gd name="csY182" fmla="*/ 7457 h 375666"/>
                <a:gd name="csX183" fmla="*/ 157878 w 498322"/>
                <a:gd name="csY183" fmla="*/ 7422 h 375666"/>
                <a:gd name="csX184" fmla="*/ 153742 w 498322"/>
                <a:gd name="csY184" fmla="*/ 7401 h 375666"/>
                <a:gd name="csX185" fmla="*/ 149413 w 498322"/>
                <a:gd name="csY185" fmla="*/ 7367 h 375666"/>
                <a:gd name="csX186" fmla="*/ 135158 w 498322"/>
                <a:gd name="csY186" fmla="*/ 7285 h 375666"/>
                <a:gd name="csX187" fmla="*/ 132709 w 498322"/>
                <a:gd name="csY187" fmla="*/ 7273 h 375666"/>
                <a:gd name="csX188" fmla="*/ 109847 w 498322"/>
                <a:gd name="csY188" fmla="*/ 7187 h 375666"/>
                <a:gd name="csX189" fmla="*/ 80596 w 498322"/>
                <a:gd name="csY189" fmla="*/ 7032 h 375666"/>
                <a:gd name="csX190" fmla="*/ 60036 w 498322"/>
                <a:gd name="csY190" fmla="*/ 6940 h 375666"/>
                <a:gd name="csX191" fmla="*/ 47755 w 498322"/>
                <a:gd name="csY191" fmla="*/ 6871 h 375666"/>
                <a:gd name="csX192" fmla="*/ 34041 w 498322"/>
                <a:gd name="csY192" fmla="*/ 6834 h 375666"/>
                <a:gd name="csX193" fmla="*/ 29941 w 498322"/>
                <a:gd name="csY193" fmla="*/ 6763 h 375666"/>
                <a:gd name="csX194" fmla="*/ 13849 w 498322"/>
                <a:gd name="csY194" fmla="*/ 12688 h 375666"/>
                <a:gd name="csX195" fmla="*/ 12747 w 498322"/>
                <a:gd name="csY195" fmla="*/ 86669 h 375666"/>
                <a:gd name="csX196" fmla="*/ 10135 w 498322"/>
                <a:gd name="csY196" fmla="*/ 98980 h 375666"/>
                <a:gd name="csX197" fmla="*/ 10127 w 498322"/>
                <a:gd name="csY197" fmla="*/ 101312 h 375666"/>
                <a:gd name="csX198" fmla="*/ 10140 w 498322"/>
                <a:gd name="csY198" fmla="*/ 109051 h 375666"/>
                <a:gd name="csX199" fmla="*/ 10134 w 498322"/>
                <a:gd name="csY199" fmla="*/ 114610 h 375666"/>
                <a:gd name="csX200" fmla="*/ 10149 w 498322"/>
                <a:gd name="csY200" fmla="*/ 129780 h 375666"/>
                <a:gd name="csX201" fmla="*/ 10156 w 498322"/>
                <a:gd name="csY201" fmla="*/ 145871 h 375666"/>
                <a:gd name="csX202" fmla="*/ 10183 w 498322"/>
                <a:gd name="csY202" fmla="*/ 173112 h 375666"/>
                <a:gd name="csX203" fmla="*/ 10207 w 498322"/>
                <a:gd name="csY203" fmla="*/ 200624 h 375666"/>
                <a:gd name="csX204" fmla="*/ 10359 w 498322"/>
                <a:gd name="csY204" fmla="*/ 276048 h 375666"/>
                <a:gd name="csX205" fmla="*/ 10373 w 498322"/>
                <a:gd name="csY205" fmla="*/ 279139 h 375666"/>
                <a:gd name="csX206" fmla="*/ 10387 w 498322"/>
                <a:gd name="csY206" fmla="*/ 282203 h 375666"/>
                <a:gd name="csX207" fmla="*/ 10436 w 498322"/>
                <a:gd name="csY207" fmla="*/ 302696 h 375666"/>
                <a:gd name="csX208" fmla="*/ 10533 w 498322"/>
                <a:gd name="csY208" fmla="*/ 326256 h 375666"/>
                <a:gd name="csX209" fmla="*/ 10574 w 498322"/>
                <a:gd name="csY209" fmla="*/ 337993 h 375666"/>
                <a:gd name="csX210" fmla="*/ 10657 w 498322"/>
                <a:gd name="csY210" fmla="*/ 350592 h 375666"/>
                <a:gd name="csX211" fmla="*/ 10623 w 498322"/>
                <a:gd name="csY211" fmla="*/ 354273 h 375666"/>
                <a:gd name="csX212" fmla="*/ 14237 w 498322"/>
                <a:gd name="csY212" fmla="*/ 366910 h 375666"/>
                <a:gd name="csX213" fmla="*/ 32824 w 498322"/>
                <a:gd name="csY213" fmla="*/ 369803 h 375666"/>
                <a:gd name="csX214" fmla="*/ 37167 w 498322"/>
                <a:gd name="csY214" fmla="*/ 369828 h 375666"/>
                <a:gd name="csX215" fmla="*/ 48915 w 498322"/>
                <a:gd name="csY215" fmla="*/ 369812 h 375666"/>
                <a:gd name="csX216" fmla="*/ 61225 w 498322"/>
                <a:gd name="csY216" fmla="*/ 369809 h 375666"/>
                <a:gd name="csX217" fmla="*/ 81886 w 498322"/>
                <a:gd name="csY217" fmla="*/ 369763 h 375666"/>
                <a:gd name="csX218" fmla="*/ 105766 w 498322"/>
                <a:gd name="csY218" fmla="*/ 369746 h 375666"/>
                <a:gd name="csX219" fmla="*/ 128760 w 498322"/>
                <a:gd name="csY219" fmla="*/ 369737 h 375666"/>
                <a:gd name="csX220" fmla="*/ 138538 w 498322"/>
                <a:gd name="csY220" fmla="*/ 369739 h 375666"/>
                <a:gd name="csX221" fmla="*/ 152184 w 498322"/>
                <a:gd name="csY221" fmla="*/ 369689 h 375666"/>
                <a:gd name="csX222" fmla="*/ 156282 w 498322"/>
                <a:gd name="csY222" fmla="*/ 369712 h 375666"/>
                <a:gd name="csX223" fmla="*/ 160034 w 498322"/>
                <a:gd name="csY223" fmla="*/ 369668 h 375666"/>
                <a:gd name="csX224" fmla="*/ 163292 w 498322"/>
                <a:gd name="csY224" fmla="*/ 369658 h 375666"/>
                <a:gd name="csX225" fmla="*/ 170798 w 498322"/>
                <a:gd name="csY225" fmla="*/ 364421 h 375666"/>
                <a:gd name="csX226" fmla="*/ 171357 w 498322"/>
                <a:gd name="csY226" fmla="*/ 356185 h 375666"/>
                <a:gd name="csX227" fmla="*/ 171369 w 498322"/>
                <a:gd name="csY227" fmla="*/ 353671 h 375666"/>
                <a:gd name="csX228" fmla="*/ 171326 w 498322"/>
                <a:gd name="csY228" fmla="*/ 345331 h 375666"/>
                <a:gd name="csX229" fmla="*/ 171328 w 498322"/>
                <a:gd name="csY229" fmla="*/ 339352 h 375666"/>
                <a:gd name="csX230" fmla="*/ 171269 w 498322"/>
                <a:gd name="csY230" fmla="*/ 323117 h 375666"/>
                <a:gd name="csX231" fmla="*/ 171232 w 498322"/>
                <a:gd name="csY231" fmla="*/ 306152 h 375666"/>
                <a:gd name="csX232" fmla="*/ 171133 w 498322"/>
                <a:gd name="csY232" fmla="*/ 274024 h 375666"/>
                <a:gd name="csX233" fmla="*/ 171032 w 498322"/>
                <a:gd name="csY233" fmla="*/ 237449 h 375666"/>
                <a:gd name="csX234" fmla="*/ 170798 w 498322"/>
                <a:gd name="csY234" fmla="*/ 162208 h 375666"/>
                <a:gd name="csX235" fmla="*/ 168474 w 498322"/>
                <a:gd name="csY235" fmla="*/ 162208 h 375666"/>
                <a:gd name="csX236" fmla="*/ 168982 w 498322"/>
                <a:gd name="csY236" fmla="*/ 156543 h 375666"/>
                <a:gd name="csX237" fmla="*/ 169268 w 498322"/>
                <a:gd name="csY237" fmla="*/ 153356 h 375666"/>
                <a:gd name="csX238" fmla="*/ 170798 w 498322"/>
                <a:gd name="csY238" fmla="*/ 148263 h 375666"/>
                <a:gd name="csX239" fmla="*/ 170930 w 498322"/>
                <a:gd name="csY239" fmla="*/ 142558 h 375666"/>
                <a:gd name="csX240" fmla="*/ 170930 w 498322"/>
                <a:gd name="csY240" fmla="*/ 138963 h 375666"/>
                <a:gd name="csX241" fmla="*/ 170912 w 498322"/>
                <a:gd name="csY241" fmla="*/ 135071 h 375666"/>
                <a:gd name="csX242" fmla="*/ 170907 w 498322"/>
                <a:gd name="csY242" fmla="*/ 131094 h 375666"/>
                <a:gd name="csX243" fmla="*/ 170871 w 498322"/>
                <a:gd name="csY243" fmla="*/ 118483 h 375666"/>
                <a:gd name="csX244" fmla="*/ 170855 w 498322"/>
                <a:gd name="csY244" fmla="*/ 109948 h 375666"/>
                <a:gd name="csX245" fmla="*/ 170798 w 498322"/>
                <a:gd name="csY245" fmla="*/ 88993 h 375666"/>
                <a:gd name="csX246" fmla="*/ 159767 w 498322"/>
                <a:gd name="csY246" fmla="*/ 86390 h 375666"/>
                <a:gd name="csX247" fmla="*/ 155836 w 498322"/>
                <a:gd name="csY247" fmla="*/ 86380 h 375666"/>
                <a:gd name="csX248" fmla="*/ 151540 w 498322"/>
                <a:gd name="csY248" fmla="*/ 86405 h 375666"/>
                <a:gd name="csX249" fmla="*/ 147004 w 498322"/>
                <a:gd name="csY249" fmla="*/ 86404 h 375666"/>
                <a:gd name="csX250" fmla="*/ 134702 w 498322"/>
                <a:gd name="csY250" fmla="*/ 86433 h 375666"/>
                <a:gd name="csX251" fmla="*/ 121841 w 498322"/>
                <a:gd name="csY251" fmla="*/ 86452 h 375666"/>
                <a:gd name="csX252" fmla="*/ 97492 w 498322"/>
                <a:gd name="csY252" fmla="*/ 86502 h 375666"/>
                <a:gd name="csX253" fmla="*/ 69769 w 498322"/>
                <a:gd name="csY253" fmla="*/ 86552 h 375666"/>
                <a:gd name="csX254" fmla="*/ 12747 w 498322"/>
                <a:gd name="csY254" fmla="*/ 86669 h 3756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Lst>
              <a:rect l="l" t="t" r="r" b="b"/>
              <a:pathLst>
                <a:path w="498322" h="375666">
                  <a:moveTo>
                    <a:pt x="9260" y="2995"/>
                  </a:moveTo>
                  <a:cubicBezTo>
                    <a:pt x="10027" y="3379"/>
                    <a:pt x="10794" y="3762"/>
                    <a:pt x="11585" y="4157"/>
                  </a:cubicBezTo>
                  <a:cubicBezTo>
                    <a:pt x="10842" y="4852"/>
                    <a:pt x="10099" y="5547"/>
                    <a:pt x="9333" y="6264"/>
                  </a:cubicBezTo>
                  <a:cubicBezTo>
                    <a:pt x="5746" y="10068"/>
                    <a:pt x="5628" y="13141"/>
                    <a:pt x="5625" y="18156"/>
                  </a:cubicBezTo>
                  <a:cubicBezTo>
                    <a:pt x="5621" y="19376"/>
                    <a:pt x="5617" y="20595"/>
                    <a:pt x="5613" y="21851"/>
                  </a:cubicBezTo>
                  <a:cubicBezTo>
                    <a:pt x="5615" y="23195"/>
                    <a:pt x="5617" y="24539"/>
                    <a:pt x="5619" y="25924"/>
                  </a:cubicBezTo>
                  <a:cubicBezTo>
                    <a:pt x="5616" y="27348"/>
                    <a:pt x="5613" y="28772"/>
                    <a:pt x="5611" y="30240"/>
                  </a:cubicBezTo>
                  <a:cubicBezTo>
                    <a:pt x="5605" y="34200"/>
                    <a:pt x="5604" y="38160"/>
                    <a:pt x="5605" y="42121"/>
                  </a:cubicBezTo>
                  <a:cubicBezTo>
                    <a:pt x="5605" y="46389"/>
                    <a:pt x="5599" y="50658"/>
                    <a:pt x="5593" y="54926"/>
                  </a:cubicBezTo>
                  <a:cubicBezTo>
                    <a:pt x="5584" y="63291"/>
                    <a:pt x="5581" y="71655"/>
                    <a:pt x="5580" y="80020"/>
                  </a:cubicBezTo>
                  <a:cubicBezTo>
                    <a:pt x="5579" y="86816"/>
                    <a:pt x="5577" y="93612"/>
                    <a:pt x="5573" y="100408"/>
                  </a:cubicBezTo>
                  <a:cubicBezTo>
                    <a:pt x="5563" y="119663"/>
                    <a:pt x="5558" y="138918"/>
                    <a:pt x="5559" y="158173"/>
                  </a:cubicBezTo>
                  <a:cubicBezTo>
                    <a:pt x="5559" y="159211"/>
                    <a:pt x="5559" y="160250"/>
                    <a:pt x="5559" y="161320"/>
                  </a:cubicBezTo>
                  <a:cubicBezTo>
                    <a:pt x="5559" y="162359"/>
                    <a:pt x="5559" y="163399"/>
                    <a:pt x="5559" y="164471"/>
                  </a:cubicBezTo>
                  <a:cubicBezTo>
                    <a:pt x="5559" y="181332"/>
                    <a:pt x="5548" y="198193"/>
                    <a:pt x="5532" y="215054"/>
                  </a:cubicBezTo>
                  <a:cubicBezTo>
                    <a:pt x="5515" y="232353"/>
                    <a:pt x="5507" y="249653"/>
                    <a:pt x="5508" y="266952"/>
                  </a:cubicBezTo>
                  <a:cubicBezTo>
                    <a:pt x="5508" y="276670"/>
                    <a:pt x="5505" y="286387"/>
                    <a:pt x="5493" y="296105"/>
                  </a:cubicBezTo>
                  <a:cubicBezTo>
                    <a:pt x="5482" y="304377"/>
                    <a:pt x="5480" y="312649"/>
                    <a:pt x="5488" y="320921"/>
                  </a:cubicBezTo>
                  <a:cubicBezTo>
                    <a:pt x="5491" y="325144"/>
                    <a:pt x="5491" y="329367"/>
                    <a:pt x="5481" y="333589"/>
                  </a:cubicBezTo>
                  <a:cubicBezTo>
                    <a:pt x="5471" y="338161"/>
                    <a:pt x="5478" y="342732"/>
                    <a:pt x="5487" y="347303"/>
                  </a:cubicBezTo>
                  <a:cubicBezTo>
                    <a:pt x="5481" y="348647"/>
                    <a:pt x="5475" y="349991"/>
                    <a:pt x="5469" y="351376"/>
                  </a:cubicBezTo>
                  <a:cubicBezTo>
                    <a:pt x="5474" y="352595"/>
                    <a:pt x="5479" y="353814"/>
                    <a:pt x="5485" y="355070"/>
                  </a:cubicBezTo>
                  <a:cubicBezTo>
                    <a:pt x="5485" y="356126"/>
                    <a:pt x="5484" y="357182"/>
                    <a:pt x="5484" y="358270"/>
                  </a:cubicBezTo>
                  <a:cubicBezTo>
                    <a:pt x="5602" y="361257"/>
                    <a:pt x="5602" y="361257"/>
                    <a:pt x="8098" y="364421"/>
                  </a:cubicBezTo>
                  <a:cubicBezTo>
                    <a:pt x="8096" y="363681"/>
                    <a:pt x="8094" y="362941"/>
                    <a:pt x="8092" y="362178"/>
                  </a:cubicBezTo>
                  <a:cubicBezTo>
                    <a:pt x="7962" y="318334"/>
                    <a:pt x="7862" y="274489"/>
                    <a:pt x="7802" y="230644"/>
                  </a:cubicBezTo>
                  <a:cubicBezTo>
                    <a:pt x="7794" y="225381"/>
                    <a:pt x="7787" y="220118"/>
                    <a:pt x="7779" y="214855"/>
                  </a:cubicBezTo>
                  <a:cubicBezTo>
                    <a:pt x="7777" y="213283"/>
                    <a:pt x="7777" y="213283"/>
                    <a:pt x="7774" y="211680"/>
                  </a:cubicBezTo>
                  <a:cubicBezTo>
                    <a:pt x="7749" y="194708"/>
                    <a:pt x="7703" y="177736"/>
                    <a:pt x="7650" y="160765"/>
                  </a:cubicBezTo>
                  <a:cubicBezTo>
                    <a:pt x="7596" y="143354"/>
                    <a:pt x="7563" y="125943"/>
                    <a:pt x="7552" y="108532"/>
                  </a:cubicBezTo>
                  <a:cubicBezTo>
                    <a:pt x="7544" y="97786"/>
                    <a:pt x="7518" y="87040"/>
                    <a:pt x="7471" y="76294"/>
                  </a:cubicBezTo>
                  <a:cubicBezTo>
                    <a:pt x="7441" y="68928"/>
                    <a:pt x="7431" y="61562"/>
                    <a:pt x="7439" y="54196"/>
                  </a:cubicBezTo>
                  <a:cubicBezTo>
                    <a:pt x="7443" y="49945"/>
                    <a:pt x="7437" y="45693"/>
                    <a:pt x="7406" y="41442"/>
                  </a:cubicBezTo>
                  <a:cubicBezTo>
                    <a:pt x="7372" y="36833"/>
                    <a:pt x="7384" y="32225"/>
                    <a:pt x="7400" y="27617"/>
                  </a:cubicBezTo>
                  <a:cubicBezTo>
                    <a:pt x="7383" y="26272"/>
                    <a:pt x="7366" y="24926"/>
                    <a:pt x="7348" y="23540"/>
                  </a:cubicBezTo>
                  <a:cubicBezTo>
                    <a:pt x="7443" y="13451"/>
                    <a:pt x="7443" y="13451"/>
                    <a:pt x="10684" y="9228"/>
                  </a:cubicBezTo>
                  <a:cubicBezTo>
                    <a:pt x="15742" y="4920"/>
                    <a:pt x="19528" y="3867"/>
                    <a:pt x="26094" y="3862"/>
                  </a:cubicBezTo>
                  <a:cubicBezTo>
                    <a:pt x="27360" y="3855"/>
                    <a:pt x="28626" y="3849"/>
                    <a:pt x="29931" y="3842"/>
                  </a:cubicBezTo>
                  <a:cubicBezTo>
                    <a:pt x="31308" y="3847"/>
                    <a:pt x="32685" y="3852"/>
                    <a:pt x="34104" y="3856"/>
                  </a:cubicBezTo>
                  <a:cubicBezTo>
                    <a:pt x="35564" y="3852"/>
                    <a:pt x="37023" y="3848"/>
                    <a:pt x="38527" y="3844"/>
                  </a:cubicBezTo>
                  <a:cubicBezTo>
                    <a:pt x="42519" y="3833"/>
                    <a:pt x="46512" y="3838"/>
                    <a:pt x="50505" y="3845"/>
                  </a:cubicBezTo>
                  <a:cubicBezTo>
                    <a:pt x="54684" y="3851"/>
                    <a:pt x="58863" y="3845"/>
                    <a:pt x="63041" y="3842"/>
                  </a:cubicBezTo>
                  <a:cubicBezTo>
                    <a:pt x="70055" y="3837"/>
                    <a:pt x="77068" y="3843"/>
                    <a:pt x="84082" y="3854"/>
                  </a:cubicBezTo>
                  <a:cubicBezTo>
                    <a:pt x="92195" y="3867"/>
                    <a:pt x="100309" y="3863"/>
                    <a:pt x="108423" y="3850"/>
                  </a:cubicBezTo>
                  <a:cubicBezTo>
                    <a:pt x="115389" y="3839"/>
                    <a:pt x="122355" y="3838"/>
                    <a:pt x="129321" y="3844"/>
                  </a:cubicBezTo>
                  <a:cubicBezTo>
                    <a:pt x="133482" y="3848"/>
                    <a:pt x="137643" y="3848"/>
                    <a:pt x="141804" y="3840"/>
                  </a:cubicBezTo>
                  <a:cubicBezTo>
                    <a:pt x="146437" y="3832"/>
                    <a:pt x="151070" y="3843"/>
                    <a:pt x="155702" y="3856"/>
                  </a:cubicBezTo>
                  <a:cubicBezTo>
                    <a:pt x="157779" y="3849"/>
                    <a:pt x="157779" y="3849"/>
                    <a:pt x="159897" y="3842"/>
                  </a:cubicBezTo>
                  <a:cubicBezTo>
                    <a:pt x="161782" y="3852"/>
                    <a:pt x="161782" y="3852"/>
                    <a:pt x="163704" y="3862"/>
                  </a:cubicBezTo>
                  <a:cubicBezTo>
                    <a:pt x="164800" y="3863"/>
                    <a:pt x="165896" y="3864"/>
                    <a:pt x="167025" y="3865"/>
                  </a:cubicBezTo>
                  <a:cubicBezTo>
                    <a:pt x="169636" y="4157"/>
                    <a:pt x="169636" y="4157"/>
                    <a:pt x="171960" y="6481"/>
                  </a:cubicBezTo>
                  <a:cubicBezTo>
                    <a:pt x="172283" y="9021"/>
                    <a:pt x="172283" y="9021"/>
                    <a:pt x="172329" y="12239"/>
                  </a:cubicBezTo>
                  <a:cubicBezTo>
                    <a:pt x="172352" y="13457"/>
                    <a:pt x="172374" y="14674"/>
                    <a:pt x="172398" y="15928"/>
                  </a:cubicBezTo>
                  <a:cubicBezTo>
                    <a:pt x="172411" y="17268"/>
                    <a:pt x="172424" y="18608"/>
                    <a:pt x="172437" y="19988"/>
                  </a:cubicBezTo>
                  <a:cubicBezTo>
                    <a:pt x="172460" y="21391"/>
                    <a:pt x="172482" y="22794"/>
                    <a:pt x="172505" y="24239"/>
                  </a:cubicBezTo>
                  <a:cubicBezTo>
                    <a:pt x="172563" y="28096"/>
                    <a:pt x="172610" y="31954"/>
                    <a:pt x="172652" y="35812"/>
                  </a:cubicBezTo>
                  <a:cubicBezTo>
                    <a:pt x="172689" y="39074"/>
                    <a:pt x="172734" y="42337"/>
                    <a:pt x="172778" y="45599"/>
                  </a:cubicBezTo>
                  <a:cubicBezTo>
                    <a:pt x="173225" y="78568"/>
                    <a:pt x="173277" y="111536"/>
                    <a:pt x="173240" y="144507"/>
                  </a:cubicBezTo>
                  <a:cubicBezTo>
                    <a:pt x="173233" y="151643"/>
                    <a:pt x="173232" y="158778"/>
                    <a:pt x="173231" y="165913"/>
                  </a:cubicBezTo>
                  <a:cubicBezTo>
                    <a:pt x="173229" y="179975"/>
                    <a:pt x="173221" y="194038"/>
                    <a:pt x="173210" y="208100"/>
                  </a:cubicBezTo>
                  <a:cubicBezTo>
                    <a:pt x="173199" y="221699"/>
                    <a:pt x="173191" y="235298"/>
                    <a:pt x="173186" y="248897"/>
                  </a:cubicBezTo>
                  <a:cubicBezTo>
                    <a:pt x="173186" y="249746"/>
                    <a:pt x="173186" y="250595"/>
                    <a:pt x="173185" y="251470"/>
                  </a:cubicBezTo>
                  <a:cubicBezTo>
                    <a:pt x="173184" y="255732"/>
                    <a:pt x="173182" y="259993"/>
                    <a:pt x="173181" y="264255"/>
                  </a:cubicBezTo>
                  <a:cubicBezTo>
                    <a:pt x="173169" y="299193"/>
                    <a:pt x="173149" y="334131"/>
                    <a:pt x="173122" y="369069"/>
                  </a:cubicBezTo>
                  <a:cubicBezTo>
                    <a:pt x="168467" y="371048"/>
                    <a:pt x="164961" y="371704"/>
                    <a:pt x="159879" y="371764"/>
                  </a:cubicBezTo>
                  <a:cubicBezTo>
                    <a:pt x="158385" y="371787"/>
                    <a:pt x="156891" y="371810"/>
                    <a:pt x="155352" y="371834"/>
                  </a:cubicBezTo>
                  <a:cubicBezTo>
                    <a:pt x="153712" y="371848"/>
                    <a:pt x="152073" y="371862"/>
                    <a:pt x="150433" y="371875"/>
                  </a:cubicBezTo>
                  <a:cubicBezTo>
                    <a:pt x="148712" y="371897"/>
                    <a:pt x="146991" y="371920"/>
                    <a:pt x="145270" y="371943"/>
                  </a:cubicBezTo>
                  <a:cubicBezTo>
                    <a:pt x="140646" y="372004"/>
                    <a:pt x="136022" y="372050"/>
                    <a:pt x="131398" y="372092"/>
                  </a:cubicBezTo>
                  <a:cubicBezTo>
                    <a:pt x="127570" y="372129"/>
                    <a:pt x="123743" y="372175"/>
                    <a:pt x="119916" y="372220"/>
                  </a:cubicBezTo>
                  <a:cubicBezTo>
                    <a:pt x="86130" y="372616"/>
                    <a:pt x="52346" y="372694"/>
                    <a:pt x="18558" y="372556"/>
                  </a:cubicBezTo>
                  <a:cubicBezTo>
                    <a:pt x="18558" y="373323"/>
                    <a:pt x="18558" y="374090"/>
                    <a:pt x="18558" y="374880"/>
                  </a:cubicBezTo>
                  <a:cubicBezTo>
                    <a:pt x="77827" y="374812"/>
                    <a:pt x="137096" y="374725"/>
                    <a:pt x="196365" y="374614"/>
                  </a:cubicBezTo>
                  <a:cubicBezTo>
                    <a:pt x="203358" y="374601"/>
                    <a:pt x="210350" y="374588"/>
                    <a:pt x="217343" y="374575"/>
                  </a:cubicBezTo>
                  <a:cubicBezTo>
                    <a:pt x="218735" y="374573"/>
                    <a:pt x="220127" y="374570"/>
                    <a:pt x="221562" y="374567"/>
                  </a:cubicBezTo>
                  <a:cubicBezTo>
                    <a:pt x="244122" y="374526"/>
                    <a:pt x="266682" y="374497"/>
                    <a:pt x="289241" y="374473"/>
                  </a:cubicBezTo>
                  <a:cubicBezTo>
                    <a:pt x="312379" y="374448"/>
                    <a:pt x="335517" y="374409"/>
                    <a:pt x="358655" y="374359"/>
                  </a:cubicBezTo>
                  <a:cubicBezTo>
                    <a:pt x="372940" y="374328"/>
                    <a:pt x="387224" y="374307"/>
                    <a:pt x="401508" y="374300"/>
                  </a:cubicBezTo>
                  <a:cubicBezTo>
                    <a:pt x="411295" y="374294"/>
                    <a:pt x="421083" y="374275"/>
                    <a:pt x="430870" y="374246"/>
                  </a:cubicBezTo>
                  <a:cubicBezTo>
                    <a:pt x="436522" y="374230"/>
                    <a:pt x="442173" y="374219"/>
                    <a:pt x="447825" y="374224"/>
                  </a:cubicBezTo>
                  <a:cubicBezTo>
                    <a:pt x="452996" y="374227"/>
                    <a:pt x="458166" y="374216"/>
                    <a:pt x="463337" y="374191"/>
                  </a:cubicBezTo>
                  <a:cubicBezTo>
                    <a:pt x="465211" y="374185"/>
                    <a:pt x="467085" y="374184"/>
                    <a:pt x="468959" y="374191"/>
                  </a:cubicBezTo>
                  <a:cubicBezTo>
                    <a:pt x="471501" y="374198"/>
                    <a:pt x="474042" y="374184"/>
                    <a:pt x="476583" y="374165"/>
                  </a:cubicBezTo>
                  <a:cubicBezTo>
                    <a:pt x="478703" y="374162"/>
                    <a:pt x="478703" y="374162"/>
                    <a:pt x="480866" y="374158"/>
                  </a:cubicBezTo>
                  <a:cubicBezTo>
                    <a:pt x="484966" y="373672"/>
                    <a:pt x="487116" y="372711"/>
                    <a:pt x="490387" y="370232"/>
                  </a:cubicBezTo>
                  <a:cubicBezTo>
                    <a:pt x="491154" y="369081"/>
                    <a:pt x="491921" y="367931"/>
                    <a:pt x="492711" y="366745"/>
                  </a:cubicBezTo>
                  <a:cubicBezTo>
                    <a:pt x="493478" y="366745"/>
                    <a:pt x="494245" y="366745"/>
                    <a:pt x="495035" y="366745"/>
                  </a:cubicBezTo>
                  <a:cubicBezTo>
                    <a:pt x="496243" y="358831"/>
                    <a:pt x="496358" y="351092"/>
                    <a:pt x="496337" y="343094"/>
                  </a:cubicBezTo>
                  <a:cubicBezTo>
                    <a:pt x="496338" y="341663"/>
                    <a:pt x="496339" y="340231"/>
                    <a:pt x="496340" y="338756"/>
                  </a:cubicBezTo>
                  <a:cubicBezTo>
                    <a:pt x="496342" y="334802"/>
                    <a:pt x="496338" y="330848"/>
                    <a:pt x="496332" y="326894"/>
                  </a:cubicBezTo>
                  <a:cubicBezTo>
                    <a:pt x="496327" y="322622"/>
                    <a:pt x="496329" y="318351"/>
                    <a:pt x="496330" y="314080"/>
                  </a:cubicBezTo>
                  <a:cubicBezTo>
                    <a:pt x="496331" y="306686"/>
                    <a:pt x="496327" y="299292"/>
                    <a:pt x="496320" y="291898"/>
                  </a:cubicBezTo>
                  <a:cubicBezTo>
                    <a:pt x="496311" y="281208"/>
                    <a:pt x="496308" y="270517"/>
                    <a:pt x="496307" y="259827"/>
                  </a:cubicBezTo>
                  <a:cubicBezTo>
                    <a:pt x="496304" y="242482"/>
                    <a:pt x="496296" y="225136"/>
                    <a:pt x="496285" y="207791"/>
                  </a:cubicBezTo>
                  <a:cubicBezTo>
                    <a:pt x="496275" y="190944"/>
                    <a:pt x="496266" y="174098"/>
                    <a:pt x="496261" y="157251"/>
                  </a:cubicBezTo>
                  <a:cubicBezTo>
                    <a:pt x="496261" y="156212"/>
                    <a:pt x="496261" y="155173"/>
                    <a:pt x="496261" y="154103"/>
                  </a:cubicBezTo>
                  <a:cubicBezTo>
                    <a:pt x="496259" y="148890"/>
                    <a:pt x="496258" y="143678"/>
                    <a:pt x="496256" y="138466"/>
                  </a:cubicBezTo>
                  <a:cubicBezTo>
                    <a:pt x="496244" y="95246"/>
                    <a:pt x="496224" y="52026"/>
                    <a:pt x="496198" y="8806"/>
                  </a:cubicBezTo>
                  <a:cubicBezTo>
                    <a:pt x="498736" y="12613"/>
                    <a:pt x="498813" y="13691"/>
                    <a:pt x="498814" y="18100"/>
                  </a:cubicBezTo>
                  <a:cubicBezTo>
                    <a:pt x="498820" y="19307"/>
                    <a:pt x="498827" y="20514"/>
                    <a:pt x="498833" y="21758"/>
                  </a:cubicBezTo>
                  <a:cubicBezTo>
                    <a:pt x="498828" y="23088"/>
                    <a:pt x="498822" y="24418"/>
                    <a:pt x="498817" y="25789"/>
                  </a:cubicBezTo>
                  <a:cubicBezTo>
                    <a:pt x="498821" y="27198"/>
                    <a:pt x="498824" y="28608"/>
                    <a:pt x="498828" y="30061"/>
                  </a:cubicBezTo>
                  <a:cubicBezTo>
                    <a:pt x="498836" y="33981"/>
                    <a:pt x="498833" y="37902"/>
                    <a:pt x="498826" y="41822"/>
                  </a:cubicBezTo>
                  <a:cubicBezTo>
                    <a:pt x="498820" y="46048"/>
                    <a:pt x="498829" y="50274"/>
                    <a:pt x="498835" y="54499"/>
                  </a:cubicBezTo>
                  <a:cubicBezTo>
                    <a:pt x="498845" y="62782"/>
                    <a:pt x="498843" y="71065"/>
                    <a:pt x="498836" y="79349"/>
                  </a:cubicBezTo>
                  <a:cubicBezTo>
                    <a:pt x="498831" y="86083"/>
                    <a:pt x="498830" y="92817"/>
                    <a:pt x="498833" y="99551"/>
                  </a:cubicBezTo>
                  <a:cubicBezTo>
                    <a:pt x="498833" y="100508"/>
                    <a:pt x="498834" y="101466"/>
                    <a:pt x="498834" y="102453"/>
                  </a:cubicBezTo>
                  <a:cubicBezTo>
                    <a:pt x="498835" y="104398"/>
                    <a:pt x="498835" y="106344"/>
                    <a:pt x="498836" y="108289"/>
                  </a:cubicBezTo>
                  <a:cubicBezTo>
                    <a:pt x="498843" y="126549"/>
                    <a:pt x="498835" y="144808"/>
                    <a:pt x="498823" y="163068"/>
                  </a:cubicBezTo>
                  <a:cubicBezTo>
                    <a:pt x="498812" y="178728"/>
                    <a:pt x="498814" y="194389"/>
                    <a:pt x="498825" y="210050"/>
                  </a:cubicBezTo>
                  <a:cubicBezTo>
                    <a:pt x="498837" y="228232"/>
                    <a:pt x="498842" y="246414"/>
                    <a:pt x="498835" y="264597"/>
                  </a:cubicBezTo>
                  <a:cubicBezTo>
                    <a:pt x="498834" y="266537"/>
                    <a:pt x="498834" y="268478"/>
                    <a:pt x="498833" y="270418"/>
                  </a:cubicBezTo>
                  <a:cubicBezTo>
                    <a:pt x="498833" y="271373"/>
                    <a:pt x="498832" y="272328"/>
                    <a:pt x="498832" y="273312"/>
                  </a:cubicBezTo>
                  <a:cubicBezTo>
                    <a:pt x="498830" y="280032"/>
                    <a:pt x="498833" y="286753"/>
                    <a:pt x="498839" y="293474"/>
                  </a:cubicBezTo>
                  <a:cubicBezTo>
                    <a:pt x="498845" y="301673"/>
                    <a:pt x="498843" y="309871"/>
                    <a:pt x="498831" y="318070"/>
                  </a:cubicBezTo>
                  <a:cubicBezTo>
                    <a:pt x="498825" y="322251"/>
                    <a:pt x="498823" y="326432"/>
                    <a:pt x="498830" y="330614"/>
                  </a:cubicBezTo>
                  <a:cubicBezTo>
                    <a:pt x="498838" y="335152"/>
                    <a:pt x="498829" y="339690"/>
                    <a:pt x="498817" y="344228"/>
                  </a:cubicBezTo>
                  <a:cubicBezTo>
                    <a:pt x="498822" y="345543"/>
                    <a:pt x="498827" y="346858"/>
                    <a:pt x="498833" y="348212"/>
                  </a:cubicBezTo>
                  <a:cubicBezTo>
                    <a:pt x="498745" y="366036"/>
                    <a:pt x="498745" y="366036"/>
                    <a:pt x="494273" y="371362"/>
                  </a:cubicBezTo>
                  <a:cubicBezTo>
                    <a:pt x="493566" y="371780"/>
                    <a:pt x="492859" y="372198"/>
                    <a:pt x="492130" y="372629"/>
                  </a:cubicBezTo>
                  <a:cubicBezTo>
                    <a:pt x="491423" y="373073"/>
                    <a:pt x="490716" y="373518"/>
                    <a:pt x="489987" y="373977"/>
                  </a:cubicBezTo>
                  <a:cubicBezTo>
                    <a:pt x="488063" y="374880"/>
                    <a:pt x="488063" y="374880"/>
                    <a:pt x="485738" y="374880"/>
                  </a:cubicBezTo>
                  <a:cubicBezTo>
                    <a:pt x="485738" y="376031"/>
                    <a:pt x="485738" y="377181"/>
                    <a:pt x="485738" y="378367"/>
                  </a:cubicBezTo>
                  <a:cubicBezTo>
                    <a:pt x="425857" y="378420"/>
                    <a:pt x="365976" y="378461"/>
                    <a:pt x="306095" y="378485"/>
                  </a:cubicBezTo>
                  <a:cubicBezTo>
                    <a:pt x="299031" y="378488"/>
                    <a:pt x="291967" y="378491"/>
                    <a:pt x="284903" y="378494"/>
                  </a:cubicBezTo>
                  <a:cubicBezTo>
                    <a:pt x="283497" y="378495"/>
                    <a:pt x="282090" y="378495"/>
                    <a:pt x="280641" y="378496"/>
                  </a:cubicBezTo>
                  <a:cubicBezTo>
                    <a:pt x="257848" y="378506"/>
                    <a:pt x="235054" y="378525"/>
                    <a:pt x="212260" y="378546"/>
                  </a:cubicBezTo>
                  <a:cubicBezTo>
                    <a:pt x="188885" y="378568"/>
                    <a:pt x="165509" y="378581"/>
                    <a:pt x="142134" y="378585"/>
                  </a:cubicBezTo>
                  <a:cubicBezTo>
                    <a:pt x="127701" y="378588"/>
                    <a:pt x="113268" y="378599"/>
                    <a:pt x="98836" y="378617"/>
                  </a:cubicBezTo>
                  <a:cubicBezTo>
                    <a:pt x="88949" y="378630"/>
                    <a:pt x="79062" y="378633"/>
                    <a:pt x="69175" y="378630"/>
                  </a:cubicBezTo>
                  <a:cubicBezTo>
                    <a:pt x="63464" y="378629"/>
                    <a:pt x="57754" y="378631"/>
                    <a:pt x="52043" y="378644"/>
                  </a:cubicBezTo>
                  <a:cubicBezTo>
                    <a:pt x="46820" y="378655"/>
                    <a:pt x="41597" y="378656"/>
                    <a:pt x="36374" y="378648"/>
                  </a:cubicBezTo>
                  <a:cubicBezTo>
                    <a:pt x="34480" y="378647"/>
                    <a:pt x="32586" y="378650"/>
                    <a:pt x="30692" y="378657"/>
                  </a:cubicBezTo>
                  <a:cubicBezTo>
                    <a:pt x="28126" y="378666"/>
                    <a:pt x="25560" y="378661"/>
                    <a:pt x="22994" y="378653"/>
                  </a:cubicBezTo>
                  <a:cubicBezTo>
                    <a:pt x="21566" y="378653"/>
                    <a:pt x="20138" y="378654"/>
                    <a:pt x="18666" y="378655"/>
                  </a:cubicBezTo>
                  <a:cubicBezTo>
                    <a:pt x="15185" y="378376"/>
                    <a:pt x="13296" y="377961"/>
                    <a:pt x="10423" y="376042"/>
                  </a:cubicBezTo>
                  <a:cubicBezTo>
                    <a:pt x="8820" y="374149"/>
                    <a:pt x="7270" y="372210"/>
                    <a:pt x="5774" y="370232"/>
                  </a:cubicBezTo>
                  <a:cubicBezTo>
                    <a:pt x="5127" y="369584"/>
                    <a:pt x="4480" y="368937"/>
                    <a:pt x="3813" y="368270"/>
                  </a:cubicBezTo>
                  <a:cubicBezTo>
                    <a:pt x="816" y="365273"/>
                    <a:pt x="978" y="362791"/>
                    <a:pt x="969" y="358716"/>
                  </a:cubicBezTo>
                  <a:cubicBezTo>
                    <a:pt x="964" y="357503"/>
                    <a:pt x="959" y="356289"/>
                    <a:pt x="954" y="355039"/>
                  </a:cubicBezTo>
                  <a:cubicBezTo>
                    <a:pt x="954" y="353696"/>
                    <a:pt x="954" y="352352"/>
                    <a:pt x="954" y="350968"/>
                  </a:cubicBezTo>
                  <a:cubicBezTo>
                    <a:pt x="950" y="349549"/>
                    <a:pt x="946" y="348130"/>
                    <a:pt x="941" y="346668"/>
                  </a:cubicBezTo>
                  <a:cubicBezTo>
                    <a:pt x="931" y="342716"/>
                    <a:pt x="926" y="338764"/>
                    <a:pt x="922" y="334812"/>
                  </a:cubicBezTo>
                  <a:cubicBezTo>
                    <a:pt x="918" y="330555"/>
                    <a:pt x="907" y="326297"/>
                    <a:pt x="897" y="322040"/>
                  </a:cubicBezTo>
                  <a:cubicBezTo>
                    <a:pt x="874" y="311751"/>
                    <a:pt x="862" y="301462"/>
                    <a:pt x="852" y="291173"/>
                  </a:cubicBezTo>
                  <a:cubicBezTo>
                    <a:pt x="847" y="286329"/>
                    <a:pt x="840" y="281485"/>
                    <a:pt x="834" y="276641"/>
                  </a:cubicBezTo>
                  <a:cubicBezTo>
                    <a:pt x="814" y="260541"/>
                    <a:pt x="798" y="244440"/>
                    <a:pt x="789" y="228340"/>
                  </a:cubicBezTo>
                  <a:cubicBezTo>
                    <a:pt x="787" y="224160"/>
                    <a:pt x="785" y="219980"/>
                    <a:pt x="782" y="215800"/>
                  </a:cubicBezTo>
                  <a:cubicBezTo>
                    <a:pt x="782" y="214761"/>
                    <a:pt x="781" y="213722"/>
                    <a:pt x="781" y="212652"/>
                  </a:cubicBezTo>
                  <a:cubicBezTo>
                    <a:pt x="771" y="195825"/>
                    <a:pt x="742" y="178998"/>
                    <a:pt x="704" y="162170"/>
                  </a:cubicBezTo>
                  <a:cubicBezTo>
                    <a:pt x="665" y="144899"/>
                    <a:pt x="645" y="127627"/>
                    <a:pt x="641" y="110355"/>
                  </a:cubicBezTo>
                  <a:cubicBezTo>
                    <a:pt x="638" y="100656"/>
                    <a:pt x="628" y="90957"/>
                    <a:pt x="598" y="81258"/>
                  </a:cubicBezTo>
                  <a:cubicBezTo>
                    <a:pt x="573" y="72997"/>
                    <a:pt x="564" y="64736"/>
                    <a:pt x="575" y="56474"/>
                  </a:cubicBezTo>
                  <a:cubicBezTo>
                    <a:pt x="580" y="52260"/>
                    <a:pt x="578" y="48046"/>
                    <a:pt x="556" y="43832"/>
                  </a:cubicBezTo>
                  <a:cubicBezTo>
                    <a:pt x="531" y="39260"/>
                    <a:pt x="543" y="34689"/>
                    <a:pt x="559" y="30117"/>
                  </a:cubicBezTo>
                  <a:cubicBezTo>
                    <a:pt x="546" y="28789"/>
                    <a:pt x="533" y="27461"/>
                    <a:pt x="520" y="26093"/>
                  </a:cubicBezTo>
                  <a:cubicBezTo>
                    <a:pt x="589" y="17608"/>
                    <a:pt x="1651" y="10803"/>
                    <a:pt x="7674" y="4490"/>
                  </a:cubicBezTo>
                  <a:cubicBezTo>
                    <a:pt x="8197" y="3997"/>
                    <a:pt x="8721" y="3503"/>
                    <a:pt x="9260" y="2995"/>
                  </a:cubicBezTo>
                  <a:close/>
                  <a:moveTo>
                    <a:pt x="13849" y="12688"/>
                  </a:moveTo>
                  <a:cubicBezTo>
                    <a:pt x="12186" y="15598"/>
                    <a:pt x="11908" y="17830"/>
                    <a:pt x="11955" y="21169"/>
                  </a:cubicBezTo>
                  <a:cubicBezTo>
                    <a:pt x="11956" y="22425"/>
                    <a:pt x="11956" y="23681"/>
                    <a:pt x="11957" y="24974"/>
                  </a:cubicBezTo>
                  <a:cubicBezTo>
                    <a:pt x="11993" y="26311"/>
                    <a:pt x="12029" y="27648"/>
                    <a:pt x="12066" y="29025"/>
                  </a:cubicBezTo>
                  <a:cubicBezTo>
                    <a:pt x="12076" y="30408"/>
                    <a:pt x="12086" y="31791"/>
                    <a:pt x="12096" y="33216"/>
                  </a:cubicBezTo>
                  <a:cubicBezTo>
                    <a:pt x="12135" y="37622"/>
                    <a:pt x="12222" y="42025"/>
                    <a:pt x="12311" y="46430"/>
                  </a:cubicBezTo>
                  <a:cubicBezTo>
                    <a:pt x="12346" y="49422"/>
                    <a:pt x="12378" y="52413"/>
                    <a:pt x="12406" y="55405"/>
                  </a:cubicBezTo>
                  <a:cubicBezTo>
                    <a:pt x="12483" y="62728"/>
                    <a:pt x="12600" y="70050"/>
                    <a:pt x="12747" y="77372"/>
                  </a:cubicBezTo>
                  <a:cubicBezTo>
                    <a:pt x="16307" y="78559"/>
                    <a:pt x="18705" y="78677"/>
                    <a:pt x="22432" y="78674"/>
                  </a:cubicBezTo>
                  <a:cubicBezTo>
                    <a:pt x="23718" y="78676"/>
                    <a:pt x="25004" y="78677"/>
                    <a:pt x="26328" y="78679"/>
                  </a:cubicBezTo>
                  <a:cubicBezTo>
                    <a:pt x="27739" y="78675"/>
                    <a:pt x="29151" y="78670"/>
                    <a:pt x="30604" y="78666"/>
                  </a:cubicBezTo>
                  <a:cubicBezTo>
                    <a:pt x="32832" y="78666"/>
                    <a:pt x="32832" y="78666"/>
                    <a:pt x="35106" y="78667"/>
                  </a:cubicBezTo>
                  <a:cubicBezTo>
                    <a:pt x="39180" y="78667"/>
                    <a:pt x="43254" y="78660"/>
                    <a:pt x="47329" y="78652"/>
                  </a:cubicBezTo>
                  <a:cubicBezTo>
                    <a:pt x="51586" y="78645"/>
                    <a:pt x="55844" y="78644"/>
                    <a:pt x="60101" y="78643"/>
                  </a:cubicBezTo>
                  <a:cubicBezTo>
                    <a:pt x="68164" y="78639"/>
                    <a:pt x="76227" y="78630"/>
                    <a:pt x="84290" y="78618"/>
                  </a:cubicBezTo>
                  <a:cubicBezTo>
                    <a:pt x="93469" y="78605"/>
                    <a:pt x="102648" y="78598"/>
                    <a:pt x="111827" y="78593"/>
                  </a:cubicBezTo>
                  <a:cubicBezTo>
                    <a:pt x="130709" y="78581"/>
                    <a:pt x="149591" y="78560"/>
                    <a:pt x="168474" y="78534"/>
                  </a:cubicBezTo>
                  <a:cubicBezTo>
                    <a:pt x="168501" y="69463"/>
                    <a:pt x="168521" y="60391"/>
                    <a:pt x="168534" y="51320"/>
                  </a:cubicBezTo>
                  <a:cubicBezTo>
                    <a:pt x="168540" y="47108"/>
                    <a:pt x="168548" y="42896"/>
                    <a:pt x="168561" y="38685"/>
                  </a:cubicBezTo>
                  <a:cubicBezTo>
                    <a:pt x="168574" y="34623"/>
                    <a:pt x="168581" y="30562"/>
                    <a:pt x="168584" y="26500"/>
                  </a:cubicBezTo>
                  <a:cubicBezTo>
                    <a:pt x="168587" y="24190"/>
                    <a:pt x="168596" y="21879"/>
                    <a:pt x="168605" y="19569"/>
                  </a:cubicBezTo>
                  <a:cubicBezTo>
                    <a:pt x="168606" y="18173"/>
                    <a:pt x="168606" y="16777"/>
                    <a:pt x="168606" y="15338"/>
                  </a:cubicBezTo>
                  <a:cubicBezTo>
                    <a:pt x="168608" y="14102"/>
                    <a:pt x="168611" y="12866"/>
                    <a:pt x="168614" y="11593"/>
                  </a:cubicBezTo>
                  <a:cubicBezTo>
                    <a:pt x="168789" y="8861"/>
                    <a:pt x="168789" y="8861"/>
                    <a:pt x="167312" y="7644"/>
                  </a:cubicBezTo>
                  <a:cubicBezTo>
                    <a:pt x="165416" y="7517"/>
                    <a:pt x="163515" y="7471"/>
                    <a:pt x="161616" y="7457"/>
                  </a:cubicBezTo>
                  <a:cubicBezTo>
                    <a:pt x="159766" y="7439"/>
                    <a:pt x="159766" y="7439"/>
                    <a:pt x="157878" y="7422"/>
                  </a:cubicBezTo>
                  <a:cubicBezTo>
                    <a:pt x="156513" y="7415"/>
                    <a:pt x="155148" y="7408"/>
                    <a:pt x="153742" y="7401"/>
                  </a:cubicBezTo>
                  <a:cubicBezTo>
                    <a:pt x="151599" y="7384"/>
                    <a:pt x="151599" y="7384"/>
                    <a:pt x="149413" y="7367"/>
                  </a:cubicBezTo>
                  <a:cubicBezTo>
                    <a:pt x="144661" y="7332"/>
                    <a:pt x="139909" y="7306"/>
                    <a:pt x="135158" y="7285"/>
                  </a:cubicBezTo>
                  <a:cubicBezTo>
                    <a:pt x="134349" y="7281"/>
                    <a:pt x="133541" y="7277"/>
                    <a:pt x="132709" y="7273"/>
                  </a:cubicBezTo>
                  <a:cubicBezTo>
                    <a:pt x="125088" y="7238"/>
                    <a:pt x="117467" y="7206"/>
                    <a:pt x="109847" y="7187"/>
                  </a:cubicBezTo>
                  <a:cubicBezTo>
                    <a:pt x="100096" y="7161"/>
                    <a:pt x="90346" y="7113"/>
                    <a:pt x="80596" y="7032"/>
                  </a:cubicBezTo>
                  <a:cubicBezTo>
                    <a:pt x="73743" y="6977"/>
                    <a:pt x="66889" y="6949"/>
                    <a:pt x="60036" y="6940"/>
                  </a:cubicBezTo>
                  <a:cubicBezTo>
                    <a:pt x="55942" y="6934"/>
                    <a:pt x="51849" y="6917"/>
                    <a:pt x="47755" y="6871"/>
                  </a:cubicBezTo>
                  <a:cubicBezTo>
                    <a:pt x="43183" y="6820"/>
                    <a:pt x="38613" y="6824"/>
                    <a:pt x="34041" y="6834"/>
                  </a:cubicBezTo>
                  <a:cubicBezTo>
                    <a:pt x="32688" y="6810"/>
                    <a:pt x="31335" y="6787"/>
                    <a:pt x="29941" y="6763"/>
                  </a:cubicBezTo>
                  <a:cubicBezTo>
                    <a:pt x="23033" y="6825"/>
                    <a:pt x="18355" y="7074"/>
                    <a:pt x="13849" y="12688"/>
                  </a:cubicBezTo>
                  <a:close/>
                  <a:moveTo>
                    <a:pt x="12747" y="86669"/>
                  </a:moveTo>
                  <a:cubicBezTo>
                    <a:pt x="10183" y="90804"/>
                    <a:pt x="10133" y="94169"/>
                    <a:pt x="10135" y="98980"/>
                  </a:cubicBezTo>
                  <a:cubicBezTo>
                    <a:pt x="10132" y="99750"/>
                    <a:pt x="10130" y="100519"/>
                    <a:pt x="10127" y="101312"/>
                  </a:cubicBezTo>
                  <a:cubicBezTo>
                    <a:pt x="10120" y="103892"/>
                    <a:pt x="10130" y="106471"/>
                    <a:pt x="10140" y="109051"/>
                  </a:cubicBezTo>
                  <a:cubicBezTo>
                    <a:pt x="10139" y="110904"/>
                    <a:pt x="10137" y="112757"/>
                    <a:pt x="10134" y="114610"/>
                  </a:cubicBezTo>
                  <a:cubicBezTo>
                    <a:pt x="10128" y="119667"/>
                    <a:pt x="10137" y="124723"/>
                    <a:pt x="10149" y="129780"/>
                  </a:cubicBezTo>
                  <a:cubicBezTo>
                    <a:pt x="10159" y="135143"/>
                    <a:pt x="10157" y="140507"/>
                    <a:pt x="10156" y="145871"/>
                  </a:cubicBezTo>
                  <a:cubicBezTo>
                    <a:pt x="10157" y="154951"/>
                    <a:pt x="10168" y="164032"/>
                    <a:pt x="10183" y="173112"/>
                  </a:cubicBezTo>
                  <a:cubicBezTo>
                    <a:pt x="10199" y="182283"/>
                    <a:pt x="10208" y="191453"/>
                    <a:pt x="10207" y="200624"/>
                  </a:cubicBezTo>
                  <a:cubicBezTo>
                    <a:pt x="10206" y="225766"/>
                    <a:pt x="10244" y="250906"/>
                    <a:pt x="10359" y="276048"/>
                  </a:cubicBezTo>
                  <a:cubicBezTo>
                    <a:pt x="10364" y="277068"/>
                    <a:pt x="10368" y="278088"/>
                    <a:pt x="10373" y="279139"/>
                  </a:cubicBezTo>
                  <a:cubicBezTo>
                    <a:pt x="10380" y="280656"/>
                    <a:pt x="10380" y="280656"/>
                    <a:pt x="10387" y="282203"/>
                  </a:cubicBezTo>
                  <a:cubicBezTo>
                    <a:pt x="10417" y="289034"/>
                    <a:pt x="10431" y="295865"/>
                    <a:pt x="10436" y="302696"/>
                  </a:cubicBezTo>
                  <a:cubicBezTo>
                    <a:pt x="10441" y="310550"/>
                    <a:pt x="10470" y="318403"/>
                    <a:pt x="10533" y="326256"/>
                  </a:cubicBezTo>
                  <a:cubicBezTo>
                    <a:pt x="10564" y="330168"/>
                    <a:pt x="10580" y="334080"/>
                    <a:pt x="10574" y="337993"/>
                  </a:cubicBezTo>
                  <a:cubicBezTo>
                    <a:pt x="10570" y="342193"/>
                    <a:pt x="10608" y="346391"/>
                    <a:pt x="10657" y="350592"/>
                  </a:cubicBezTo>
                  <a:cubicBezTo>
                    <a:pt x="10646" y="351807"/>
                    <a:pt x="10635" y="353022"/>
                    <a:pt x="10623" y="354273"/>
                  </a:cubicBezTo>
                  <a:cubicBezTo>
                    <a:pt x="10731" y="359696"/>
                    <a:pt x="10991" y="362442"/>
                    <a:pt x="14237" y="366910"/>
                  </a:cubicBezTo>
                  <a:cubicBezTo>
                    <a:pt x="19772" y="370539"/>
                    <a:pt x="26456" y="369867"/>
                    <a:pt x="32824" y="369803"/>
                  </a:cubicBezTo>
                  <a:cubicBezTo>
                    <a:pt x="34257" y="369811"/>
                    <a:pt x="35690" y="369820"/>
                    <a:pt x="37167" y="369828"/>
                  </a:cubicBezTo>
                  <a:cubicBezTo>
                    <a:pt x="41083" y="369844"/>
                    <a:pt x="44998" y="369835"/>
                    <a:pt x="48915" y="369812"/>
                  </a:cubicBezTo>
                  <a:cubicBezTo>
                    <a:pt x="53018" y="369793"/>
                    <a:pt x="57121" y="369803"/>
                    <a:pt x="61225" y="369809"/>
                  </a:cubicBezTo>
                  <a:cubicBezTo>
                    <a:pt x="68112" y="369814"/>
                    <a:pt x="74999" y="369796"/>
                    <a:pt x="81886" y="369763"/>
                  </a:cubicBezTo>
                  <a:cubicBezTo>
                    <a:pt x="89847" y="369726"/>
                    <a:pt x="97806" y="369726"/>
                    <a:pt x="105766" y="369746"/>
                  </a:cubicBezTo>
                  <a:cubicBezTo>
                    <a:pt x="113431" y="369764"/>
                    <a:pt x="121095" y="369757"/>
                    <a:pt x="128760" y="369737"/>
                  </a:cubicBezTo>
                  <a:cubicBezTo>
                    <a:pt x="132019" y="369729"/>
                    <a:pt x="135278" y="369730"/>
                    <a:pt x="138538" y="369739"/>
                  </a:cubicBezTo>
                  <a:cubicBezTo>
                    <a:pt x="143087" y="369749"/>
                    <a:pt x="147635" y="369721"/>
                    <a:pt x="152184" y="369689"/>
                  </a:cubicBezTo>
                  <a:cubicBezTo>
                    <a:pt x="154213" y="369701"/>
                    <a:pt x="154213" y="369701"/>
                    <a:pt x="156282" y="369712"/>
                  </a:cubicBezTo>
                  <a:cubicBezTo>
                    <a:pt x="157520" y="369698"/>
                    <a:pt x="158759" y="369683"/>
                    <a:pt x="160034" y="369668"/>
                  </a:cubicBezTo>
                  <a:cubicBezTo>
                    <a:pt x="161109" y="369664"/>
                    <a:pt x="162184" y="369661"/>
                    <a:pt x="163292" y="369658"/>
                  </a:cubicBezTo>
                  <a:cubicBezTo>
                    <a:pt x="167194" y="368854"/>
                    <a:pt x="168507" y="367668"/>
                    <a:pt x="170798" y="364421"/>
                  </a:cubicBezTo>
                  <a:cubicBezTo>
                    <a:pt x="171486" y="360578"/>
                    <a:pt x="171486" y="360578"/>
                    <a:pt x="171357" y="356185"/>
                  </a:cubicBezTo>
                  <a:cubicBezTo>
                    <a:pt x="171363" y="354941"/>
                    <a:pt x="171363" y="354941"/>
                    <a:pt x="171369" y="353671"/>
                  </a:cubicBezTo>
                  <a:cubicBezTo>
                    <a:pt x="171377" y="350890"/>
                    <a:pt x="171351" y="348111"/>
                    <a:pt x="171326" y="345331"/>
                  </a:cubicBezTo>
                  <a:cubicBezTo>
                    <a:pt x="171324" y="343338"/>
                    <a:pt x="171325" y="341345"/>
                    <a:pt x="171328" y="339352"/>
                  </a:cubicBezTo>
                  <a:cubicBezTo>
                    <a:pt x="171329" y="333940"/>
                    <a:pt x="171302" y="328529"/>
                    <a:pt x="171269" y="323117"/>
                  </a:cubicBezTo>
                  <a:cubicBezTo>
                    <a:pt x="171240" y="317462"/>
                    <a:pt x="171238" y="311807"/>
                    <a:pt x="171232" y="306152"/>
                  </a:cubicBezTo>
                  <a:cubicBezTo>
                    <a:pt x="171218" y="295443"/>
                    <a:pt x="171179" y="284733"/>
                    <a:pt x="171133" y="274024"/>
                  </a:cubicBezTo>
                  <a:cubicBezTo>
                    <a:pt x="171081" y="261832"/>
                    <a:pt x="171055" y="249641"/>
                    <a:pt x="171032" y="237449"/>
                  </a:cubicBezTo>
                  <a:cubicBezTo>
                    <a:pt x="170983" y="212368"/>
                    <a:pt x="170902" y="187288"/>
                    <a:pt x="170798" y="162208"/>
                  </a:cubicBezTo>
                  <a:cubicBezTo>
                    <a:pt x="170031" y="162208"/>
                    <a:pt x="169264" y="162208"/>
                    <a:pt x="168474" y="162208"/>
                  </a:cubicBezTo>
                  <a:cubicBezTo>
                    <a:pt x="168638" y="160319"/>
                    <a:pt x="168808" y="158431"/>
                    <a:pt x="168982" y="156543"/>
                  </a:cubicBezTo>
                  <a:cubicBezTo>
                    <a:pt x="169124" y="154965"/>
                    <a:pt x="169124" y="154965"/>
                    <a:pt x="169268" y="153356"/>
                  </a:cubicBezTo>
                  <a:cubicBezTo>
                    <a:pt x="169636" y="150587"/>
                    <a:pt x="169636" y="150587"/>
                    <a:pt x="170798" y="148263"/>
                  </a:cubicBezTo>
                  <a:cubicBezTo>
                    <a:pt x="170903" y="146363"/>
                    <a:pt x="170935" y="144460"/>
                    <a:pt x="170930" y="142558"/>
                  </a:cubicBezTo>
                  <a:cubicBezTo>
                    <a:pt x="170930" y="141372"/>
                    <a:pt x="170930" y="140185"/>
                    <a:pt x="170930" y="138963"/>
                  </a:cubicBezTo>
                  <a:cubicBezTo>
                    <a:pt x="170924" y="137678"/>
                    <a:pt x="170918" y="136394"/>
                    <a:pt x="170912" y="135071"/>
                  </a:cubicBezTo>
                  <a:cubicBezTo>
                    <a:pt x="170910" y="133758"/>
                    <a:pt x="170908" y="132446"/>
                    <a:pt x="170907" y="131094"/>
                  </a:cubicBezTo>
                  <a:cubicBezTo>
                    <a:pt x="170900" y="126890"/>
                    <a:pt x="170885" y="122687"/>
                    <a:pt x="170871" y="118483"/>
                  </a:cubicBezTo>
                  <a:cubicBezTo>
                    <a:pt x="170865" y="115638"/>
                    <a:pt x="170860" y="112793"/>
                    <a:pt x="170855" y="109948"/>
                  </a:cubicBezTo>
                  <a:cubicBezTo>
                    <a:pt x="170842" y="102963"/>
                    <a:pt x="170823" y="95978"/>
                    <a:pt x="170798" y="88993"/>
                  </a:cubicBezTo>
                  <a:cubicBezTo>
                    <a:pt x="166993" y="86731"/>
                    <a:pt x="164166" y="86381"/>
                    <a:pt x="159767" y="86390"/>
                  </a:cubicBezTo>
                  <a:cubicBezTo>
                    <a:pt x="158470" y="86386"/>
                    <a:pt x="157172" y="86383"/>
                    <a:pt x="155836" y="86380"/>
                  </a:cubicBezTo>
                  <a:cubicBezTo>
                    <a:pt x="154418" y="86388"/>
                    <a:pt x="153001" y="86397"/>
                    <a:pt x="151540" y="86405"/>
                  </a:cubicBezTo>
                  <a:cubicBezTo>
                    <a:pt x="149295" y="86405"/>
                    <a:pt x="149295" y="86405"/>
                    <a:pt x="147004" y="86404"/>
                  </a:cubicBezTo>
                  <a:cubicBezTo>
                    <a:pt x="142903" y="86404"/>
                    <a:pt x="138802" y="86417"/>
                    <a:pt x="134702" y="86433"/>
                  </a:cubicBezTo>
                  <a:cubicBezTo>
                    <a:pt x="130415" y="86448"/>
                    <a:pt x="126128" y="86449"/>
                    <a:pt x="121841" y="86452"/>
                  </a:cubicBezTo>
                  <a:cubicBezTo>
                    <a:pt x="113724" y="86459"/>
                    <a:pt x="105608" y="86478"/>
                    <a:pt x="97492" y="86502"/>
                  </a:cubicBezTo>
                  <a:cubicBezTo>
                    <a:pt x="88251" y="86528"/>
                    <a:pt x="79010" y="86541"/>
                    <a:pt x="69769" y="86552"/>
                  </a:cubicBezTo>
                  <a:cubicBezTo>
                    <a:pt x="50762" y="86576"/>
                    <a:pt x="31754" y="86617"/>
                    <a:pt x="12747" y="86669"/>
                  </a:cubicBezTo>
                  <a:close/>
                </a:path>
              </a:pathLst>
            </a:custGeom>
            <a:solidFill>
              <a:srgbClr val="17191A"/>
            </a:solidFill>
            <a:ln w="1162" cap="flat">
              <a:noFill/>
              <a:prstDash val="solid"/>
              <a:miter/>
            </a:ln>
          </p:spPr>
          <p:txBody>
            <a:bodyPr/>
            <a:lstStyle/>
            <a:p>
              <a:endParaRPr lang="en-GB"/>
            </a:p>
          </p:txBody>
        </p:sp>
        <p:sp>
          <p:nvSpPr>
            <p:cNvPr id="135" name="Freeform 134">
              <a:extLst>
                <a:ext uri="{FF2B5EF4-FFF2-40B4-BE49-F238E27FC236}">
                  <a16:creationId xmlns:a16="http://schemas.microsoft.com/office/drawing/2014/main" id="{7E0C3047-A80F-242F-B3B3-E2027680DBDF}"/>
                </a:ext>
              </a:extLst>
            </p:cNvPr>
            <p:cNvSpPr/>
            <p:nvPr/>
          </p:nvSpPr>
          <p:spPr>
            <a:xfrm>
              <a:off x="781712" y="3640620"/>
              <a:ext cx="146884" cy="54127"/>
            </a:xfrm>
            <a:custGeom>
              <a:avLst/>
              <a:gdLst>
                <a:gd name="csX0" fmla="*/ 9209 w 146884"/>
                <a:gd name="csY0" fmla="*/ 3339 h 54127"/>
                <a:gd name="csX1" fmla="*/ 12392 w 146884"/>
                <a:gd name="csY1" fmla="*/ 3346 h 54127"/>
                <a:gd name="csX2" fmla="*/ 15767 w 146884"/>
                <a:gd name="csY2" fmla="*/ 3341 h 54127"/>
                <a:gd name="csX3" fmla="*/ 27059 w 146884"/>
                <a:gd name="csY3" fmla="*/ 3355 h 54127"/>
                <a:gd name="csX4" fmla="*/ 30978 w 146884"/>
                <a:gd name="csY4" fmla="*/ 3358 h 54127"/>
                <a:gd name="csX5" fmla="*/ 146106 w 146884"/>
                <a:gd name="csY5" fmla="*/ 4662 h 54127"/>
                <a:gd name="csX6" fmla="*/ 147464 w 146884"/>
                <a:gd name="csY6" fmla="*/ 18576 h 54127"/>
                <a:gd name="csX7" fmla="*/ 147475 w 146884"/>
                <a:gd name="csY7" fmla="*/ 21671 h 54127"/>
                <a:gd name="csX8" fmla="*/ 147484 w 146884"/>
                <a:gd name="csY8" fmla="*/ 28145 h 54127"/>
                <a:gd name="csX9" fmla="*/ 147529 w 146884"/>
                <a:gd name="csY9" fmla="*/ 38076 h 54127"/>
                <a:gd name="csX10" fmla="*/ 147536 w 146884"/>
                <a:gd name="csY10" fmla="*/ 44361 h 54127"/>
                <a:gd name="csX11" fmla="*/ 147562 w 146884"/>
                <a:gd name="csY11" fmla="*/ 47373 h 54127"/>
                <a:gd name="csX12" fmla="*/ 144944 w 146884"/>
                <a:gd name="csY12" fmla="*/ 56959 h 54127"/>
                <a:gd name="csX13" fmla="*/ 139246 w 146884"/>
                <a:gd name="csY13" fmla="*/ 57246 h 54127"/>
                <a:gd name="csX14" fmla="*/ 135597 w 146884"/>
                <a:gd name="csY14" fmla="*/ 57261 h 54127"/>
                <a:gd name="csX15" fmla="*/ 131577 w 146884"/>
                <a:gd name="csY15" fmla="*/ 57241 h 54127"/>
                <a:gd name="csX16" fmla="*/ 127357 w 146884"/>
                <a:gd name="csY16" fmla="*/ 57248 h 54127"/>
                <a:gd name="csX17" fmla="*/ 115882 w 146884"/>
                <a:gd name="csY17" fmla="*/ 57232 h 54127"/>
                <a:gd name="csX18" fmla="*/ 103893 w 146884"/>
                <a:gd name="csY18" fmla="*/ 57225 h 54127"/>
                <a:gd name="csX19" fmla="*/ 83761 w 146884"/>
                <a:gd name="csY19" fmla="*/ 57198 h 54127"/>
                <a:gd name="csX20" fmla="*/ 60455 w 146884"/>
                <a:gd name="csY20" fmla="*/ 57174 h 54127"/>
                <a:gd name="csX21" fmla="*/ 38068 w 146884"/>
                <a:gd name="csY21" fmla="*/ 57159 h 54127"/>
                <a:gd name="csX22" fmla="*/ 28525 w 146884"/>
                <a:gd name="csY22" fmla="*/ 57152 h 54127"/>
                <a:gd name="csX23" fmla="*/ 15218 w 146884"/>
                <a:gd name="csY23" fmla="*/ 57127 h 54127"/>
                <a:gd name="csX24" fmla="*/ 11191 w 146884"/>
                <a:gd name="csY24" fmla="*/ 57129 h 54127"/>
                <a:gd name="csX25" fmla="*/ 7552 w 146884"/>
                <a:gd name="csY25" fmla="*/ 57114 h 54127"/>
                <a:gd name="csX26" fmla="*/ 4370 w 146884"/>
                <a:gd name="csY26" fmla="*/ 57108 h 54127"/>
                <a:gd name="csX27" fmla="*/ 839 w 146884"/>
                <a:gd name="csY27" fmla="*/ 55796 h 54127"/>
                <a:gd name="csX28" fmla="*/ 688 w 146884"/>
                <a:gd name="csY28" fmla="*/ 50989 h 54127"/>
                <a:gd name="csX29" fmla="*/ 677 w 146884"/>
                <a:gd name="csY29" fmla="*/ 47898 h 54127"/>
                <a:gd name="csX30" fmla="*/ 684 w 146884"/>
                <a:gd name="csY30" fmla="*/ 44538 h 54127"/>
                <a:gd name="csX31" fmla="*/ 681 w 146884"/>
                <a:gd name="csY31" fmla="*/ 41112 h 54127"/>
                <a:gd name="csX32" fmla="*/ 687 w 146884"/>
                <a:gd name="csY32" fmla="*/ 33926 h 54127"/>
                <a:gd name="csX33" fmla="*/ 680 w 146884"/>
                <a:gd name="csY33" fmla="*/ 22884 h 54127"/>
                <a:gd name="csX34" fmla="*/ 684 w 146884"/>
                <a:gd name="csY34" fmla="*/ 15920 h 54127"/>
                <a:gd name="csX35" fmla="*/ 677 w 146884"/>
                <a:gd name="csY35" fmla="*/ 12560 h 54127"/>
                <a:gd name="csX36" fmla="*/ 688 w 146884"/>
                <a:gd name="csY36" fmla="*/ 9470 h 54127"/>
                <a:gd name="csX37" fmla="*/ 691 w 146884"/>
                <a:gd name="csY37" fmla="*/ 6735 h 54127"/>
                <a:gd name="csX38" fmla="*/ 9209 w 146884"/>
                <a:gd name="csY38" fmla="*/ 3339 h 541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146884" h="54127">
                  <a:moveTo>
                    <a:pt x="9209" y="3339"/>
                  </a:moveTo>
                  <a:cubicBezTo>
                    <a:pt x="10260" y="3341"/>
                    <a:pt x="11310" y="3343"/>
                    <a:pt x="12392" y="3346"/>
                  </a:cubicBezTo>
                  <a:cubicBezTo>
                    <a:pt x="13506" y="3344"/>
                    <a:pt x="14619" y="3343"/>
                    <a:pt x="15767" y="3341"/>
                  </a:cubicBezTo>
                  <a:cubicBezTo>
                    <a:pt x="19531" y="3339"/>
                    <a:pt x="23295" y="3346"/>
                    <a:pt x="27059" y="3355"/>
                  </a:cubicBezTo>
                  <a:cubicBezTo>
                    <a:pt x="28353" y="3356"/>
                    <a:pt x="29646" y="3357"/>
                    <a:pt x="30978" y="3358"/>
                  </a:cubicBezTo>
                  <a:cubicBezTo>
                    <a:pt x="69357" y="3393"/>
                    <a:pt x="107733" y="4051"/>
                    <a:pt x="146106" y="4662"/>
                  </a:cubicBezTo>
                  <a:cubicBezTo>
                    <a:pt x="147650" y="9293"/>
                    <a:pt x="147457" y="13748"/>
                    <a:pt x="147464" y="18576"/>
                  </a:cubicBezTo>
                  <a:cubicBezTo>
                    <a:pt x="147469" y="20108"/>
                    <a:pt x="147469" y="20108"/>
                    <a:pt x="147475" y="21671"/>
                  </a:cubicBezTo>
                  <a:cubicBezTo>
                    <a:pt x="147481" y="23829"/>
                    <a:pt x="147484" y="25987"/>
                    <a:pt x="147484" y="28145"/>
                  </a:cubicBezTo>
                  <a:cubicBezTo>
                    <a:pt x="147486" y="31455"/>
                    <a:pt x="147507" y="34766"/>
                    <a:pt x="147529" y="38076"/>
                  </a:cubicBezTo>
                  <a:cubicBezTo>
                    <a:pt x="147533" y="40171"/>
                    <a:pt x="147535" y="42266"/>
                    <a:pt x="147536" y="44361"/>
                  </a:cubicBezTo>
                  <a:cubicBezTo>
                    <a:pt x="147545" y="45355"/>
                    <a:pt x="147553" y="46349"/>
                    <a:pt x="147562" y="47373"/>
                  </a:cubicBezTo>
                  <a:cubicBezTo>
                    <a:pt x="147534" y="54368"/>
                    <a:pt x="147534" y="54368"/>
                    <a:pt x="144944" y="56959"/>
                  </a:cubicBezTo>
                  <a:cubicBezTo>
                    <a:pt x="142429" y="57248"/>
                    <a:pt x="142429" y="57248"/>
                    <a:pt x="139246" y="57246"/>
                  </a:cubicBezTo>
                  <a:cubicBezTo>
                    <a:pt x="138042" y="57251"/>
                    <a:pt x="136837" y="57256"/>
                    <a:pt x="135597" y="57261"/>
                  </a:cubicBezTo>
                  <a:cubicBezTo>
                    <a:pt x="134270" y="57254"/>
                    <a:pt x="132944" y="57248"/>
                    <a:pt x="131577" y="57241"/>
                  </a:cubicBezTo>
                  <a:cubicBezTo>
                    <a:pt x="129488" y="57244"/>
                    <a:pt x="129488" y="57244"/>
                    <a:pt x="127357" y="57248"/>
                  </a:cubicBezTo>
                  <a:cubicBezTo>
                    <a:pt x="123532" y="57251"/>
                    <a:pt x="119707" y="57244"/>
                    <a:pt x="115882" y="57232"/>
                  </a:cubicBezTo>
                  <a:cubicBezTo>
                    <a:pt x="111886" y="57222"/>
                    <a:pt x="107889" y="57224"/>
                    <a:pt x="103893" y="57225"/>
                  </a:cubicBezTo>
                  <a:cubicBezTo>
                    <a:pt x="97182" y="57224"/>
                    <a:pt x="90471" y="57214"/>
                    <a:pt x="83761" y="57198"/>
                  </a:cubicBezTo>
                  <a:cubicBezTo>
                    <a:pt x="75992" y="57179"/>
                    <a:pt x="68224" y="57173"/>
                    <a:pt x="60455" y="57174"/>
                  </a:cubicBezTo>
                  <a:cubicBezTo>
                    <a:pt x="52993" y="57175"/>
                    <a:pt x="45531" y="57169"/>
                    <a:pt x="38068" y="57159"/>
                  </a:cubicBezTo>
                  <a:cubicBezTo>
                    <a:pt x="34887" y="57155"/>
                    <a:pt x="31706" y="57153"/>
                    <a:pt x="28525" y="57152"/>
                  </a:cubicBezTo>
                  <a:cubicBezTo>
                    <a:pt x="24089" y="57151"/>
                    <a:pt x="19653" y="57140"/>
                    <a:pt x="15218" y="57127"/>
                  </a:cubicBezTo>
                  <a:cubicBezTo>
                    <a:pt x="13889" y="57128"/>
                    <a:pt x="12560" y="57128"/>
                    <a:pt x="11191" y="57129"/>
                  </a:cubicBezTo>
                  <a:cubicBezTo>
                    <a:pt x="9990" y="57124"/>
                    <a:pt x="8789" y="57119"/>
                    <a:pt x="7552" y="57114"/>
                  </a:cubicBezTo>
                  <a:cubicBezTo>
                    <a:pt x="6502" y="57112"/>
                    <a:pt x="5452" y="57110"/>
                    <a:pt x="4370" y="57108"/>
                  </a:cubicBezTo>
                  <a:cubicBezTo>
                    <a:pt x="2001" y="56959"/>
                    <a:pt x="2001" y="56959"/>
                    <a:pt x="839" y="55796"/>
                  </a:cubicBezTo>
                  <a:cubicBezTo>
                    <a:pt x="725" y="54197"/>
                    <a:pt x="690" y="52592"/>
                    <a:pt x="688" y="50989"/>
                  </a:cubicBezTo>
                  <a:cubicBezTo>
                    <a:pt x="685" y="49969"/>
                    <a:pt x="681" y="48949"/>
                    <a:pt x="677" y="47898"/>
                  </a:cubicBezTo>
                  <a:cubicBezTo>
                    <a:pt x="680" y="46789"/>
                    <a:pt x="682" y="45681"/>
                    <a:pt x="684" y="44538"/>
                  </a:cubicBezTo>
                  <a:cubicBezTo>
                    <a:pt x="683" y="43408"/>
                    <a:pt x="682" y="42277"/>
                    <a:pt x="681" y="41112"/>
                  </a:cubicBezTo>
                  <a:cubicBezTo>
                    <a:pt x="680" y="38717"/>
                    <a:pt x="682" y="36321"/>
                    <a:pt x="687" y="33926"/>
                  </a:cubicBezTo>
                  <a:cubicBezTo>
                    <a:pt x="693" y="30245"/>
                    <a:pt x="687" y="26565"/>
                    <a:pt x="680" y="22884"/>
                  </a:cubicBezTo>
                  <a:cubicBezTo>
                    <a:pt x="681" y="20563"/>
                    <a:pt x="682" y="18242"/>
                    <a:pt x="684" y="15920"/>
                  </a:cubicBezTo>
                  <a:cubicBezTo>
                    <a:pt x="682" y="14812"/>
                    <a:pt x="680" y="13703"/>
                    <a:pt x="677" y="12560"/>
                  </a:cubicBezTo>
                  <a:cubicBezTo>
                    <a:pt x="681" y="11540"/>
                    <a:pt x="685" y="10520"/>
                    <a:pt x="688" y="9470"/>
                  </a:cubicBezTo>
                  <a:cubicBezTo>
                    <a:pt x="689" y="8567"/>
                    <a:pt x="690" y="7665"/>
                    <a:pt x="691" y="6735"/>
                  </a:cubicBezTo>
                  <a:cubicBezTo>
                    <a:pt x="1039" y="1854"/>
                    <a:pt x="5273" y="3354"/>
                    <a:pt x="9209" y="3339"/>
                  </a:cubicBezTo>
                  <a:close/>
                </a:path>
              </a:pathLst>
            </a:custGeom>
            <a:solidFill>
              <a:srgbClr val="FCFCFC"/>
            </a:solidFill>
            <a:ln w="1162" cap="flat">
              <a:noFill/>
              <a:prstDash val="solid"/>
              <a:miter/>
            </a:ln>
          </p:spPr>
          <p:txBody>
            <a:bodyPr/>
            <a:lstStyle/>
            <a:p>
              <a:endParaRPr lang="en-GB"/>
            </a:p>
          </p:txBody>
        </p:sp>
        <p:sp>
          <p:nvSpPr>
            <p:cNvPr id="138" name="Freeform 137">
              <a:extLst>
                <a:ext uri="{FF2B5EF4-FFF2-40B4-BE49-F238E27FC236}">
                  <a16:creationId xmlns:a16="http://schemas.microsoft.com/office/drawing/2014/main" id="{0FA05E5F-C6DF-3AFF-0E20-FD7F7F6AC043}"/>
                </a:ext>
              </a:extLst>
            </p:cNvPr>
            <p:cNvSpPr/>
            <p:nvPr/>
          </p:nvSpPr>
          <p:spPr>
            <a:xfrm>
              <a:off x="940925" y="3640758"/>
              <a:ext cx="143266" cy="53832"/>
            </a:xfrm>
            <a:custGeom>
              <a:avLst/>
              <a:gdLst>
                <a:gd name="csX0" fmla="*/ 7607 w 143266"/>
                <a:gd name="csY0" fmla="*/ 3215 h 53832"/>
                <a:gd name="csX1" fmla="*/ 11192 w 143266"/>
                <a:gd name="csY1" fmla="*/ 3205 h 53832"/>
                <a:gd name="csX2" fmla="*/ 15158 w 143266"/>
                <a:gd name="csY2" fmla="*/ 3212 h 53832"/>
                <a:gd name="csX3" fmla="*/ 19309 w 143266"/>
                <a:gd name="csY3" fmla="*/ 3206 h 53832"/>
                <a:gd name="csX4" fmla="*/ 30611 w 143266"/>
                <a:gd name="csY4" fmla="*/ 3206 h 53832"/>
                <a:gd name="csX5" fmla="*/ 42414 w 143266"/>
                <a:gd name="csY5" fmla="*/ 3205 h 53832"/>
                <a:gd name="csX6" fmla="*/ 62239 w 143266"/>
                <a:gd name="csY6" fmla="*/ 3211 h 53832"/>
                <a:gd name="csX7" fmla="*/ 85190 w 143266"/>
                <a:gd name="csY7" fmla="*/ 3209 h 53832"/>
                <a:gd name="csX8" fmla="*/ 104862 w 143266"/>
                <a:gd name="csY8" fmla="*/ 3206 h 53832"/>
                <a:gd name="csX9" fmla="*/ 116626 w 143266"/>
                <a:gd name="csY9" fmla="*/ 3204 h 53832"/>
                <a:gd name="csX10" fmla="*/ 129734 w 143266"/>
                <a:gd name="csY10" fmla="*/ 3212 h 53832"/>
                <a:gd name="csX11" fmla="*/ 133700 w 143266"/>
                <a:gd name="csY11" fmla="*/ 3205 h 53832"/>
                <a:gd name="csX12" fmla="*/ 137285 w 143266"/>
                <a:gd name="csY12" fmla="*/ 3215 h 53832"/>
                <a:gd name="csX13" fmla="*/ 140420 w 143266"/>
                <a:gd name="csY13" fmla="*/ 3216 h 53832"/>
                <a:gd name="csX14" fmla="*/ 143918 w 143266"/>
                <a:gd name="csY14" fmla="*/ 4524 h 53832"/>
                <a:gd name="csX15" fmla="*/ 144068 w 143266"/>
                <a:gd name="csY15" fmla="*/ 9332 h 53832"/>
                <a:gd name="csX16" fmla="*/ 144079 w 143266"/>
                <a:gd name="csY16" fmla="*/ 12422 h 53832"/>
                <a:gd name="csX17" fmla="*/ 144072 w 143266"/>
                <a:gd name="csY17" fmla="*/ 15783 h 53832"/>
                <a:gd name="csX18" fmla="*/ 144075 w 143266"/>
                <a:gd name="csY18" fmla="*/ 19209 h 53832"/>
                <a:gd name="csX19" fmla="*/ 144069 w 143266"/>
                <a:gd name="csY19" fmla="*/ 26395 h 53832"/>
                <a:gd name="csX20" fmla="*/ 144076 w 143266"/>
                <a:gd name="csY20" fmla="*/ 37437 h 53832"/>
                <a:gd name="csX21" fmla="*/ 144072 w 143266"/>
                <a:gd name="csY21" fmla="*/ 44400 h 53832"/>
                <a:gd name="csX22" fmla="*/ 144079 w 143266"/>
                <a:gd name="csY22" fmla="*/ 47761 h 53832"/>
                <a:gd name="csX23" fmla="*/ 144068 w 143266"/>
                <a:gd name="csY23" fmla="*/ 50851 h 53832"/>
                <a:gd name="csX24" fmla="*/ 144065 w 143266"/>
                <a:gd name="csY24" fmla="*/ 53585 h 53832"/>
                <a:gd name="csX25" fmla="*/ 142755 w 143266"/>
                <a:gd name="csY25" fmla="*/ 56821 h 53832"/>
                <a:gd name="csX26" fmla="*/ 137277 w 143266"/>
                <a:gd name="csY26" fmla="*/ 56961 h 53832"/>
                <a:gd name="csX27" fmla="*/ 133687 w 143266"/>
                <a:gd name="csY27" fmla="*/ 56965 h 53832"/>
                <a:gd name="csX28" fmla="*/ 129715 w 143266"/>
                <a:gd name="csY28" fmla="*/ 56953 h 53832"/>
                <a:gd name="csX29" fmla="*/ 125558 w 143266"/>
                <a:gd name="csY29" fmla="*/ 56953 h 53832"/>
                <a:gd name="csX30" fmla="*/ 114242 w 143266"/>
                <a:gd name="csY30" fmla="*/ 56939 h 53832"/>
                <a:gd name="csX31" fmla="*/ 102428 w 143266"/>
                <a:gd name="csY31" fmla="*/ 56929 h 53832"/>
                <a:gd name="csX32" fmla="*/ 80042 w 143266"/>
                <a:gd name="csY32" fmla="*/ 56904 h 53832"/>
                <a:gd name="csX33" fmla="*/ 54563 w 143266"/>
                <a:gd name="csY33" fmla="*/ 56879 h 53832"/>
                <a:gd name="csX34" fmla="*/ 2136 w 143266"/>
                <a:gd name="csY34" fmla="*/ 56821 h 53832"/>
                <a:gd name="csX35" fmla="*/ 824 w 143266"/>
                <a:gd name="csY35" fmla="*/ 49664 h 53832"/>
                <a:gd name="csX36" fmla="*/ 813 w 143266"/>
                <a:gd name="csY36" fmla="*/ 46644 h 53832"/>
                <a:gd name="csX37" fmla="*/ 820 w 143266"/>
                <a:gd name="csY37" fmla="*/ 43379 h 53832"/>
                <a:gd name="csX38" fmla="*/ 816 w 143266"/>
                <a:gd name="csY38" fmla="*/ 40036 h 53832"/>
                <a:gd name="csX39" fmla="*/ 823 w 143266"/>
                <a:gd name="csY39" fmla="*/ 33035 h 53832"/>
                <a:gd name="csX40" fmla="*/ 815 w 143266"/>
                <a:gd name="csY40" fmla="*/ 22277 h 53832"/>
                <a:gd name="csX41" fmla="*/ 820 w 143266"/>
                <a:gd name="csY41" fmla="*/ 15488 h 53832"/>
                <a:gd name="csX42" fmla="*/ 813 w 143266"/>
                <a:gd name="csY42" fmla="*/ 12215 h 53832"/>
                <a:gd name="csX43" fmla="*/ 824 w 143266"/>
                <a:gd name="csY43" fmla="*/ 9207 h 53832"/>
                <a:gd name="csX44" fmla="*/ 827 w 143266"/>
                <a:gd name="csY44" fmla="*/ 6546 h 53832"/>
                <a:gd name="csX45" fmla="*/ 7607 w 143266"/>
                <a:gd name="csY45" fmla="*/ 3215 h 538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143266" h="53832">
                  <a:moveTo>
                    <a:pt x="7607" y="3215"/>
                  </a:moveTo>
                  <a:cubicBezTo>
                    <a:pt x="8790" y="3211"/>
                    <a:pt x="9973" y="3208"/>
                    <a:pt x="11192" y="3205"/>
                  </a:cubicBezTo>
                  <a:cubicBezTo>
                    <a:pt x="13155" y="3208"/>
                    <a:pt x="13155" y="3208"/>
                    <a:pt x="15158" y="3212"/>
                  </a:cubicBezTo>
                  <a:cubicBezTo>
                    <a:pt x="16528" y="3210"/>
                    <a:pt x="17898" y="3208"/>
                    <a:pt x="19309" y="3206"/>
                  </a:cubicBezTo>
                  <a:cubicBezTo>
                    <a:pt x="23076" y="3201"/>
                    <a:pt x="26844" y="3202"/>
                    <a:pt x="30611" y="3206"/>
                  </a:cubicBezTo>
                  <a:cubicBezTo>
                    <a:pt x="34545" y="3209"/>
                    <a:pt x="38480" y="3206"/>
                    <a:pt x="42414" y="3205"/>
                  </a:cubicBezTo>
                  <a:cubicBezTo>
                    <a:pt x="49023" y="3202"/>
                    <a:pt x="55631" y="3205"/>
                    <a:pt x="62239" y="3211"/>
                  </a:cubicBezTo>
                  <a:cubicBezTo>
                    <a:pt x="69889" y="3217"/>
                    <a:pt x="77540" y="3215"/>
                    <a:pt x="85190" y="3209"/>
                  </a:cubicBezTo>
                  <a:cubicBezTo>
                    <a:pt x="91748" y="3203"/>
                    <a:pt x="98305" y="3203"/>
                    <a:pt x="104862" y="3206"/>
                  </a:cubicBezTo>
                  <a:cubicBezTo>
                    <a:pt x="108783" y="3207"/>
                    <a:pt x="112705" y="3208"/>
                    <a:pt x="116626" y="3204"/>
                  </a:cubicBezTo>
                  <a:cubicBezTo>
                    <a:pt x="120995" y="3201"/>
                    <a:pt x="125364" y="3205"/>
                    <a:pt x="129734" y="3212"/>
                  </a:cubicBezTo>
                  <a:cubicBezTo>
                    <a:pt x="131042" y="3210"/>
                    <a:pt x="132351" y="3207"/>
                    <a:pt x="133700" y="3205"/>
                  </a:cubicBezTo>
                  <a:cubicBezTo>
                    <a:pt x="135475" y="3210"/>
                    <a:pt x="135475" y="3210"/>
                    <a:pt x="137285" y="3215"/>
                  </a:cubicBezTo>
                  <a:cubicBezTo>
                    <a:pt x="138319" y="3215"/>
                    <a:pt x="139354" y="3216"/>
                    <a:pt x="140420" y="3216"/>
                  </a:cubicBezTo>
                  <a:cubicBezTo>
                    <a:pt x="142755" y="3362"/>
                    <a:pt x="142755" y="3362"/>
                    <a:pt x="143918" y="4524"/>
                  </a:cubicBezTo>
                  <a:cubicBezTo>
                    <a:pt x="144031" y="6124"/>
                    <a:pt x="144066" y="7729"/>
                    <a:pt x="144068" y="9332"/>
                  </a:cubicBezTo>
                  <a:cubicBezTo>
                    <a:pt x="144072" y="10352"/>
                    <a:pt x="144075" y="11372"/>
                    <a:pt x="144079" y="12422"/>
                  </a:cubicBezTo>
                  <a:cubicBezTo>
                    <a:pt x="144075" y="14086"/>
                    <a:pt x="144075" y="14086"/>
                    <a:pt x="144072" y="15783"/>
                  </a:cubicBezTo>
                  <a:cubicBezTo>
                    <a:pt x="144073" y="16913"/>
                    <a:pt x="144074" y="18044"/>
                    <a:pt x="144075" y="19209"/>
                  </a:cubicBezTo>
                  <a:cubicBezTo>
                    <a:pt x="144076" y="21604"/>
                    <a:pt x="144074" y="24000"/>
                    <a:pt x="144069" y="26395"/>
                  </a:cubicBezTo>
                  <a:cubicBezTo>
                    <a:pt x="144063" y="30076"/>
                    <a:pt x="144069" y="33756"/>
                    <a:pt x="144076" y="37437"/>
                  </a:cubicBezTo>
                  <a:cubicBezTo>
                    <a:pt x="144076" y="39758"/>
                    <a:pt x="144074" y="42079"/>
                    <a:pt x="144072" y="44400"/>
                  </a:cubicBezTo>
                  <a:cubicBezTo>
                    <a:pt x="144074" y="45509"/>
                    <a:pt x="144077" y="46618"/>
                    <a:pt x="144079" y="47761"/>
                  </a:cubicBezTo>
                  <a:cubicBezTo>
                    <a:pt x="144074" y="49290"/>
                    <a:pt x="144074" y="49290"/>
                    <a:pt x="144068" y="50851"/>
                  </a:cubicBezTo>
                  <a:cubicBezTo>
                    <a:pt x="144067" y="51753"/>
                    <a:pt x="144066" y="52656"/>
                    <a:pt x="144065" y="53585"/>
                  </a:cubicBezTo>
                  <a:cubicBezTo>
                    <a:pt x="143918" y="55659"/>
                    <a:pt x="143918" y="55659"/>
                    <a:pt x="142755" y="56821"/>
                  </a:cubicBezTo>
                  <a:cubicBezTo>
                    <a:pt x="140932" y="56932"/>
                    <a:pt x="139104" y="56962"/>
                    <a:pt x="137277" y="56961"/>
                  </a:cubicBezTo>
                  <a:cubicBezTo>
                    <a:pt x="135500" y="56963"/>
                    <a:pt x="135500" y="56963"/>
                    <a:pt x="133687" y="56965"/>
                  </a:cubicBezTo>
                  <a:cubicBezTo>
                    <a:pt x="132376" y="56961"/>
                    <a:pt x="131066" y="56957"/>
                    <a:pt x="129715" y="56953"/>
                  </a:cubicBezTo>
                  <a:cubicBezTo>
                    <a:pt x="128343" y="56953"/>
                    <a:pt x="126972" y="56953"/>
                    <a:pt x="125558" y="56953"/>
                  </a:cubicBezTo>
                  <a:cubicBezTo>
                    <a:pt x="121786" y="56953"/>
                    <a:pt x="118014" y="56947"/>
                    <a:pt x="114242" y="56939"/>
                  </a:cubicBezTo>
                  <a:cubicBezTo>
                    <a:pt x="110304" y="56931"/>
                    <a:pt x="106366" y="56931"/>
                    <a:pt x="102428" y="56929"/>
                  </a:cubicBezTo>
                  <a:cubicBezTo>
                    <a:pt x="94966" y="56926"/>
                    <a:pt x="87504" y="56916"/>
                    <a:pt x="80042" y="56904"/>
                  </a:cubicBezTo>
                  <a:cubicBezTo>
                    <a:pt x="71549" y="56891"/>
                    <a:pt x="63056" y="56885"/>
                    <a:pt x="54563" y="56879"/>
                  </a:cubicBezTo>
                  <a:cubicBezTo>
                    <a:pt x="37087" y="56867"/>
                    <a:pt x="19612" y="56847"/>
                    <a:pt x="2136" y="56821"/>
                  </a:cubicBezTo>
                  <a:cubicBezTo>
                    <a:pt x="800" y="54148"/>
                    <a:pt x="827" y="52636"/>
                    <a:pt x="824" y="49664"/>
                  </a:cubicBezTo>
                  <a:cubicBezTo>
                    <a:pt x="820" y="48667"/>
                    <a:pt x="816" y="47671"/>
                    <a:pt x="813" y="46644"/>
                  </a:cubicBezTo>
                  <a:cubicBezTo>
                    <a:pt x="815" y="45566"/>
                    <a:pt x="817" y="44489"/>
                    <a:pt x="820" y="43379"/>
                  </a:cubicBezTo>
                  <a:cubicBezTo>
                    <a:pt x="819" y="42276"/>
                    <a:pt x="818" y="41173"/>
                    <a:pt x="816" y="40036"/>
                  </a:cubicBezTo>
                  <a:cubicBezTo>
                    <a:pt x="816" y="37702"/>
                    <a:pt x="818" y="35368"/>
                    <a:pt x="823" y="33035"/>
                  </a:cubicBezTo>
                  <a:cubicBezTo>
                    <a:pt x="829" y="29449"/>
                    <a:pt x="823" y="25863"/>
                    <a:pt x="815" y="22277"/>
                  </a:cubicBezTo>
                  <a:cubicBezTo>
                    <a:pt x="816" y="20014"/>
                    <a:pt x="818" y="17751"/>
                    <a:pt x="820" y="15488"/>
                  </a:cubicBezTo>
                  <a:cubicBezTo>
                    <a:pt x="817" y="14408"/>
                    <a:pt x="815" y="13328"/>
                    <a:pt x="813" y="12215"/>
                  </a:cubicBezTo>
                  <a:cubicBezTo>
                    <a:pt x="816" y="11223"/>
                    <a:pt x="820" y="10230"/>
                    <a:pt x="824" y="9207"/>
                  </a:cubicBezTo>
                  <a:cubicBezTo>
                    <a:pt x="825" y="7890"/>
                    <a:pt x="825" y="7890"/>
                    <a:pt x="827" y="6546"/>
                  </a:cubicBezTo>
                  <a:cubicBezTo>
                    <a:pt x="1136" y="2302"/>
                    <a:pt x="4022" y="3216"/>
                    <a:pt x="7607" y="3215"/>
                  </a:cubicBezTo>
                  <a:close/>
                </a:path>
              </a:pathLst>
            </a:custGeom>
            <a:solidFill>
              <a:srgbClr val="FBFBFB"/>
            </a:solidFill>
            <a:ln w="1162" cap="flat">
              <a:noFill/>
              <a:prstDash val="solid"/>
              <a:miter/>
            </a:ln>
          </p:spPr>
          <p:txBody>
            <a:bodyPr/>
            <a:lstStyle/>
            <a:p>
              <a:endParaRPr lang="en-GB"/>
            </a:p>
          </p:txBody>
        </p:sp>
        <p:sp>
          <p:nvSpPr>
            <p:cNvPr id="177" name="Freeform 176">
              <a:extLst>
                <a:ext uri="{FF2B5EF4-FFF2-40B4-BE49-F238E27FC236}">
                  <a16:creationId xmlns:a16="http://schemas.microsoft.com/office/drawing/2014/main" id="{66984CAA-FAB3-BC84-3E59-89B9DCBAEF4A}"/>
                </a:ext>
              </a:extLst>
            </p:cNvPr>
            <p:cNvSpPr/>
            <p:nvPr/>
          </p:nvSpPr>
          <p:spPr>
            <a:xfrm>
              <a:off x="592712" y="3468829"/>
              <a:ext cx="511217" cy="393432"/>
            </a:xfrm>
            <a:custGeom>
              <a:avLst/>
              <a:gdLst>
                <a:gd name="csX0" fmla="*/ 49113 w 511217"/>
                <a:gd name="csY0" fmla="*/ 2999 h 393432"/>
                <a:gd name="csX1" fmla="*/ 54464 w 511217"/>
                <a:gd name="csY1" fmla="*/ 2993 h 393432"/>
                <a:gd name="csX2" fmla="*/ 69126 w 511217"/>
                <a:gd name="csY2" fmla="*/ 2994 h 393432"/>
                <a:gd name="csX3" fmla="*/ 84957 w 511217"/>
                <a:gd name="csY3" fmla="*/ 2990 h 393432"/>
                <a:gd name="csX4" fmla="*/ 115968 w 511217"/>
                <a:gd name="csY4" fmla="*/ 2989 h 393432"/>
                <a:gd name="csX5" fmla="*/ 141199 w 511217"/>
                <a:gd name="csY5" fmla="*/ 2991 h 393432"/>
                <a:gd name="csX6" fmla="*/ 144829 w 511217"/>
                <a:gd name="csY6" fmla="*/ 2990 h 393432"/>
                <a:gd name="csX7" fmla="*/ 152132 w 511217"/>
                <a:gd name="csY7" fmla="*/ 2989 h 393432"/>
                <a:gd name="csX8" fmla="*/ 220622 w 511217"/>
                <a:gd name="csY8" fmla="*/ 2996 h 393432"/>
                <a:gd name="csX9" fmla="*/ 279271 w 511217"/>
                <a:gd name="csY9" fmla="*/ 2995 h 393432"/>
                <a:gd name="csX10" fmla="*/ 347449 w 511217"/>
                <a:gd name="csY10" fmla="*/ 2990 h 393432"/>
                <a:gd name="csX11" fmla="*/ 354738 w 511217"/>
                <a:gd name="csY11" fmla="*/ 2991 h 393432"/>
                <a:gd name="csX12" fmla="*/ 358359 w 511217"/>
                <a:gd name="csY12" fmla="*/ 2991 h 393432"/>
                <a:gd name="csX13" fmla="*/ 383510 w 511217"/>
                <a:gd name="csY13" fmla="*/ 2988 h 393432"/>
                <a:gd name="csX14" fmla="*/ 414236 w 511217"/>
                <a:gd name="csY14" fmla="*/ 2992 h 393432"/>
                <a:gd name="csX15" fmla="*/ 429885 w 511217"/>
                <a:gd name="csY15" fmla="*/ 2992 h 393432"/>
                <a:gd name="csX16" fmla="*/ 480869 w 511217"/>
                <a:gd name="csY16" fmla="*/ 3592 h 393432"/>
                <a:gd name="csX17" fmla="*/ 483788 w 511217"/>
                <a:gd name="csY17" fmla="*/ 3698 h 393432"/>
                <a:gd name="csX18" fmla="*/ 495353 w 511217"/>
                <a:gd name="csY18" fmla="*/ 6633 h 393432"/>
                <a:gd name="csX19" fmla="*/ 495353 w 511217"/>
                <a:gd name="csY19" fmla="*/ 8957 h 393432"/>
                <a:gd name="csX20" fmla="*/ 497968 w 511217"/>
                <a:gd name="csY20" fmla="*/ 9756 h 393432"/>
                <a:gd name="csX21" fmla="*/ 510461 w 511217"/>
                <a:gd name="csY21" fmla="*/ 26389 h 393432"/>
                <a:gd name="csX22" fmla="*/ 511324 w 511217"/>
                <a:gd name="csY22" fmla="*/ 38332 h 393432"/>
                <a:gd name="csX23" fmla="*/ 511425 w 511217"/>
                <a:gd name="csY23" fmla="*/ 41846 h 393432"/>
                <a:gd name="csX24" fmla="*/ 511623 w 511217"/>
                <a:gd name="csY24" fmla="*/ 53118 h 393432"/>
                <a:gd name="csX25" fmla="*/ 511672 w 511217"/>
                <a:gd name="csY25" fmla="*/ 56848 h 393432"/>
                <a:gd name="csX26" fmla="*/ 511759 w 511217"/>
                <a:gd name="csY26" fmla="*/ 85162 h 393432"/>
                <a:gd name="csX27" fmla="*/ 511759 w 511217"/>
                <a:gd name="csY27" fmla="*/ 92127 h 393432"/>
                <a:gd name="csX28" fmla="*/ 511732 w 511217"/>
                <a:gd name="csY28" fmla="*/ 122278 h 393432"/>
                <a:gd name="csX29" fmla="*/ 511720 w 511217"/>
                <a:gd name="csY29" fmla="*/ 130136 h 393432"/>
                <a:gd name="csX30" fmla="*/ 511625 w 511217"/>
                <a:gd name="csY30" fmla="*/ 179144 h 393432"/>
                <a:gd name="csX31" fmla="*/ 511597 w 511217"/>
                <a:gd name="csY31" fmla="*/ 190415 h 393432"/>
                <a:gd name="csX32" fmla="*/ 511590 w 511217"/>
                <a:gd name="csY32" fmla="*/ 193244 h 393432"/>
                <a:gd name="csX33" fmla="*/ 511548 w 511217"/>
                <a:gd name="csY33" fmla="*/ 238752 h 393432"/>
                <a:gd name="csX34" fmla="*/ 511477 w 511217"/>
                <a:gd name="csY34" fmla="*/ 285653 h 393432"/>
                <a:gd name="csX35" fmla="*/ 511449 w 511217"/>
                <a:gd name="csY35" fmla="*/ 311916 h 393432"/>
                <a:gd name="csX36" fmla="*/ 511407 w 511217"/>
                <a:gd name="csY36" fmla="*/ 334237 h 393432"/>
                <a:gd name="csX37" fmla="*/ 511398 w 511217"/>
                <a:gd name="csY37" fmla="*/ 345604 h 393432"/>
                <a:gd name="csX38" fmla="*/ 500999 w 511217"/>
                <a:gd name="csY38" fmla="*/ 388109 h 393432"/>
                <a:gd name="csX39" fmla="*/ 481755 w 511217"/>
                <a:gd name="csY39" fmla="*/ 396246 h 393432"/>
                <a:gd name="csX40" fmla="*/ 479375 w 511217"/>
                <a:gd name="csY40" fmla="*/ 396257 h 393432"/>
                <a:gd name="csX41" fmla="*/ 471442 w 511217"/>
                <a:gd name="csY41" fmla="*/ 396253 h 393432"/>
                <a:gd name="csX42" fmla="*/ 465712 w 511217"/>
                <a:gd name="csY42" fmla="*/ 396266 h 393432"/>
                <a:gd name="csX43" fmla="*/ 449937 w 511217"/>
                <a:gd name="csY43" fmla="*/ 396271 h 393432"/>
                <a:gd name="csX44" fmla="*/ 432935 w 511217"/>
                <a:gd name="csY44" fmla="*/ 396287 h 393432"/>
                <a:gd name="csX45" fmla="*/ 399611 w 511217"/>
                <a:gd name="csY45" fmla="*/ 396301 h 393432"/>
                <a:gd name="csX46" fmla="*/ 372528 w 511217"/>
                <a:gd name="csY46" fmla="*/ 396306 h 393432"/>
                <a:gd name="csX47" fmla="*/ 368638 w 511217"/>
                <a:gd name="csY47" fmla="*/ 396308 h 393432"/>
                <a:gd name="csX48" fmla="*/ 360816 w 511217"/>
                <a:gd name="csY48" fmla="*/ 396313 h 393432"/>
                <a:gd name="csX49" fmla="*/ 287404 w 511217"/>
                <a:gd name="csY49" fmla="*/ 396316 h 393432"/>
                <a:gd name="csX50" fmla="*/ 220228 w 511217"/>
                <a:gd name="csY50" fmla="*/ 396345 h 393432"/>
                <a:gd name="csX51" fmla="*/ 151283 w 511217"/>
                <a:gd name="csY51" fmla="*/ 396373 h 393432"/>
                <a:gd name="csX52" fmla="*/ 112563 w 511217"/>
                <a:gd name="csY52" fmla="*/ 396390 h 393432"/>
                <a:gd name="csX53" fmla="*/ 79595 w 511217"/>
                <a:gd name="csY53" fmla="*/ 396391 h 393432"/>
                <a:gd name="csX54" fmla="*/ 62772 w 511217"/>
                <a:gd name="csY54" fmla="*/ 396397 h 393432"/>
                <a:gd name="csX55" fmla="*/ 47370 w 511217"/>
                <a:gd name="csY55" fmla="*/ 396390 h 393432"/>
                <a:gd name="csX56" fmla="*/ 41800 w 511217"/>
                <a:gd name="csY56" fmla="*/ 396399 h 393432"/>
                <a:gd name="csX57" fmla="*/ 16551 w 511217"/>
                <a:gd name="csY57" fmla="*/ 392464 h 393432"/>
                <a:gd name="csX58" fmla="*/ 14456 w 511217"/>
                <a:gd name="csY58" fmla="*/ 391444 h 393432"/>
                <a:gd name="csX59" fmla="*/ 1443 w 511217"/>
                <a:gd name="csY59" fmla="*/ 372707 h 393432"/>
                <a:gd name="csX60" fmla="*/ 581 w 511217"/>
                <a:gd name="csY60" fmla="*/ 358137 h 393432"/>
                <a:gd name="csX61" fmla="*/ 556 w 511217"/>
                <a:gd name="csY61" fmla="*/ 353898 h 393432"/>
                <a:gd name="csX62" fmla="*/ 583 w 511217"/>
                <a:gd name="csY62" fmla="*/ 342373 h 393432"/>
                <a:gd name="csX63" fmla="*/ 576 w 511217"/>
                <a:gd name="csY63" fmla="*/ 329896 h 393432"/>
                <a:gd name="csX64" fmla="*/ 611 w 511217"/>
                <a:gd name="csY64" fmla="*/ 305505 h 393432"/>
                <a:gd name="csX65" fmla="*/ 645 w 511217"/>
                <a:gd name="csY65" fmla="*/ 277068 h 393432"/>
                <a:gd name="csX66" fmla="*/ 726 w 511217"/>
                <a:gd name="csY66" fmla="*/ 226317 h 393432"/>
                <a:gd name="csX67" fmla="*/ 797 w 511217"/>
                <a:gd name="csY67" fmla="*/ 177125 h 393432"/>
                <a:gd name="csX68" fmla="*/ 797 w 511217"/>
                <a:gd name="csY68" fmla="*/ 174064 h 393432"/>
                <a:gd name="csX69" fmla="*/ 796 w 511217"/>
                <a:gd name="csY69" fmla="*/ 171007 h 393432"/>
                <a:gd name="csX70" fmla="*/ 846 w 511217"/>
                <a:gd name="csY70" fmla="*/ 114916 h 393432"/>
                <a:gd name="csX71" fmla="*/ 861 w 511217"/>
                <a:gd name="csY71" fmla="*/ 95116 h 393432"/>
                <a:gd name="csX72" fmla="*/ 911 w 511217"/>
                <a:gd name="csY72" fmla="*/ 70977 h 393432"/>
                <a:gd name="csX73" fmla="*/ 934 w 511217"/>
                <a:gd name="csY73" fmla="*/ 58672 h 393432"/>
                <a:gd name="csX74" fmla="*/ 977 w 511217"/>
                <a:gd name="csY74" fmla="*/ 45313 h 393432"/>
                <a:gd name="csX75" fmla="*/ 961 w 511217"/>
                <a:gd name="csY75" fmla="*/ 41415 h 393432"/>
                <a:gd name="csX76" fmla="*/ 10740 w 511217"/>
                <a:gd name="csY76" fmla="*/ 11281 h 393432"/>
                <a:gd name="csX77" fmla="*/ 18875 w 511217"/>
                <a:gd name="csY77" fmla="*/ 5471 h 393432"/>
                <a:gd name="csX78" fmla="*/ 21200 w 511217"/>
                <a:gd name="csY78" fmla="*/ 6633 h 393432"/>
                <a:gd name="csX79" fmla="*/ 18485 w 511217"/>
                <a:gd name="csY79" fmla="*/ 8971 h 393432"/>
                <a:gd name="csX80" fmla="*/ 14953 w 511217"/>
                <a:gd name="csY80" fmla="*/ 12080 h 393432"/>
                <a:gd name="csX81" fmla="*/ 13164 w 511217"/>
                <a:gd name="csY81" fmla="*/ 13612 h 393432"/>
                <a:gd name="csX82" fmla="*/ 5800 w 511217"/>
                <a:gd name="csY82" fmla="*/ 27036 h 393432"/>
                <a:gd name="csX83" fmla="*/ 5799 w 511217"/>
                <a:gd name="csY83" fmla="*/ 30260 h 393432"/>
                <a:gd name="csX84" fmla="*/ 5781 w 511217"/>
                <a:gd name="csY84" fmla="*/ 33999 h 393432"/>
                <a:gd name="csX85" fmla="*/ 5797 w 511217"/>
                <a:gd name="csY85" fmla="*/ 38085 h 393432"/>
                <a:gd name="csX86" fmla="*/ 5786 w 511217"/>
                <a:gd name="csY86" fmla="*/ 42442 h 393432"/>
                <a:gd name="csX87" fmla="*/ 5788 w 511217"/>
                <a:gd name="csY87" fmla="*/ 54407 h 393432"/>
                <a:gd name="csX88" fmla="*/ 5779 w 511217"/>
                <a:gd name="csY88" fmla="*/ 67314 h 393432"/>
                <a:gd name="csX89" fmla="*/ 5777 w 511217"/>
                <a:gd name="csY89" fmla="*/ 92597 h 393432"/>
                <a:gd name="csX90" fmla="*/ 5781 w 511217"/>
                <a:gd name="csY90" fmla="*/ 113145 h 393432"/>
                <a:gd name="csX91" fmla="*/ 5780 w 511217"/>
                <a:gd name="csY91" fmla="*/ 116098 h 393432"/>
                <a:gd name="csX92" fmla="*/ 5777 w 511217"/>
                <a:gd name="csY92" fmla="*/ 122037 h 393432"/>
                <a:gd name="csX93" fmla="*/ 5791 w 511217"/>
                <a:gd name="csY93" fmla="*/ 177742 h 393432"/>
                <a:gd name="csX94" fmla="*/ 5789 w 511217"/>
                <a:gd name="csY94" fmla="*/ 225541 h 393432"/>
                <a:gd name="csX95" fmla="*/ 5779 w 511217"/>
                <a:gd name="csY95" fmla="*/ 281040 h 393432"/>
                <a:gd name="csX96" fmla="*/ 5781 w 511217"/>
                <a:gd name="csY96" fmla="*/ 286958 h 393432"/>
                <a:gd name="csX97" fmla="*/ 5782 w 511217"/>
                <a:gd name="csY97" fmla="*/ 289899 h 393432"/>
                <a:gd name="csX98" fmla="*/ 5775 w 511217"/>
                <a:gd name="csY98" fmla="*/ 310421 h 393432"/>
                <a:gd name="csX99" fmla="*/ 5783 w 511217"/>
                <a:gd name="csY99" fmla="*/ 335433 h 393432"/>
                <a:gd name="csX100" fmla="*/ 5783 w 511217"/>
                <a:gd name="csY100" fmla="*/ 348195 h 393432"/>
                <a:gd name="csX101" fmla="*/ 5797 w 511217"/>
                <a:gd name="csY101" fmla="*/ 362026 h 393432"/>
                <a:gd name="csX102" fmla="*/ 5781 w 511217"/>
                <a:gd name="csY102" fmla="*/ 366104 h 393432"/>
                <a:gd name="csX103" fmla="*/ 8416 w 511217"/>
                <a:gd name="csY103" fmla="*/ 383167 h 393432"/>
                <a:gd name="csX104" fmla="*/ 13065 w 511217"/>
                <a:gd name="csY104" fmla="*/ 384329 h 393432"/>
                <a:gd name="csX105" fmla="*/ 15825 w 511217"/>
                <a:gd name="csY105" fmla="*/ 387234 h 393432"/>
                <a:gd name="csX106" fmla="*/ 34020 w 511217"/>
                <a:gd name="csY106" fmla="*/ 391444 h 393432"/>
                <a:gd name="csX107" fmla="*/ 36441 w 511217"/>
                <a:gd name="csY107" fmla="*/ 391449 h 393432"/>
                <a:gd name="csX108" fmla="*/ 44467 w 511217"/>
                <a:gd name="csY108" fmla="*/ 391441 h 393432"/>
                <a:gd name="csX109" fmla="*/ 50280 w 511217"/>
                <a:gd name="csY109" fmla="*/ 391444 h 393432"/>
                <a:gd name="csX110" fmla="*/ 66253 w 511217"/>
                <a:gd name="csY110" fmla="*/ 391436 h 393432"/>
                <a:gd name="csX111" fmla="*/ 83478 w 511217"/>
                <a:gd name="csY111" fmla="*/ 391434 h 393432"/>
                <a:gd name="csX112" fmla="*/ 113321 w 511217"/>
                <a:gd name="csY112" fmla="*/ 391424 h 393432"/>
                <a:gd name="csX113" fmla="*/ 156468 w 511217"/>
                <a:gd name="csY113" fmla="*/ 391410 h 393432"/>
                <a:gd name="csX114" fmla="*/ 226472 w 511217"/>
                <a:gd name="csY114" fmla="*/ 391389 h 393432"/>
                <a:gd name="csX115" fmla="*/ 294476 w 511217"/>
                <a:gd name="csY115" fmla="*/ 391365 h 393432"/>
                <a:gd name="csX116" fmla="*/ 298710 w 511217"/>
                <a:gd name="csY116" fmla="*/ 391364 h 393432"/>
                <a:gd name="csX117" fmla="*/ 319737 w 511217"/>
                <a:gd name="csY117" fmla="*/ 391360 h 393432"/>
                <a:gd name="csX118" fmla="*/ 494191 w 511217"/>
                <a:gd name="csY118" fmla="*/ 391301 h 393432"/>
                <a:gd name="csX119" fmla="*/ 494595 w 511217"/>
                <a:gd name="csY119" fmla="*/ 389104 h 393432"/>
                <a:gd name="csX120" fmla="*/ 498186 w 511217"/>
                <a:gd name="csY120" fmla="*/ 384619 h 393432"/>
                <a:gd name="csX121" fmla="*/ 503488 w 511217"/>
                <a:gd name="csY121" fmla="*/ 383167 h 393432"/>
                <a:gd name="csX122" fmla="*/ 506108 w 511217"/>
                <a:gd name="csY122" fmla="*/ 358245 h 393432"/>
                <a:gd name="csX123" fmla="*/ 506119 w 511217"/>
                <a:gd name="csY123" fmla="*/ 353914 h 393432"/>
                <a:gd name="csX124" fmla="*/ 506116 w 511217"/>
                <a:gd name="csY124" fmla="*/ 342086 h 393432"/>
                <a:gd name="csX125" fmla="*/ 506126 w 511217"/>
                <a:gd name="csY125" fmla="*/ 329303 h 393432"/>
                <a:gd name="csX126" fmla="*/ 506127 w 511217"/>
                <a:gd name="csY126" fmla="*/ 304295 h 393432"/>
                <a:gd name="csX127" fmla="*/ 506123 w 511217"/>
                <a:gd name="csY127" fmla="*/ 283975 h 393432"/>
                <a:gd name="csX128" fmla="*/ 506125 w 511217"/>
                <a:gd name="csY128" fmla="*/ 281051 h 393432"/>
                <a:gd name="csX129" fmla="*/ 506127 w 511217"/>
                <a:gd name="csY129" fmla="*/ 275170 h 393432"/>
                <a:gd name="csX130" fmla="*/ 506113 w 511217"/>
                <a:gd name="csY130" fmla="*/ 220080 h 393432"/>
                <a:gd name="csX131" fmla="*/ 506115 w 511217"/>
                <a:gd name="csY131" fmla="*/ 172797 h 393432"/>
                <a:gd name="csX132" fmla="*/ 506126 w 511217"/>
                <a:gd name="csY132" fmla="*/ 117873 h 393432"/>
                <a:gd name="csX133" fmla="*/ 506123 w 511217"/>
                <a:gd name="csY133" fmla="*/ 112020 h 393432"/>
                <a:gd name="csX134" fmla="*/ 506122 w 511217"/>
                <a:gd name="csY134" fmla="*/ 109111 h 393432"/>
                <a:gd name="csX135" fmla="*/ 506129 w 511217"/>
                <a:gd name="csY135" fmla="*/ 88804 h 393432"/>
                <a:gd name="csX136" fmla="*/ 506122 w 511217"/>
                <a:gd name="csY136" fmla="*/ 64074 h 393432"/>
                <a:gd name="csX137" fmla="*/ 506121 w 511217"/>
                <a:gd name="csY137" fmla="*/ 51455 h 393432"/>
                <a:gd name="csX138" fmla="*/ 506108 w 511217"/>
                <a:gd name="csY138" fmla="*/ 37789 h 393432"/>
                <a:gd name="csX139" fmla="*/ 506123 w 511217"/>
                <a:gd name="csY139" fmla="*/ 33741 h 393432"/>
                <a:gd name="csX140" fmla="*/ 506105 w 511217"/>
                <a:gd name="csY140" fmla="*/ 30053 h 393432"/>
                <a:gd name="csX141" fmla="*/ 506104 w 511217"/>
                <a:gd name="csY141" fmla="*/ 26866 h 393432"/>
                <a:gd name="csX142" fmla="*/ 501736 w 511217"/>
                <a:gd name="csY142" fmla="*/ 17773 h 393432"/>
                <a:gd name="csX143" fmla="*/ 499856 w 511217"/>
                <a:gd name="csY143" fmla="*/ 16366 h 393432"/>
                <a:gd name="csX144" fmla="*/ 496515 w 511217"/>
                <a:gd name="csY144" fmla="*/ 13606 h 393432"/>
                <a:gd name="csX145" fmla="*/ 496515 w 511217"/>
                <a:gd name="csY145" fmla="*/ 11281 h 393432"/>
                <a:gd name="csX146" fmla="*/ 491867 w 511217"/>
                <a:gd name="csY146" fmla="*/ 10119 h 393432"/>
                <a:gd name="csX147" fmla="*/ 491867 w 511217"/>
                <a:gd name="csY147" fmla="*/ 6633 h 393432"/>
                <a:gd name="csX148" fmla="*/ 22362 w 511217"/>
                <a:gd name="csY148" fmla="*/ 5471 h 393432"/>
                <a:gd name="csX149" fmla="*/ 22362 w 511217"/>
                <a:gd name="csY149" fmla="*/ 4308 h 393432"/>
                <a:gd name="csX150" fmla="*/ 49113 w 511217"/>
                <a:gd name="csY150" fmla="*/ 2999 h 393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Lst>
              <a:rect l="l" t="t" r="r" b="b"/>
              <a:pathLst>
                <a:path w="511217" h="393432">
                  <a:moveTo>
                    <a:pt x="49113" y="2999"/>
                  </a:moveTo>
                  <a:cubicBezTo>
                    <a:pt x="50897" y="2997"/>
                    <a:pt x="52680" y="2996"/>
                    <a:pt x="54464" y="2993"/>
                  </a:cubicBezTo>
                  <a:cubicBezTo>
                    <a:pt x="59351" y="2988"/>
                    <a:pt x="64239" y="2991"/>
                    <a:pt x="69126" y="2994"/>
                  </a:cubicBezTo>
                  <a:cubicBezTo>
                    <a:pt x="74403" y="2997"/>
                    <a:pt x="79680" y="2993"/>
                    <a:pt x="84957" y="2990"/>
                  </a:cubicBezTo>
                  <a:cubicBezTo>
                    <a:pt x="95294" y="2985"/>
                    <a:pt x="105631" y="2986"/>
                    <a:pt x="115968" y="2989"/>
                  </a:cubicBezTo>
                  <a:cubicBezTo>
                    <a:pt x="124379" y="2992"/>
                    <a:pt x="132789" y="2992"/>
                    <a:pt x="141199" y="2991"/>
                  </a:cubicBezTo>
                  <a:cubicBezTo>
                    <a:pt x="142996" y="2991"/>
                    <a:pt x="142996" y="2991"/>
                    <a:pt x="144829" y="2990"/>
                  </a:cubicBezTo>
                  <a:cubicBezTo>
                    <a:pt x="147263" y="2990"/>
                    <a:pt x="149698" y="2990"/>
                    <a:pt x="152132" y="2989"/>
                  </a:cubicBezTo>
                  <a:cubicBezTo>
                    <a:pt x="174962" y="2986"/>
                    <a:pt x="197792" y="2990"/>
                    <a:pt x="220622" y="2996"/>
                  </a:cubicBezTo>
                  <a:cubicBezTo>
                    <a:pt x="240171" y="3001"/>
                    <a:pt x="259721" y="3000"/>
                    <a:pt x="279271" y="2995"/>
                  </a:cubicBezTo>
                  <a:cubicBezTo>
                    <a:pt x="301997" y="2989"/>
                    <a:pt x="324723" y="2986"/>
                    <a:pt x="347449" y="2990"/>
                  </a:cubicBezTo>
                  <a:cubicBezTo>
                    <a:pt x="349878" y="2990"/>
                    <a:pt x="352308" y="2990"/>
                    <a:pt x="354738" y="2991"/>
                  </a:cubicBezTo>
                  <a:cubicBezTo>
                    <a:pt x="355933" y="2991"/>
                    <a:pt x="357128" y="2991"/>
                    <a:pt x="358359" y="2991"/>
                  </a:cubicBezTo>
                  <a:cubicBezTo>
                    <a:pt x="366743" y="2992"/>
                    <a:pt x="375126" y="2991"/>
                    <a:pt x="383510" y="2988"/>
                  </a:cubicBezTo>
                  <a:cubicBezTo>
                    <a:pt x="393752" y="2985"/>
                    <a:pt x="403994" y="2986"/>
                    <a:pt x="414236" y="2992"/>
                  </a:cubicBezTo>
                  <a:cubicBezTo>
                    <a:pt x="419452" y="2995"/>
                    <a:pt x="424669" y="2996"/>
                    <a:pt x="429885" y="2992"/>
                  </a:cubicBezTo>
                  <a:cubicBezTo>
                    <a:pt x="465816" y="2968"/>
                    <a:pt x="465816" y="2968"/>
                    <a:pt x="480869" y="3592"/>
                  </a:cubicBezTo>
                  <a:cubicBezTo>
                    <a:pt x="482314" y="3644"/>
                    <a:pt x="482314" y="3644"/>
                    <a:pt x="483788" y="3698"/>
                  </a:cubicBezTo>
                  <a:cubicBezTo>
                    <a:pt x="488137" y="3921"/>
                    <a:pt x="491651" y="4213"/>
                    <a:pt x="495353" y="6633"/>
                  </a:cubicBezTo>
                  <a:cubicBezTo>
                    <a:pt x="495353" y="7400"/>
                    <a:pt x="495353" y="8167"/>
                    <a:pt x="495353" y="8957"/>
                  </a:cubicBezTo>
                  <a:cubicBezTo>
                    <a:pt x="496216" y="9221"/>
                    <a:pt x="497079" y="9484"/>
                    <a:pt x="497968" y="9756"/>
                  </a:cubicBezTo>
                  <a:cubicBezTo>
                    <a:pt x="504520" y="12883"/>
                    <a:pt x="507978" y="19793"/>
                    <a:pt x="510461" y="26389"/>
                  </a:cubicBezTo>
                  <a:cubicBezTo>
                    <a:pt x="511160" y="30372"/>
                    <a:pt x="511265" y="34294"/>
                    <a:pt x="511324" y="38332"/>
                  </a:cubicBezTo>
                  <a:cubicBezTo>
                    <a:pt x="511357" y="39492"/>
                    <a:pt x="511391" y="40652"/>
                    <a:pt x="511425" y="41846"/>
                  </a:cubicBezTo>
                  <a:cubicBezTo>
                    <a:pt x="511521" y="45604"/>
                    <a:pt x="511578" y="49360"/>
                    <a:pt x="511623" y="53118"/>
                  </a:cubicBezTo>
                  <a:cubicBezTo>
                    <a:pt x="511639" y="54349"/>
                    <a:pt x="511655" y="55580"/>
                    <a:pt x="511672" y="56848"/>
                  </a:cubicBezTo>
                  <a:cubicBezTo>
                    <a:pt x="511777" y="66286"/>
                    <a:pt x="511773" y="75724"/>
                    <a:pt x="511759" y="85162"/>
                  </a:cubicBezTo>
                  <a:cubicBezTo>
                    <a:pt x="511759" y="87484"/>
                    <a:pt x="511759" y="89805"/>
                    <a:pt x="511759" y="92127"/>
                  </a:cubicBezTo>
                  <a:cubicBezTo>
                    <a:pt x="511760" y="102177"/>
                    <a:pt x="511748" y="112227"/>
                    <a:pt x="511732" y="122278"/>
                  </a:cubicBezTo>
                  <a:cubicBezTo>
                    <a:pt x="511728" y="124897"/>
                    <a:pt x="511724" y="127517"/>
                    <a:pt x="511720" y="130136"/>
                  </a:cubicBezTo>
                  <a:cubicBezTo>
                    <a:pt x="511695" y="146472"/>
                    <a:pt x="511666" y="162808"/>
                    <a:pt x="511625" y="179144"/>
                  </a:cubicBezTo>
                  <a:cubicBezTo>
                    <a:pt x="511616" y="182901"/>
                    <a:pt x="511607" y="186658"/>
                    <a:pt x="511597" y="190415"/>
                  </a:cubicBezTo>
                  <a:cubicBezTo>
                    <a:pt x="511595" y="191349"/>
                    <a:pt x="511593" y="192282"/>
                    <a:pt x="511590" y="193244"/>
                  </a:cubicBezTo>
                  <a:cubicBezTo>
                    <a:pt x="511554" y="208413"/>
                    <a:pt x="511545" y="223583"/>
                    <a:pt x="511548" y="238752"/>
                  </a:cubicBezTo>
                  <a:cubicBezTo>
                    <a:pt x="511550" y="254386"/>
                    <a:pt x="511526" y="270019"/>
                    <a:pt x="511477" y="285653"/>
                  </a:cubicBezTo>
                  <a:cubicBezTo>
                    <a:pt x="511450" y="294407"/>
                    <a:pt x="511435" y="303162"/>
                    <a:pt x="511449" y="311916"/>
                  </a:cubicBezTo>
                  <a:cubicBezTo>
                    <a:pt x="511461" y="319357"/>
                    <a:pt x="511450" y="326797"/>
                    <a:pt x="511407" y="334237"/>
                  </a:cubicBezTo>
                  <a:cubicBezTo>
                    <a:pt x="511387" y="338027"/>
                    <a:pt x="511381" y="341815"/>
                    <a:pt x="511398" y="345604"/>
                  </a:cubicBezTo>
                  <a:cubicBezTo>
                    <a:pt x="511526" y="377034"/>
                    <a:pt x="511526" y="377034"/>
                    <a:pt x="500999" y="388109"/>
                  </a:cubicBezTo>
                  <a:cubicBezTo>
                    <a:pt x="494853" y="393910"/>
                    <a:pt x="490300" y="396240"/>
                    <a:pt x="481755" y="396246"/>
                  </a:cubicBezTo>
                  <a:cubicBezTo>
                    <a:pt x="480969" y="396250"/>
                    <a:pt x="480184" y="396253"/>
                    <a:pt x="479375" y="396257"/>
                  </a:cubicBezTo>
                  <a:cubicBezTo>
                    <a:pt x="476730" y="396267"/>
                    <a:pt x="474087" y="396260"/>
                    <a:pt x="471442" y="396253"/>
                  </a:cubicBezTo>
                  <a:cubicBezTo>
                    <a:pt x="469532" y="396257"/>
                    <a:pt x="467622" y="396261"/>
                    <a:pt x="465712" y="396266"/>
                  </a:cubicBezTo>
                  <a:cubicBezTo>
                    <a:pt x="460454" y="396278"/>
                    <a:pt x="455196" y="396276"/>
                    <a:pt x="449937" y="396271"/>
                  </a:cubicBezTo>
                  <a:cubicBezTo>
                    <a:pt x="444270" y="396268"/>
                    <a:pt x="438602" y="396279"/>
                    <a:pt x="432935" y="396287"/>
                  </a:cubicBezTo>
                  <a:cubicBezTo>
                    <a:pt x="421827" y="396302"/>
                    <a:pt x="410719" y="396304"/>
                    <a:pt x="399611" y="396301"/>
                  </a:cubicBezTo>
                  <a:cubicBezTo>
                    <a:pt x="390584" y="396299"/>
                    <a:pt x="381556" y="396301"/>
                    <a:pt x="372528" y="396306"/>
                  </a:cubicBezTo>
                  <a:cubicBezTo>
                    <a:pt x="370603" y="396307"/>
                    <a:pt x="370603" y="396307"/>
                    <a:pt x="368638" y="396308"/>
                  </a:cubicBezTo>
                  <a:cubicBezTo>
                    <a:pt x="366031" y="396310"/>
                    <a:pt x="363423" y="396311"/>
                    <a:pt x="360816" y="396313"/>
                  </a:cubicBezTo>
                  <a:cubicBezTo>
                    <a:pt x="336345" y="396325"/>
                    <a:pt x="311875" y="396323"/>
                    <a:pt x="287404" y="396316"/>
                  </a:cubicBezTo>
                  <a:cubicBezTo>
                    <a:pt x="265012" y="396310"/>
                    <a:pt x="242620" y="396323"/>
                    <a:pt x="220228" y="396345"/>
                  </a:cubicBezTo>
                  <a:cubicBezTo>
                    <a:pt x="197246" y="396367"/>
                    <a:pt x="174265" y="396377"/>
                    <a:pt x="151283" y="396373"/>
                  </a:cubicBezTo>
                  <a:cubicBezTo>
                    <a:pt x="138376" y="396370"/>
                    <a:pt x="125470" y="396373"/>
                    <a:pt x="112563" y="396390"/>
                  </a:cubicBezTo>
                  <a:cubicBezTo>
                    <a:pt x="101574" y="396404"/>
                    <a:pt x="90585" y="396405"/>
                    <a:pt x="79595" y="396391"/>
                  </a:cubicBezTo>
                  <a:cubicBezTo>
                    <a:pt x="73987" y="396384"/>
                    <a:pt x="68380" y="396383"/>
                    <a:pt x="62772" y="396397"/>
                  </a:cubicBezTo>
                  <a:cubicBezTo>
                    <a:pt x="57638" y="396410"/>
                    <a:pt x="52504" y="396406"/>
                    <a:pt x="47370" y="396390"/>
                  </a:cubicBezTo>
                  <a:cubicBezTo>
                    <a:pt x="45513" y="396387"/>
                    <a:pt x="43657" y="396389"/>
                    <a:pt x="41800" y="396399"/>
                  </a:cubicBezTo>
                  <a:cubicBezTo>
                    <a:pt x="24646" y="396478"/>
                    <a:pt x="24646" y="396478"/>
                    <a:pt x="16551" y="392464"/>
                  </a:cubicBezTo>
                  <a:cubicBezTo>
                    <a:pt x="15860" y="392127"/>
                    <a:pt x="15168" y="391791"/>
                    <a:pt x="14456" y="391444"/>
                  </a:cubicBezTo>
                  <a:cubicBezTo>
                    <a:pt x="7322" y="387293"/>
                    <a:pt x="4286" y="380194"/>
                    <a:pt x="1443" y="372707"/>
                  </a:cubicBezTo>
                  <a:cubicBezTo>
                    <a:pt x="553" y="367818"/>
                    <a:pt x="512" y="363097"/>
                    <a:pt x="581" y="358137"/>
                  </a:cubicBezTo>
                  <a:cubicBezTo>
                    <a:pt x="573" y="356738"/>
                    <a:pt x="564" y="355339"/>
                    <a:pt x="556" y="353898"/>
                  </a:cubicBezTo>
                  <a:cubicBezTo>
                    <a:pt x="540" y="350056"/>
                    <a:pt x="554" y="346216"/>
                    <a:pt x="583" y="342373"/>
                  </a:cubicBezTo>
                  <a:cubicBezTo>
                    <a:pt x="606" y="338214"/>
                    <a:pt x="588" y="334055"/>
                    <a:pt x="576" y="329896"/>
                  </a:cubicBezTo>
                  <a:cubicBezTo>
                    <a:pt x="559" y="321765"/>
                    <a:pt x="578" y="313635"/>
                    <a:pt x="611" y="305505"/>
                  </a:cubicBezTo>
                  <a:cubicBezTo>
                    <a:pt x="647" y="296026"/>
                    <a:pt x="646" y="286547"/>
                    <a:pt x="645" y="277068"/>
                  </a:cubicBezTo>
                  <a:cubicBezTo>
                    <a:pt x="643" y="260151"/>
                    <a:pt x="675" y="243234"/>
                    <a:pt x="726" y="226317"/>
                  </a:cubicBezTo>
                  <a:cubicBezTo>
                    <a:pt x="775" y="209919"/>
                    <a:pt x="799" y="193523"/>
                    <a:pt x="797" y="177125"/>
                  </a:cubicBezTo>
                  <a:cubicBezTo>
                    <a:pt x="797" y="176115"/>
                    <a:pt x="797" y="175105"/>
                    <a:pt x="797" y="174064"/>
                  </a:cubicBezTo>
                  <a:cubicBezTo>
                    <a:pt x="797" y="173055"/>
                    <a:pt x="796" y="172047"/>
                    <a:pt x="796" y="171007"/>
                  </a:cubicBezTo>
                  <a:cubicBezTo>
                    <a:pt x="794" y="152310"/>
                    <a:pt x="814" y="133613"/>
                    <a:pt x="846" y="114916"/>
                  </a:cubicBezTo>
                  <a:cubicBezTo>
                    <a:pt x="856" y="108316"/>
                    <a:pt x="860" y="101716"/>
                    <a:pt x="861" y="95116"/>
                  </a:cubicBezTo>
                  <a:cubicBezTo>
                    <a:pt x="864" y="87070"/>
                    <a:pt x="879" y="79023"/>
                    <a:pt x="911" y="70977"/>
                  </a:cubicBezTo>
                  <a:cubicBezTo>
                    <a:pt x="927" y="66875"/>
                    <a:pt x="938" y="62774"/>
                    <a:pt x="934" y="58672"/>
                  </a:cubicBezTo>
                  <a:cubicBezTo>
                    <a:pt x="929" y="54219"/>
                    <a:pt x="952" y="49766"/>
                    <a:pt x="977" y="45313"/>
                  </a:cubicBezTo>
                  <a:cubicBezTo>
                    <a:pt x="972" y="44026"/>
                    <a:pt x="966" y="42740"/>
                    <a:pt x="961" y="41415"/>
                  </a:cubicBezTo>
                  <a:cubicBezTo>
                    <a:pt x="1064" y="30321"/>
                    <a:pt x="2807" y="19573"/>
                    <a:pt x="10740" y="11281"/>
                  </a:cubicBezTo>
                  <a:cubicBezTo>
                    <a:pt x="13366" y="9131"/>
                    <a:pt x="16017" y="7320"/>
                    <a:pt x="18875" y="5471"/>
                  </a:cubicBezTo>
                  <a:cubicBezTo>
                    <a:pt x="19642" y="5854"/>
                    <a:pt x="20409" y="6238"/>
                    <a:pt x="21200" y="6633"/>
                  </a:cubicBezTo>
                  <a:cubicBezTo>
                    <a:pt x="19856" y="7790"/>
                    <a:pt x="19856" y="7790"/>
                    <a:pt x="18485" y="8971"/>
                  </a:cubicBezTo>
                  <a:cubicBezTo>
                    <a:pt x="17307" y="10007"/>
                    <a:pt x="16130" y="11043"/>
                    <a:pt x="14953" y="12080"/>
                  </a:cubicBezTo>
                  <a:cubicBezTo>
                    <a:pt x="14363" y="12586"/>
                    <a:pt x="13773" y="13092"/>
                    <a:pt x="13164" y="13612"/>
                  </a:cubicBezTo>
                  <a:cubicBezTo>
                    <a:pt x="8638" y="17633"/>
                    <a:pt x="6395" y="20967"/>
                    <a:pt x="5800" y="27036"/>
                  </a:cubicBezTo>
                  <a:cubicBezTo>
                    <a:pt x="5800" y="28100"/>
                    <a:pt x="5800" y="29164"/>
                    <a:pt x="5799" y="30260"/>
                  </a:cubicBezTo>
                  <a:cubicBezTo>
                    <a:pt x="5793" y="31494"/>
                    <a:pt x="5787" y="32727"/>
                    <a:pt x="5781" y="33999"/>
                  </a:cubicBezTo>
                  <a:cubicBezTo>
                    <a:pt x="5786" y="35347"/>
                    <a:pt x="5791" y="36696"/>
                    <a:pt x="5797" y="38085"/>
                  </a:cubicBezTo>
                  <a:cubicBezTo>
                    <a:pt x="5793" y="39523"/>
                    <a:pt x="5789" y="40961"/>
                    <a:pt x="5786" y="42442"/>
                  </a:cubicBezTo>
                  <a:cubicBezTo>
                    <a:pt x="5778" y="46431"/>
                    <a:pt x="5781" y="50419"/>
                    <a:pt x="5788" y="54407"/>
                  </a:cubicBezTo>
                  <a:cubicBezTo>
                    <a:pt x="5793" y="58710"/>
                    <a:pt x="5785" y="63012"/>
                    <a:pt x="5779" y="67314"/>
                  </a:cubicBezTo>
                  <a:cubicBezTo>
                    <a:pt x="5768" y="75742"/>
                    <a:pt x="5771" y="84170"/>
                    <a:pt x="5777" y="92597"/>
                  </a:cubicBezTo>
                  <a:cubicBezTo>
                    <a:pt x="5783" y="99447"/>
                    <a:pt x="5783" y="106296"/>
                    <a:pt x="5781" y="113145"/>
                  </a:cubicBezTo>
                  <a:cubicBezTo>
                    <a:pt x="5780" y="114120"/>
                    <a:pt x="5780" y="115094"/>
                    <a:pt x="5780" y="116098"/>
                  </a:cubicBezTo>
                  <a:cubicBezTo>
                    <a:pt x="5779" y="118078"/>
                    <a:pt x="5778" y="120057"/>
                    <a:pt x="5777" y="122037"/>
                  </a:cubicBezTo>
                  <a:cubicBezTo>
                    <a:pt x="5771" y="140605"/>
                    <a:pt x="5778" y="159173"/>
                    <a:pt x="5791" y="177742"/>
                  </a:cubicBezTo>
                  <a:cubicBezTo>
                    <a:pt x="5801" y="193675"/>
                    <a:pt x="5799" y="209608"/>
                    <a:pt x="5789" y="225541"/>
                  </a:cubicBezTo>
                  <a:cubicBezTo>
                    <a:pt x="5776" y="244041"/>
                    <a:pt x="5771" y="262540"/>
                    <a:pt x="5779" y="281040"/>
                  </a:cubicBezTo>
                  <a:cubicBezTo>
                    <a:pt x="5779" y="283012"/>
                    <a:pt x="5780" y="284985"/>
                    <a:pt x="5781" y="286958"/>
                  </a:cubicBezTo>
                  <a:cubicBezTo>
                    <a:pt x="5781" y="287928"/>
                    <a:pt x="5781" y="288899"/>
                    <a:pt x="5782" y="289899"/>
                  </a:cubicBezTo>
                  <a:cubicBezTo>
                    <a:pt x="5784" y="296740"/>
                    <a:pt x="5780" y="303581"/>
                    <a:pt x="5775" y="310421"/>
                  </a:cubicBezTo>
                  <a:cubicBezTo>
                    <a:pt x="5768" y="318758"/>
                    <a:pt x="5770" y="327096"/>
                    <a:pt x="5783" y="335433"/>
                  </a:cubicBezTo>
                  <a:cubicBezTo>
                    <a:pt x="5789" y="339687"/>
                    <a:pt x="5791" y="343941"/>
                    <a:pt x="5783" y="348195"/>
                  </a:cubicBezTo>
                  <a:cubicBezTo>
                    <a:pt x="5775" y="352805"/>
                    <a:pt x="5785" y="357416"/>
                    <a:pt x="5797" y="362026"/>
                  </a:cubicBezTo>
                  <a:cubicBezTo>
                    <a:pt x="5791" y="363372"/>
                    <a:pt x="5786" y="364718"/>
                    <a:pt x="5781" y="366104"/>
                  </a:cubicBezTo>
                  <a:cubicBezTo>
                    <a:pt x="5769" y="374876"/>
                    <a:pt x="5769" y="374876"/>
                    <a:pt x="8416" y="383167"/>
                  </a:cubicBezTo>
                  <a:cubicBezTo>
                    <a:pt x="10575" y="383876"/>
                    <a:pt x="10575" y="383876"/>
                    <a:pt x="13065" y="384329"/>
                  </a:cubicBezTo>
                  <a:cubicBezTo>
                    <a:pt x="14431" y="385767"/>
                    <a:pt x="14431" y="385767"/>
                    <a:pt x="15825" y="387234"/>
                  </a:cubicBezTo>
                  <a:cubicBezTo>
                    <a:pt x="20987" y="392150"/>
                    <a:pt x="27165" y="391447"/>
                    <a:pt x="34020" y="391444"/>
                  </a:cubicBezTo>
                  <a:cubicBezTo>
                    <a:pt x="34819" y="391446"/>
                    <a:pt x="35618" y="391447"/>
                    <a:pt x="36441" y="391449"/>
                  </a:cubicBezTo>
                  <a:cubicBezTo>
                    <a:pt x="39116" y="391452"/>
                    <a:pt x="41791" y="391446"/>
                    <a:pt x="44467" y="391441"/>
                  </a:cubicBezTo>
                  <a:cubicBezTo>
                    <a:pt x="46405" y="391442"/>
                    <a:pt x="48342" y="391443"/>
                    <a:pt x="50280" y="391444"/>
                  </a:cubicBezTo>
                  <a:cubicBezTo>
                    <a:pt x="55604" y="391447"/>
                    <a:pt x="60928" y="391442"/>
                    <a:pt x="66253" y="391436"/>
                  </a:cubicBezTo>
                  <a:cubicBezTo>
                    <a:pt x="71994" y="391431"/>
                    <a:pt x="77736" y="391433"/>
                    <a:pt x="83478" y="391434"/>
                  </a:cubicBezTo>
                  <a:cubicBezTo>
                    <a:pt x="93425" y="391435"/>
                    <a:pt x="103373" y="391431"/>
                    <a:pt x="113321" y="391424"/>
                  </a:cubicBezTo>
                  <a:cubicBezTo>
                    <a:pt x="127703" y="391415"/>
                    <a:pt x="142086" y="391412"/>
                    <a:pt x="156468" y="391410"/>
                  </a:cubicBezTo>
                  <a:cubicBezTo>
                    <a:pt x="179803" y="391408"/>
                    <a:pt x="203137" y="391400"/>
                    <a:pt x="226472" y="391389"/>
                  </a:cubicBezTo>
                  <a:cubicBezTo>
                    <a:pt x="249140" y="391378"/>
                    <a:pt x="271808" y="391370"/>
                    <a:pt x="294476" y="391365"/>
                  </a:cubicBezTo>
                  <a:cubicBezTo>
                    <a:pt x="295873" y="391365"/>
                    <a:pt x="297271" y="391365"/>
                    <a:pt x="298710" y="391364"/>
                  </a:cubicBezTo>
                  <a:cubicBezTo>
                    <a:pt x="305719" y="391363"/>
                    <a:pt x="312728" y="391361"/>
                    <a:pt x="319737" y="391360"/>
                  </a:cubicBezTo>
                  <a:cubicBezTo>
                    <a:pt x="377888" y="391348"/>
                    <a:pt x="436040" y="391327"/>
                    <a:pt x="494191" y="391301"/>
                  </a:cubicBezTo>
                  <a:cubicBezTo>
                    <a:pt x="494324" y="390576"/>
                    <a:pt x="494458" y="389851"/>
                    <a:pt x="494595" y="389104"/>
                  </a:cubicBezTo>
                  <a:cubicBezTo>
                    <a:pt x="495353" y="386653"/>
                    <a:pt x="495353" y="386653"/>
                    <a:pt x="498186" y="384619"/>
                  </a:cubicBezTo>
                  <a:cubicBezTo>
                    <a:pt x="501164" y="383167"/>
                    <a:pt x="501164" y="383167"/>
                    <a:pt x="503488" y="383167"/>
                  </a:cubicBezTo>
                  <a:cubicBezTo>
                    <a:pt x="505719" y="374729"/>
                    <a:pt x="506142" y="366950"/>
                    <a:pt x="506108" y="358245"/>
                  </a:cubicBezTo>
                  <a:cubicBezTo>
                    <a:pt x="506111" y="356816"/>
                    <a:pt x="506115" y="355386"/>
                    <a:pt x="506119" y="353914"/>
                  </a:cubicBezTo>
                  <a:cubicBezTo>
                    <a:pt x="506126" y="349971"/>
                    <a:pt x="506123" y="346029"/>
                    <a:pt x="506116" y="342086"/>
                  </a:cubicBezTo>
                  <a:cubicBezTo>
                    <a:pt x="506111" y="337825"/>
                    <a:pt x="506119" y="333564"/>
                    <a:pt x="506126" y="329303"/>
                  </a:cubicBezTo>
                  <a:cubicBezTo>
                    <a:pt x="506136" y="320967"/>
                    <a:pt x="506134" y="312631"/>
                    <a:pt x="506127" y="304295"/>
                  </a:cubicBezTo>
                  <a:cubicBezTo>
                    <a:pt x="506122" y="297521"/>
                    <a:pt x="506121" y="290748"/>
                    <a:pt x="506123" y="283975"/>
                  </a:cubicBezTo>
                  <a:cubicBezTo>
                    <a:pt x="506124" y="282527"/>
                    <a:pt x="506124" y="282527"/>
                    <a:pt x="506125" y="281051"/>
                  </a:cubicBezTo>
                  <a:cubicBezTo>
                    <a:pt x="506125" y="279091"/>
                    <a:pt x="506126" y="277131"/>
                    <a:pt x="506127" y="275170"/>
                  </a:cubicBezTo>
                  <a:cubicBezTo>
                    <a:pt x="506133" y="256807"/>
                    <a:pt x="506126" y="238443"/>
                    <a:pt x="506113" y="220080"/>
                  </a:cubicBezTo>
                  <a:cubicBezTo>
                    <a:pt x="506103" y="204319"/>
                    <a:pt x="506105" y="188558"/>
                    <a:pt x="506115" y="172797"/>
                  </a:cubicBezTo>
                  <a:cubicBezTo>
                    <a:pt x="506128" y="154489"/>
                    <a:pt x="506133" y="136181"/>
                    <a:pt x="506126" y="117873"/>
                  </a:cubicBezTo>
                  <a:cubicBezTo>
                    <a:pt x="506125" y="115922"/>
                    <a:pt x="506124" y="113971"/>
                    <a:pt x="506123" y="112020"/>
                  </a:cubicBezTo>
                  <a:cubicBezTo>
                    <a:pt x="506123" y="111060"/>
                    <a:pt x="506123" y="110100"/>
                    <a:pt x="506122" y="109111"/>
                  </a:cubicBezTo>
                  <a:cubicBezTo>
                    <a:pt x="506120" y="102342"/>
                    <a:pt x="506124" y="95573"/>
                    <a:pt x="506129" y="88804"/>
                  </a:cubicBezTo>
                  <a:cubicBezTo>
                    <a:pt x="506136" y="80561"/>
                    <a:pt x="506134" y="72318"/>
                    <a:pt x="506122" y="64074"/>
                  </a:cubicBezTo>
                  <a:cubicBezTo>
                    <a:pt x="506115" y="59868"/>
                    <a:pt x="506113" y="55661"/>
                    <a:pt x="506121" y="51455"/>
                  </a:cubicBezTo>
                  <a:cubicBezTo>
                    <a:pt x="506129" y="46899"/>
                    <a:pt x="506119" y="42344"/>
                    <a:pt x="506108" y="37789"/>
                  </a:cubicBezTo>
                  <a:cubicBezTo>
                    <a:pt x="506113" y="36453"/>
                    <a:pt x="506118" y="35118"/>
                    <a:pt x="506123" y="33741"/>
                  </a:cubicBezTo>
                  <a:cubicBezTo>
                    <a:pt x="506117" y="32524"/>
                    <a:pt x="506111" y="31307"/>
                    <a:pt x="506105" y="30053"/>
                  </a:cubicBezTo>
                  <a:cubicBezTo>
                    <a:pt x="506105" y="29001"/>
                    <a:pt x="506104" y="27949"/>
                    <a:pt x="506104" y="26866"/>
                  </a:cubicBezTo>
                  <a:cubicBezTo>
                    <a:pt x="505702" y="23003"/>
                    <a:pt x="504570" y="20431"/>
                    <a:pt x="501736" y="17773"/>
                  </a:cubicBezTo>
                  <a:cubicBezTo>
                    <a:pt x="501116" y="17309"/>
                    <a:pt x="500495" y="16844"/>
                    <a:pt x="499856" y="16366"/>
                  </a:cubicBezTo>
                  <a:cubicBezTo>
                    <a:pt x="498754" y="15455"/>
                    <a:pt x="497651" y="14544"/>
                    <a:pt x="496515" y="13606"/>
                  </a:cubicBezTo>
                  <a:cubicBezTo>
                    <a:pt x="496515" y="12839"/>
                    <a:pt x="496515" y="12072"/>
                    <a:pt x="496515" y="11281"/>
                  </a:cubicBezTo>
                  <a:cubicBezTo>
                    <a:pt x="494214" y="10706"/>
                    <a:pt x="494214" y="10706"/>
                    <a:pt x="491867" y="10119"/>
                  </a:cubicBezTo>
                  <a:cubicBezTo>
                    <a:pt x="491867" y="8969"/>
                    <a:pt x="491867" y="7818"/>
                    <a:pt x="491867" y="6633"/>
                  </a:cubicBezTo>
                  <a:cubicBezTo>
                    <a:pt x="336930" y="6249"/>
                    <a:pt x="181993" y="5866"/>
                    <a:pt x="22362" y="5471"/>
                  </a:cubicBezTo>
                  <a:cubicBezTo>
                    <a:pt x="22362" y="5087"/>
                    <a:pt x="22362" y="4704"/>
                    <a:pt x="22362" y="4308"/>
                  </a:cubicBezTo>
                  <a:cubicBezTo>
                    <a:pt x="31263" y="2878"/>
                    <a:pt x="40118" y="2984"/>
                    <a:pt x="49113" y="2999"/>
                  </a:cubicBezTo>
                  <a:close/>
                </a:path>
              </a:pathLst>
            </a:custGeom>
            <a:solidFill>
              <a:srgbClr val="C9CACC"/>
            </a:solidFill>
            <a:ln w="1162" cap="flat">
              <a:noFill/>
              <a:prstDash val="solid"/>
              <a:miter/>
            </a:ln>
          </p:spPr>
          <p:txBody>
            <a:bodyPr/>
            <a:lstStyle/>
            <a:p>
              <a:endParaRPr lang="en-GB"/>
            </a:p>
          </p:txBody>
        </p:sp>
        <p:sp>
          <p:nvSpPr>
            <p:cNvPr id="194" name="Freeform 193">
              <a:extLst>
                <a:ext uri="{FF2B5EF4-FFF2-40B4-BE49-F238E27FC236}">
                  <a16:creationId xmlns:a16="http://schemas.microsoft.com/office/drawing/2014/main" id="{7BA035DF-446B-BA58-12D5-7174838B908F}"/>
                </a:ext>
              </a:extLst>
            </p:cNvPr>
            <p:cNvSpPr/>
            <p:nvPr/>
          </p:nvSpPr>
          <p:spPr>
            <a:xfrm>
              <a:off x="616849" y="3481774"/>
              <a:ext cx="477544" cy="370870"/>
            </a:xfrm>
            <a:custGeom>
              <a:avLst/>
              <a:gdLst>
                <a:gd name="csX0" fmla="*/ 469274 w 477544"/>
                <a:gd name="csY0" fmla="*/ 2996 h 370870"/>
                <a:gd name="csX1" fmla="*/ 477409 w 477544"/>
                <a:gd name="csY1" fmla="*/ 8807 h 370870"/>
                <a:gd name="csX2" fmla="*/ 477861 w 477544"/>
                <a:gd name="csY2" fmla="*/ 14788 h 370870"/>
                <a:gd name="csX3" fmla="*/ 477897 w 477544"/>
                <a:gd name="csY3" fmla="*/ 18562 h 370870"/>
                <a:gd name="csX4" fmla="*/ 477883 w 477544"/>
                <a:gd name="csY4" fmla="*/ 22724 h 370870"/>
                <a:gd name="csX5" fmla="*/ 477909 w 477544"/>
                <a:gd name="csY5" fmla="*/ 27133 h 370870"/>
                <a:gd name="csX6" fmla="*/ 477933 w 477544"/>
                <a:gd name="csY6" fmla="*/ 39272 h 370870"/>
                <a:gd name="csX7" fmla="*/ 477975 w 477544"/>
                <a:gd name="csY7" fmla="*/ 52356 h 370870"/>
                <a:gd name="csX8" fmla="*/ 478030 w 477544"/>
                <a:gd name="csY8" fmla="*/ 80974 h 370870"/>
                <a:gd name="csX9" fmla="*/ 478056 w 477544"/>
                <a:gd name="csY9" fmla="*/ 98839 h 370870"/>
                <a:gd name="csX10" fmla="*/ 478117 w 477544"/>
                <a:gd name="csY10" fmla="*/ 148286 h 370870"/>
                <a:gd name="csX11" fmla="*/ 478117 w 477544"/>
                <a:gd name="csY11" fmla="*/ 151483 h 370870"/>
                <a:gd name="csX12" fmla="*/ 478118 w 477544"/>
                <a:gd name="csY12" fmla="*/ 157901 h 370870"/>
                <a:gd name="csX13" fmla="*/ 478119 w 477544"/>
                <a:gd name="csY13" fmla="*/ 161118 h 370870"/>
                <a:gd name="csX14" fmla="*/ 478119 w 477544"/>
                <a:gd name="csY14" fmla="*/ 164340 h 370870"/>
                <a:gd name="csX15" fmla="*/ 478225 w 477544"/>
                <a:gd name="csY15" fmla="*/ 216032 h 370870"/>
                <a:gd name="csX16" fmla="*/ 478316 w 477544"/>
                <a:gd name="csY16" fmla="*/ 269085 h 370870"/>
                <a:gd name="csX17" fmla="*/ 478376 w 477544"/>
                <a:gd name="csY17" fmla="*/ 298880 h 370870"/>
                <a:gd name="csX18" fmla="*/ 478400 w 477544"/>
                <a:gd name="csY18" fmla="*/ 324249 h 370870"/>
                <a:gd name="csX19" fmla="*/ 478426 w 477544"/>
                <a:gd name="csY19" fmla="*/ 337194 h 370870"/>
                <a:gd name="csX20" fmla="*/ 478411 w 477544"/>
                <a:gd name="csY20" fmla="*/ 351224 h 370870"/>
                <a:gd name="csX21" fmla="*/ 478475 w 477544"/>
                <a:gd name="csY21" fmla="*/ 355362 h 370870"/>
                <a:gd name="csX22" fmla="*/ 475613 w 477544"/>
                <a:gd name="csY22" fmla="*/ 367975 h 370870"/>
                <a:gd name="csX23" fmla="*/ 459386 w 477544"/>
                <a:gd name="csY23" fmla="*/ 373862 h 370870"/>
                <a:gd name="csX24" fmla="*/ 456993 w 477544"/>
                <a:gd name="csY24" fmla="*/ 373866 h 370870"/>
                <a:gd name="csX25" fmla="*/ 448978 w 477544"/>
                <a:gd name="csY25" fmla="*/ 373859 h 370870"/>
                <a:gd name="csX26" fmla="*/ 443206 w 477544"/>
                <a:gd name="csY26" fmla="*/ 373862 h 370870"/>
                <a:gd name="csX27" fmla="*/ 427281 w 477544"/>
                <a:gd name="csY27" fmla="*/ 373854 h 370870"/>
                <a:gd name="csX28" fmla="*/ 410132 w 477544"/>
                <a:gd name="csY28" fmla="*/ 373851 h 370870"/>
                <a:gd name="csX29" fmla="*/ 380399 w 477544"/>
                <a:gd name="csY29" fmla="*/ 373842 h 370870"/>
                <a:gd name="csX30" fmla="*/ 337410 w 477544"/>
                <a:gd name="csY30" fmla="*/ 373828 h 370870"/>
                <a:gd name="csX31" fmla="*/ 267670 w 477544"/>
                <a:gd name="csY31" fmla="*/ 373807 h 370870"/>
                <a:gd name="csX32" fmla="*/ 199908 w 477544"/>
                <a:gd name="csY32" fmla="*/ 373783 h 370870"/>
                <a:gd name="csX33" fmla="*/ 195692 w 477544"/>
                <a:gd name="csY33" fmla="*/ 373782 h 370870"/>
                <a:gd name="csX34" fmla="*/ 174752 w 477544"/>
                <a:gd name="csY34" fmla="*/ 373778 h 370870"/>
                <a:gd name="csX35" fmla="*/ 931 w 477544"/>
                <a:gd name="csY35" fmla="*/ 373719 h 370870"/>
                <a:gd name="csX36" fmla="*/ 931 w 477544"/>
                <a:gd name="csY36" fmla="*/ 371395 h 370870"/>
                <a:gd name="csX37" fmla="*/ 3238 w 477544"/>
                <a:gd name="csY37" fmla="*/ 371362 h 370870"/>
                <a:gd name="csX38" fmla="*/ 58815 w 477544"/>
                <a:gd name="csY38" fmla="*/ 370546 h 370870"/>
                <a:gd name="csX39" fmla="*/ 85692 w 477544"/>
                <a:gd name="csY39" fmla="*/ 370151 h 370870"/>
                <a:gd name="csX40" fmla="*/ 109119 w 477544"/>
                <a:gd name="csY40" fmla="*/ 369805 h 370870"/>
                <a:gd name="csX41" fmla="*/ 121522 w 477544"/>
                <a:gd name="csY41" fmla="*/ 369624 h 370870"/>
                <a:gd name="csX42" fmla="*/ 135370 w 477544"/>
                <a:gd name="csY42" fmla="*/ 369416 h 370870"/>
                <a:gd name="csX43" fmla="*/ 139522 w 477544"/>
                <a:gd name="csY43" fmla="*/ 369363 h 370870"/>
                <a:gd name="csX44" fmla="*/ 143339 w 477544"/>
                <a:gd name="csY44" fmla="*/ 369298 h 370870"/>
                <a:gd name="csX45" fmla="*/ 146647 w 477544"/>
                <a:gd name="csY45" fmla="*/ 369250 h 370870"/>
                <a:gd name="csX46" fmla="*/ 155496 w 477544"/>
                <a:gd name="csY46" fmla="*/ 367908 h 370870"/>
                <a:gd name="csX47" fmla="*/ 155493 w 477544"/>
                <a:gd name="csY47" fmla="*/ 363582 h 370870"/>
                <a:gd name="csX48" fmla="*/ 155436 w 477544"/>
                <a:gd name="csY48" fmla="*/ 261846 h 370870"/>
                <a:gd name="csX49" fmla="*/ 155432 w 477544"/>
                <a:gd name="csY49" fmla="*/ 249318 h 370870"/>
                <a:gd name="csX50" fmla="*/ 155431 w 477544"/>
                <a:gd name="csY50" fmla="*/ 246799 h 370870"/>
                <a:gd name="csX51" fmla="*/ 155406 w 477544"/>
                <a:gd name="csY51" fmla="*/ 206442 h 370870"/>
                <a:gd name="csX52" fmla="*/ 155386 w 477544"/>
                <a:gd name="csY52" fmla="*/ 165016 h 370870"/>
                <a:gd name="csX53" fmla="*/ 155373 w 477544"/>
                <a:gd name="csY53" fmla="*/ 141754 h 370870"/>
                <a:gd name="csX54" fmla="*/ 155364 w 477544"/>
                <a:gd name="csY54" fmla="*/ 119854 h 370870"/>
                <a:gd name="csX55" fmla="*/ 155357 w 477544"/>
                <a:gd name="csY55" fmla="*/ 111822 h 370870"/>
                <a:gd name="csX56" fmla="*/ 155356 w 477544"/>
                <a:gd name="csY56" fmla="*/ 100841 h 370870"/>
                <a:gd name="csX57" fmla="*/ 155346 w 477544"/>
                <a:gd name="csY57" fmla="*/ 97645 h 370870"/>
                <a:gd name="csX58" fmla="*/ 156522 w 477544"/>
                <a:gd name="csY58" fmla="*/ 80634 h 370870"/>
                <a:gd name="csX59" fmla="*/ 155496 w 477544"/>
                <a:gd name="csY59" fmla="*/ 76211 h 370870"/>
                <a:gd name="csX60" fmla="*/ 155345 w 477544"/>
                <a:gd name="csY60" fmla="*/ 70010 h 370870"/>
                <a:gd name="csX61" fmla="*/ 155334 w 477544"/>
                <a:gd name="csY61" fmla="*/ 66085 h 370870"/>
                <a:gd name="csX62" fmla="*/ 155341 w 477544"/>
                <a:gd name="csY62" fmla="*/ 61829 h 370870"/>
                <a:gd name="csX63" fmla="*/ 155338 w 477544"/>
                <a:gd name="csY63" fmla="*/ 57479 h 370870"/>
                <a:gd name="csX64" fmla="*/ 155348 w 477544"/>
                <a:gd name="csY64" fmla="*/ 46018 h 370870"/>
                <a:gd name="csX65" fmla="*/ 155344 w 477544"/>
                <a:gd name="csY65" fmla="*/ 38984 h 370870"/>
                <a:gd name="csX66" fmla="*/ 155341 w 477544"/>
                <a:gd name="csY66" fmla="*/ 25512 h 370870"/>
                <a:gd name="csX67" fmla="*/ 155334 w 477544"/>
                <a:gd name="csY67" fmla="*/ 21257 h 370870"/>
                <a:gd name="csX68" fmla="*/ 155345 w 477544"/>
                <a:gd name="csY68" fmla="*/ 17332 h 370870"/>
                <a:gd name="csX69" fmla="*/ 155348 w 477544"/>
                <a:gd name="csY69" fmla="*/ 13866 h 370870"/>
                <a:gd name="csX70" fmla="*/ 156658 w 477544"/>
                <a:gd name="csY70" fmla="*/ 8807 h 370870"/>
                <a:gd name="csX71" fmla="*/ 158982 w 477544"/>
                <a:gd name="csY71" fmla="*/ 8807 h 370870"/>
                <a:gd name="csX72" fmla="*/ 160306 w 477544"/>
                <a:gd name="csY72" fmla="*/ 19599 h 370870"/>
                <a:gd name="csX73" fmla="*/ 160325 w 477544"/>
                <a:gd name="csY73" fmla="*/ 23393 h 370870"/>
                <a:gd name="csX74" fmla="*/ 160328 w 477544"/>
                <a:gd name="csY74" fmla="*/ 27559 h 370870"/>
                <a:gd name="csX75" fmla="*/ 160346 w 477544"/>
                <a:gd name="csY75" fmla="*/ 31986 h 370870"/>
                <a:gd name="csX76" fmla="*/ 160377 w 477544"/>
                <a:gd name="csY76" fmla="*/ 44158 h 370870"/>
                <a:gd name="csX77" fmla="*/ 160418 w 477544"/>
                <a:gd name="csY77" fmla="*/ 57281 h 370870"/>
                <a:gd name="csX78" fmla="*/ 160482 w 477544"/>
                <a:gd name="csY78" fmla="*/ 80020 h 370870"/>
                <a:gd name="csX79" fmla="*/ 160576 w 477544"/>
                <a:gd name="csY79" fmla="*/ 112898 h 370870"/>
                <a:gd name="csX80" fmla="*/ 160729 w 477544"/>
                <a:gd name="csY80" fmla="*/ 166238 h 370870"/>
                <a:gd name="csX81" fmla="*/ 160874 w 477544"/>
                <a:gd name="csY81" fmla="*/ 218056 h 370870"/>
                <a:gd name="csX82" fmla="*/ 160883 w 477544"/>
                <a:gd name="csY82" fmla="*/ 221282 h 370870"/>
                <a:gd name="csX83" fmla="*/ 160931 w 477544"/>
                <a:gd name="csY83" fmla="*/ 237302 h 370870"/>
                <a:gd name="csX84" fmla="*/ 161306 w 477544"/>
                <a:gd name="csY84" fmla="*/ 370233 h 370870"/>
                <a:gd name="csX85" fmla="*/ 275038 w 477544"/>
                <a:gd name="csY85" fmla="*/ 369848 h 370870"/>
                <a:gd name="csX86" fmla="*/ 288465 w 477544"/>
                <a:gd name="csY86" fmla="*/ 369800 h 370870"/>
                <a:gd name="csX87" fmla="*/ 291166 w 477544"/>
                <a:gd name="csY87" fmla="*/ 369790 h 370870"/>
                <a:gd name="csX88" fmla="*/ 334447 w 477544"/>
                <a:gd name="csY88" fmla="*/ 369646 h 370870"/>
                <a:gd name="csX89" fmla="*/ 378859 w 477544"/>
                <a:gd name="csY89" fmla="*/ 369492 h 370870"/>
                <a:gd name="csX90" fmla="*/ 406263 w 477544"/>
                <a:gd name="csY90" fmla="*/ 369401 h 370870"/>
                <a:gd name="csX91" fmla="*/ 427278 w 477544"/>
                <a:gd name="csY91" fmla="*/ 369326 h 370870"/>
                <a:gd name="csX92" fmla="*/ 435897 w 477544"/>
                <a:gd name="csY92" fmla="*/ 369299 h 370870"/>
                <a:gd name="csX93" fmla="*/ 447660 w 477544"/>
                <a:gd name="csY93" fmla="*/ 369254 h 370870"/>
                <a:gd name="csX94" fmla="*/ 451110 w 477544"/>
                <a:gd name="csY94" fmla="*/ 369251 h 370870"/>
                <a:gd name="csX95" fmla="*/ 468112 w 477544"/>
                <a:gd name="csY95" fmla="*/ 367908 h 370870"/>
                <a:gd name="csX96" fmla="*/ 469274 w 477544"/>
                <a:gd name="csY96" fmla="*/ 364422 h 370870"/>
                <a:gd name="csX97" fmla="*/ 471598 w 477544"/>
                <a:gd name="csY97" fmla="*/ 363260 h 370870"/>
                <a:gd name="csX98" fmla="*/ 472760 w 477544"/>
                <a:gd name="csY98" fmla="*/ 9969 h 370870"/>
                <a:gd name="csX99" fmla="*/ 469274 w 477544"/>
                <a:gd name="csY99" fmla="*/ 8807 h 370870"/>
                <a:gd name="csX100" fmla="*/ 469274 w 477544"/>
                <a:gd name="csY100" fmla="*/ 2996 h 3708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Lst>
              <a:rect l="l" t="t" r="r" b="b"/>
              <a:pathLst>
                <a:path w="477544" h="370870">
                  <a:moveTo>
                    <a:pt x="469274" y="2996"/>
                  </a:moveTo>
                  <a:cubicBezTo>
                    <a:pt x="472636" y="4503"/>
                    <a:pt x="475104" y="5904"/>
                    <a:pt x="477409" y="8807"/>
                  </a:cubicBezTo>
                  <a:cubicBezTo>
                    <a:pt x="477851" y="11519"/>
                    <a:pt x="477851" y="11519"/>
                    <a:pt x="477861" y="14788"/>
                  </a:cubicBezTo>
                  <a:cubicBezTo>
                    <a:pt x="477873" y="16034"/>
                    <a:pt x="477885" y="17279"/>
                    <a:pt x="477897" y="18562"/>
                  </a:cubicBezTo>
                  <a:cubicBezTo>
                    <a:pt x="477892" y="19935"/>
                    <a:pt x="477888" y="21309"/>
                    <a:pt x="477883" y="22724"/>
                  </a:cubicBezTo>
                  <a:cubicBezTo>
                    <a:pt x="477896" y="24906"/>
                    <a:pt x="477896" y="24906"/>
                    <a:pt x="477909" y="27133"/>
                  </a:cubicBezTo>
                  <a:cubicBezTo>
                    <a:pt x="477933" y="31179"/>
                    <a:pt x="477935" y="35226"/>
                    <a:pt x="477933" y="39272"/>
                  </a:cubicBezTo>
                  <a:cubicBezTo>
                    <a:pt x="477934" y="43633"/>
                    <a:pt x="477956" y="47994"/>
                    <a:pt x="477975" y="52356"/>
                  </a:cubicBezTo>
                  <a:cubicBezTo>
                    <a:pt x="478012" y="61895"/>
                    <a:pt x="478024" y="71435"/>
                    <a:pt x="478030" y="80974"/>
                  </a:cubicBezTo>
                  <a:cubicBezTo>
                    <a:pt x="478035" y="86929"/>
                    <a:pt x="478045" y="92884"/>
                    <a:pt x="478056" y="98839"/>
                  </a:cubicBezTo>
                  <a:cubicBezTo>
                    <a:pt x="478088" y="115321"/>
                    <a:pt x="478114" y="131803"/>
                    <a:pt x="478117" y="148286"/>
                  </a:cubicBezTo>
                  <a:cubicBezTo>
                    <a:pt x="478117" y="149341"/>
                    <a:pt x="478117" y="150396"/>
                    <a:pt x="478117" y="151483"/>
                  </a:cubicBezTo>
                  <a:cubicBezTo>
                    <a:pt x="478118" y="153622"/>
                    <a:pt x="478118" y="155761"/>
                    <a:pt x="478118" y="157901"/>
                  </a:cubicBezTo>
                  <a:cubicBezTo>
                    <a:pt x="478118" y="158962"/>
                    <a:pt x="478119" y="160024"/>
                    <a:pt x="478119" y="161118"/>
                  </a:cubicBezTo>
                  <a:cubicBezTo>
                    <a:pt x="478119" y="162182"/>
                    <a:pt x="478119" y="163245"/>
                    <a:pt x="478119" y="164340"/>
                  </a:cubicBezTo>
                  <a:cubicBezTo>
                    <a:pt x="478123" y="181571"/>
                    <a:pt x="478165" y="198802"/>
                    <a:pt x="478225" y="216032"/>
                  </a:cubicBezTo>
                  <a:cubicBezTo>
                    <a:pt x="478286" y="233717"/>
                    <a:pt x="478317" y="251401"/>
                    <a:pt x="478316" y="269085"/>
                  </a:cubicBezTo>
                  <a:cubicBezTo>
                    <a:pt x="478316" y="279017"/>
                    <a:pt x="478329" y="288948"/>
                    <a:pt x="478376" y="298880"/>
                  </a:cubicBezTo>
                  <a:cubicBezTo>
                    <a:pt x="478415" y="307336"/>
                    <a:pt x="478426" y="315792"/>
                    <a:pt x="478400" y="324249"/>
                  </a:cubicBezTo>
                  <a:cubicBezTo>
                    <a:pt x="478388" y="328564"/>
                    <a:pt x="478389" y="332879"/>
                    <a:pt x="478426" y="337194"/>
                  </a:cubicBezTo>
                  <a:cubicBezTo>
                    <a:pt x="478465" y="341872"/>
                    <a:pt x="478441" y="346547"/>
                    <a:pt x="478411" y="351224"/>
                  </a:cubicBezTo>
                  <a:cubicBezTo>
                    <a:pt x="478432" y="352590"/>
                    <a:pt x="478453" y="353955"/>
                    <a:pt x="478475" y="355362"/>
                  </a:cubicBezTo>
                  <a:cubicBezTo>
                    <a:pt x="478344" y="364340"/>
                    <a:pt x="478344" y="364340"/>
                    <a:pt x="475613" y="367975"/>
                  </a:cubicBezTo>
                  <a:cubicBezTo>
                    <a:pt x="470224" y="372703"/>
                    <a:pt x="466554" y="373864"/>
                    <a:pt x="459386" y="373862"/>
                  </a:cubicBezTo>
                  <a:cubicBezTo>
                    <a:pt x="458596" y="373863"/>
                    <a:pt x="457807" y="373865"/>
                    <a:pt x="456993" y="373866"/>
                  </a:cubicBezTo>
                  <a:cubicBezTo>
                    <a:pt x="454322" y="373869"/>
                    <a:pt x="451650" y="373864"/>
                    <a:pt x="448978" y="373859"/>
                  </a:cubicBezTo>
                  <a:cubicBezTo>
                    <a:pt x="447054" y="373859"/>
                    <a:pt x="445130" y="373860"/>
                    <a:pt x="443206" y="373862"/>
                  </a:cubicBezTo>
                  <a:cubicBezTo>
                    <a:pt x="437897" y="373864"/>
                    <a:pt x="432589" y="373860"/>
                    <a:pt x="427281" y="373854"/>
                  </a:cubicBezTo>
                  <a:cubicBezTo>
                    <a:pt x="421565" y="373849"/>
                    <a:pt x="415848" y="373851"/>
                    <a:pt x="410132" y="373851"/>
                  </a:cubicBezTo>
                  <a:cubicBezTo>
                    <a:pt x="400221" y="373852"/>
                    <a:pt x="390310" y="373848"/>
                    <a:pt x="380399" y="373842"/>
                  </a:cubicBezTo>
                  <a:cubicBezTo>
                    <a:pt x="366069" y="373832"/>
                    <a:pt x="351740" y="373829"/>
                    <a:pt x="337410" y="373828"/>
                  </a:cubicBezTo>
                  <a:cubicBezTo>
                    <a:pt x="314163" y="373825"/>
                    <a:pt x="290916" y="373818"/>
                    <a:pt x="267670" y="373807"/>
                  </a:cubicBezTo>
                  <a:cubicBezTo>
                    <a:pt x="245082" y="373796"/>
                    <a:pt x="222495" y="373788"/>
                    <a:pt x="199908" y="373783"/>
                  </a:cubicBezTo>
                  <a:cubicBezTo>
                    <a:pt x="197821" y="373782"/>
                    <a:pt x="197821" y="373782"/>
                    <a:pt x="195692" y="373782"/>
                  </a:cubicBezTo>
                  <a:cubicBezTo>
                    <a:pt x="188712" y="373780"/>
                    <a:pt x="181732" y="373779"/>
                    <a:pt x="174752" y="373778"/>
                  </a:cubicBezTo>
                  <a:cubicBezTo>
                    <a:pt x="116812" y="373765"/>
                    <a:pt x="58871" y="373745"/>
                    <a:pt x="931" y="373719"/>
                  </a:cubicBezTo>
                  <a:cubicBezTo>
                    <a:pt x="931" y="372952"/>
                    <a:pt x="931" y="372185"/>
                    <a:pt x="931" y="371395"/>
                  </a:cubicBezTo>
                  <a:cubicBezTo>
                    <a:pt x="1692" y="371384"/>
                    <a:pt x="2454" y="371373"/>
                    <a:pt x="3238" y="371362"/>
                  </a:cubicBezTo>
                  <a:cubicBezTo>
                    <a:pt x="21764" y="371096"/>
                    <a:pt x="40290" y="370824"/>
                    <a:pt x="58815" y="370546"/>
                  </a:cubicBezTo>
                  <a:cubicBezTo>
                    <a:pt x="67774" y="370411"/>
                    <a:pt x="76733" y="370279"/>
                    <a:pt x="85692" y="370151"/>
                  </a:cubicBezTo>
                  <a:cubicBezTo>
                    <a:pt x="93501" y="370040"/>
                    <a:pt x="101310" y="369925"/>
                    <a:pt x="109119" y="369805"/>
                  </a:cubicBezTo>
                  <a:cubicBezTo>
                    <a:pt x="113253" y="369742"/>
                    <a:pt x="117388" y="369681"/>
                    <a:pt x="121522" y="369624"/>
                  </a:cubicBezTo>
                  <a:cubicBezTo>
                    <a:pt x="126138" y="369560"/>
                    <a:pt x="130754" y="369488"/>
                    <a:pt x="135370" y="369416"/>
                  </a:cubicBezTo>
                  <a:cubicBezTo>
                    <a:pt x="137425" y="369389"/>
                    <a:pt x="137425" y="369389"/>
                    <a:pt x="139522" y="369363"/>
                  </a:cubicBezTo>
                  <a:cubicBezTo>
                    <a:pt x="141411" y="369331"/>
                    <a:pt x="141411" y="369331"/>
                    <a:pt x="143339" y="369298"/>
                  </a:cubicBezTo>
                  <a:cubicBezTo>
                    <a:pt x="144431" y="369282"/>
                    <a:pt x="145522" y="369266"/>
                    <a:pt x="146647" y="369250"/>
                  </a:cubicBezTo>
                  <a:cubicBezTo>
                    <a:pt x="149693" y="369070"/>
                    <a:pt x="152523" y="368580"/>
                    <a:pt x="155496" y="367908"/>
                  </a:cubicBezTo>
                  <a:cubicBezTo>
                    <a:pt x="155494" y="365767"/>
                    <a:pt x="155494" y="365767"/>
                    <a:pt x="155493" y="363582"/>
                  </a:cubicBezTo>
                  <a:cubicBezTo>
                    <a:pt x="155467" y="329670"/>
                    <a:pt x="155448" y="295758"/>
                    <a:pt x="155436" y="261846"/>
                  </a:cubicBezTo>
                  <a:cubicBezTo>
                    <a:pt x="155435" y="257670"/>
                    <a:pt x="155433" y="253494"/>
                    <a:pt x="155432" y="249318"/>
                  </a:cubicBezTo>
                  <a:cubicBezTo>
                    <a:pt x="155431" y="248071"/>
                    <a:pt x="155431" y="248071"/>
                    <a:pt x="155431" y="246799"/>
                  </a:cubicBezTo>
                  <a:cubicBezTo>
                    <a:pt x="155426" y="233346"/>
                    <a:pt x="155417" y="219894"/>
                    <a:pt x="155406" y="206442"/>
                  </a:cubicBezTo>
                  <a:cubicBezTo>
                    <a:pt x="155395" y="192633"/>
                    <a:pt x="155389" y="178824"/>
                    <a:pt x="155386" y="165016"/>
                  </a:cubicBezTo>
                  <a:cubicBezTo>
                    <a:pt x="155385" y="157262"/>
                    <a:pt x="155381" y="149508"/>
                    <a:pt x="155373" y="141754"/>
                  </a:cubicBezTo>
                  <a:cubicBezTo>
                    <a:pt x="155365" y="134454"/>
                    <a:pt x="155363" y="127154"/>
                    <a:pt x="155364" y="119854"/>
                  </a:cubicBezTo>
                  <a:cubicBezTo>
                    <a:pt x="155364" y="117177"/>
                    <a:pt x="155362" y="114500"/>
                    <a:pt x="155357" y="111822"/>
                  </a:cubicBezTo>
                  <a:cubicBezTo>
                    <a:pt x="155351" y="108162"/>
                    <a:pt x="155353" y="104501"/>
                    <a:pt x="155356" y="100841"/>
                  </a:cubicBezTo>
                  <a:cubicBezTo>
                    <a:pt x="155351" y="99259"/>
                    <a:pt x="155351" y="99259"/>
                    <a:pt x="155346" y="97645"/>
                  </a:cubicBezTo>
                  <a:cubicBezTo>
                    <a:pt x="155359" y="91890"/>
                    <a:pt x="155704" y="86333"/>
                    <a:pt x="156522" y="80634"/>
                  </a:cubicBezTo>
                  <a:cubicBezTo>
                    <a:pt x="156843" y="78416"/>
                    <a:pt x="156843" y="78416"/>
                    <a:pt x="155496" y="76211"/>
                  </a:cubicBezTo>
                  <a:cubicBezTo>
                    <a:pt x="155384" y="74146"/>
                    <a:pt x="155347" y="72077"/>
                    <a:pt x="155345" y="70010"/>
                  </a:cubicBezTo>
                  <a:cubicBezTo>
                    <a:pt x="155342" y="68715"/>
                    <a:pt x="155338" y="67419"/>
                    <a:pt x="155334" y="66085"/>
                  </a:cubicBezTo>
                  <a:cubicBezTo>
                    <a:pt x="155338" y="63978"/>
                    <a:pt x="155338" y="63978"/>
                    <a:pt x="155341" y="61829"/>
                  </a:cubicBezTo>
                  <a:cubicBezTo>
                    <a:pt x="155340" y="60394"/>
                    <a:pt x="155339" y="58958"/>
                    <a:pt x="155338" y="57479"/>
                  </a:cubicBezTo>
                  <a:cubicBezTo>
                    <a:pt x="155337" y="53659"/>
                    <a:pt x="155342" y="49838"/>
                    <a:pt x="155348" y="46018"/>
                  </a:cubicBezTo>
                  <a:cubicBezTo>
                    <a:pt x="155351" y="43673"/>
                    <a:pt x="155348" y="41329"/>
                    <a:pt x="155344" y="38984"/>
                  </a:cubicBezTo>
                  <a:cubicBezTo>
                    <a:pt x="155337" y="34493"/>
                    <a:pt x="155338" y="30003"/>
                    <a:pt x="155341" y="25512"/>
                  </a:cubicBezTo>
                  <a:cubicBezTo>
                    <a:pt x="155339" y="24108"/>
                    <a:pt x="155337" y="22704"/>
                    <a:pt x="155334" y="21257"/>
                  </a:cubicBezTo>
                  <a:cubicBezTo>
                    <a:pt x="155340" y="19314"/>
                    <a:pt x="155340" y="19314"/>
                    <a:pt x="155345" y="17332"/>
                  </a:cubicBezTo>
                  <a:cubicBezTo>
                    <a:pt x="155346" y="16188"/>
                    <a:pt x="155347" y="15044"/>
                    <a:pt x="155348" y="13866"/>
                  </a:cubicBezTo>
                  <a:cubicBezTo>
                    <a:pt x="155496" y="11131"/>
                    <a:pt x="155496" y="11131"/>
                    <a:pt x="156658" y="8807"/>
                  </a:cubicBezTo>
                  <a:cubicBezTo>
                    <a:pt x="157425" y="8807"/>
                    <a:pt x="158192" y="8807"/>
                    <a:pt x="158982" y="8807"/>
                  </a:cubicBezTo>
                  <a:cubicBezTo>
                    <a:pt x="160063" y="12479"/>
                    <a:pt x="160295" y="15777"/>
                    <a:pt x="160306" y="19599"/>
                  </a:cubicBezTo>
                  <a:cubicBezTo>
                    <a:pt x="160312" y="20851"/>
                    <a:pt x="160318" y="22103"/>
                    <a:pt x="160325" y="23393"/>
                  </a:cubicBezTo>
                  <a:cubicBezTo>
                    <a:pt x="160326" y="24768"/>
                    <a:pt x="160327" y="26143"/>
                    <a:pt x="160328" y="27559"/>
                  </a:cubicBezTo>
                  <a:cubicBezTo>
                    <a:pt x="160334" y="29020"/>
                    <a:pt x="160340" y="30481"/>
                    <a:pt x="160346" y="31986"/>
                  </a:cubicBezTo>
                  <a:cubicBezTo>
                    <a:pt x="160361" y="36043"/>
                    <a:pt x="160370" y="40100"/>
                    <a:pt x="160377" y="44158"/>
                  </a:cubicBezTo>
                  <a:cubicBezTo>
                    <a:pt x="160387" y="48532"/>
                    <a:pt x="160403" y="52907"/>
                    <a:pt x="160418" y="57281"/>
                  </a:cubicBezTo>
                  <a:cubicBezTo>
                    <a:pt x="160443" y="64861"/>
                    <a:pt x="160464" y="72441"/>
                    <a:pt x="160482" y="80020"/>
                  </a:cubicBezTo>
                  <a:cubicBezTo>
                    <a:pt x="160509" y="90980"/>
                    <a:pt x="160542" y="101939"/>
                    <a:pt x="160576" y="112898"/>
                  </a:cubicBezTo>
                  <a:cubicBezTo>
                    <a:pt x="160631" y="130678"/>
                    <a:pt x="160681" y="148458"/>
                    <a:pt x="160729" y="166238"/>
                  </a:cubicBezTo>
                  <a:cubicBezTo>
                    <a:pt x="160774" y="183511"/>
                    <a:pt x="160822" y="200783"/>
                    <a:pt x="160874" y="218056"/>
                  </a:cubicBezTo>
                  <a:cubicBezTo>
                    <a:pt x="160877" y="219121"/>
                    <a:pt x="160880" y="220185"/>
                    <a:pt x="160883" y="221282"/>
                  </a:cubicBezTo>
                  <a:cubicBezTo>
                    <a:pt x="160899" y="226622"/>
                    <a:pt x="160915" y="231962"/>
                    <a:pt x="160931" y="237302"/>
                  </a:cubicBezTo>
                  <a:cubicBezTo>
                    <a:pt x="161064" y="281612"/>
                    <a:pt x="161188" y="325922"/>
                    <a:pt x="161306" y="370233"/>
                  </a:cubicBezTo>
                  <a:cubicBezTo>
                    <a:pt x="199217" y="370111"/>
                    <a:pt x="237127" y="369983"/>
                    <a:pt x="275038" y="369848"/>
                  </a:cubicBezTo>
                  <a:cubicBezTo>
                    <a:pt x="279513" y="369832"/>
                    <a:pt x="283989" y="369816"/>
                    <a:pt x="288465" y="369800"/>
                  </a:cubicBezTo>
                  <a:cubicBezTo>
                    <a:pt x="289802" y="369795"/>
                    <a:pt x="289802" y="369795"/>
                    <a:pt x="291166" y="369790"/>
                  </a:cubicBezTo>
                  <a:cubicBezTo>
                    <a:pt x="305593" y="369739"/>
                    <a:pt x="320020" y="369692"/>
                    <a:pt x="334447" y="369646"/>
                  </a:cubicBezTo>
                  <a:cubicBezTo>
                    <a:pt x="349251" y="369599"/>
                    <a:pt x="364055" y="369548"/>
                    <a:pt x="378859" y="369492"/>
                  </a:cubicBezTo>
                  <a:cubicBezTo>
                    <a:pt x="387994" y="369458"/>
                    <a:pt x="397128" y="369428"/>
                    <a:pt x="406263" y="369401"/>
                  </a:cubicBezTo>
                  <a:cubicBezTo>
                    <a:pt x="413268" y="369381"/>
                    <a:pt x="420273" y="369354"/>
                    <a:pt x="427278" y="369326"/>
                  </a:cubicBezTo>
                  <a:cubicBezTo>
                    <a:pt x="430151" y="369315"/>
                    <a:pt x="433024" y="369306"/>
                    <a:pt x="435897" y="369299"/>
                  </a:cubicBezTo>
                  <a:cubicBezTo>
                    <a:pt x="439818" y="369289"/>
                    <a:pt x="443739" y="369273"/>
                    <a:pt x="447660" y="369254"/>
                  </a:cubicBezTo>
                  <a:cubicBezTo>
                    <a:pt x="449367" y="369253"/>
                    <a:pt x="449367" y="369253"/>
                    <a:pt x="451110" y="369251"/>
                  </a:cubicBezTo>
                  <a:cubicBezTo>
                    <a:pt x="456900" y="369216"/>
                    <a:pt x="462404" y="368894"/>
                    <a:pt x="468112" y="367908"/>
                  </a:cubicBezTo>
                  <a:cubicBezTo>
                    <a:pt x="468495" y="366758"/>
                    <a:pt x="468879" y="365607"/>
                    <a:pt x="469274" y="364422"/>
                  </a:cubicBezTo>
                  <a:cubicBezTo>
                    <a:pt x="470041" y="364038"/>
                    <a:pt x="470808" y="363655"/>
                    <a:pt x="471598" y="363260"/>
                  </a:cubicBezTo>
                  <a:cubicBezTo>
                    <a:pt x="471982" y="246674"/>
                    <a:pt x="472365" y="130088"/>
                    <a:pt x="472760" y="9969"/>
                  </a:cubicBezTo>
                  <a:cubicBezTo>
                    <a:pt x="471610" y="9585"/>
                    <a:pt x="470459" y="9202"/>
                    <a:pt x="469274" y="8807"/>
                  </a:cubicBezTo>
                  <a:cubicBezTo>
                    <a:pt x="469274" y="6889"/>
                    <a:pt x="469274" y="4972"/>
                    <a:pt x="469274" y="2996"/>
                  </a:cubicBezTo>
                  <a:close/>
                </a:path>
              </a:pathLst>
            </a:custGeom>
            <a:solidFill>
              <a:srgbClr val="020304"/>
            </a:solidFill>
            <a:ln w="1162" cap="flat">
              <a:noFill/>
              <a:prstDash val="solid"/>
              <a:miter/>
            </a:ln>
          </p:spPr>
          <p:txBody>
            <a:bodyPr/>
            <a:lstStyle/>
            <a:p>
              <a:endParaRPr lang="en-GB"/>
            </a:p>
          </p:txBody>
        </p:sp>
        <p:sp>
          <p:nvSpPr>
            <p:cNvPr id="213" name="Freeform 212">
              <a:extLst>
                <a:ext uri="{FF2B5EF4-FFF2-40B4-BE49-F238E27FC236}">
                  <a16:creationId xmlns:a16="http://schemas.microsoft.com/office/drawing/2014/main" id="{8C578A16-D42A-FCDA-0087-32C49B31D769}"/>
                </a:ext>
              </a:extLst>
            </p:cNvPr>
            <p:cNvSpPr/>
            <p:nvPr/>
          </p:nvSpPr>
          <p:spPr>
            <a:xfrm>
              <a:off x="596589" y="3469814"/>
              <a:ext cx="503004" cy="388804"/>
            </a:xfrm>
            <a:custGeom>
              <a:avLst/>
              <a:gdLst>
                <a:gd name="csX0" fmla="*/ 36045 w 503004"/>
                <a:gd name="csY0" fmla="*/ 3081 h 388804"/>
                <a:gd name="csX1" fmla="*/ 41683 w 503004"/>
                <a:gd name="csY1" fmla="*/ 3048 h 388804"/>
                <a:gd name="csX2" fmla="*/ 57092 w 503004"/>
                <a:gd name="csY2" fmla="*/ 3120 h 388804"/>
                <a:gd name="csX3" fmla="*/ 73742 w 503004"/>
                <a:gd name="csY3" fmla="*/ 3138 h 388804"/>
                <a:gd name="csX4" fmla="*/ 106329 w 503004"/>
                <a:gd name="csY4" fmla="*/ 3246 h 388804"/>
                <a:gd name="csX5" fmla="*/ 144305 w 503004"/>
                <a:gd name="csY5" fmla="*/ 3349 h 388804"/>
                <a:gd name="csX6" fmla="*/ 212085 w 503004"/>
                <a:gd name="csY6" fmla="*/ 3546 h 388804"/>
                <a:gd name="csX7" fmla="*/ 277801 w 503004"/>
                <a:gd name="csY7" fmla="*/ 3760 h 388804"/>
                <a:gd name="csX8" fmla="*/ 281888 w 503004"/>
                <a:gd name="csY8" fmla="*/ 3768 h 388804"/>
                <a:gd name="csX9" fmla="*/ 298156 w 503004"/>
                <a:gd name="csY9" fmla="*/ 3796 h 388804"/>
                <a:gd name="csX10" fmla="*/ 422927 w 503004"/>
                <a:gd name="csY10" fmla="*/ 4142 h 388804"/>
                <a:gd name="csX11" fmla="*/ 435996 w 503004"/>
                <a:gd name="csY11" fmla="*/ 4191 h 388804"/>
                <a:gd name="csX12" fmla="*/ 451072 w 503004"/>
                <a:gd name="csY12" fmla="*/ 4255 h 388804"/>
                <a:gd name="csX13" fmla="*/ 456503 w 503004"/>
                <a:gd name="csY13" fmla="*/ 4275 h 388804"/>
                <a:gd name="csX14" fmla="*/ 487982 w 503004"/>
                <a:gd name="csY14" fmla="*/ 5649 h 388804"/>
                <a:gd name="csX15" fmla="*/ 487982 w 503004"/>
                <a:gd name="csY15" fmla="*/ 9135 h 388804"/>
                <a:gd name="csX16" fmla="*/ 485198 w 503004"/>
                <a:gd name="csY16" fmla="*/ 9134 h 388804"/>
                <a:gd name="csX17" fmla="*/ 321518 w 503004"/>
                <a:gd name="csY17" fmla="*/ 9076 h 388804"/>
                <a:gd name="csX18" fmla="*/ 301830 w 503004"/>
                <a:gd name="csY18" fmla="*/ 9071 h 388804"/>
                <a:gd name="csX19" fmla="*/ 297871 w 503004"/>
                <a:gd name="csY19" fmla="*/ 9070 h 388804"/>
                <a:gd name="csX20" fmla="*/ 234553 w 503004"/>
                <a:gd name="csY20" fmla="*/ 9045 h 388804"/>
                <a:gd name="csX21" fmla="*/ 169500 w 503004"/>
                <a:gd name="csY21" fmla="*/ 9026 h 388804"/>
                <a:gd name="csX22" fmla="*/ 129415 w 503004"/>
                <a:gd name="csY22" fmla="*/ 9010 h 388804"/>
                <a:gd name="csX23" fmla="*/ 101863 w 503004"/>
                <a:gd name="csY23" fmla="*/ 9003 h 388804"/>
                <a:gd name="csX24" fmla="*/ 86008 w 503004"/>
                <a:gd name="csY24" fmla="*/ 8996 h 388804"/>
                <a:gd name="csX25" fmla="*/ 50987 w 503004"/>
                <a:gd name="csY25" fmla="*/ 9115 h 388804"/>
                <a:gd name="csX26" fmla="*/ 44307 w 503004"/>
                <a:gd name="csY26" fmla="*/ 9162 h 388804"/>
                <a:gd name="csX27" fmla="*/ 32683 w 503004"/>
                <a:gd name="csY27" fmla="*/ 9361 h 388804"/>
                <a:gd name="csX28" fmla="*/ 29420 w 503004"/>
                <a:gd name="csY28" fmla="*/ 9380 h 388804"/>
                <a:gd name="csX29" fmla="*/ 10342 w 503004"/>
                <a:gd name="csY29" fmla="*/ 16108 h 388804"/>
                <a:gd name="csX30" fmla="*/ 6856 w 503004"/>
                <a:gd name="csY30" fmla="*/ 21918 h 388804"/>
                <a:gd name="csX31" fmla="*/ 5634 w 503004"/>
                <a:gd name="csY31" fmla="*/ 24045 h 388804"/>
                <a:gd name="csX32" fmla="*/ 4242 w 503004"/>
                <a:gd name="csY32" fmla="*/ 32571 h 388804"/>
                <a:gd name="csX33" fmla="*/ 4226 w 503004"/>
                <a:gd name="csY33" fmla="*/ 36270 h 388804"/>
                <a:gd name="csX34" fmla="*/ 4244 w 503004"/>
                <a:gd name="csY34" fmla="*/ 40331 h 388804"/>
                <a:gd name="csX35" fmla="*/ 4236 w 503004"/>
                <a:gd name="csY35" fmla="*/ 44647 h 388804"/>
                <a:gd name="csX36" fmla="*/ 4245 w 503004"/>
                <a:gd name="csY36" fmla="*/ 56514 h 388804"/>
                <a:gd name="csX37" fmla="*/ 4242 w 503004"/>
                <a:gd name="csY37" fmla="*/ 69309 h 388804"/>
                <a:gd name="csX38" fmla="*/ 4254 w 503004"/>
                <a:gd name="csY38" fmla="*/ 94378 h 388804"/>
                <a:gd name="csX39" fmla="*/ 4265 w 503004"/>
                <a:gd name="csY39" fmla="*/ 123559 h 388804"/>
                <a:gd name="csX40" fmla="*/ 4292 w 503004"/>
                <a:gd name="csY40" fmla="*/ 175618 h 388804"/>
                <a:gd name="csX41" fmla="*/ 4316 w 503004"/>
                <a:gd name="csY41" fmla="*/ 226158 h 388804"/>
                <a:gd name="csX42" fmla="*/ 4316 w 503004"/>
                <a:gd name="csY42" fmla="*/ 229302 h 388804"/>
                <a:gd name="csX43" fmla="*/ 4316 w 503004"/>
                <a:gd name="csY43" fmla="*/ 232441 h 388804"/>
                <a:gd name="csX44" fmla="*/ 4332 w 503004"/>
                <a:gd name="csY44" fmla="*/ 289942 h 388804"/>
                <a:gd name="csX45" fmla="*/ 4338 w 503004"/>
                <a:gd name="csY45" fmla="*/ 310293 h 388804"/>
                <a:gd name="csX46" fmla="*/ 4354 w 503004"/>
                <a:gd name="csY46" fmla="*/ 335086 h 388804"/>
                <a:gd name="csX47" fmla="*/ 4362 w 503004"/>
                <a:gd name="csY47" fmla="*/ 347741 h 388804"/>
                <a:gd name="csX48" fmla="*/ 4376 w 503004"/>
                <a:gd name="csY48" fmla="*/ 361446 h 388804"/>
                <a:gd name="csX49" fmla="*/ 4371 w 503004"/>
                <a:gd name="csY49" fmla="*/ 365506 h 388804"/>
                <a:gd name="csX50" fmla="*/ 4382 w 503004"/>
                <a:gd name="csY50" fmla="*/ 369205 h 388804"/>
                <a:gd name="csX51" fmla="*/ 4384 w 503004"/>
                <a:gd name="csY51" fmla="*/ 372402 h 388804"/>
                <a:gd name="csX52" fmla="*/ 5694 w 503004"/>
                <a:gd name="csY52" fmla="*/ 379858 h 388804"/>
                <a:gd name="csX53" fmla="*/ 10342 w 503004"/>
                <a:gd name="csY53" fmla="*/ 382182 h 388804"/>
                <a:gd name="csX54" fmla="*/ 13829 w 503004"/>
                <a:gd name="csY54" fmla="*/ 386831 h 388804"/>
                <a:gd name="csX55" fmla="*/ 25095 w 503004"/>
                <a:gd name="csY55" fmla="*/ 388154 h 388804"/>
                <a:gd name="csX56" fmla="*/ 27515 w 503004"/>
                <a:gd name="csY56" fmla="*/ 388164 h 388804"/>
                <a:gd name="csX57" fmla="*/ 35603 w 503004"/>
                <a:gd name="csY57" fmla="*/ 388177 h 388804"/>
                <a:gd name="csX58" fmla="*/ 41436 w 503004"/>
                <a:gd name="csY58" fmla="*/ 388194 h 388804"/>
                <a:gd name="csX59" fmla="*/ 57511 w 503004"/>
                <a:gd name="csY59" fmla="*/ 388226 h 388804"/>
                <a:gd name="csX60" fmla="*/ 74829 w 503004"/>
                <a:gd name="csY60" fmla="*/ 388266 h 388804"/>
                <a:gd name="csX61" fmla="*/ 104849 w 503004"/>
                <a:gd name="csY61" fmla="*/ 388331 h 388804"/>
                <a:gd name="csX62" fmla="*/ 148253 w 503004"/>
                <a:gd name="csY62" fmla="*/ 388424 h 388804"/>
                <a:gd name="csX63" fmla="*/ 218669 w 503004"/>
                <a:gd name="csY63" fmla="*/ 388577 h 388804"/>
                <a:gd name="csX64" fmla="*/ 287083 w 503004"/>
                <a:gd name="csY64" fmla="*/ 388722 h 388804"/>
                <a:gd name="csX65" fmla="*/ 291340 w 503004"/>
                <a:gd name="csY65" fmla="*/ 388732 h 388804"/>
                <a:gd name="csX66" fmla="*/ 312485 w 503004"/>
                <a:gd name="csY66" fmla="*/ 388780 h 388804"/>
                <a:gd name="csX67" fmla="*/ 487982 w 503004"/>
                <a:gd name="csY67" fmla="*/ 389155 h 388804"/>
                <a:gd name="csX68" fmla="*/ 487982 w 503004"/>
                <a:gd name="csY68" fmla="*/ 385669 h 388804"/>
                <a:gd name="csX69" fmla="*/ 495019 w 503004"/>
                <a:gd name="csY69" fmla="*/ 382028 h 388804"/>
                <a:gd name="csX70" fmla="*/ 499893 w 503004"/>
                <a:gd name="csY70" fmla="*/ 362719 h 388804"/>
                <a:gd name="csX71" fmla="*/ 499891 w 503004"/>
                <a:gd name="csY71" fmla="*/ 355032 h 388804"/>
                <a:gd name="csX72" fmla="*/ 499899 w 503004"/>
                <a:gd name="csY72" fmla="*/ 350732 h 388804"/>
                <a:gd name="csX73" fmla="*/ 499890 w 503004"/>
                <a:gd name="csY73" fmla="*/ 338991 h 388804"/>
                <a:gd name="csX74" fmla="*/ 499893 w 503004"/>
                <a:gd name="csY74" fmla="*/ 326300 h 388804"/>
                <a:gd name="csX75" fmla="*/ 499881 w 503004"/>
                <a:gd name="csY75" fmla="*/ 301473 h 388804"/>
                <a:gd name="csX76" fmla="*/ 499870 w 503004"/>
                <a:gd name="csY76" fmla="*/ 272555 h 388804"/>
                <a:gd name="csX77" fmla="*/ 499843 w 503004"/>
                <a:gd name="csY77" fmla="*/ 220966 h 388804"/>
                <a:gd name="csX78" fmla="*/ 499819 w 503004"/>
                <a:gd name="csY78" fmla="*/ 170907 h 388804"/>
                <a:gd name="csX79" fmla="*/ 499819 w 503004"/>
                <a:gd name="csY79" fmla="*/ 167791 h 388804"/>
                <a:gd name="csX80" fmla="*/ 499819 w 503004"/>
                <a:gd name="csY80" fmla="*/ 164680 h 388804"/>
                <a:gd name="csX81" fmla="*/ 499803 w 503004"/>
                <a:gd name="csY81" fmla="*/ 107671 h 388804"/>
                <a:gd name="csX82" fmla="*/ 499798 w 503004"/>
                <a:gd name="csY82" fmla="*/ 87512 h 388804"/>
                <a:gd name="csX83" fmla="*/ 499781 w 503004"/>
                <a:gd name="csY83" fmla="*/ 62958 h 388804"/>
                <a:gd name="csX84" fmla="*/ 499773 w 503004"/>
                <a:gd name="csY84" fmla="*/ 50429 h 388804"/>
                <a:gd name="csX85" fmla="*/ 499759 w 503004"/>
                <a:gd name="csY85" fmla="*/ 36857 h 388804"/>
                <a:gd name="csX86" fmla="*/ 499764 w 503004"/>
                <a:gd name="csY86" fmla="*/ 32846 h 388804"/>
                <a:gd name="csX87" fmla="*/ 499753 w 503004"/>
                <a:gd name="csY87" fmla="*/ 29175 h 388804"/>
                <a:gd name="csX88" fmla="*/ 499751 w 503004"/>
                <a:gd name="csY88" fmla="*/ 26011 h 388804"/>
                <a:gd name="csX89" fmla="*/ 498441 w 503004"/>
                <a:gd name="csY89" fmla="*/ 17270 h 388804"/>
                <a:gd name="csX90" fmla="*/ 503238 w 503004"/>
                <a:gd name="csY90" fmla="*/ 25593 h 388804"/>
                <a:gd name="csX91" fmla="*/ 503243 w 503004"/>
                <a:gd name="csY91" fmla="*/ 28782 h 388804"/>
                <a:gd name="csX92" fmla="*/ 503256 w 503004"/>
                <a:gd name="csY92" fmla="*/ 32457 h 388804"/>
                <a:gd name="csX93" fmla="*/ 503253 w 503004"/>
                <a:gd name="csY93" fmla="*/ 36526 h 388804"/>
                <a:gd name="csX94" fmla="*/ 503264 w 503004"/>
                <a:gd name="csY94" fmla="*/ 40823 h 388804"/>
                <a:gd name="csX95" fmla="*/ 503276 w 503004"/>
                <a:gd name="csY95" fmla="*/ 52672 h 388804"/>
                <a:gd name="csX96" fmla="*/ 503295 w 503004"/>
                <a:gd name="csY96" fmla="*/ 65437 h 388804"/>
                <a:gd name="csX97" fmla="*/ 503323 w 503004"/>
                <a:gd name="csY97" fmla="*/ 93373 h 388804"/>
                <a:gd name="csX98" fmla="*/ 503336 w 503004"/>
                <a:gd name="csY98" fmla="*/ 110815 h 388804"/>
                <a:gd name="csX99" fmla="*/ 503366 w 503004"/>
                <a:gd name="csY99" fmla="*/ 159102 h 388804"/>
                <a:gd name="csX100" fmla="*/ 503367 w 503004"/>
                <a:gd name="csY100" fmla="*/ 162225 h 388804"/>
                <a:gd name="csX101" fmla="*/ 503368 w 503004"/>
                <a:gd name="csY101" fmla="*/ 165356 h 388804"/>
                <a:gd name="csX102" fmla="*/ 503369 w 503004"/>
                <a:gd name="csY102" fmla="*/ 171638 h 388804"/>
                <a:gd name="csX103" fmla="*/ 503370 w 503004"/>
                <a:gd name="csY103" fmla="*/ 174785 h 388804"/>
                <a:gd name="csX104" fmla="*/ 503422 w 503004"/>
                <a:gd name="csY104" fmla="*/ 225241 h 388804"/>
                <a:gd name="csX105" fmla="*/ 503465 w 503004"/>
                <a:gd name="csY105" fmla="*/ 277037 h 388804"/>
                <a:gd name="csX106" fmla="*/ 503494 w 503004"/>
                <a:gd name="csY106" fmla="*/ 306121 h 388804"/>
                <a:gd name="csX107" fmla="*/ 503508 w 503004"/>
                <a:gd name="csY107" fmla="*/ 330895 h 388804"/>
                <a:gd name="csX108" fmla="*/ 503521 w 503004"/>
                <a:gd name="csY108" fmla="*/ 343531 h 388804"/>
                <a:gd name="csX109" fmla="*/ 503517 w 503004"/>
                <a:gd name="csY109" fmla="*/ 357245 h 388804"/>
                <a:gd name="csX110" fmla="*/ 503545 w 503004"/>
                <a:gd name="csY110" fmla="*/ 361259 h 388804"/>
                <a:gd name="csX111" fmla="*/ 499604 w 503004"/>
                <a:gd name="csY111" fmla="*/ 382182 h 388804"/>
                <a:gd name="csX112" fmla="*/ 491469 w 503004"/>
                <a:gd name="csY112" fmla="*/ 386831 h 388804"/>
                <a:gd name="csX113" fmla="*/ 490306 w 503004"/>
                <a:gd name="csY113" fmla="*/ 390317 h 388804"/>
                <a:gd name="csX114" fmla="*/ 479157 w 503004"/>
                <a:gd name="csY114" fmla="*/ 391629 h 388804"/>
                <a:gd name="csX115" fmla="*/ 476775 w 503004"/>
                <a:gd name="csY115" fmla="*/ 391635 h 388804"/>
                <a:gd name="csX116" fmla="*/ 468816 w 503004"/>
                <a:gd name="csY116" fmla="*/ 391635 h 388804"/>
                <a:gd name="csX117" fmla="*/ 463074 w 503004"/>
                <a:gd name="csY117" fmla="*/ 391643 h 388804"/>
                <a:gd name="csX118" fmla="*/ 447251 w 503004"/>
                <a:gd name="csY118" fmla="*/ 391648 h 388804"/>
                <a:gd name="csX119" fmla="*/ 430204 w 503004"/>
                <a:gd name="csY119" fmla="*/ 391660 h 388804"/>
                <a:gd name="csX120" fmla="*/ 396784 w 503004"/>
                <a:gd name="csY120" fmla="*/ 391674 h 388804"/>
                <a:gd name="csX121" fmla="*/ 369623 w 503004"/>
                <a:gd name="csY121" fmla="*/ 391680 h 388804"/>
                <a:gd name="csX122" fmla="*/ 292654 w 503004"/>
                <a:gd name="csY122" fmla="*/ 391695 h 388804"/>
                <a:gd name="csX123" fmla="*/ 288460 w 503004"/>
                <a:gd name="csY123" fmla="*/ 391695 h 388804"/>
                <a:gd name="csX124" fmla="*/ 284260 w 503004"/>
                <a:gd name="csY124" fmla="*/ 391695 h 388804"/>
                <a:gd name="csX125" fmla="*/ 216893 w 503004"/>
                <a:gd name="csY125" fmla="*/ 391722 h 388804"/>
                <a:gd name="csX126" fmla="*/ 147758 w 503004"/>
                <a:gd name="csY126" fmla="*/ 391745 h 388804"/>
                <a:gd name="csX127" fmla="*/ 108929 w 503004"/>
                <a:gd name="csY127" fmla="*/ 391761 h 388804"/>
                <a:gd name="csX128" fmla="*/ 75865 w 503004"/>
                <a:gd name="csY128" fmla="*/ 391766 h 388804"/>
                <a:gd name="csX129" fmla="*/ 58993 w 503004"/>
                <a:gd name="csY129" fmla="*/ 391772 h 388804"/>
                <a:gd name="csX130" fmla="*/ 43546 w 503004"/>
                <a:gd name="csY130" fmla="*/ 391769 h 388804"/>
                <a:gd name="csX131" fmla="*/ 37959 w 503004"/>
                <a:gd name="csY131" fmla="*/ 391776 h 388804"/>
                <a:gd name="csX132" fmla="*/ 12666 w 503004"/>
                <a:gd name="csY132" fmla="*/ 389155 h 388804"/>
                <a:gd name="csX133" fmla="*/ 8018 w 503004"/>
                <a:gd name="csY133" fmla="*/ 383344 h 388804"/>
                <a:gd name="csX134" fmla="*/ 4531 w 503004"/>
                <a:gd name="csY134" fmla="*/ 382182 h 388804"/>
                <a:gd name="csX135" fmla="*/ 602 w 503004"/>
                <a:gd name="csY135" fmla="*/ 361050 h 388804"/>
                <a:gd name="csX136" fmla="*/ 586 w 503004"/>
                <a:gd name="csY136" fmla="*/ 356689 h 388804"/>
                <a:gd name="csX137" fmla="*/ 589 w 503004"/>
                <a:gd name="csY137" fmla="*/ 344732 h 388804"/>
                <a:gd name="csX138" fmla="*/ 575 w 503004"/>
                <a:gd name="csY138" fmla="*/ 331827 h 388804"/>
                <a:gd name="csX139" fmla="*/ 573 w 503004"/>
                <a:gd name="csY139" fmla="*/ 306557 h 388804"/>
                <a:gd name="csX140" fmla="*/ 578 w 503004"/>
                <a:gd name="csY140" fmla="*/ 286019 h 388804"/>
                <a:gd name="csX141" fmla="*/ 577 w 503004"/>
                <a:gd name="csY141" fmla="*/ 283066 h 388804"/>
                <a:gd name="csX142" fmla="*/ 573 w 503004"/>
                <a:gd name="csY142" fmla="*/ 277128 h 388804"/>
                <a:gd name="csX143" fmla="*/ 594 w 503004"/>
                <a:gd name="csY143" fmla="*/ 221447 h 388804"/>
                <a:gd name="csX144" fmla="*/ 590 w 503004"/>
                <a:gd name="csY144" fmla="*/ 173669 h 388804"/>
                <a:gd name="csX145" fmla="*/ 575 w 503004"/>
                <a:gd name="csY145" fmla="*/ 118187 h 388804"/>
                <a:gd name="csX146" fmla="*/ 578 w 503004"/>
                <a:gd name="csY146" fmla="*/ 112271 h 388804"/>
                <a:gd name="csX147" fmla="*/ 580 w 503004"/>
                <a:gd name="csY147" fmla="*/ 109331 h 388804"/>
                <a:gd name="csX148" fmla="*/ 570 w 503004"/>
                <a:gd name="csY148" fmla="*/ 88818 h 388804"/>
                <a:gd name="csX149" fmla="*/ 581 w 503004"/>
                <a:gd name="csY149" fmla="*/ 63819 h 388804"/>
                <a:gd name="csX150" fmla="*/ 582 w 503004"/>
                <a:gd name="csY150" fmla="*/ 51064 h 388804"/>
                <a:gd name="csX151" fmla="*/ 602 w 503004"/>
                <a:gd name="csY151" fmla="*/ 37240 h 388804"/>
                <a:gd name="csX152" fmla="*/ 579 w 503004"/>
                <a:gd name="csY152" fmla="*/ 33164 h 388804"/>
                <a:gd name="csX153" fmla="*/ 606 w 503004"/>
                <a:gd name="csY153" fmla="*/ 29418 h 388804"/>
                <a:gd name="csX154" fmla="*/ 608 w 503004"/>
                <a:gd name="csY154" fmla="*/ 26196 h 388804"/>
                <a:gd name="csX155" fmla="*/ 13442 w 503004"/>
                <a:gd name="csY155" fmla="*/ 6922 h 388804"/>
                <a:gd name="csX156" fmla="*/ 36045 w 503004"/>
                <a:gd name="csY156" fmla="*/ 3081 h 3888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Lst>
              <a:rect l="l" t="t" r="r" b="b"/>
              <a:pathLst>
                <a:path w="503004" h="388804">
                  <a:moveTo>
                    <a:pt x="36045" y="3081"/>
                  </a:moveTo>
                  <a:cubicBezTo>
                    <a:pt x="37925" y="3075"/>
                    <a:pt x="39804" y="3064"/>
                    <a:pt x="41683" y="3048"/>
                  </a:cubicBezTo>
                  <a:cubicBezTo>
                    <a:pt x="46821" y="3020"/>
                    <a:pt x="51955" y="3064"/>
                    <a:pt x="57092" y="3120"/>
                  </a:cubicBezTo>
                  <a:cubicBezTo>
                    <a:pt x="62642" y="3168"/>
                    <a:pt x="68192" y="3149"/>
                    <a:pt x="73742" y="3138"/>
                  </a:cubicBezTo>
                  <a:cubicBezTo>
                    <a:pt x="84605" y="3126"/>
                    <a:pt x="95467" y="3176"/>
                    <a:pt x="106329" y="3246"/>
                  </a:cubicBezTo>
                  <a:cubicBezTo>
                    <a:pt x="118988" y="3325"/>
                    <a:pt x="131646" y="3339"/>
                    <a:pt x="144305" y="3349"/>
                  </a:cubicBezTo>
                  <a:cubicBezTo>
                    <a:pt x="166899" y="3368"/>
                    <a:pt x="189492" y="3441"/>
                    <a:pt x="212085" y="3546"/>
                  </a:cubicBezTo>
                  <a:cubicBezTo>
                    <a:pt x="233991" y="3647"/>
                    <a:pt x="255896" y="3722"/>
                    <a:pt x="277801" y="3760"/>
                  </a:cubicBezTo>
                  <a:cubicBezTo>
                    <a:pt x="279150" y="3763"/>
                    <a:pt x="280499" y="3765"/>
                    <a:pt x="281888" y="3768"/>
                  </a:cubicBezTo>
                  <a:cubicBezTo>
                    <a:pt x="287311" y="3777"/>
                    <a:pt x="292733" y="3786"/>
                    <a:pt x="298156" y="3796"/>
                  </a:cubicBezTo>
                  <a:cubicBezTo>
                    <a:pt x="339746" y="3866"/>
                    <a:pt x="381337" y="3962"/>
                    <a:pt x="422927" y="4142"/>
                  </a:cubicBezTo>
                  <a:cubicBezTo>
                    <a:pt x="427284" y="4161"/>
                    <a:pt x="431640" y="4177"/>
                    <a:pt x="435996" y="4191"/>
                  </a:cubicBezTo>
                  <a:cubicBezTo>
                    <a:pt x="441022" y="4208"/>
                    <a:pt x="446047" y="4229"/>
                    <a:pt x="451072" y="4255"/>
                  </a:cubicBezTo>
                  <a:cubicBezTo>
                    <a:pt x="452882" y="4264"/>
                    <a:pt x="454693" y="4271"/>
                    <a:pt x="456503" y="4275"/>
                  </a:cubicBezTo>
                  <a:cubicBezTo>
                    <a:pt x="467042" y="4304"/>
                    <a:pt x="477483" y="4666"/>
                    <a:pt x="487982" y="5649"/>
                  </a:cubicBezTo>
                  <a:cubicBezTo>
                    <a:pt x="487982" y="6799"/>
                    <a:pt x="487982" y="7950"/>
                    <a:pt x="487982" y="9135"/>
                  </a:cubicBezTo>
                  <a:cubicBezTo>
                    <a:pt x="487063" y="9135"/>
                    <a:pt x="486144" y="9134"/>
                    <a:pt x="485198" y="9134"/>
                  </a:cubicBezTo>
                  <a:cubicBezTo>
                    <a:pt x="430638" y="9108"/>
                    <a:pt x="376078" y="9088"/>
                    <a:pt x="321518" y="9076"/>
                  </a:cubicBezTo>
                  <a:cubicBezTo>
                    <a:pt x="314955" y="9074"/>
                    <a:pt x="308392" y="9073"/>
                    <a:pt x="301830" y="9071"/>
                  </a:cubicBezTo>
                  <a:cubicBezTo>
                    <a:pt x="300523" y="9071"/>
                    <a:pt x="299217" y="9070"/>
                    <a:pt x="297871" y="9070"/>
                  </a:cubicBezTo>
                  <a:cubicBezTo>
                    <a:pt x="276765" y="9065"/>
                    <a:pt x="255659" y="9056"/>
                    <a:pt x="234553" y="9045"/>
                  </a:cubicBezTo>
                  <a:cubicBezTo>
                    <a:pt x="212869" y="9034"/>
                    <a:pt x="191185" y="9028"/>
                    <a:pt x="169500" y="9026"/>
                  </a:cubicBezTo>
                  <a:cubicBezTo>
                    <a:pt x="156139" y="9024"/>
                    <a:pt x="142777" y="9019"/>
                    <a:pt x="129415" y="9010"/>
                  </a:cubicBezTo>
                  <a:cubicBezTo>
                    <a:pt x="120231" y="9003"/>
                    <a:pt x="111047" y="9002"/>
                    <a:pt x="101863" y="9003"/>
                  </a:cubicBezTo>
                  <a:cubicBezTo>
                    <a:pt x="96578" y="9004"/>
                    <a:pt x="91293" y="9003"/>
                    <a:pt x="86008" y="8996"/>
                  </a:cubicBezTo>
                  <a:cubicBezTo>
                    <a:pt x="74334" y="8983"/>
                    <a:pt x="62661" y="9004"/>
                    <a:pt x="50987" y="9115"/>
                  </a:cubicBezTo>
                  <a:cubicBezTo>
                    <a:pt x="48760" y="9134"/>
                    <a:pt x="46534" y="9148"/>
                    <a:pt x="44307" y="9162"/>
                  </a:cubicBezTo>
                  <a:cubicBezTo>
                    <a:pt x="40431" y="9196"/>
                    <a:pt x="36558" y="9270"/>
                    <a:pt x="32683" y="9361"/>
                  </a:cubicBezTo>
                  <a:cubicBezTo>
                    <a:pt x="31606" y="9367"/>
                    <a:pt x="30529" y="9373"/>
                    <a:pt x="29420" y="9380"/>
                  </a:cubicBezTo>
                  <a:cubicBezTo>
                    <a:pt x="21953" y="9627"/>
                    <a:pt x="16398" y="11678"/>
                    <a:pt x="10342" y="16108"/>
                  </a:cubicBezTo>
                  <a:cubicBezTo>
                    <a:pt x="8029" y="18926"/>
                    <a:pt x="8029" y="18926"/>
                    <a:pt x="6856" y="21918"/>
                  </a:cubicBezTo>
                  <a:cubicBezTo>
                    <a:pt x="6251" y="22971"/>
                    <a:pt x="6251" y="22971"/>
                    <a:pt x="5634" y="24045"/>
                  </a:cubicBezTo>
                  <a:cubicBezTo>
                    <a:pt x="4312" y="27069"/>
                    <a:pt x="4241" y="29273"/>
                    <a:pt x="4242" y="32571"/>
                  </a:cubicBezTo>
                  <a:cubicBezTo>
                    <a:pt x="4237" y="33792"/>
                    <a:pt x="4231" y="35013"/>
                    <a:pt x="4226" y="36270"/>
                  </a:cubicBezTo>
                  <a:cubicBezTo>
                    <a:pt x="4232" y="37610"/>
                    <a:pt x="4238" y="38950"/>
                    <a:pt x="4244" y="40331"/>
                  </a:cubicBezTo>
                  <a:cubicBezTo>
                    <a:pt x="4241" y="41755"/>
                    <a:pt x="4238" y="43179"/>
                    <a:pt x="4236" y="44647"/>
                  </a:cubicBezTo>
                  <a:cubicBezTo>
                    <a:pt x="4230" y="48603"/>
                    <a:pt x="4235" y="52558"/>
                    <a:pt x="4245" y="56514"/>
                  </a:cubicBezTo>
                  <a:cubicBezTo>
                    <a:pt x="4252" y="60779"/>
                    <a:pt x="4247" y="65044"/>
                    <a:pt x="4242" y="69309"/>
                  </a:cubicBezTo>
                  <a:cubicBezTo>
                    <a:pt x="4237" y="77666"/>
                    <a:pt x="4243" y="86022"/>
                    <a:pt x="4254" y="94378"/>
                  </a:cubicBezTo>
                  <a:cubicBezTo>
                    <a:pt x="4266" y="104105"/>
                    <a:pt x="4266" y="113832"/>
                    <a:pt x="4265" y="123559"/>
                  </a:cubicBezTo>
                  <a:cubicBezTo>
                    <a:pt x="4265" y="140912"/>
                    <a:pt x="4275" y="158265"/>
                    <a:pt x="4292" y="175618"/>
                  </a:cubicBezTo>
                  <a:cubicBezTo>
                    <a:pt x="4309" y="192465"/>
                    <a:pt x="4317" y="209311"/>
                    <a:pt x="4316" y="226158"/>
                  </a:cubicBezTo>
                  <a:cubicBezTo>
                    <a:pt x="4316" y="227196"/>
                    <a:pt x="4316" y="228233"/>
                    <a:pt x="4316" y="229302"/>
                  </a:cubicBezTo>
                  <a:cubicBezTo>
                    <a:pt x="4316" y="230338"/>
                    <a:pt x="4316" y="231374"/>
                    <a:pt x="4316" y="232441"/>
                  </a:cubicBezTo>
                  <a:cubicBezTo>
                    <a:pt x="4315" y="251608"/>
                    <a:pt x="4322" y="270775"/>
                    <a:pt x="4332" y="289942"/>
                  </a:cubicBezTo>
                  <a:cubicBezTo>
                    <a:pt x="4336" y="296726"/>
                    <a:pt x="4337" y="303509"/>
                    <a:pt x="4338" y="310293"/>
                  </a:cubicBezTo>
                  <a:cubicBezTo>
                    <a:pt x="4338" y="318557"/>
                    <a:pt x="4343" y="326822"/>
                    <a:pt x="4354" y="335086"/>
                  </a:cubicBezTo>
                  <a:cubicBezTo>
                    <a:pt x="4360" y="339305"/>
                    <a:pt x="4363" y="343523"/>
                    <a:pt x="4362" y="347741"/>
                  </a:cubicBezTo>
                  <a:cubicBezTo>
                    <a:pt x="4360" y="352310"/>
                    <a:pt x="4368" y="356878"/>
                    <a:pt x="4376" y="361446"/>
                  </a:cubicBezTo>
                  <a:cubicBezTo>
                    <a:pt x="4374" y="362786"/>
                    <a:pt x="4372" y="364126"/>
                    <a:pt x="4371" y="365506"/>
                  </a:cubicBezTo>
                  <a:cubicBezTo>
                    <a:pt x="4374" y="366727"/>
                    <a:pt x="4378" y="367948"/>
                    <a:pt x="4382" y="369205"/>
                  </a:cubicBezTo>
                  <a:cubicBezTo>
                    <a:pt x="4383" y="370260"/>
                    <a:pt x="4384" y="371315"/>
                    <a:pt x="4384" y="372402"/>
                  </a:cubicBezTo>
                  <a:cubicBezTo>
                    <a:pt x="4525" y="375081"/>
                    <a:pt x="4807" y="377327"/>
                    <a:pt x="5694" y="379858"/>
                  </a:cubicBezTo>
                  <a:cubicBezTo>
                    <a:pt x="7222" y="380673"/>
                    <a:pt x="8775" y="381445"/>
                    <a:pt x="10342" y="382182"/>
                  </a:cubicBezTo>
                  <a:cubicBezTo>
                    <a:pt x="11512" y="383726"/>
                    <a:pt x="12674" y="385275"/>
                    <a:pt x="13829" y="386831"/>
                  </a:cubicBezTo>
                  <a:cubicBezTo>
                    <a:pt x="17818" y="388161"/>
                    <a:pt x="20885" y="388145"/>
                    <a:pt x="25095" y="388154"/>
                  </a:cubicBezTo>
                  <a:cubicBezTo>
                    <a:pt x="25893" y="388157"/>
                    <a:pt x="26692" y="388161"/>
                    <a:pt x="27515" y="388164"/>
                  </a:cubicBezTo>
                  <a:cubicBezTo>
                    <a:pt x="30211" y="388174"/>
                    <a:pt x="32907" y="388175"/>
                    <a:pt x="35603" y="388177"/>
                  </a:cubicBezTo>
                  <a:cubicBezTo>
                    <a:pt x="37547" y="388182"/>
                    <a:pt x="39491" y="388188"/>
                    <a:pt x="41436" y="388194"/>
                  </a:cubicBezTo>
                  <a:cubicBezTo>
                    <a:pt x="46794" y="388210"/>
                    <a:pt x="52153" y="388219"/>
                    <a:pt x="57511" y="388226"/>
                  </a:cubicBezTo>
                  <a:cubicBezTo>
                    <a:pt x="63284" y="388235"/>
                    <a:pt x="69057" y="388251"/>
                    <a:pt x="74829" y="388266"/>
                  </a:cubicBezTo>
                  <a:cubicBezTo>
                    <a:pt x="84836" y="388292"/>
                    <a:pt x="94843" y="388313"/>
                    <a:pt x="104849" y="388331"/>
                  </a:cubicBezTo>
                  <a:cubicBezTo>
                    <a:pt x="119317" y="388357"/>
                    <a:pt x="133785" y="388390"/>
                    <a:pt x="148253" y="388424"/>
                  </a:cubicBezTo>
                  <a:cubicBezTo>
                    <a:pt x="171725" y="388480"/>
                    <a:pt x="195197" y="388530"/>
                    <a:pt x="218669" y="388577"/>
                  </a:cubicBezTo>
                  <a:cubicBezTo>
                    <a:pt x="241473" y="388623"/>
                    <a:pt x="264278" y="388671"/>
                    <a:pt x="287083" y="388722"/>
                  </a:cubicBezTo>
                  <a:cubicBezTo>
                    <a:pt x="288488" y="388726"/>
                    <a:pt x="289893" y="388729"/>
                    <a:pt x="291340" y="388732"/>
                  </a:cubicBezTo>
                  <a:cubicBezTo>
                    <a:pt x="298389" y="388748"/>
                    <a:pt x="305437" y="388764"/>
                    <a:pt x="312485" y="388780"/>
                  </a:cubicBezTo>
                  <a:cubicBezTo>
                    <a:pt x="370984" y="388912"/>
                    <a:pt x="429483" y="389036"/>
                    <a:pt x="487982" y="389155"/>
                  </a:cubicBezTo>
                  <a:cubicBezTo>
                    <a:pt x="487982" y="388005"/>
                    <a:pt x="487982" y="386854"/>
                    <a:pt x="487982" y="385669"/>
                  </a:cubicBezTo>
                  <a:cubicBezTo>
                    <a:pt x="490243" y="384228"/>
                    <a:pt x="492587" y="383152"/>
                    <a:pt x="495019" y="382028"/>
                  </a:cubicBezTo>
                  <a:cubicBezTo>
                    <a:pt x="499941" y="377303"/>
                    <a:pt x="499743" y="369202"/>
                    <a:pt x="499893" y="362719"/>
                  </a:cubicBezTo>
                  <a:cubicBezTo>
                    <a:pt x="499904" y="360157"/>
                    <a:pt x="499903" y="357595"/>
                    <a:pt x="499891" y="355032"/>
                  </a:cubicBezTo>
                  <a:cubicBezTo>
                    <a:pt x="499895" y="352904"/>
                    <a:pt x="499895" y="352904"/>
                    <a:pt x="499899" y="350732"/>
                  </a:cubicBezTo>
                  <a:cubicBezTo>
                    <a:pt x="499905" y="346818"/>
                    <a:pt x="499900" y="342905"/>
                    <a:pt x="499890" y="338991"/>
                  </a:cubicBezTo>
                  <a:cubicBezTo>
                    <a:pt x="499883" y="334761"/>
                    <a:pt x="499889" y="330531"/>
                    <a:pt x="499893" y="326300"/>
                  </a:cubicBezTo>
                  <a:cubicBezTo>
                    <a:pt x="499898" y="318025"/>
                    <a:pt x="499892" y="309749"/>
                    <a:pt x="499881" y="301473"/>
                  </a:cubicBezTo>
                  <a:cubicBezTo>
                    <a:pt x="499869" y="291834"/>
                    <a:pt x="499869" y="282194"/>
                    <a:pt x="499870" y="272555"/>
                  </a:cubicBezTo>
                  <a:cubicBezTo>
                    <a:pt x="499870" y="255359"/>
                    <a:pt x="499860" y="238162"/>
                    <a:pt x="499843" y="220966"/>
                  </a:cubicBezTo>
                  <a:cubicBezTo>
                    <a:pt x="499826" y="204280"/>
                    <a:pt x="499818" y="187594"/>
                    <a:pt x="499819" y="170907"/>
                  </a:cubicBezTo>
                  <a:cubicBezTo>
                    <a:pt x="499819" y="169365"/>
                    <a:pt x="499819" y="169365"/>
                    <a:pt x="499819" y="167791"/>
                  </a:cubicBezTo>
                  <a:cubicBezTo>
                    <a:pt x="499819" y="166251"/>
                    <a:pt x="499819" y="166251"/>
                    <a:pt x="499819" y="164680"/>
                  </a:cubicBezTo>
                  <a:cubicBezTo>
                    <a:pt x="499820" y="145677"/>
                    <a:pt x="499813" y="126674"/>
                    <a:pt x="499803" y="107671"/>
                  </a:cubicBezTo>
                  <a:cubicBezTo>
                    <a:pt x="499799" y="100951"/>
                    <a:pt x="499798" y="94232"/>
                    <a:pt x="499798" y="87512"/>
                  </a:cubicBezTo>
                  <a:cubicBezTo>
                    <a:pt x="499797" y="79327"/>
                    <a:pt x="499792" y="71142"/>
                    <a:pt x="499781" y="62958"/>
                  </a:cubicBezTo>
                  <a:cubicBezTo>
                    <a:pt x="499775" y="58781"/>
                    <a:pt x="499772" y="54605"/>
                    <a:pt x="499773" y="50429"/>
                  </a:cubicBezTo>
                  <a:cubicBezTo>
                    <a:pt x="499775" y="45905"/>
                    <a:pt x="499767" y="41381"/>
                    <a:pt x="499759" y="36857"/>
                  </a:cubicBezTo>
                  <a:cubicBezTo>
                    <a:pt x="499761" y="35533"/>
                    <a:pt x="499763" y="34210"/>
                    <a:pt x="499764" y="32846"/>
                  </a:cubicBezTo>
                  <a:cubicBezTo>
                    <a:pt x="499761" y="31635"/>
                    <a:pt x="499757" y="30423"/>
                    <a:pt x="499753" y="29175"/>
                  </a:cubicBezTo>
                  <a:cubicBezTo>
                    <a:pt x="499752" y="27609"/>
                    <a:pt x="499752" y="27609"/>
                    <a:pt x="499751" y="26011"/>
                  </a:cubicBezTo>
                  <a:cubicBezTo>
                    <a:pt x="499599" y="22997"/>
                    <a:pt x="499107" y="20210"/>
                    <a:pt x="498441" y="17270"/>
                  </a:cubicBezTo>
                  <a:cubicBezTo>
                    <a:pt x="503005" y="21635"/>
                    <a:pt x="503005" y="21635"/>
                    <a:pt x="503238" y="25593"/>
                  </a:cubicBezTo>
                  <a:cubicBezTo>
                    <a:pt x="503240" y="26645"/>
                    <a:pt x="503241" y="27698"/>
                    <a:pt x="503243" y="28782"/>
                  </a:cubicBezTo>
                  <a:cubicBezTo>
                    <a:pt x="503247" y="29995"/>
                    <a:pt x="503252" y="31208"/>
                    <a:pt x="503256" y="32457"/>
                  </a:cubicBezTo>
                  <a:cubicBezTo>
                    <a:pt x="503255" y="33800"/>
                    <a:pt x="503254" y="35142"/>
                    <a:pt x="503253" y="36526"/>
                  </a:cubicBezTo>
                  <a:cubicBezTo>
                    <a:pt x="503258" y="38653"/>
                    <a:pt x="503258" y="38653"/>
                    <a:pt x="503264" y="40823"/>
                  </a:cubicBezTo>
                  <a:cubicBezTo>
                    <a:pt x="503272" y="44773"/>
                    <a:pt x="503275" y="48723"/>
                    <a:pt x="503276" y="52672"/>
                  </a:cubicBezTo>
                  <a:cubicBezTo>
                    <a:pt x="503278" y="56927"/>
                    <a:pt x="503287" y="61182"/>
                    <a:pt x="503295" y="65437"/>
                  </a:cubicBezTo>
                  <a:cubicBezTo>
                    <a:pt x="503311" y="74749"/>
                    <a:pt x="503318" y="84061"/>
                    <a:pt x="503323" y="93373"/>
                  </a:cubicBezTo>
                  <a:cubicBezTo>
                    <a:pt x="503326" y="99187"/>
                    <a:pt x="503331" y="105001"/>
                    <a:pt x="503336" y="110815"/>
                  </a:cubicBezTo>
                  <a:cubicBezTo>
                    <a:pt x="503350" y="126911"/>
                    <a:pt x="503362" y="143006"/>
                    <a:pt x="503366" y="159102"/>
                  </a:cubicBezTo>
                  <a:cubicBezTo>
                    <a:pt x="503366" y="160132"/>
                    <a:pt x="503367" y="161163"/>
                    <a:pt x="503367" y="162225"/>
                  </a:cubicBezTo>
                  <a:cubicBezTo>
                    <a:pt x="503367" y="163258"/>
                    <a:pt x="503367" y="164292"/>
                    <a:pt x="503368" y="165356"/>
                  </a:cubicBezTo>
                  <a:cubicBezTo>
                    <a:pt x="503368" y="167450"/>
                    <a:pt x="503369" y="169544"/>
                    <a:pt x="503369" y="171638"/>
                  </a:cubicBezTo>
                  <a:cubicBezTo>
                    <a:pt x="503369" y="172676"/>
                    <a:pt x="503370" y="173715"/>
                    <a:pt x="503370" y="174785"/>
                  </a:cubicBezTo>
                  <a:cubicBezTo>
                    <a:pt x="503375" y="191604"/>
                    <a:pt x="503395" y="208423"/>
                    <a:pt x="503422" y="225241"/>
                  </a:cubicBezTo>
                  <a:cubicBezTo>
                    <a:pt x="503449" y="242507"/>
                    <a:pt x="503464" y="259772"/>
                    <a:pt x="503465" y="277037"/>
                  </a:cubicBezTo>
                  <a:cubicBezTo>
                    <a:pt x="503466" y="286732"/>
                    <a:pt x="503473" y="296426"/>
                    <a:pt x="503494" y="306121"/>
                  </a:cubicBezTo>
                  <a:cubicBezTo>
                    <a:pt x="503512" y="314379"/>
                    <a:pt x="503518" y="322637"/>
                    <a:pt x="503508" y="330895"/>
                  </a:cubicBezTo>
                  <a:cubicBezTo>
                    <a:pt x="503504" y="335107"/>
                    <a:pt x="503505" y="339319"/>
                    <a:pt x="503521" y="343531"/>
                  </a:cubicBezTo>
                  <a:cubicBezTo>
                    <a:pt x="503539" y="348102"/>
                    <a:pt x="503529" y="352674"/>
                    <a:pt x="503517" y="357245"/>
                  </a:cubicBezTo>
                  <a:cubicBezTo>
                    <a:pt x="503531" y="359232"/>
                    <a:pt x="503531" y="359232"/>
                    <a:pt x="503545" y="361259"/>
                  </a:cubicBezTo>
                  <a:cubicBezTo>
                    <a:pt x="503501" y="368501"/>
                    <a:pt x="503255" y="375729"/>
                    <a:pt x="499604" y="382182"/>
                  </a:cubicBezTo>
                  <a:cubicBezTo>
                    <a:pt x="497011" y="384198"/>
                    <a:pt x="494455" y="385393"/>
                    <a:pt x="491469" y="386831"/>
                  </a:cubicBezTo>
                  <a:cubicBezTo>
                    <a:pt x="491085" y="387981"/>
                    <a:pt x="490702" y="389132"/>
                    <a:pt x="490306" y="390317"/>
                  </a:cubicBezTo>
                  <a:cubicBezTo>
                    <a:pt x="486346" y="391637"/>
                    <a:pt x="483334" y="391626"/>
                    <a:pt x="479157" y="391629"/>
                  </a:cubicBezTo>
                  <a:cubicBezTo>
                    <a:pt x="478371" y="391631"/>
                    <a:pt x="477585" y="391633"/>
                    <a:pt x="476775" y="391635"/>
                  </a:cubicBezTo>
                  <a:cubicBezTo>
                    <a:pt x="474122" y="391640"/>
                    <a:pt x="471469" y="391638"/>
                    <a:pt x="468816" y="391635"/>
                  </a:cubicBezTo>
                  <a:cubicBezTo>
                    <a:pt x="466902" y="391637"/>
                    <a:pt x="464988" y="391640"/>
                    <a:pt x="463074" y="391643"/>
                  </a:cubicBezTo>
                  <a:cubicBezTo>
                    <a:pt x="457800" y="391650"/>
                    <a:pt x="452526" y="391650"/>
                    <a:pt x="447251" y="391648"/>
                  </a:cubicBezTo>
                  <a:cubicBezTo>
                    <a:pt x="441569" y="391648"/>
                    <a:pt x="435886" y="391654"/>
                    <a:pt x="430204" y="391660"/>
                  </a:cubicBezTo>
                  <a:cubicBezTo>
                    <a:pt x="419064" y="391670"/>
                    <a:pt x="407924" y="391673"/>
                    <a:pt x="396784" y="391674"/>
                  </a:cubicBezTo>
                  <a:cubicBezTo>
                    <a:pt x="387731" y="391674"/>
                    <a:pt x="378677" y="391676"/>
                    <a:pt x="369623" y="391680"/>
                  </a:cubicBezTo>
                  <a:cubicBezTo>
                    <a:pt x="343966" y="391690"/>
                    <a:pt x="318310" y="391696"/>
                    <a:pt x="292654" y="391695"/>
                  </a:cubicBezTo>
                  <a:cubicBezTo>
                    <a:pt x="291270" y="391695"/>
                    <a:pt x="289886" y="391695"/>
                    <a:pt x="288460" y="391695"/>
                  </a:cubicBezTo>
                  <a:cubicBezTo>
                    <a:pt x="287074" y="391695"/>
                    <a:pt x="285688" y="391695"/>
                    <a:pt x="284260" y="391695"/>
                  </a:cubicBezTo>
                  <a:cubicBezTo>
                    <a:pt x="261804" y="391694"/>
                    <a:pt x="239348" y="391705"/>
                    <a:pt x="216893" y="391722"/>
                  </a:cubicBezTo>
                  <a:cubicBezTo>
                    <a:pt x="193848" y="391738"/>
                    <a:pt x="170803" y="391746"/>
                    <a:pt x="147758" y="391745"/>
                  </a:cubicBezTo>
                  <a:cubicBezTo>
                    <a:pt x="134815" y="391745"/>
                    <a:pt x="121872" y="391748"/>
                    <a:pt x="108929" y="391761"/>
                  </a:cubicBezTo>
                  <a:cubicBezTo>
                    <a:pt x="97908" y="391771"/>
                    <a:pt x="86887" y="391774"/>
                    <a:pt x="75865" y="391766"/>
                  </a:cubicBezTo>
                  <a:cubicBezTo>
                    <a:pt x="70241" y="391762"/>
                    <a:pt x="64617" y="391762"/>
                    <a:pt x="58993" y="391772"/>
                  </a:cubicBezTo>
                  <a:cubicBezTo>
                    <a:pt x="53844" y="391781"/>
                    <a:pt x="48695" y="391780"/>
                    <a:pt x="43546" y="391769"/>
                  </a:cubicBezTo>
                  <a:cubicBezTo>
                    <a:pt x="41683" y="391768"/>
                    <a:pt x="39821" y="391770"/>
                    <a:pt x="37959" y="391776"/>
                  </a:cubicBezTo>
                  <a:cubicBezTo>
                    <a:pt x="20008" y="391834"/>
                    <a:pt x="20008" y="391834"/>
                    <a:pt x="12666" y="389155"/>
                  </a:cubicBezTo>
                  <a:cubicBezTo>
                    <a:pt x="9979" y="386177"/>
                    <a:pt x="9979" y="386177"/>
                    <a:pt x="8018" y="383344"/>
                  </a:cubicBezTo>
                  <a:cubicBezTo>
                    <a:pt x="6867" y="382961"/>
                    <a:pt x="5717" y="382577"/>
                    <a:pt x="4531" y="382182"/>
                  </a:cubicBezTo>
                  <a:cubicBezTo>
                    <a:pt x="-137" y="375726"/>
                    <a:pt x="558" y="368671"/>
                    <a:pt x="602" y="361050"/>
                  </a:cubicBezTo>
                  <a:cubicBezTo>
                    <a:pt x="594" y="358891"/>
                    <a:pt x="594" y="358891"/>
                    <a:pt x="586" y="356689"/>
                  </a:cubicBezTo>
                  <a:cubicBezTo>
                    <a:pt x="574" y="352703"/>
                    <a:pt x="578" y="348718"/>
                    <a:pt x="589" y="344732"/>
                  </a:cubicBezTo>
                  <a:cubicBezTo>
                    <a:pt x="597" y="340431"/>
                    <a:pt x="585" y="336129"/>
                    <a:pt x="575" y="331827"/>
                  </a:cubicBezTo>
                  <a:cubicBezTo>
                    <a:pt x="560" y="323404"/>
                    <a:pt x="563" y="314980"/>
                    <a:pt x="573" y="306557"/>
                  </a:cubicBezTo>
                  <a:cubicBezTo>
                    <a:pt x="581" y="299711"/>
                    <a:pt x="582" y="292865"/>
                    <a:pt x="578" y="286019"/>
                  </a:cubicBezTo>
                  <a:cubicBezTo>
                    <a:pt x="578" y="285044"/>
                    <a:pt x="577" y="284070"/>
                    <a:pt x="577" y="283066"/>
                  </a:cubicBezTo>
                  <a:cubicBezTo>
                    <a:pt x="576" y="281087"/>
                    <a:pt x="575" y="279108"/>
                    <a:pt x="573" y="277128"/>
                  </a:cubicBezTo>
                  <a:cubicBezTo>
                    <a:pt x="564" y="258568"/>
                    <a:pt x="575" y="240008"/>
                    <a:pt x="594" y="221447"/>
                  </a:cubicBezTo>
                  <a:cubicBezTo>
                    <a:pt x="609" y="205521"/>
                    <a:pt x="607" y="189595"/>
                    <a:pt x="590" y="173669"/>
                  </a:cubicBezTo>
                  <a:cubicBezTo>
                    <a:pt x="572" y="155175"/>
                    <a:pt x="564" y="136681"/>
                    <a:pt x="575" y="118187"/>
                  </a:cubicBezTo>
                  <a:cubicBezTo>
                    <a:pt x="576" y="116215"/>
                    <a:pt x="577" y="114243"/>
                    <a:pt x="578" y="112271"/>
                  </a:cubicBezTo>
                  <a:cubicBezTo>
                    <a:pt x="579" y="111301"/>
                    <a:pt x="580" y="110331"/>
                    <a:pt x="580" y="109331"/>
                  </a:cubicBezTo>
                  <a:cubicBezTo>
                    <a:pt x="583" y="102493"/>
                    <a:pt x="578" y="95655"/>
                    <a:pt x="570" y="88818"/>
                  </a:cubicBezTo>
                  <a:cubicBezTo>
                    <a:pt x="560" y="80485"/>
                    <a:pt x="563" y="72152"/>
                    <a:pt x="581" y="63819"/>
                  </a:cubicBezTo>
                  <a:cubicBezTo>
                    <a:pt x="590" y="59567"/>
                    <a:pt x="594" y="55316"/>
                    <a:pt x="582" y="51064"/>
                  </a:cubicBezTo>
                  <a:cubicBezTo>
                    <a:pt x="570" y="46456"/>
                    <a:pt x="585" y="41848"/>
                    <a:pt x="602" y="37240"/>
                  </a:cubicBezTo>
                  <a:cubicBezTo>
                    <a:pt x="595" y="35895"/>
                    <a:pt x="587" y="34550"/>
                    <a:pt x="579" y="33164"/>
                  </a:cubicBezTo>
                  <a:cubicBezTo>
                    <a:pt x="588" y="31928"/>
                    <a:pt x="597" y="30692"/>
                    <a:pt x="606" y="29418"/>
                  </a:cubicBezTo>
                  <a:cubicBezTo>
                    <a:pt x="607" y="28355"/>
                    <a:pt x="607" y="27292"/>
                    <a:pt x="608" y="26196"/>
                  </a:cubicBezTo>
                  <a:cubicBezTo>
                    <a:pt x="1785" y="17807"/>
                    <a:pt x="7297" y="12280"/>
                    <a:pt x="13442" y="6922"/>
                  </a:cubicBezTo>
                  <a:cubicBezTo>
                    <a:pt x="20541" y="2457"/>
                    <a:pt x="27961" y="2921"/>
                    <a:pt x="36045" y="3081"/>
                  </a:cubicBezTo>
                  <a:close/>
                </a:path>
              </a:pathLst>
            </a:custGeom>
            <a:solidFill>
              <a:srgbClr val="737678"/>
            </a:solidFill>
            <a:ln w="1162" cap="flat">
              <a:noFill/>
              <a:prstDash val="solid"/>
              <a:miter/>
            </a:ln>
          </p:spPr>
          <p:txBody>
            <a:bodyPr/>
            <a:lstStyle/>
            <a:p>
              <a:endParaRPr lang="en-GB"/>
            </a:p>
          </p:txBody>
        </p:sp>
        <p:sp>
          <p:nvSpPr>
            <p:cNvPr id="214" name="Freeform 213">
              <a:extLst>
                <a:ext uri="{FF2B5EF4-FFF2-40B4-BE49-F238E27FC236}">
                  <a16:creationId xmlns:a16="http://schemas.microsoft.com/office/drawing/2014/main" id="{9571A22C-BCC4-447F-BFCE-537DB5BC4416}"/>
                </a:ext>
              </a:extLst>
            </p:cNvPr>
            <p:cNvSpPr/>
            <p:nvPr/>
          </p:nvSpPr>
          <p:spPr>
            <a:xfrm>
              <a:off x="776904" y="3481013"/>
              <a:ext cx="311774" cy="367135"/>
            </a:xfrm>
            <a:custGeom>
              <a:avLst/>
              <a:gdLst>
                <a:gd name="csX0" fmla="*/ 8330 w 311774"/>
                <a:gd name="csY0" fmla="*/ 3454 h 367135"/>
                <a:gd name="csX1" fmla="*/ 11540 w 311774"/>
                <a:gd name="csY1" fmla="*/ 3430 h 367135"/>
                <a:gd name="csX2" fmla="*/ 15088 w 311774"/>
                <a:gd name="csY2" fmla="*/ 3438 h 367135"/>
                <a:gd name="csX3" fmla="*/ 18840 w 311774"/>
                <a:gd name="csY3" fmla="*/ 3420 h 367135"/>
                <a:gd name="csX4" fmla="*/ 31369 w 311774"/>
                <a:gd name="csY4" fmla="*/ 3401 h 367135"/>
                <a:gd name="csX5" fmla="*/ 40318 w 311774"/>
                <a:gd name="csY5" fmla="*/ 3371 h 367135"/>
                <a:gd name="csX6" fmla="*/ 64687 w 311774"/>
                <a:gd name="csY6" fmla="*/ 3330 h 367135"/>
                <a:gd name="csX7" fmla="*/ 79893 w 311774"/>
                <a:gd name="csY7" fmla="*/ 3310 h 367135"/>
                <a:gd name="csX8" fmla="*/ 121971 w 311774"/>
                <a:gd name="csY8" fmla="*/ 3265 h 367135"/>
                <a:gd name="csX9" fmla="*/ 124692 w 311774"/>
                <a:gd name="csY9" fmla="*/ 3264 h 367135"/>
                <a:gd name="csX10" fmla="*/ 130154 w 311774"/>
                <a:gd name="csY10" fmla="*/ 3263 h 367135"/>
                <a:gd name="csX11" fmla="*/ 132893 w 311774"/>
                <a:gd name="csY11" fmla="*/ 3262 h 367135"/>
                <a:gd name="csX12" fmla="*/ 135635 w 311774"/>
                <a:gd name="csY12" fmla="*/ 3261 h 367135"/>
                <a:gd name="csX13" fmla="*/ 179646 w 311774"/>
                <a:gd name="csY13" fmla="*/ 3182 h 367135"/>
                <a:gd name="csX14" fmla="*/ 224800 w 311774"/>
                <a:gd name="csY14" fmla="*/ 3115 h 367135"/>
                <a:gd name="csX15" fmla="*/ 250165 w 311774"/>
                <a:gd name="csY15" fmla="*/ 3071 h 367135"/>
                <a:gd name="csX16" fmla="*/ 274011 w 311774"/>
                <a:gd name="csY16" fmla="*/ 3057 h 367135"/>
                <a:gd name="csX17" fmla="*/ 282782 w 311774"/>
                <a:gd name="csY17" fmla="*/ 3033 h 367135"/>
                <a:gd name="csX18" fmla="*/ 294717 w 311774"/>
                <a:gd name="csY18" fmla="*/ 3042 h 367135"/>
                <a:gd name="csX19" fmla="*/ 298258 w 311774"/>
                <a:gd name="csY19" fmla="*/ 2996 h 367135"/>
                <a:gd name="csX20" fmla="*/ 306636 w 311774"/>
                <a:gd name="csY20" fmla="*/ 3757 h 367135"/>
                <a:gd name="csX21" fmla="*/ 310122 w 311774"/>
                <a:gd name="csY21" fmla="*/ 9567 h 367135"/>
                <a:gd name="csX22" fmla="*/ 312447 w 311774"/>
                <a:gd name="csY22" fmla="*/ 10729 h 367135"/>
                <a:gd name="csX23" fmla="*/ 312447 w 311774"/>
                <a:gd name="csY23" fmla="*/ 364020 h 367135"/>
                <a:gd name="csX24" fmla="*/ 308960 w 311774"/>
                <a:gd name="csY24" fmla="*/ 365183 h 367135"/>
                <a:gd name="csX25" fmla="*/ 307798 w 311774"/>
                <a:gd name="csY25" fmla="*/ 369831 h 367135"/>
                <a:gd name="csX26" fmla="*/ 191550 w 311774"/>
                <a:gd name="csY26" fmla="*/ 369950 h 367135"/>
                <a:gd name="csX27" fmla="*/ 177837 w 311774"/>
                <a:gd name="csY27" fmla="*/ 369959 h 367135"/>
                <a:gd name="csX28" fmla="*/ 175080 w 311774"/>
                <a:gd name="csY28" fmla="*/ 369961 h 367135"/>
                <a:gd name="csX29" fmla="*/ 130829 w 311774"/>
                <a:gd name="csY29" fmla="*/ 370010 h 367135"/>
                <a:gd name="csX30" fmla="*/ 85451 w 311774"/>
                <a:gd name="csY30" fmla="*/ 370050 h 367135"/>
                <a:gd name="csX31" fmla="*/ 57432 w 311774"/>
                <a:gd name="csY31" fmla="*/ 370082 h 367135"/>
                <a:gd name="csX32" fmla="*/ 35977 w 311774"/>
                <a:gd name="csY32" fmla="*/ 370094 h 367135"/>
                <a:gd name="csX33" fmla="*/ 27154 w 311774"/>
                <a:gd name="csY33" fmla="*/ 370108 h 367135"/>
                <a:gd name="csX34" fmla="*/ 15156 w 311774"/>
                <a:gd name="csY34" fmla="*/ 370111 h 367135"/>
                <a:gd name="csX35" fmla="*/ 11586 w 311774"/>
                <a:gd name="csY35" fmla="*/ 370131 h 367135"/>
                <a:gd name="csX36" fmla="*/ 8358 w 311774"/>
                <a:gd name="csY36" fmla="*/ 370117 h 367135"/>
                <a:gd name="csX37" fmla="*/ 5558 w 311774"/>
                <a:gd name="csY37" fmla="*/ 370120 h 367135"/>
                <a:gd name="csX38" fmla="*/ 993 w 311774"/>
                <a:gd name="csY38" fmla="*/ 367507 h 367135"/>
                <a:gd name="csX39" fmla="*/ 700 w 311774"/>
                <a:gd name="csY39" fmla="*/ 361583 h 367135"/>
                <a:gd name="csX40" fmla="*/ 682 w 311774"/>
                <a:gd name="csY40" fmla="*/ 357758 h 367135"/>
                <a:gd name="csX41" fmla="*/ 698 w 311774"/>
                <a:gd name="csY41" fmla="*/ 353522 h 367135"/>
                <a:gd name="csX42" fmla="*/ 687 w 311774"/>
                <a:gd name="csY42" fmla="*/ 349048 h 367135"/>
                <a:gd name="csX43" fmla="*/ 689 w 311774"/>
                <a:gd name="csY43" fmla="*/ 336715 h 367135"/>
                <a:gd name="csX44" fmla="*/ 680 w 311774"/>
                <a:gd name="csY44" fmla="*/ 323430 h 367135"/>
                <a:gd name="csX45" fmla="*/ 678 w 311774"/>
                <a:gd name="csY45" fmla="*/ 297388 h 367135"/>
                <a:gd name="csX46" fmla="*/ 682 w 311774"/>
                <a:gd name="csY46" fmla="*/ 276232 h 367135"/>
                <a:gd name="csX47" fmla="*/ 681 w 311774"/>
                <a:gd name="csY47" fmla="*/ 273195 h 367135"/>
                <a:gd name="csX48" fmla="*/ 678 w 311774"/>
                <a:gd name="csY48" fmla="*/ 267089 h 367135"/>
                <a:gd name="csX49" fmla="*/ 692 w 311774"/>
                <a:gd name="csY49" fmla="*/ 209772 h 367135"/>
                <a:gd name="csX50" fmla="*/ 690 w 311774"/>
                <a:gd name="csY50" fmla="*/ 160546 h 367135"/>
                <a:gd name="csX51" fmla="*/ 680 w 311774"/>
                <a:gd name="csY51" fmla="*/ 103441 h 367135"/>
                <a:gd name="csX52" fmla="*/ 682 w 311774"/>
                <a:gd name="csY52" fmla="*/ 97356 h 367135"/>
                <a:gd name="csX53" fmla="*/ 683 w 311774"/>
                <a:gd name="csY53" fmla="*/ 94332 h 367135"/>
                <a:gd name="csX54" fmla="*/ 676 w 311774"/>
                <a:gd name="csY54" fmla="*/ 73190 h 367135"/>
                <a:gd name="csX55" fmla="*/ 684 w 311774"/>
                <a:gd name="csY55" fmla="*/ 47441 h 367135"/>
                <a:gd name="csX56" fmla="*/ 684 w 311774"/>
                <a:gd name="csY56" fmla="*/ 34292 h 367135"/>
                <a:gd name="csX57" fmla="*/ 698 w 311774"/>
                <a:gd name="csY57" fmla="*/ 20066 h 367135"/>
                <a:gd name="csX58" fmla="*/ 682 w 311774"/>
                <a:gd name="csY58" fmla="*/ 15830 h 367135"/>
                <a:gd name="csX59" fmla="*/ 700 w 311774"/>
                <a:gd name="csY59" fmla="*/ 12005 h 367135"/>
                <a:gd name="csX60" fmla="*/ 701 w 311774"/>
                <a:gd name="csY60" fmla="*/ 8684 h 367135"/>
                <a:gd name="csX61" fmla="*/ 8330 w 311774"/>
                <a:gd name="csY61" fmla="*/ 3454 h 367135"/>
                <a:gd name="csX62" fmla="*/ 3317 w 311774"/>
                <a:gd name="csY62" fmla="*/ 8405 h 367135"/>
                <a:gd name="csX63" fmla="*/ 3130 w 311774"/>
                <a:gd name="csY63" fmla="*/ 14758 h 367135"/>
                <a:gd name="csX64" fmla="*/ 3096 w 311774"/>
                <a:gd name="csY64" fmla="*/ 18872 h 367135"/>
                <a:gd name="csX65" fmla="*/ 3081 w 311774"/>
                <a:gd name="csY65" fmla="*/ 23354 h 367135"/>
                <a:gd name="csX66" fmla="*/ 3061 w 311774"/>
                <a:gd name="csY66" fmla="*/ 27928 h 367135"/>
                <a:gd name="csX67" fmla="*/ 3038 w 311774"/>
                <a:gd name="csY67" fmla="*/ 37532 h 367135"/>
                <a:gd name="csX68" fmla="*/ 2971 w 311774"/>
                <a:gd name="csY68" fmla="*/ 49830 h 367135"/>
                <a:gd name="csX69" fmla="*/ 2936 w 311774"/>
                <a:gd name="csY69" fmla="*/ 61560 h 367135"/>
                <a:gd name="csX70" fmla="*/ 2892 w 311774"/>
                <a:gd name="csY70" fmla="*/ 66021 h 367135"/>
                <a:gd name="csX71" fmla="*/ 2903 w 311774"/>
                <a:gd name="csY71" fmla="*/ 70168 h 367135"/>
                <a:gd name="csX72" fmla="*/ 2890 w 311774"/>
                <a:gd name="csY72" fmla="*/ 73817 h 367135"/>
                <a:gd name="csX73" fmla="*/ 6804 w 311774"/>
                <a:gd name="csY73" fmla="*/ 81620 h 367135"/>
                <a:gd name="csX74" fmla="*/ 14085 w 311774"/>
                <a:gd name="csY74" fmla="*/ 82171 h 367135"/>
                <a:gd name="csX75" fmla="*/ 18720 w 311774"/>
                <a:gd name="csY75" fmla="*/ 82186 h 367135"/>
                <a:gd name="csX76" fmla="*/ 23827 w 311774"/>
                <a:gd name="csY76" fmla="*/ 82129 h 367135"/>
                <a:gd name="csX77" fmla="*/ 29203 w 311774"/>
                <a:gd name="csY77" fmla="*/ 82126 h 367135"/>
                <a:gd name="csX78" fmla="*/ 40845 w 311774"/>
                <a:gd name="csY78" fmla="*/ 82076 h 367135"/>
                <a:gd name="csX79" fmla="*/ 59562 w 311774"/>
                <a:gd name="csY79" fmla="*/ 82005 h 367135"/>
                <a:gd name="csX80" fmla="*/ 89535 w 311774"/>
                <a:gd name="csY80" fmla="*/ 81889 h 367135"/>
                <a:gd name="csX81" fmla="*/ 145267 w 311774"/>
                <a:gd name="csY81" fmla="*/ 81688 h 367135"/>
                <a:gd name="csX82" fmla="*/ 158208 w 311774"/>
                <a:gd name="csY82" fmla="*/ 81649 h 367135"/>
                <a:gd name="csX83" fmla="*/ 291528 w 311774"/>
                <a:gd name="csY83" fmla="*/ 82782 h 367135"/>
                <a:gd name="csX84" fmla="*/ 278846 w 311774"/>
                <a:gd name="csY84" fmla="*/ 84165 h 367135"/>
                <a:gd name="csX85" fmla="*/ 275963 w 311774"/>
                <a:gd name="csY85" fmla="*/ 84194 h 367135"/>
                <a:gd name="csX86" fmla="*/ 266311 w 311774"/>
                <a:gd name="csY86" fmla="*/ 84271 h 367135"/>
                <a:gd name="csX87" fmla="*/ 259333 w 311774"/>
                <a:gd name="csY87" fmla="*/ 84334 h 367135"/>
                <a:gd name="csX88" fmla="*/ 244144 w 311774"/>
                <a:gd name="csY88" fmla="*/ 84461 h 367135"/>
                <a:gd name="csX89" fmla="*/ 223984 w 311774"/>
                <a:gd name="csY89" fmla="*/ 84637 h 367135"/>
                <a:gd name="csX90" fmla="*/ 129878 w 311774"/>
                <a:gd name="csY90" fmla="*/ 85244 h 367135"/>
                <a:gd name="csX91" fmla="*/ 110701 w 311774"/>
                <a:gd name="csY91" fmla="*/ 85323 h 367135"/>
                <a:gd name="csX92" fmla="*/ 107980 w 311774"/>
                <a:gd name="csY92" fmla="*/ 85336 h 367135"/>
                <a:gd name="csX93" fmla="*/ 97140 w 311774"/>
                <a:gd name="csY93" fmla="*/ 85388 h 367135"/>
                <a:gd name="csX94" fmla="*/ 64937 w 311774"/>
                <a:gd name="csY94" fmla="*/ 85491 h 367135"/>
                <a:gd name="csX95" fmla="*/ 44559 w 311774"/>
                <a:gd name="csY95" fmla="*/ 85567 h 367135"/>
                <a:gd name="csX96" fmla="*/ 32692 w 311774"/>
                <a:gd name="csY96" fmla="*/ 85597 h 367135"/>
                <a:gd name="csX97" fmla="*/ 19753 w 311774"/>
                <a:gd name="csY97" fmla="*/ 85653 h 367135"/>
                <a:gd name="csX98" fmla="*/ 15898 w 311774"/>
                <a:gd name="csY98" fmla="*/ 85629 h 367135"/>
                <a:gd name="csX99" fmla="*/ 12394 w 311774"/>
                <a:gd name="csY99" fmla="*/ 85673 h 367135"/>
                <a:gd name="csX100" fmla="*/ 9357 w 311774"/>
                <a:gd name="csY100" fmla="*/ 85682 h 367135"/>
                <a:gd name="csX101" fmla="*/ 4738 w 311774"/>
                <a:gd name="csY101" fmla="*/ 88305 h 367135"/>
                <a:gd name="csX102" fmla="*/ 2890 w 311774"/>
                <a:gd name="csY102" fmla="*/ 96122 h 367135"/>
                <a:gd name="csX103" fmla="*/ 2870 w 311774"/>
                <a:gd name="csY103" fmla="*/ 99262 h 367135"/>
                <a:gd name="csX104" fmla="*/ 2903 w 311774"/>
                <a:gd name="csY104" fmla="*/ 102679 h 367135"/>
                <a:gd name="csX105" fmla="*/ 2896 w 311774"/>
                <a:gd name="csY105" fmla="*/ 106300 h 367135"/>
                <a:gd name="csX106" fmla="*/ 2936 w 311774"/>
                <a:gd name="csY106" fmla="*/ 118155 h 367135"/>
                <a:gd name="csX107" fmla="*/ 2942 w 311774"/>
                <a:gd name="csY107" fmla="*/ 126387 h 367135"/>
                <a:gd name="csX108" fmla="*/ 2990 w 311774"/>
                <a:gd name="csY108" fmla="*/ 143644 h 367135"/>
                <a:gd name="csX109" fmla="*/ 3041 w 311774"/>
                <a:gd name="csY109" fmla="*/ 165778 h 367135"/>
                <a:gd name="csX110" fmla="*/ 3071 w 311774"/>
                <a:gd name="csY110" fmla="*/ 182779 h 367135"/>
                <a:gd name="csX111" fmla="*/ 3088 w 311774"/>
                <a:gd name="csY111" fmla="*/ 190941 h 367135"/>
                <a:gd name="csX112" fmla="*/ 3130 w 311774"/>
                <a:gd name="csY112" fmla="*/ 202342 h 367135"/>
                <a:gd name="csX113" fmla="*/ 3134 w 311774"/>
                <a:gd name="csY113" fmla="*/ 205760 h 367135"/>
                <a:gd name="csX114" fmla="*/ 3154 w 311774"/>
                <a:gd name="csY114" fmla="*/ 208900 h 367135"/>
                <a:gd name="csX115" fmla="*/ 3164 w 311774"/>
                <a:gd name="csY115" fmla="*/ 211621 h 367135"/>
                <a:gd name="csX116" fmla="*/ 4479 w 311774"/>
                <a:gd name="csY116" fmla="*/ 218753 h 367135"/>
                <a:gd name="csX117" fmla="*/ 4625 w 311774"/>
                <a:gd name="csY117" fmla="*/ 224709 h 367135"/>
                <a:gd name="csX118" fmla="*/ 4634 w 311774"/>
                <a:gd name="csY118" fmla="*/ 227768 h 367135"/>
                <a:gd name="csX119" fmla="*/ 3317 w 311774"/>
                <a:gd name="csY119" fmla="*/ 232698 h 367135"/>
                <a:gd name="csX120" fmla="*/ 3078 w 311774"/>
                <a:gd name="csY120" fmla="*/ 238224 h 367135"/>
                <a:gd name="csX121" fmla="*/ 3008 w 311774"/>
                <a:gd name="csY121" fmla="*/ 241753 h 367135"/>
                <a:gd name="csX122" fmla="*/ 2949 w 311774"/>
                <a:gd name="csY122" fmla="*/ 245636 h 367135"/>
                <a:gd name="csX123" fmla="*/ 2876 w 311774"/>
                <a:gd name="csY123" fmla="*/ 249708 h 367135"/>
                <a:gd name="csX124" fmla="*/ 2663 w 311774"/>
                <a:gd name="csY124" fmla="*/ 263059 h 367135"/>
                <a:gd name="csX125" fmla="*/ 2591 w 311774"/>
                <a:gd name="csY125" fmla="*/ 267646 h 367135"/>
                <a:gd name="csX126" fmla="*/ 1950 w 311774"/>
                <a:gd name="csY126" fmla="*/ 333626 h 367135"/>
                <a:gd name="csX127" fmla="*/ 1913 w 311774"/>
                <a:gd name="csY127" fmla="*/ 342264 h 367135"/>
                <a:gd name="csX128" fmla="*/ 1887 w 311774"/>
                <a:gd name="csY128" fmla="*/ 354292 h 367135"/>
                <a:gd name="csX129" fmla="*/ 1862 w 311774"/>
                <a:gd name="csY129" fmla="*/ 357910 h 367135"/>
                <a:gd name="csX130" fmla="*/ 1873 w 311774"/>
                <a:gd name="csY130" fmla="*/ 361195 h 367135"/>
                <a:gd name="csX131" fmla="*/ 1868 w 311774"/>
                <a:gd name="csY131" fmla="*/ 364056 h 367135"/>
                <a:gd name="csX132" fmla="*/ 4479 w 311774"/>
                <a:gd name="csY132" fmla="*/ 368669 h 367135"/>
                <a:gd name="csX133" fmla="*/ 9395 w 311774"/>
                <a:gd name="csY133" fmla="*/ 368965 h 367135"/>
                <a:gd name="csX134" fmla="*/ 12539 w 311774"/>
                <a:gd name="csY134" fmla="*/ 368985 h 367135"/>
                <a:gd name="csX135" fmla="*/ 16014 w 311774"/>
                <a:gd name="csY135" fmla="*/ 368972 h 367135"/>
                <a:gd name="csX136" fmla="*/ 19689 w 311774"/>
                <a:gd name="csY136" fmla="*/ 368985 h 367135"/>
                <a:gd name="csX137" fmla="*/ 31961 w 311774"/>
                <a:gd name="csY137" fmla="*/ 368988 h 367135"/>
                <a:gd name="csX138" fmla="*/ 40727 w 311774"/>
                <a:gd name="csY138" fmla="*/ 369006 h 367135"/>
                <a:gd name="csX139" fmla="*/ 62116 w 311774"/>
                <a:gd name="csY139" fmla="*/ 369020 h 367135"/>
                <a:gd name="csX140" fmla="*/ 79500 w 311774"/>
                <a:gd name="csY140" fmla="*/ 369025 h 367135"/>
                <a:gd name="csX141" fmla="*/ 81996 w 311774"/>
                <a:gd name="csY141" fmla="*/ 369027 h 367135"/>
                <a:gd name="csX142" fmla="*/ 87015 w 311774"/>
                <a:gd name="csY142" fmla="*/ 369032 h 367135"/>
                <a:gd name="csX143" fmla="*/ 134132 w 311774"/>
                <a:gd name="csY143" fmla="*/ 369035 h 367135"/>
                <a:gd name="csX144" fmla="*/ 177249 w 311774"/>
                <a:gd name="csY144" fmla="*/ 369064 h 367135"/>
                <a:gd name="csX145" fmla="*/ 221496 w 311774"/>
                <a:gd name="csY145" fmla="*/ 369091 h 367135"/>
                <a:gd name="csX146" fmla="*/ 246347 w 311774"/>
                <a:gd name="csY146" fmla="*/ 369109 h 367135"/>
                <a:gd name="csX147" fmla="*/ 269717 w 311774"/>
                <a:gd name="csY147" fmla="*/ 369106 h 367135"/>
                <a:gd name="csX148" fmla="*/ 278306 w 311774"/>
                <a:gd name="csY148" fmla="*/ 369116 h 367135"/>
                <a:gd name="csX149" fmla="*/ 290010 w 311774"/>
                <a:gd name="csY149" fmla="*/ 369104 h 367135"/>
                <a:gd name="csX150" fmla="*/ 293461 w 311774"/>
                <a:gd name="csY150" fmla="*/ 369130 h 367135"/>
                <a:gd name="csX151" fmla="*/ 307798 w 311774"/>
                <a:gd name="csY151" fmla="*/ 365183 h 367135"/>
                <a:gd name="csX152" fmla="*/ 310412 w 311774"/>
                <a:gd name="csY152" fmla="*/ 356982 h 367135"/>
                <a:gd name="csX153" fmla="*/ 310428 w 311774"/>
                <a:gd name="csY153" fmla="*/ 354064 h 367135"/>
                <a:gd name="csX154" fmla="*/ 310410 w 311774"/>
                <a:gd name="csY154" fmla="*/ 350860 h 367135"/>
                <a:gd name="csX155" fmla="*/ 310418 w 311774"/>
                <a:gd name="csY155" fmla="*/ 347455 h 367135"/>
                <a:gd name="csX156" fmla="*/ 310405 w 311774"/>
                <a:gd name="csY156" fmla="*/ 336109 h 367135"/>
                <a:gd name="csX157" fmla="*/ 310411 w 311774"/>
                <a:gd name="csY157" fmla="*/ 327995 h 367135"/>
                <a:gd name="csX158" fmla="*/ 310396 w 311774"/>
                <a:gd name="csY158" fmla="*/ 305917 h 367135"/>
                <a:gd name="csX159" fmla="*/ 310388 w 311774"/>
                <a:gd name="csY159" fmla="*/ 285178 h 367135"/>
                <a:gd name="csX160" fmla="*/ 310362 w 311774"/>
                <a:gd name="csY160" fmla="*/ 244077 h 367135"/>
                <a:gd name="csX161" fmla="*/ 310338 w 311774"/>
                <a:gd name="csY161" fmla="*/ 204191 h 367135"/>
                <a:gd name="csX162" fmla="*/ 310338 w 311774"/>
                <a:gd name="csY162" fmla="*/ 201710 h 367135"/>
                <a:gd name="csX163" fmla="*/ 310338 w 311774"/>
                <a:gd name="csY163" fmla="*/ 199234 h 367135"/>
                <a:gd name="csX164" fmla="*/ 310323 w 311774"/>
                <a:gd name="csY164" fmla="*/ 156142 h 367135"/>
                <a:gd name="csX165" fmla="*/ 310316 w 311774"/>
                <a:gd name="csY165" fmla="*/ 137784 h 367135"/>
                <a:gd name="csX166" fmla="*/ 310296 w 311774"/>
                <a:gd name="csY166" fmla="*/ 116168 h 367135"/>
                <a:gd name="csX167" fmla="*/ 310292 w 311774"/>
                <a:gd name="csY167" fmla="*/ 108226 h 367135"/>
                <a:gd name="csX168" fmla="*/ 310278 w 311774"/>
                <a:gd name="csY168" fmla="*/ 97400 h 367135"/>
                <a:gd name="csX169" fmla="*/ 310283 w 311774"/>
                <a:gd name="csY169" fmla="*/ 94211 h 367135"/>
                <a:gd name="csX170" fmla="*/ 308960 w 311774"/>
                <a:gd name="csY170" fmla="*/ 80458 h 367135"/>
                <a:gd name="csX171" fmla="*/ 310122 w 311774"/>
                <a:gd name="csY171" fmla="*/ 78134 h 367135"/>
                <a:gd name="csX172" fmla="*/ 310383 w 311774"/>
                <a:gd name="csY172" fmla="*/ 72113 h 367135"/>
                <a:gd name="csX173" fmla="*/ 310463 w 311774"/>
                <a:gd name="csY173" fmla="*/ 68304 h 367135"/>
                <a:gd name="csX174" fmla="*/ 310657 w 311774"/>
                <a:gd name="csY174" fmla="*/ 51033 h 367135"/>
                <a:gd name="csX175" fmla="*/ 310800 w 311774"/>
                <a:gd name="csY175" fmla="*/ 41923 h 367135"/>
                <a:gd name="csX176" fmla="*/ 310958 w 311774"/>
                <a:gd name="csY176" fmla="*/ 28797 h 367135"/>
                <a:gd name="csX177" fmla="*/ 311074 w 311774"/>
                <a:gd name="csY177" fmla="*/ 24692 h 367135"/>
                <a:gd name="csX178" fmla="*/ 311064 w 311774"/>
                <a:gd name="csY178" fmla="*/ 20838 h 367135"/>
                <a:gd name="csX179" fmla="*/ 311108 w 311774"/>
                <a:gd name="csY179" fmla="*/ 17465 h 367135"/>
                <a:gd name="csX180" fmla="*/ 301987 w 311774"/>
                <a:gd name="csY180" fmla="*/ 7243 h 367135"/>
                <a:gd name="csX181" fmla="*/ 289722 w 311774"/>
                <a:gd name="csY181" fmla="*/ 6397 h 367135"/>
                <a:gd name="csX182" fmla="*/ 286022 w 311774"/>
                <a:gd name="csY182" fmla="*/ 6376 h 367135"/>
                <a:gd name="csX183" fmla="*/ 273772 w 311774"/>
                <a:gd name="csY183" fmla="*/ 6433 h 367135"/>
                <a:gd name="csX184" fmla="*/ 264981 w 311774"/>
                <a:gd name="csY184" fmla="*/ 6424 h 367135"/>
                <a:gd name="csX185" fmla="*/ 243601 w 311774"/>
                <a:gd name="csY185" fmla="*/ 6484 h 367135"/>
                <a:gd name="csX186" fmla="*/ 218714 w 311774"/>
                <a:gd name="csY186" fmla="*/ 6541 h 367135"/>
                <a:gd name="csX187" fmla="*/ 174328 w 311774"/>
                <a:gd name="csY187" fmla="*/ 6653 h 367135"/>
                <a:gd name="csX188" fmla="*/ 131229 w 311774"/>
                <a:gd name="csY188" fmla="*/ 6772 h 367135"/>
                <a:gd name="csX189" fmla="*/ 128545 w 311774"/>
                <a:gd name="csY189" fmla="*/ 6776 h 367135"/>
                <a:gd name="csX190" fmla="*/ 117863 w 311774"/>
                <a:gd name="csY190" fmla="*/ 6790 h 367135"/>
                <a:gd name="csX191" fmla="*/ 71863 w 311774"/>
                <a:gd name="csY191" fmla="*/ 6879 h 367135"/>
                <a:gd name="csX192" fmla="*/ 64405 w 311774"/>
                <a:gd name="csY192" fmla="*/ 6896 h 367135"/>
                <a:gd name="csX193" fmla="*/ 36117 w 311774"/>
                <a:gd name="csY193" fmla="*/ 6984 h 367135"/>
                <a:gd name="csX194" fmla="*/ 27528 w 311774"/>
                <a:gd name="csY194" fmla="*/ 7011 h 367135"/>
                <a:gd name="csX195" fmla="*/ 15859 w 311774"/>
                <a:gd name="csY195" fmla="*/ 7056 h 367135"/>
                <a:gd name="csX196" fmla="*/ 12378 w 311774"/>
                <a:gd name="csY196" fmla="*/ 7061 h 367135"/>
                <a:gd name="csX197" fmla="*/ 9246 w 311774"/>
                <a:gd name="csY197" fmla="*/ 7081 h 367135"/>
                <a:gd name="csX198" fmla="*/ 6522 w 311774"/>
                <a:gd name="csY198" fmla="*/ 7091 h 367135"/>
                <a:gd name="csX199" fmla="*/ 3317 w 311774"/>
                <a:gd name="csY199" fmla="*/ 8405 h 3671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Lst>
              <a:rect l="l" t="t" r="r" b="b"/>
              <a:pathLst>
                <a:path w="311774" h="367135">
                  <a:moveTo>
                    <a:pt x="8330" y="3454"/>
                  </a:moveTo>
                  <a:cubicBezTo>
                    <a:pt x="9389" y="3446"/>
                    <a:pt x="10449" y="3438"/>
                    <a:pt x="11540" y="3430"/>
                  </a:cubicBezTo>
                  <a:cubicBezTo>
                    <a:pt x="12711" y="3432"/>
                    <a:pt x="13882" y="3435"/>
                    <a:pt x="15088" y="3438"/>
                  </a:cubicBezTo>
                  <a:cubicBezTo>
                    <a:pt x="16326" y="3432"/>
                    <a:pt x="17565" y="3426"/>
                    <a:pt x="18840" y="3420"/>
                  </a:cubicBezTo>
                  <a:cubicBezTo>
                    <a:pt x="23017" y="3402"/>
                    <a:pt x="27193" y="3401"/>
                    <a:pt x="31369" y="3401"/>
                  </a:cubicBezTo>
                  <a:cubicBezTo>
                    <a:pt x="34352" y="3392"/>
                    <a:pt x="37335" y="3382"/>
                    <a:pt x="40318" y="3371"/>
                  </a:cubicBezTo>
                  <a:cubicBezTo>
                    <a:pt x="48441" y="3345"/>
                    <a:pt x="56564" y="3335"/>
                    <a:pt x="64687" y="3330"/>
                  </a:cubicBezTo>
                  <a:cubicBezTo>
                    <a:pt x="69756" y="3326"/>
                    <a:pt x="74825" y="3318"/>
                    <a:pt x="79893" y="3310"/>
                  </a:cubicBezTo>
                  <a:cubicBezTo>
                    <a:pt x="93919" y="3287"/>
                    <a:pt x="107945" y="3268"/>
                    <a:pt x="121971" y="3265"/>
                  </a:cubicBezTo>
                  <a:cubicBezTo>
                    <a:pt x="123318" y="3264"/>
                    <a:pt x="123318" y="3264"/>
                    <a:pt x="124692" y="3264"/>
                  </a:cubicBezTo>
                  <a:cubicBezTo>
                    <a:pt x="126513" y="3264"/>
                    <a:pt x="128333" y="3263"/>
                    <a:pt x="130154" y="3263"/>
                  </a:cubicBezTo>
                  <a:cubicBezTo>
                    <a:pt x="131058" y="3263"/>
                    <a:pt x="131962" y="3262"/>
                    <a:pt x="132893" y="3262"/>
                  </a:cubicBezTo>
                  <a:cubicBezTo>
                    <a:pt x="134250" y="3262"/>
                    <a:pt x="134250" y="3262"/>
                    <a:pt x="135635" y="3261"/>
                  </a:cubicBezTo>
                  <a:cubicBezTo>
                    <a:pt x="150305" y="3257"/>
                    <a:pt x="164976" y="3226"/>
                    <a:pt x="179646" y="3182"/>
                  </a:cubicBezTo>
                  <a:cubicBezTo>
                    <a:pt x="194698" y="3138"/>
                    <a:pt x="209749" y="3116"/>
                    <a:pt x="224800" y="3115"/>
                  </a:cubicBezTo>
                  <a:cubicBezTo>
                    <a:pt x="233255" y="3115"/>
                    <a:pt x="241710" y="3105"/>
                    <a:pt x="250165" y="3071"/>
                  </a:cubicBezTo>
                  <a:cubicBezTo>
                    <a:pt x="258114" y="3040"/>
                    <a:pt x="266062" y="3038"/>
                    <a:pt x="274011" y="3057"/>
                  </a:cubicBezTo>
                  <a:cubicBezTo>
                    <a:pt x="276934" y="3059"/>
                    <a:pt x="279858" y="3051"/>
                    <a:pt x="282782" y="3033"/>
                  </a:cubicBezTo>
                  <a:cubicBezTo>
                    <a:pt x="286761" y="3009"/>
                    <a:pt x="290738" y="3021"/>
                    <a:pt x="294717" y="3042"/>
                  </a:cubicBezTo>
                  <a:cubicBezTo>
                    <a:pt x="295886" y="3027"/>
                    <a:pt x="297054" y="3012"/>
                    <a:pt x="298258" y="2996"/>
                  </a:cubicBezTo>
                  <a:cubicBezTo>
                    <a:pt x="301171" y="3031"/>
                    <a:pt x="303800" y="3091"/>
                    <a:pt x="306636" y="3757"/>
                  </a:cubicBezTo>
                  <a:cubicBezTo>
                    <a:pt x="308979" y="6634"/>
                    <a:pt x="308979" y="6634"/>
                    <a:pt x="310122" y="9567"/>
                  </a:cubicBezTo>
                  <a:cubicBezTo>
                    <a:pt x="310889" y="9951"/>
                    <a:pt x="311656" y="10334"/>
                    <a:pt x="312447" y="10729"/>
                  </a:cubicBezTo>
                  <a:cubicBezTo>
                    <a:pt x="312447" y="127315"/>
                    <a:pt x="312447" y="243901"/>
                    <a:pt x="312447" y="364020"/>
                  </a:cubicBezTo>
                  <a:cubicBezTo>
                    <a:pt x="311296" y="364404"/>
                    <a:pt x="310146" y="364787"/>
                    <a:pt x="308960" y="365183"/>
                  </a:cubicBezTo>
                  <a:cubicBezTo>
                    <a:pt x="308108" y="367524"/>
                    <a:pt x="308108" y="367524"/>
                    <a:pt x="307798" y="369831"/>
                  </a:cubicBezTo>
                  <a:cubicBezTo>
                    <a:pt x="269049" y="369884"/>
                    <a:pt x="230299" y="369925"/>
                    <a:pt x="191550" y="369950"/>
                  </a:cubicBezTo>
                  <a:cubicBezTo>
                    <a:pt x="186979" y="369953"/>
                    <a:pt x="182408" y="369956"/>
                    <a:pt x="177837" y="369959"/>
                  </a:cubicBezTo>
                  <a:cubicBezTo>
                    <a:pt x="176472" y="369960"/>
                    <a:pt x="176472" y="369960"/>
                    <a:pt x="175080" y="369961"/>
                  </a:cubicBezTo>
                  <a:cubicBezTo>
                    <a:pt x="160330" y="369971"/>
                    <a:pt x="145579" y="369989"/>
                    <a:pt x="130829" y="370010"/>
                  </a:cubicBezTo>
                  <a:cubicBezTo>
                    <a:pt x="115703" y="370032"/>
                    <a:pt x="100577" y="370045"/>
                    <a:pt x="85451" y="370050"/>
                  </a:cubicBezTo>
                  <a:cubicBezTo>
                    <a:pt x="76111" y="370053"/>
                    <a:pt x="66772" y="370063"/>
                    <a:pt x="57432" y="370082"/>
                  </a:cubicBezTo>
                  <a:cubicBezTo>
                    <a:pt x="50280" y="370096"/>
                    <a:pt x="43129" y="370097"/>
                    <a:pt x="35977" y="370094"/>
                  </a:cubicBezTo>
                  <a:cubicBezTo>
                    <a:pt x="33036" y="370095"/>
                    <a:pt x="30095" y="370099"/>
                    <a:pt x="27154" y="370108"/>
                  </a:cubicBezTo>
                  <a:cubicBezTo>
                    <a:pt x="23154" y="370120"/>
                    <a:pt x="19155" y="370117"/>
                    <a:pt x="15156" y="370111"/>
                  </a:cubicBezTo>
                  <a:cubicBezTo>
                    <a:pt x="13978" y="370117"/>
                    <a:pt x="12800" y="370124"/>
                    <a:pt x="11586" y="370131"/>
                  </a:cubicBezTo>
                  <a:cubicBezTo>
                    <a:pt x="10521" y="370126"/>
                    <a:pt x="9456" y="370122"/>
                    <a:pt x="8358" y="370117"/>
                  </a:cubicBezTo>
                  <a:cubicBezTo>
                    <a:pt x="7434" y="370118"/>
                    <a:pt x="6510" y="370119"/>
                    <a:pt x="5558" y="370120"/>
                  </a:cubicBezTo>
                  <a:cubicBezTo>
                    <a:pt x="3317" y="369831"/>
                    <a:pt x="3317" y="369831"/>
                    <a:pt x="993" y="367507"/>
                  </a:cubicBezTo>
                  <a:cubicBezTo>
                    <a:pt x="701" y="364903"/>
                    <a:pt x="701" y="364903"/>
                    <a:pt x="700" y="361583"/>
                  </a:cubicBezTo>
                  <a:cubicBezTo>
                    <a:pt x="694" y="360321"/>
                    <a:pt x="688" y="359058"/>
                    <a:pt x="682" y="357758"/>
                  </a:cubicBezTo>
                  <a:cubicBezTo>
                    <a:pt x="687" y="356360"/>
                    <a:pt x="692" y="354962"/>
                    <a:pt x="698" y="353522"/>
                  </a:cubicBezTo>
                  <a:cubicBezTo>
                    <a:pt x="694" y="352046"/>
                    <a:pt x="690" y="350569"/>
                    <a:pt x="687" y="349048"/>
                  </a:cubicBezTo>
                  <a:cubicBezTo>
                    <a:pt x="677" y="344937"/>
                    <a:pt x="682" y="340826"/>
                    <a:pt x="689" y="336715"/>
                  </a:cubicBezTo>
                  <a:cubicBezTo>
                    <a:pt x="694" y="332287"/>
                    <a:pt x="686" y="327858"/>
                    <a:pt x="680" y="323430"/>
                  </a:cubicBezTo>
                  <a:cubicBezTo>
                    <a:pt x="669" y="314749"/>
                    <a:pt x="672" y="306069"/>
                    <a:pt x="678" y="297388"/>
                  </a:cubicBezTo>
                  <a:cubicBezTo>
                    <a:pt x="684" y="290336"/>
                    <a:pt x="684" y="283284"/>
                    <a:pt x="682" y="276232"/>
                  </a:cubicBezTo>
                  <a:cubicBezTo>
                    <a:pt x="681" y="275230"/>
                    <a:pt x="681" y="274227"/>
                    <a:pt x="681" y="273195"/>
                  </a:cubicBezTo>
                  <a:cubicBezTo>
                    <a:pt x="680" y="271160"/>
                    <a:pt x="679" y="269124"/>
                    <a:pt x="678" y="267089"/>
                  </a:cubicBezTo>
                  <a:cubicBezTo>
                    <a:pt x="672" y="247983"/>
                    <a:pt x="679" y="228877"/>
                    <a:pt x="692" y="209772"/>
                  </a:cubicBezTo>
                  <a:cubicBezTo>
                    <a:pt x="702" y="193363"/>
                    <a:pt x="701" y="176955"/>
                    <a:pt x="690" y="160546"/>
                  </a:cubicBezTo>
                  <a:cubicBezTo>
                    <a:pt x="677" y="141511"/>
                    <a:pt x="672" y="122476"/>
                    <a:pt x="680" y="103441"/>
                  </a:cubicBezTo>
                  <a:cubicBezTo>
                    <a:pt x="680" y="101412"/>
                    <a:pt x="681" y="99384"/>
                    <a:pt x="682" y="97356"/>
                  </a:cubicBezTo>
                  <a:cubicBezTo>
                    <a:pt x="682" y="96358"/>
                    <a:pt x="683" y="95360"/>
                    <a:pt x="683" y="94332"/>
                  </a:cubicBezTo>
                  <a:cubicBezTo>
                    <a:pt x="685" y="87285"/>
                    <a:pt x="681" y="80237"/>
                    <a:pt x="676" y="73190"/>
                  </a:cubicBezTo>
                  <a:cubicBezTo>
                    <a:pt x="670" y="64607"/>
                    <a:pt x="671" y="56024"/>
                    <a:pt x="684" y="47441"/>
                  </a:cubicBezTo>
                  <a:cubicBezTo>
                    <a:pt x="690" y="43058"/>
                    <a:pt x="692" y="38675"/>
                    <a:pt x="684" y="34292"/>
                  </a:cubicBezTo>
                  <a:cubicBezTo>
                    <a:pt x="676" y="29550"/>
                    <a:pt x="686" y="24808"/>
                    <a:pt x="698" y="20066"/>
                  </a:cubicBezTo>
                  <a:cubicBezTo>
                    <a:pt x="692" y="18668"/>
                    <a:pt x="687" y="17270"/>
                    <a:pt x="682" y="15830"/>
                  </a:cubicBezTo>
                  <a:cubicBezTo>
                    <a:pt x="688" y="14568"/>
                    <a:pt x="694" y="13305"/>
                    <a:pt x="700" y="12005"/>
                  </a:cubicBezTo>
                  <a:cubicBezTo>
                    <a:pt x="701" y="10909"/>
                    <a:pt x="701" y="9813"/>
                    <a:pt x="701" y="8684"/>
                  </a:cubicBezTo>
                  <a:cubicBezTo>
                    <a:pt x="1261" y="3685"/>
                    <a:pt x="3950" y="3465"/>
                    <a:pt x="8330" y="3454"/>
                  </a:cubicBezTo>
                  <a:close/>
                  <a:moveTo>
                    <a:pt x="3317" y="8405"/>
                  </a:moveTo>
                  <a:cubicBezTo>
                    <a:pt x="3190" y="10520"/>
                    <a:pt x="3144" y="12639"/>
                    <a:pt x="3130" y="14758"/>
                  </a:cubicBezTo>
                  <a:cubicBezTo>
                    <a:pt x="3119" y="16115"/>
                    <a:pt x="3108" y="17473"/>
                    <a:pt x="3096" y="18872"/>
                  </a:cubicBezTo>
                  <a:cubicBezTo>
                    <a:pt x="3091" y="20351"/>
                    <a:pt x="3086" y="21830"/>
                    <a:pt x="3081" y="23354"/>
                  </a:cubicBezTo>
                  <a:cubicBezTo>
                    <a:pt x="3074" y="24863"/>
                    <a:pt x="3068" y="26373"/>
                    <a:pt x="3061" y="27928"/>
                  </a:cubicBezTo>
                  <a:cubicBezTo>
                    <a:pt x="3049" y="31129"/>
                    <a:pt x="3042" y="34331"/>
                    <a:pt x="3038" y="37532"/>
                  </a:cubicBezTo>
                  <a:cubicBezTo>
                    <a:pt x="3032" y="41632"/>
                    <a:pt x="3004" y="45731"/>
                    <a:pt x="2971" y="49830"/>
                  </a:cubicBezTo>
                  <a:cubicBezTo>
                    <a:pt x="2944" y="53740"/>
                    <a:pt x="2941" y="57650"/>
                    <a:pt x="2936" y="61560"/>
                  </a:cubicBezTo>
                  <a:cubicBezTo>
                    <a:pt x="2921" y="63032"/>
                    <a:pt x="2907" y="64504"/>
                    <a:pt x="2892" y="66021"/>
                  </a:cubicBezTo>
                  <a:cubicBezTo>
                    <a:pt x="2896" y="67389"/>
                    <a:pt x="2899" y="68758"/>
                    <a:pt x="2903" y="70168"/>
                  </a:cubicBezTo>
                  <a:cubicBezTo>
                    <a:pt x="2899" y="71372"/>
                    <a:pt x="2894" y="72577"/>
                    <a:pt x="2890" y="73817"/>
                  </a:cubicBezTo>
                  <a:cubicBezTo>
                    <a:pt x="3400" y="77581"/>
                    <a:pt x="4120" y="78949"/>
                    <a:pt x="6804" y="81620"/>
                  </a:cubicBezTo>
                  <a:cubicBezTo>
                    <a:pt x="10165" y="82307"/>
                    <a:pt x="10165" y="82307"/>
                    <a:pt x="14085" y="82171"/>
                  </a:cubicBezTo>
                  <a:cubicBezTo>
                    <a:pt x="15614" y="82176"/>
                    <a:pt x="17144" y="82181"/>
                    <a:pt x="18720" y="82186"/>
                  </a:cubicBezTo>
                  <a:cubicBezTo>
                    <a:pt x="20422" y="82167"/>
                    <a:pt x="22125" y="82148"/>
                    <a:pt x="23827" y="82129"/>
                  </a:cubicBezTo>
                  <a:cubicBezTo>
                    <a:pt x="25619" y="82126"/>
                    <a:pt x="27411" y="82125"/>
                    <a:pt x="29203" y="82126"/>
                  </a:cubicBezTo>
                  <a:cubicBezTo>
                    <a:pt x="33084" y="82123"/>
                    <a:pt x="36965" y="82105"/>
                    <a:pt x="40845" y="82076"/>
                  </a:cubicBezTo>
                  <a:cubicBezTo>
                    <a:pt x="47084" y="82029"/>
                    <a:pt x="53323" y="82015"/>
                    <a:pt x="59562" y="82005"/>
                  </a:cubicBezTo>
                  <a:cubicBezTo>
                    <a:pt x="69553" y="81984"/>
                    <a:pt x="79544" y="81941"/>
                    <a:pt x="89535" y="81889"/>
                  </a:cubicBezTo>
                  <a:cubicBezTo>
                    <a:pt x="108112" y="81793"/>
                    <a:pt x="126689" y="81739"/>
                    <a:pt x="145267" y="81688"/>
                  </a:cubicBezTo>
                  <a:cubicBezTo>
                    <a:pt x="149580" y="81676"/>
                    <a:pt x="153894" y="81663"/>
                    <a:pt x="158208" y="81649"/>
                  </a:cubicBezTo>
                  <a:cubicBezTo>
                    <a:pt x="202656" y="81505"/>
                    <a:pt x="247087" y="82020"/>
                    <a:pt x="291528" y="82782"/>
                  </a:cubicBezTo>
                  <a:cubicBezTo>
                    <a:pt x="287255" y="84206"/>
                    <a:pt x="283297" y="84140"/>
                    <a:pt x="278846" y="84165"/>
                  </a:cubicBezTo>
                  <a:cubicBezTo>
                    <a:pt x="277419" y="84179"/>
                    <a:pt x="277419" y="84179"/>
                    <a:pt x="275963" y="84194"/>
                  </a:cubicBezTo>
                  <a:cubicBezTo>
                    <a:pt x="272745" y="84225"/>
                    <a:pt x="269528" y="84248"/>
                    <a:pt x="266311" y="84271"/>
                  </a:cubicBezTo>
                  <a:cubicBezTo>
                    <a:pt x="263985" y="84292"/>
                    <a:pt x="261659" y="84313"/>
                    <a:pt x="259333" y="84334"/>
                  </a:cubicBezTo>
                  <a:cubicBezTo>
                    <a:pt x="254270" y="84380"/>
                    <a:pt x="249207" y="84422"/>
                    <a:pt x="244144" y="84461"/>
                  </a:cubicBezTo>
                  <a:cubicBezTo>
                    <a:pt x="237424" y="84514"/>
                    <a:pt x="230704" y="84574"/>
                    <a:pt x="223984" y="84637"/>
                  </a:cubicBezTo>
                  <a:cubicBezTo>
                    <a:pt x="192616" y="84931"/>
                    <a:pt x="161248" y="85134"/>
                    <a:pt x="129878" y="85244"/>
                  </a:cubicBezTo>
                  <a:cubicBezTo>
                    <a:pt x="123486" y="85267"/>
                    <a:pt x="117094" y="85294"/>
                    <a:pt x="110701" y="85323"/>
                  </a:cubicBezTo>
                  <a:cubicBezTo>
                    <a:pt x="109803" y="85328"/>
                    <a:pt x="108905" y="85332"/>
                    <a:pt x="107980" y="85336"/>
                  </a:cubicBezTo>
                  <a:cubicBezTo>
                    <a:pt x="104367" y="85353"/>
                    <a:pt x="100753" y="85370"/>
                    <a:pt x="97140" y="85388"/>
                  </a:cubicBezTo>
                  <a:cubicBezTo>
                    <a:pt x="86406" y="85440"/>
                    <a:pt x="75671" y="85477"/>
                    <a:pt x="64937" y="85491"/>
                  </a:cubicBezTo>
                  <a:cubicBezTo>
                    <a:pt x="58144" y="85501"/>
                    <a:pt x="51352" y="85528"/>
                    <a:pt x="44559" y="85567"/>
                  </a:cubicBezTo>
                  <a:cubicBezTo>
                    <a:pt x="40603" y="85589"/>
                    <a:pt x="36648" y="85603"/>
                    <a:pt x="32692" y="85597"/>
                  </a:cubicBezTo>
                  <a:cubicBezTo>
                    <a:pt x="28378" y="85595"/>
                    <a:pt x="24066" y="85620"/>
                    <a:pt x="19753" y="85653"/>
                  </a:cubicBezTo>
                  <a:cubicBezTo>
                    <a:pt x="18481" y="85645"/>
                    <a:pt x="17209" y="85637"/>
                    <a:pt x="15898" y="85629"/>
                  </a:cubicBezTo>
                  <a:cubicBezTo>
                    <a:pt x="14742" y="85644"/>
                    <a:pt x="13585" y="85658"/>
                    <a:pt x="12394" y="85673"/>
                  </a:cubicBezTo>
                  <a:cubicBezTo>
                    <a:pt x="10891" y="85677"/>
                    <a:pt x="10891" y="85677"/>
                    <a:pt x="9357" y="85682"/>
                  </a:cubicBezTo>
                  <a:cubicBezTo>
                    <a:pt x="6643" y="86070"/>
                    <a:pt x="6643" y="86070"/>
                    <a:pt x="4738" y="88305"/>
                  </a:cubicBezTo>
                  <a:cubicBezTo>
                    <a:pt x="3161" y="91204"/>
                    <a:pt x="2884" y="92846"/>
                    <a:pt x="2890" y="96122"/>
                  </a:cubicBezTo>
                  <a:cubicBezTo>
                    <a:pt x="2884" y="97158"/>
                    <a:pt x="2877" y="98194"/>
                    <a:pt x="2870" y="99262"/>
                  </a:cubicBezTo>
                  <a:cubicBezTo>
                    <a:pt x="2881" y="100389"/>
                    <a:pt x="2892" y="101517"/>
                    <a:pt x="2903" y="102679"/>
                  </a:cubicBezTo>
                  <a:cubicBezTo>
                    <a:pt x="2900" y="103874"/>
                    <a:pt x="2898" y="105069"/>
                    <a:pt x="2896" y="106300"/>
                  </a:cubicBezTo>
                  <a:cubicBezTo>
                    <a:pt x="2892" y="110252"/>
                    <a:pt x="2914" y="114203"/>
                    <a:pt x="2936" y="118155"/>
                  </a:cubicBezTo>
                  <a:cubicBezTo>
                    <a:pt x="2939" y="120899"/>
                    <a:pt x="2942" y="123643"/>
                    <a:pt x="2942" y="126387"/>
                  </a:cubicBezTo>
                  <a:cubicBezTo>
                    <a:pt x="2948" y="132139"/>
                    <a:pt x="2964" y="137892"/>
                    <a:pt x="2990" y="143644"/>
                  </a:cubicBezTo>
                  <a:cubicBezTo>
                    <a:pt x="3023" y="151022"/>
                    <a:pt x="3036" y="158400"/>
                    <a:pt x="3041" y="165778"/>
                  </a:cubicBezTo>
                  <a:cubicBezTo>
                    <a:pt x="3046" y="171445"/>
                    <a:pt x="3057" y="177112"/>
                    <a:pt x="3071" y="182779"/>
                  </a:cubicBezTo>
                  <a:cubicBezTo>
                    <a:pt x="3078" y="185499"/>
                    <a:pt x="3083" y="188220"/>
                    <a:pt x="3088" y="190941"/>
                  </a:cubicBezTo>
                  <a:cubicBezTo>
                    <a:pt x="3096" y="194741"/>
                    <a:pt x="3111" y="198542"/>
                    <a:pt x="3130" y="202342"/>
                  </a:cubicBezTo>
                  <a:cubicBezTo>
                    <a:pt x="3131" y="203470"/>
                    <a:pt x="3132" y="204598"/>
                    <a:pt x="3134" y="205760"/>
                  </a:cubicBezTo>
                  <a:cubicBezTo>
                    <a:pt x="3140" y="206796"/>
                    <a:pt x="3147" y="207832"/>
                    <a:pt x="3154" y="208900"/>
                  </a:cubicBezTo>
                  <a:cubicBezTo>
                    <a:pt x="3157" y="209798"/>
                    <a:pt x="3161" y="210696"/>
                    <a:pt x="3164" y="211621"/>
                  </a:cubicBezTo>
                  <a:cubicBezTo>
                    <a:pt x="3319" y="214135"/>
                    <a:pt x="3833" y="216325"/>
                    <a:pt x="4479" y="218753"/>
                  </a:cubicBezTo>
                  <a:cubicBezTo>
                    <a:pt x="4584" y="220736"/>
                    <a:pt x="4630" y="222723"/>
                    <a:pt x="4625" y="224709"/>
                  </a:cubicBezTo>
                  <a:cubicBezTo>
                    <a:pt x="4628" y="225718"/>
                    <a:pt x="4631" y="226728"/>
                    <a:pt x="4634" y="227768"/>
                  </a:cubicBezTo>
                  <a:cubicBezTo>
                    <a:pt x="4479" y="230374"/>
                    <a:pt x="4479" y="230374"/>
                    <a:pt x="3317" y="232698"/>
                  </a:cubicBezTo>
                  <a:cubicBezTo>
                    <a:pt x="3179" y="234537"/>
                    <a:pt x="3111" y="236381"/>
                    <a:pt x="3078" y="238224"/>
                  </a:cubicBezTo>
                  <a:cubicBezTo>
                    <a:pt x="3055" y="239389"/>
                    <a:pt x="3032" y="240553"/>
                    <a:pt x="3008" y="241753"/>
                  </a:cubicBezTo>
                  <a:cubicBezTo>
                    <a:pt x="2979" y="243675"/>
                    <a:pt x="2979" y="243675"/>
                    <a:pt x="2949" y="245636"/>
                  </a:cubicBezTo>
                  <a:cubicBezTo>
                    <a:pt x="2925" y="246980"/>
                    <a:pt x="2901" y="248324"/>
                    <a:pt x="2876" y="249708"/>
                  </a:cubicBezTo>
                  <a:cubicBezTo>
                    <a:pt x="2798" y="254158"/>
                    <a:pt x="2730" y="258609"/>
                    <a:pt x="2663" y="263059"/>
                  </a:cubicBezTo>
                  <a:cubicBezTo>
                    <a:pt x="2640" y="264573"/>
                    <a:pt x="2616" y="266086"/>
                    <a:pt x="2591" y="267646"/>
                  </a:cubicBezTo>
                  <a:cubicBezTo>
                    <a:pt x="2249" y="289638"/>
                    <a:pt x="2011" y="311631"/>
                    <a:pt x="1950" y="333626"/>
                  </a:cubicBezTo>
                  <a:cubicBezTo>
                    <a:pt x="1941" y="336505"/>
                    <a:pt x="1929" y="339385"/>
                    <a:pt x="1913" y="342264"/>
                  </a:cubicBezTo>
                  <a:cubicBezTo>
                    <a:pt x="1892" y="346273"/>
                    <a:pt x="1887" y="350283"/>
                    <a:pt x="1887" y="354292"/>
                  </a:cubicBezTo>
                  <a:cubicBezTo>
                    <a:pt x="1879" y="355486"/>
                    <a:pt x="1871" y="356680"/>
                    <a:pt x="1862" y="357910"/>
                  </a:cubicBezTo>
                  <a:cubicBezTo>
                    <a:pt x="1866" y="358994"/>
                    <a:pt x="1869" y="360078"/>
                    <a:pt x="1873" y="361195"/>
                  </a:cubicBezTo>
                  <a:cubicBezTo>
                    <a:pt x="1871" y="362139"/>
                    <a:pt x="1869" y="363083"/>
                    <a:pt x="1868" y="364056"/>
                  </a:cubicBezTo>
                  <a:cubicBezTo>
                    <a:pt x="1951" y="366616"/>
                    <a:pt x="1951" y="366616"/>
                    <a:pt x="4479" y="368669"/>
                  </a:cubicBezTo>
                  <a:cubicBezTo>
                    <a:pt x="6751" y="369021"/>
                    <a:pt x="6751" y="369021"/>
                    <a:pt x="9395" y="368965"/>
                  </a:cubicBezTo>
                  <a:cubicBezTo>
                    <a:pt x="10433" y="368971"/>
                    <a:pt x="11470" y="368978"/>
                    <a:pt x="12539" y="368985"/>
                  </a:cubicBezTo>
                  <a:cubicBezTo>
                    <a:pt x="13686" y="368981"/>
                    <a:pt x="14833" y="368976"/>
                    <a:pt x="16014" y="368972"/>
                  </a:cubicBezTo>
                  <a:cubicBezTo>
                    <a:pt x="17227" y="368976"/>
                    <a:pt x="18440" y="368981"/>
                    <a:pt x="19689" y="368985"/>
                  </a:cubicBezTo>
                  <a:cubicBezTo>
                    <a:pt x="23780" y="368997"/>
                    <a:pt x="27871" y="368993"/>
                    <a:pt x="31961" y="368988"/>
                  </a:cubicBezTo>
                  <a:cubicBezTo>
                    <a:pt x="34883" y="368993"/>
                    <a:pt x="37805" y="368999"/>
                    <a:pt x="40727" y="369006"/>
                  </a:cubicBezTo>
                  <a:cubicBezTo>
                    <a:pt x="47857" y="369020"/>
                    <a:pt x="54986" y="369023"/>
                    <a:pt x="62116" y="369020"/>
                  </a:cubicBezTo>
                  <a:cubicBezTo>
                    <a:pt x="67911" y="369018"/>
                    <a:pt x="73705" y="369020"/>
                    <a:pt x="79500" y="369025"/>
                  </a:cubicBezTo>
                  <a:cubicBezTo>
                    <a:pt x="80735" y="369026"/>
                    <a:pt x="80735" y="369026"/>
                    <a:pt x="81996" y="369027"/>
                  </a:cubicBezTo>
                  <a:cubicBezTo>
                    <a:pt x="83669" y="369029"/>
                    <a:pt x="85342" y="369030"/>
                    <a:pt x="87015" y="369032"/>
                  </a:cubicBezTo>
                  <a:cubicBezTo>
                    <a:pt x="102721" y="369044"/>
                    <a:pt x="118427" y="369042"/>
                    <a:pt x="134132" y="369035"/>
                  </a:cubicBezTo>
                  <a:cubicBezTo>
                    <a:pt x="148504" y="369029"/>
                    <a:pt x="162876" y="369042"/>
                    <a:pt x="177249" y="369064"/>
                  </a:cubicBezTo>
                  <a:cubicBezTo>
                    <a:pt x="191998" y="369086"/>
                    <a:pt x="206747" y="369096"/>
                    <a:pt x="221496" y="369091"/>
                  </a:cubicBezTo>
                  <a:cubicBezTo>
                    <a:pt x="229779" y="369089"/>
                    <a:pt x="238063" y="369092"/>
                    <a:pt x="246347" y="369109"/>
                  </a:cubicBezTo>
                  <a:cubicBezTo>
                    <a:pt x="254137" y="369124"/>
                    <a:pt x="261927" y="369121"/>
                    <a:pt x="269717" y="369106"/>
                  </a:cubicBezTo>
                  <a:cubicBezTo>
                    <a:pt x="272580" y="369103"/>
                    <a:pt x="275443" y="369106"/>
                    <a:pt x="278306" y="369116"/>
                  </a:cubicBezTo>
                  <a:cubicBezTo>
                    <a:pt x="282208" y="369128"/>
                    <a:pt x="286108" y="369119"/>
                    <a:pt x="290010" y="369104"/>
                  </a:cubicBezTo>
                  <a:cubicBezTo>
                    <a:pt x="291149" y="369112"/>
                    <a:pt x="292288" y="369121"/>
                    <a:pt x="293461" y="369130"/>
                  </a:cubicBezTo>
                  <a:cubicBezTo>
                    <a:pt x="299157" y="369084"/>
                    <a:pt x="303243" y="369009"/>
                    <a:pt x="307798" y="365183"/>
                  </a:cubicBezTo>
                  <a:cubicBezTo>
                    <a:pt x="310163" y="361635"/>
                    <a:pt x="310413" y="360963"/>
                    <a:pt x="310412" y="356982"/>
                  </a:cubicBezTo>
                  <a:cubicBezTo>
                    <a:pt x="310417" y="356019"/>
                    <a:pt x="310422" y="355056"/>
                    <a:pt x="310428" y="354064"/>
                  </a:cubicBezTo>
                  <a:cubicBezTo>
                    <a:pt x="310422" y="353007"/>
                    <a:pt x="310416" y="351949"/>
                    <a:pt x="310410" y="350860"/>
                  </a:cubicBezTo>
                  <a:cubicBezTo>
                    <a:pt x="310414" y="349174"/>
                    <a:pt x="310414" y="349174"/>
                    <a:pt x="310418" y="347455"/>
                  </a:cubicBezTo>
                  <a:cubicBezTo>
                    <a:pt x="310425" y="343673"/>
                    <a:pt x="310415" y="339891"/>
                    <a:pt x="310405" y="336109"/>
                  </a:cubicBezTo>
                  <a:cubicBezTo>
                    <a:pt x="310406" y="333405"/>
                    <a:pt x="310408" y="330700"/>
                    <a:pt x="310411" y="327995"/>
                  </a:cubicBezTo>
                  <a:cubicBezTo>
                    <a:pt x="310417" y="320636"/>
                    <a:pt x="310408" y="313277"/>
                    <a:pt x="310396" y="305917"/>
                  </a:cubicBezTo>
                  <a:cubicBezTo>
                    <a:pt x="310387" y="299004"/>
                    <a:pt x="310388" y="292091"/>
                    <a:pt x="310388" y="285178"/>
                  </a:cubicBezTo>
                  <a:cubicBezTo>
                    <a:pt x="310389" y="271478"/>
                    <a:pt x="310378" y="257777"/>
                    <a:pt x="310362" y="244077"/>
                  </a:cubicBezTo>
                  <a:cubicBezTo>
                    <a:pt x="310345" y="230782"/>
                    <a:pt x="310337" y="217486"/>
                    <a:pt x="310338" y="204191"/>
                  </a:cubicBezTo>
                  <a:cubicBezTo>
                    <a:pt x="310338" y="202963"/>
                    <a:pt x="310338" y="202963"/>
                    <a:pt x="310338" y="201710"/>
                  </a:cubicBezTo>
                  <a:cubicBezTo>
                    <a:pt x="310338" y="200485"/>
                    <a:pt x="310338" y="200485"/>
                    <a:pt x="310338" y="199234"/>
                  </a:cubicBezTo>
                  <a:cubicBezTo>
                    <a:pt x="310339" y="184870"/>
                    <a:pt x="310333" y="170506"/>
                    <a:pt x="310323" y="156142"/>
                  </a:cubicBezTo>
                  <a:cubicBezTo>
                    <a:pt x="310319" y="150023"/>
                    <a:pt x="310317" y="143904"/>
                    <a:pt x="310316" y="137784"/>
                  </a:cubicBezTo>
                  <a:cubicBezTo>
                    <a:pt x="310315" y="130579"/>
                    <a:pt x="310308" y="123373"/>
                    <a:pt x="310296" y="116168"/>
                  </a:cubicBezTo>
                  <a:cubicBezTo>
                    <a:pt x="310293" y="113521"/>
                    <a:pt x="310292" y="110873"/>
                    <a:pt x="310292" y="108226"/>
                  </a:cubicBezTo>
                  <a:cubicBezTo>
                    <a:pt x="310293" y="104617"/>
                    <a:pt x="310286" y="101009"/>
                    <a:pt x="310278" y="97400"/>
                  </a:cubicBezTo>
                  <a:cubicBezTo>
                    <a:pt x="310280" y="96348"/>
                    <a:pt x="310281" y="95296"/>
                    <a:pt x="310283" y="94211"/>
                  </a:cubicBezTo>
                  <a:cubicBezTo>
                    <a:pt x="310265" y="89431"/>
                    <a:pt x="309954" y="85149"/>
                    <a:pt x="308960" y="80458"/>
                  </a:cubicBezTo>
                  <a:cubicBezTo>
                    <a:pt x="309344" y="79691"/>
                    <a:pt x="309727" y="78924"/>
                    <a:pt x="310122" y="78134"/>
                  </a:cubicBezTo>
                  <a:cubicBezTo>
                    <a:pt x="310269" y="76130"/>
                    <a:pt x="310344" y="74121"/>
                    <a:pt x="310383" y="72113"/>
                  </a:cubicBezTo>
                  <a:cubicBezTo>
                    <a:pt x="310410" y="70856"/>
                    <a:pt x="310436" y="69599"/>
                    <a:pt x="310463" y="68304"/>
                  </a:cubicBezTo>
                  <a:cubicBezTo>
                    <a:pt x="310545" y="62547"/>
                    <a:pt x="310612" y="56790"/>
                    <a:pt x="310657" y="51033"/>
                  </a:cubicBezTo>
                  <a:cubicBezTo>
                    <a:pt x="310688" y="47996"/>
                    <a:pt x="310735" y="44959"/>
                    <a:pt x="310800" y="41923"/>
                  </a:cubicBezTo>
                  <a:cubicBezTo>
                    <a:pt x="310892" y="37547"/>
                    <a:pt x="310930" y="33174"/>
                    <a:pt x="310958" y="28797"/>
                  </a:cubicBezTo>
                  <a:cubicBezTo>
                    <a:pt x="311015" y="26765"/>
                    <a:pt x="311015" y="26765"/>
                    <a:pt x="311074" y="24692"/>
                  </a:cubicBezTo>
                  <a:cubicBezTo>
                    <a:pt x="311071" y="23420"/>
                    <a:pt x="311068" y="22148"/>
                    <a:pt x="311064" y="20838"/>
                  </a:cubicBezTo>
                  <a:cubicBezTo>
                    <a:pt x="311079" y="19725"/>
                    <a:pt x="311093" y="18612"/>
                    <a:pt x="311108" y="17465"/>
                  </a:cubicBezTo>
                  <a:cubicBezTo>
                    <a:pt x="309590" y="12461"/>
                    <a:pt x="306438" y="9874"/>
                    <a:pt x="301987" y="7243"/>
                  </a:cubicBezTo>
                  <a:cubicBezTo>
                    <a:pt x="297884" y="6273"/>
                    <a:pt x="293924" y="6324"/>
                    <a:pt x="289722" y="6397"/>
                  </a:cubicBezTo>
                  <a:cubicBezTo>
                    <a:pt x="287891" y="6387"/>
                    <a:pt x="287891" y="6387"/>
                    <a:pt x="286022" y="6376"/>
                  </a:cubicBezTo>
                  <a:cubicBezTo>
                    <a:pt x="281938" y="6362"/>
                    <a:pt x="277856" y="6398"/>
                    <a:pt x="273772" y="6433"/>
                  </a:cubicBezTo>
                  <a:cubicBezTo>
                    <a:pt x="270842" y="6433"/>
                    <a:pt x="267911" y="6430"/>
                    <a:pt x="264981" y="6424"/>
                  </a:cubicBezTo>
                  <a:cubicBezTo>
                    <a:pt x="257854" y="6418"/>
                    <a:pt x="250728" y="6444"/>
                    <a:pt x="243601" y="6484"/>
                  </a:cubicBezTo>
                  <a:cubicBezTo>
                    <a:pt x="235305" y="6530"/>
                    <a:pt x="227010" y="6536"/>
                    <a:pt x="218714" y="6541"/>
                  </a:cubicBezTo>
                  <a:cubicBezTo>
                    <a:pt x="203918" y="6551"/>
                    <a:pt x="189123" y="6592"/>
                    <a:pt x="174328" y="6653"/>
                  </a:cubicBezTo>
                  <a:cubicBezTo>
                    <a:pt x="159962" y="6712"/>
                    <a:pt x="145596" y="6753"/>
                    <a:pt x="131229" y="6772"/>
                  </a:cubicBezTo>
                  <a:cubicBezTo>
                    <a:pt x="130343" y="6774"/>
                    <a:pt x="129458" y="6775"/>
                    <a:pt x="128545" y="6776"/>
                  </a:cubicBezTo>
                  <a:cubicBezTo>
                    <a:pt x="124984" y="6781"/>
                    <a:pt x="121424" y="6785"/>
                    <a:pt x="117863" y="6790"/>
                  </a:cubicBezTo>
                  <a:cubicBezTo>
                    <a:pt x="102530" y="6809"/>
                    <a:pt x="87196" y="6843"/>
                    <a:pt x="71863" y="6879"/>
                  </a:cubicBezTo>
                  <a:cubicBezTo>
                    <a:pt x="69377" y="6884"/>
                    <a:pt x="66891" y="6890"/>
                    <a:pt x="64405" y="6896"/>
                  </a:cubicBezTo>
                  <a:cubicBezTo>
                    <a:pt x="54976" y="6917"/>
                    <a:pt x="45546" y="6946"/>
                    <a:pt x="36117" y="6984"/>
                  </a:cubicBezTo>
                  <a:cubicBezTo>
                    <a:pt x="33254" y="6995"/>
                    <a:pt x="30391" y="7004"/>
                    <a:pt x="27528" y="7011"/>
                  </a:cubicBezTo>
                  <a:cubicBezTo>
                    <a:pt x="23638" y="7020"/>
                    <a:pt x="19749" y="7037"/>
                    <a:pt x="15859" y="7056"/>
                  </a:cubicBezTo>
                  <a:cubicBezTo>
                    <a:pt x="14710" y="7058"/>
                    <a:pt x="13562" y="7059"/>
                    <a:pt x="12378" y="7061"/>
                  </a:cubicBezTo>
                  <a:cubicBezTo>
                    <a:pt x="10828" y="7070"/>
                    <a:pt x="10828" y="7070"/>
                    <a:pt x="9246" y="7081"/>
                  </a:cubicBezTo>
                  <a:cubicBezTo>
                    <a:pt x="8347" y="7084"/>
                    <a:pt x="7448" y="7087"/>
                    <a:pt x="6522" y="7091"/>
                  </a:cubicBezTo>
                  <a:cubicBezTo>
                    <a:pt x="4447" y="7022"/>
                    <a:pt x="4447" y="7022"/>
                    <a:pt x="3317" y="8405"/>
                  </a:cubicBezTo>
                  <a:close/>
                </a:path>
              </a:pathLst>
            </a:custGeom>
            <a:solidFill>
              <a:srgbClr val="6F6F70"/>
            </a:solidFill>
            <a:ln w="1162" cap="flat">
              <a:noFill/>
              <a:prstDash val="solid"/>
              <a:miter/>
            </a:ln>
          </p:spPr>
          <p:txBody>
            <a:bodyPr/>
            <a:lstStyle/>
            <a:p>
              <a:endParaRPr lang="en-GB"/>
            </a:p>
          </p:txBody>
        </p:sp>
        <p:sp>
          <p:nvSpPr>
            <p:cNvPr id="364" name="Freeform 363">
              <a:extLst>
                <a:ext uri="{FF2B5EF4-FFF2-40B4-BE49-F238E27FC236}">
                  <a16:creationId xmlns:a16="http://schemas.microsoft.com/office/drawing/2014/main" id="{3E788628-7607-AC89-0FC0-0EA14C741A94}"/>
                </a:ext>
              </a:extLst>
            </p:cNvPr>
            <p:cNvSpPr/>
            <p:nvPr/>
          </p:nvSpPr>
          <p:spPr>
            <a:xfrm>
              <a:off x="779124" y="3485111"/>
              <a:ext cx="307523" cy="208173"/>
            </a:xfrm>
            <a:custGeom>
              <a:avLst/>
              <a:gdLst>
                <a:gd name="csX0" fmla="*/ 4310 w 307523"/>
                <a:gd name="csY0" fmla="*/ 3005 h 208173"/>
                <a:gd name="csX1" fmla="*/ 7047 w 307523"/>
                <a:gd name="csY1" fmla="*/ 3006 h 208173"/>
                <a:gd name="csX2" fmla="*/ 10194 w 307523"/>
                <a:gd name="csY2" fmla="*/ 2999 h 208173"/>
                <a:gd name="csX3" fmla="*/ 13692 w 307523"/>
                <a:gd name="csY3" fmla="*/ 3009 h 208173"/>
                <a:gd name="csX4" fmla="*/ 17377 w 307523"/>
                <a:gd name="csY4" fmla="*/ 3006 h 208173"/>
                <a:gd name="csX5" fmla="*/ 29700 w 307523"/>
                <a:gd name="csY5" fmla="*/ 3017 h 208173"/>
                <a:gd name="csX6" fmla="*/ 38494 w 307523"/>
                <a:gd name="csY6" fmla="*/ 3016 h 208173"/>
                <a:gd name="csX7" fmla="*/ 57478 w 307523"/>
                <a:gd name="csY7" fmla="*/ 3026 h 208173"/>
                <a:gd name="csX8" fmla="*/ 84926 w 307523"/>
                <a:gd name="csY8" fmla="*/ 3040 h 208173"/>
                <a:gd name="csX9" fmla="*/ 129455 w 307523"/>
                <a:gd name="csY9" fmla="*/ 3061 h 208173"/>
                <a:gd name="csX10" fmla="*/ 172721 w 307523"/>
                <a:gd name="csY10" fmla="*/ 3085 h 208173"/>
                <a:gd name="csX11" fmla="*/ 175412 w 307523"/>
                <a:gd name="csY11" fmla="*/ 3086 h 208173"/>
                <a:gd name="csX12" fmla="*/ 188782 w 307523"/>
                <a:gd name="csY12" fmla="*/ 3090 h 208173"/>
                <a:gd name="csX13" fmla="*/ 299766 w 307523"/>
                <a:gd name="csY13" fmla="*/ 3149 h 208173"/>
                <a:gd name="csX14" fmla="*/ 299766 w 307523"/>
                <a:gd name="csY14" fmla="*/ 4311 h 208173"/>
                <a:gd name="csX15" fmla="*/ 3420 w 307523"/>
                <a:gd name="csY15" fmla="*/ 5473 h 208173"/>
                <a:gd name="csX16" fmla="*/ 4582 w 307523"/>
                <a:gd name="csY16" fmla="*/ 74039 h 208173"/>
                <a:gd name="csX17" fmla="*/ 306739 w 307523"/>
                <a:gd name="csY17" fmla="*/ 72877 h 208173"/>
                <a:gd name="csX18" fmla="*/ 305577 w 307523"/>
                <a:gd name="csY18" fmla="*/ 11284 h 208173"/>
                <a:gd name="csX19" fmla="*/ 305577 w 307523"/>
                <a:gd name="csY19" fmla="*/ 7797 h 208173"/>
                <a:gd name="csX20" fmla="*/ 308188 w 307523"/>
                <a:gd name="csY20" fmla="*/ 12781 h 208173"/>
                <a:gd name="csX21" fmla="*/ 308183 w 307523"/>
                <a:gd name="csY21" fmla="*/ 16142 h 208173"/>
                <a:gd name="csX22" fmla="*/ 308194 w 307523"/>
                <a:gd name="csY22" fmla="*/ 19951 h 208173"/>
                <a:gd name="csX23" fmla="*/ 308169 w 307523"/>
                <a:gd name="csY23" fmla="*/ 24086 h 208173"/>
                <a:gd name="csX24" fmla="*/ 308167 w 307523"/>
                <a:gd name="csY24" fmla="*/ 28325 h 208173"/>
                <a:gd name="csX25" fmla="*/ 308140 w 307523"/>
                <a:gd name="csY25" fmla="*/ 37223 h 208173"/>
                <a:gd name="csX26" fmla="*/ 308116 w 307523"/>
                <a:gd name="csY26" fmla="*/ 50819 h 208173"/>
                <a:gd name="csX27" fmla="*/ 308096 w 307523"/>
                <a:gd name="csY27" fmla="*/ 59458 h 208173"/>
                <a:gd name="csX28" fmla="*/ 308092 w 307523"/>
                <a:gd name="csY28" fmla="*/ 63564 h 208173"/>
                <a:gd name="csX29" fmla="*/ 308070 w 307523"/>
                <a:gd name="csY29" fmla="*/ 67417 h 208173"/>
                <a:gd name="csX30" fmla="*/ 308056 w 307523"/>
                <a:gd name="csY30" fmla="*/ 70790 h 208173"/>
                <a:gd name="csX31" fmla="*/ 307237 w 307523"/>
                <a:gd name="csY31" fmla="*/ 77867 h 208173"/>
                <a:gd name="csX32" fmla="*/ 306739 w 307523"/>
                <a:gd name="csY32" fmla="*/ 81012 h 208173"/>
                <a:gd name="csX33" fmla="*/ 307901 w 307523"/>
                <a:gd name="csY33" fmla="*/ 82174 h 208173"/>
                <a:gd name="csX34" fmla="*/ 308041 w 307523"/>
                <a:gd name="csY34" fmla="*/ 87211 h 208173"/>
                <a:gd name="csX35" fmla="*/ 308045 w 307523"/>
                <a:gd name="csY35" fmla="*/ 90505 h 208173"/>
                <a:gd name="csX36" fmla="*/ 308033 w 307523"/>
                <a:gd name="csY36" fmla="*/ 94148 h 208173"/>
                <a:gd name="csX37" fmla="*/ 308033 w 307523"/>
                <a:gd name="csY37" fmla="*/ 97961 h 208173"/>
                <a:gd name="csX38" fmla="*/ 308014 w 307523"/>
                <a:gd name="csY38" fmla="*/ 110506 h 208173"/>
                <a:gd name="csX39" fmla="*/ 308009 w 307523"/>
                <a:gd name="csY39" fmla="*/ 119178 h 208173"/>
                <a:gd name="csX40" fmla="*/ 307985 w 307523"/>
                <a:gd name="csY40" fmla="*/ 139711 h 208173"/>
                <a:gd name="csX41" fmla="*/ 307958 w 307523"/>
                <a:gd name="csY41" fmla="*/ 165374 h 208173"/>
                <a:gd name="csX42" fmla="*/ 307901 w 307523"/>
                <a:gd name="csY42" fmla="*/ 211172 h 208173"/>
                <a:gd name="csX43" fmla="*/ 306739 w 307523"/>
                <a:gd name="csY43" fmla="*/ 211172 h 208173"/>
                <a:gd name="csX44" fmla="*/ 305577 w 307523"/>
                <a:gd name="csY44" fmla="*/ 156552 h 208173"/>
                <a:gd name="csX45" fmla="*/ 162633 w 307523"/>
                <a:gd name="csY45" fmla="*/ 155389 h 208173"/>
                <a:gd name="csX46" fmla="*/ 162633 w 307523"/>
                <a:gd name="csY46" fmla="*/ 149579 h 208173"/>
                <a:gd name="csX47" fmla="*/ 304414 w 307523"/>
                <a:gd name="csY47" fmla="*/ 148417 h 208173"/>
                <a:gd name="csX48" fmla="*/ 305727 w 307523"/>
                <a:gd name="csY48" fmla="*/ 140299 h 208173"/>
                <a:gd name="csX49" fmla="*/ 305738 w 307523"/>
                <a:gd name="csY49" fmla="*/ 136645 h 208173"/>
                <a:gd name="csX50" fmla="*/ 305731 w 307523"/>
                <a:gd name="csY50" fmla="*/ 132687 h 208173"/>
                <a:gd name="csX51" fmla="*/ 305734 w 307523"/>
                <a:gd name="csY51" fmla="*/ 128640 h 208173"/>
                <a:gd name="csX52" fmla="*/ 305728 w 307523"/>
                <a:gd name="csY52" fmla="*/ 120162 h 208173"/>
                <a:gd name="csX53" fmla="*/ 305735 w 307523"/>
                <a:gd name="csY53" fmla="*/ 107131 h 208173"/>
                <a:gd name="csX54" fmla="*/ 305731 w 307523"/>
                <a:gd name="csY54" fmla="*/ 98912 h 208173"/>
                <a:gd name="csX55" fmla="*/ 305738 w 307523"/>
                <a:gd name="csY55" fmla="*/ 94947 h 208173"/>
                <a:gd name="csX56" fmla="*/ 305727 w 307523"/>
                <a:gd name="csY56" fmla="*/ 91303 h 208173"/>
                <a:gd name="csX57" fmla="*/ 305724 w 307523"/>
                <a:gd name="csY57" fmla="*/ 88079 h 208173"/>
                <a:gd name="csX58" fmla="*/ 304414 w 307523"/>
                <a:gd name="csY58" fmla="*/ 84499 h 208173"/>
                <a:gd name="csX59" fmla="*/ 299589 w 307523"/>
                <a:gd name="csY59" fmla="*/ 84338 h 208173"/>
                <a:gd name="csX60" fmla="*/ 296417 w 307523"/>
                <a:gd name="csY60" fmla="*/ 84318 h 208173"/>
                <a:gd name="csX61" fmla="*/ 292892 w 307523"/>
                <a:gd name="csY61" fmla="*/ 84315 h 208173"/>
                <a:gd name="csX62" fmla="*/ 289179 w 307523"/>
                <a:gd name="csY62" fmla="*/ 84298 h 208173"/>
                <a:gd name="csX63" fmla="*/ 276759 w 307523"/>
                <a:gd name="csY63" fmla="*/ 84260 h 208173"/>
                <a:gd name="csX64" fmla="*/ 267896 w 307523"/>
                <a:gd name="csY64" fmla="*/ 84225 h 208173"/>
                <a:gd name="csX65" fmla="*/ 248764 w 307523"/>
                <a:gd name="csY65" fmla="*/ 84161 h 208173"/>
                <a:gd name="csX66" fmla="*/ 221101 w 307523"/>
                <a:gd name="csY66" fmla="*/ 84067 h 208173"/>
                <a:gd name="csX67" fmla="*/ 176225 w 307523"/>
                <a:gd name="csY67" fmla="*/ 83915 h 208173"/>
                <a:gd name="csX68" fmla="*/ 132620 w 307523"/>
                <a:gd name="csY68" fmla="*/ 83769 h 208173"/>
                <a:gd name="csX69" fmla="*/ 129907 w 307523"/>
                <a:gd name="csY69" fmla="*/ 83760 h 208173"/>
                <a:gd name="csX70" fmla="*/ 116434 w 307523"/>
                <a:gd name="csY70" fmla="*/ 83712 h 208173"/>
                <a:gd name="csX71" fmla="*/ 4582 w 307523"/>
                <a:gd name="csY71" fmla="*/ 83337 h 208173"/>
                <a:gd name="csX72" fmla="*/ 4582 w 307523"/>
                <a:gd name="csY72" fmla="*/ 82174 h 208173"/>
                <a:gd name="csX73" fmla="*/ 6963 w 307523"/>
                <a:gd name="csY73" fmla="*/ 82160 h 208173"/>
                <a:gd name="csX74" fmla="*/ 238260 w 307523"/>
                <a:gd name="csY74" fmla="*/ 80465 h 208173"/>
                <a:gd name="csX75" fmla="*/ 248680 w 307523"/>
                <a:gd name="csY75" fmla="*/ 80368 h 208173"/>
                <a:gd name="csX76" fmla="*/ 264718 w 307523"/>
                <a:gd name="csY76" fmla="*/ 80208 h 208173"/>
                <a:gd name="csX77" fmla="*/ 270456 w 307523"/>
                <a:gd name="csY77" fmla="*/ 80153 h 208173"/>
                <a:gd name="csX78" fmla="*/ 278126 w 307523"/>
                <a:gd name="csY78" fmla="*/ 80070 h 208173"/>
                <a:gd name="csX79" fmla="*/ 282411 w 307523"/>
                <a:gd name="csY79" fmla="*/ 80026 h 208173"/>
                <a:gd name="csX80" fmla="*/ 289307 w 307523"/>
                <a:gd name="csY80" fmla="*/ 78688 h 208173"/>
                <a:gd name="csX81" fmla="*/ 152753 w 307523"/>
                <a:gd name="csY81" fmla="*/ 77565 h 208173"/>
                <a:gd name="csX82" fmla="*/ 139806 w 307523"/>
                <a:gd name="csY82" fmla="*/ 77603 h 208173"/>
                <a:gd name="csX83" fmla="*/ 83905 w 307523"/>
                <a:gd name="csY83" fmla="*/ 77813 h 208173"/>
                <a:gd name="csX84" fmla="*/ 54156 w 307523"/>
                <a:gd name="csY84" fmla="*/ 77916 h 208173"/>
                <a:gd name="csX85" fmla="*/ 35610 w 307523"/>
                <a:gd name="csY85" fmla="*/ 78004 h 208173"/>
                <a:gd name="csX86" fmla="*/ 24258 w 307523"/>
                <a:gd name="csY86" fmla="*/ 78030 h 208173"/>
                <a:gd name="csX87" fmla="*/ 19006 w 307523"/>
                <a:gd name="csY87" fmla="*/ 78064 h 208173"/>
                <a:gd name="csX88" fmla="*/ 11863 w 307523"/>
                <a:gd name="csY88" fmla="*/ 78077 h 208173"/>
                <a:gd name="csX89" fmla="*/ 7832 w 307523"/>
                <a:gd name="csY89" fmla="*/ 78095 h 208173"/>
                <a:gd name="csX90" fmla="*/ 2410 w 307523"/>
                <a:gd name="csY90" fmla="*/ 75364 h 208173"/>
                <a:gd name="csX91" fmla="*/ 681 w 307523"/>
                <a:gd name="csY91" fmla="*/ 66074 h 208173"/>
                <a:gd name="csX92" fmla="*/ 671 w 307523"/>
                <a:gd name="csY92" fmla="*/ 61926 h 208173"/>
                <a:gd name="csX93" fmla="*/ 714 w 307523"/>
                <a:gd name="csY93" fmla="*/ 57465 h 208173"/>
                <a:gd name="csX94" fmla="*/ 721 w 307523"/>
                <a:gd name="csY94" fmla="*/ 52882 h 208173"/>
                <a:gd name="csX95" fmla="*/ 769 w 307523"/>
                <a:gd name="csY95" fmla="*/ 43296 h 208173"/>
                <a:gd name="csX96" fmla="*/ 819 w 307523"/>
                <a:gd name="csY96" fmla="*/ 30985 h 208173"/>
                <a:gd name="csX97" fmla="*/ 860 w 307523"/>
                <a:gd name="csY97" fmla="*/ 19260 h 208173"/>
                <a:gd name="csX98" fmla="*/ 874 w 307523"/>
                <a:gd name="csY98" fmla="*/ 14777 h 208173"/>
                <a:gd name="csX99" fmla="*/ 908 w 307523"/>
                <a:gd name="csY99" fmla="*/ 10663 h 208173"/>
                <a:gd name="csX100" fmla="*/ 932 w 307523"/>
                <a:gd name="csY100" fmla="*/ 7023 h 208173"/>
                <a:gd name="csX101" fmla="*/ 4310 w 307523"/>
                <a:gd name="csY101" fmla="*/ 3005 h 2081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Lst>
              <a:rect l="l" t="t" r="r" b="b"/>
              <a:pathLst>
                <a:path w="307523" h="208173">
                  <a:moveTo>
                    <a:pt x="4310" y="3005"/>
                  </a:moveTo>
                  <a:cubicBezTo>
                    <a:pt x="5665" y="3005"/>
                    <a:pt x="5665" y="3005"/>
                    <a:pt x="7047" y="3006"/>
                  </a:cubicBezTo>
                  <a:cubicBezTo>
                    <a:pt x="8086" y="3004"/>
                    <a:pt x="9124" y="3001"/>
                    <a:pt x="10194" y="2999"/>
                  </a:cubicBezTo>
                  <a:cubicBezTo>
                    <a:pt x="11349" y="3002"/>
                    <a:pt x="12503" y="3006"/>
                    <a:pt x="13692" y="3009"/>
                  </a:cubicBezTo>
                  <a:cubicBezTo>
                    <a:pt x="14908" y="3008"/>
                    <a:pt x="16124" y="3007"/>
                    <a:pt x="17377" y="3006"/>
                  </a:cubicBezTo>
                  <a:cubicBezTo>
                    <a:pt x="21484" y="3004"/>
                    <a:pt x="25592" y="3011"/>
                    <a:pt x="29700" y="3017"/>
                  </a:cubicBezTo>
                  <a:cubicBezTo>
                    <a:pt x="32631" y="3017"/>
                    <a:pt x="35562" y="3017"/>
                    <a:pt x="38494" y="3016"/>
                  </a:cubicBezTo>
                  <a:cubicBezTo>
                    <a:pt x="44822" y="3016"/>
                    <a:pt x="51150" y="3019"/>
                    <a:pt x="57478" y="3026"/>
                  </a:cubicBezTo>
                  <a:cubicBezTo>
                    <a:pt x="66627" y="3035"/>
                    <a:pt x="75777" y="3038"/>
                    <a:pt x="84926" y="3040"/>
                  </a:cubicBezTo>
                  <a:cubicBezTo>
                    <a:pt x="99769" y="3042"/>
                    <a:pt x="114612" y="3050"/>
                    <a:pt x="129455" y="3061"/>
                  </a:cubicBezTo>
                  <a:cubicBezTo>
                    <a:pt x="143877" y="3072"/>
                    <a:pt x="158299" y="3080"/>
                    <a:pt x="172721" y="3085"/>
                  </a:cubicBezTo>
                  <a:cubicBezTo>
                    <a:pt x="173609" y="3085"/>
                    <a:pt x="174497" y="3086"/>
                    <a:pt x="175412" y="3086"/>
                  </a:cubicBezTo>
                  <a:cubicBezTo>
                    <a:pt x="179869" y="3087"/>
                    <a:pt x="184325" y="3089"/>
                    <a:pt x="188782" y="3090"/>
                  </a:cubicBezTo>
                  <a:cubicBezTo>
                    <a:pt x="225776" y="3102"/>
                    <a:pt x="262771" y="3123"/>
                    <a:pt x="299766" y="3149"/>
                  </a:cubicBezTo>
                  <a:cubicBezTo>
                    <a:pt x="299766" y="3532"/>
                    <a:pt x="299766" y="3916"/>
                    <a:pt x="299766" y="4311"/>
                  </a:cubicBezTo>
                  <a:cubicBezTo>
                    <a:pt x="201972" y="4695"/>
                    <a:pt x="104177" y="5078"/>
                    <a:pt x="3420" y="5473"/>
                  </a:cubicBezTo>
                  <a:cubicBezTo>
                    <a:pt x="387" y="40343"/>
                    <a:pt x="387" y="40343"/>
                    <a:pt x="4582" y="74039"/>
                  </a:cubicBezTo>
                  <a:cubicBezTo>
                    <a:pt x="104294" y="73656"/>
                    <a:pt x="204005" y="73272"/>
                    <a:pt x="306739" y="72877"/>
                  </a:cubicBezTo>
                  <a:cubicBezTo>
                    <a:pt x="306355" y="52552"/>
                    <a:pt x="305972" y="32226"/>
                    <a:pt x="305577" y="11284"/>
                  </a:cubicBezTo>
                  <a:cubicBezTo>
                    <a:pt x="305577" y="10133"/>
                    <a:pt x="305577" y="8983"/>
                    <a:pt x="305577" y="7797"/>
                  </a:cubicBezTo>
                  <a:cubicBezTo>
                    <a:pt x="307901" y="10122"/>
                    <a:pt x="307901" y="10122"/>
                    <a:pt x="308188" y="12781"/>
                  </a:cubicBezTo>
                  <a:cubicBezTo>
                    <a:pt x="308186" y="14445"/>
                    <a:pt x="308186" y="14445"/>
                    <a:pt x="308183" y="16142"/>
                  </a:cubicBezTo>
                  <a:cubicBezTo>
                    <a:pt x="308187" y="17399"/>
                    <a:pt x="308190" y="18656"/>
                    <a:pt x="308194" y="19951"/>
                  </a:cubicBezTo>
                  <a:cubicBezTo>
                    <a:pt x="308181" y="21998"/>
                    <a:pt x="308181" y="21998"/>
                    <a:pt x="308169" y="24086"/>
                  </a:cubicBezTo>
                  <a:cubicBezTo>
                    <a:pt x="308168" y="25484"/>
                    <a:pt x="308168" y="26883"/>
                    <a:pt x="308167" y="28325"/>
                  </a:cubicBezTo>
                  <a:cubicBezTo>
                    <a:pt x="308164" y="31291"/>
                    <a:pt x="308154" y="34257"/>
                    <a:pt x="308140" y="37223"/>
                  </a:cubicBezTo>
                  <a:cubicBezTo>
                    <a:pt x="308119" y="41755"/>
                    <a:pt x="308116" y="46287"/>
                    <a:pt x="308116" y="50819"/>
                  </a:cubicBezTo>
                  <a:cubicBezTo>
                    <a:pt x="308111" y="53699"/>
                    <a:pt x="308104" y="56579"/>
                    <a:pt x="308096" y="59458"/>
                  </a:cubicBezTo>
                  <a:cubicBezTo>
                    <a:pt x="308095" y="60813"/>
                    <a:pt x="308093" y="62168"/>
                    <a:pt x="308092" y="63564"/>
                  </a:cubicBezTo>
                  <a:cubicBezTo>
                    <a:pt x="308085" y="64835"/>
                    <a:pt x="308077" y="66107"/>
                    <a:pt x="308070" y="67417"/>
                  </a:cubicBezTo>
                  <a:cubicBezTo>
                    <a:pt x="308065" y="68530"/>
                    <a:pt x="308061" y="69643"/>
                    <a:pt x="308056" y="70790"/>
                  </a:cubicBezTo>
                  <a:cubicBezTo>
                    <a:pt x="307901" y="74039"/>
                    <a:pt x="307901" y="74039"/>
                    <a:pt x="307237" y="77867"/>
                  </a:cubicBezTo>
                  <a:cubicBezTo>
                    <a:pt x="306990" y="79424"/>
                    <a:pt x="306990" y="79424"/>
                    <a:pt x="306739" y="81012"/>
                  </a:cubicBezTo>
                  <a:cubicBezTo>
                    <a:pt x="307122" y="81396"/>
                    <a:pt x="307506" y="81779"/>
                    <a:pt x="307901" y="82174"/>
                  </a:cubicBezTo>
                  <a:cubicBezTo>
                    <a:pt x="308012" y="83850"/>
                    <a:pt x="308042" y="85532"/>
                    <a:pt x="308041" y="87211"/>
                  </a:cubicBezTo>
                  <a:cubicBezTo>
                    <a:pt x="308043" y="88842"/>
                    <a:pt x="308043" y="88842"/>
                    <a:pt x="308045" y="90505"/>
                  </a:cubicBezTo>
                  <a:cubicBezTo>
                    <a:pt x="308041" y="91707"/>
                    <a:pt x="308037" y="92910"/>
                    <a:pt x="308033" y="94148"/>
                  </a:cubicBezTo>
                  <a:cubicBezTo>
                    <a:pt x="308033" y="95406"/>
                    <a:pt x="308033" y="96665"/>
                    <a:pt x="308033" y="97961"/>
                  </a:cubicBezTo>
                  <a:cubicBezTo>
                    <a:pt x="308032" y="102143"/>
                    <a:pt x="308023" y="106325"/>
                    <a:pt x="308014" y="110506"/>
                  </a:cubicBezTo>
                  <a:cubicBezTo>
                    <a:pt x="308012" y="113397"/>
                    <a:pt x="308011" y="116287"/>
                    <a:pt x="308009" y="119178"/>
                  </a:cubicBezTo>
                  <a:cubicBezTo>
                    <a:pt x="308005" y="126022"/>
                    <a:pt x="307996" y="132867"/>
                    <a:pt x="307985" y="139711"/>
                  </a:cubicBezTo>
                  <a:cubicBezTo>
                    <a:pt x="307970" y="148266"/>
                    <a:pt x="307964" y="156820"/>
                    <a:pt x="307958" y="165374"/>
                  </a:cubicBezTo>
                  <a:cubicBezTo>
                    <a:pt x="307945" y="180640"/>
                    <a:pt x="307925" y="195906"/>
                    <a:pt x="307901" y="211172"/>
                  </a:cubicBezTo>
                  <a:cubicBezTo>
                    <a:pt x="307517" y="211172"/>
                    <a:pt x="307134" y="211172"/>
                    <a:pt x="306739" y="211172"/>
                  </a:cubicBezTo>
                  <a:cubicBezTo>
                    <a:pt x="306355" y="193147"/>
                    <a:pt x="305972" y="175123"/>
                    <a:pt x="305577" y="156552"/>
                  </a:cubicBezTo>
                  <a:cubicBezTo>
                    <a:pt x="258405" y="156168"/>
                    <a:pt x="211234" y="155785"/>
                    <a:pt x="162633" y="155389"/>
                  </a:cubicBezTo>
                  <a:cubicBezTo>
                    <a:pt x="162633" y="153472"/>
                    <a:pt x="162633" y="151554"/>
                    <a:pt x="162633" y="149579"/>
                  </a:cubicBezTo>
                  <a:cubicBezTo>
                    <a:pt x="209421" y="149195"/>
                    <a:pt x="256209" y="148812"/>
                    <a:pt x="304414" y="148417"/>
                  </a:cubicBezTo>
                  <a:cubicBezTo>
                    <a:pt x="305866" y="145513"/>
                    <a:pt x="305724" y="143548"/>
                    <a:pt x="305727" y="140299"/>
                  </a:cubicBezTo>
                  <a:cubicBezTo>
                    <a:pt x="305731" y="139093"/>
                    <a:pt x="305734" y="137888"/>
                    <a:pt x="305738" y="136645"/>
                  </a:cubicBezTo>
                  <a:cubicBezTo>
                    <a:pt x="305736" y="135339"/>
                    <a:pt x="305733" y="134033"/>
                    <a:pt x="305731" y="132687"/>
                  </a:cubicBezTo>
                  <a:cubicBezTo>
                    <a:pt x="305732" y="131351"/>
                    <a:pt x="305733" y="130016"/>
                    <a:pt x="305734" y="128640"/>
                  </a:cubicBezTo>
                  <a:cubicBezTo>
                    <a:pt x="305735" y="125814"/>
                    <a:pt x="305733" y="122988"/>
                    <a:pt x="305728" y="120162"/>
                  </a:cubicBezTo>
                  <a:cubicBezTo>
                    <a:pt x="305722" y="115818"/>
                    <a:pt x="305728" y="111475"/>
                    <a:pt x="305735" y="107131"/>
                  </a:cubicBezTo>
                  <a:cubicBezTo>
                    <a:pt x="305735" y="104391"/>
                    <a:pt x="305733" y="101652"/>
                    <a:pt x="305731" y="98912"/>
                  </a:cubicBezTo>
                  <a:cubicBezTo>
                    <a:pt x="305734" y="96949"/>
                    <a:pt x="305734" y="96949"/>
                    <a:pt x="305738" y="94947"/>
                  </a:cubicBezTo>
                  <a:cubicBezTo>
                    <a:pt x="305734" y="93744"/>
                    <a:pt x="305731" y="92542"/>
                    <a:pt x="305727" y="91303"/>
                  </a:cubicBezTo>
                  <a:cubicBezTo>
                    <a:pt x="305726" y="90239"/>
                    <a:pt x="305725" y="89175"/>
                    <a:pt x="305724" y="88079"/>
                  </a:cubicBezTo>
                  <a:cubicBezTo>
                    <a:pt x="305845" y="85673"/>
                    <a:pt x="305845" y="85673"/>
                    <a:pt x="304414" y="84499"/>
                  </a:cubicBezTo>
                  <a:cubicBezTo>
                    <a:pt x="302809" y="84381"/>
                    <a:pt x="301198" y="84343"/>
                    <a:pt x="299589" y="84338"/>
                  </a:cubicBezTo>
                  <a:cubicBezTo>
                    <a:pt x="298542" y="84331"/>
                    <a:pt x="297495" y="84325"/>
                    <a:pt x="296417" y="84318"/>
                  </a:cubicBezTo>
                  <a:cubicBezTo>
                    <a:pt x="295254" y="84317"/>
                    <a:pt x="294090" y="84316"/>
                    <a:pt x="292892" y="84315"/>
                  </a:cubicBezTo>
                  <a:cubicBezTo>
                    <a:pt x="291054" y="84306"/>
                    <a:pt x="291054" y="84306"/>
                    <a:pt x="289179" y="84298"/>
                  </a:cubicBezTo>
                  <a:cubicBezTo>
                    <a:pt x="285039" y="84280"/>
                    <a:pt x="280899" y="84270"/>
                    <a:pt x="276759" y="84260"/>
                  </a:cubicBezTo>
                  <a:cubicBezTo>
                    <a:pt x="273805" y="84249"/>
                    <a:pt x="270851" y="84237"/>
                    <a:pt x="267896" y="84225"/>
                  </a:cubicBezTo>
                  <a:cubicBezTo>
                    <a:pt x="261519" y="84200"/>
                    <a:pt x="255141" y="84179"/>
                    <a:pt x="248764" y="84161"/>
                  </a:cubicBezTo>
                  <a:cubicBezTo>
                    <a:pt x="239543" y="84134"/>
                    <a:pt x="230322" y="84102"/>
                    <a:pt x="221101" y="84067"/>
                  </a:cubicBezTo>
                  <a:cubicBezTo>
                    <a:pt x="206142" y="84012"/>
                    <a:pt x="191183" y="83962"/>
                    <a:pt x="176225" y="83915"/>
                  </a:cubicBezTo>
                  <a:cubicBezTo>
                    <a:pt x="161690" y="83869"/>
                    <a:pt x="147155" y="83821"/>
                    <a:pt x="132620" y="83769"/>
                  </a:cubicBezTo>
                  <a:cubicBezTo>
                    <a:pt x="131725" y="83766"/>
                    <a:pt x="130830" y="83763"/>
                    <a:pt x="129907" y="83760"/>
                  </a:cubicBezTo>
                  <a:cubicBezTo>
                    <a:pt x="125416" y="83744"/>
                    <a:pt x="120925" y="83728"/>
                    <a:pt x="116434" y="83712"/>
                  </a:cubicBezTo>
                  <a:cubicBezTo>
                    <a:pt x="79150" y="83579"/>
                    <a:pt x="41866" y="83455"/>
                    <a:pt x="4582" y="83337"/>
                  </a:cubicBezTo>
                  <a:cubicBezTo>
                    <a:pt x="4582" y="82953"/>
                    <a:pt x="4582" y="82570"/>
                    <a:pt x="4582" y="82174"/>
                  </a:cubicBezTo>
                  <a:cubicBezTo>
                    <a:pt x="5368" y="82170"/>
                    <a:pt x="6153" y="82165"/>
                    <a:pt x="6963" y="82160"/>
                  </a:cubicBezTo>
                  <a:cubicBezTo>
                    <a:pt x="122613" y="81456"/>
                    <a:pt x="122613" y="81456"/>
                    <a:pt x="238260" y="80465"/>
                  </a:cubicBezTo>
                  <a:cubicBezTo>
                    <a:pt x="241734" y="80431"/>
                    <a:pt x="245207" y="80399"/>
                    <a:pt x="248680" y="80368"/>
                  </a:cubicBezTo>
                  <a:cubicBezTo>
                    <a:pt x="254026" y="80320"/>
                    <a:pt x="259372" y="80266"/>
                    <a:pt x="264718" y="80208"/>
                  </a:cubicBezTo>
                  <a:cubicBezTo>
                    <a:pt x="266630" y="80188"/>
                    <a:pt x="268543" y="80169"/>
                    <a:pt x="270456" y="80153"/>
                  </a:cubicBezTo>
                  <a:cubicBezTo>
                    <a:pt x="273013" y="80131"/>
                    <a:pt x="275569" y="80102"/>
                    <a:pt x="278126" y="80070"/>
                  </a:cubicBezTo>
                  <a:cubicBezTo>
                    <a:pt x="279540" y="80056"/>
                    <a:pt x="280954" y="80041"/>
                    <a:pt x="282411" y="80026"/>
                  </a:cubicBezTo>
                  <a:cubicBezTo>
                    <a:pt x="285892" y="79999"/>
                    <a:pt x="285892" y="79999"/>
                    <a:pt x="289307" y="78688"/>
                  </a:cubicBezTo>
                  <a:cubicBezTo>
                    <a:pt x="243787" y="77907"/>
                    <a:pt x="198280" y="77415"/>
                    <a:pt x="152753" y="77565"/>
                  </a:cubicBezTo>
                  <a:cubicBezTo>
                    <a:pt x="148438" y="77579"/>
                    <a:pt x="144122" y="77591"/>
                    <a:pt x="139806" y="77603"/>
                  </a:cubicBezTo>
                  <a:cubicBezTo>
                    <a:pt x="121172" y="77655"/>
                    <a:pt x="102539" y="77716"/>
                    <a:pt x="83905" y="77813"/>
                  </a:cubicBezTo>
                  <a:cubicBezTo>
                    <a:pt x="73989" y="77864"/>
                    <a:pt x="64073" y="77900"/>
                    <a:pt x="54156" y="77916"/>
                  </a:cubicBezTo>
                  <a:cubicBezTo>
                    <a:pt x="47974" y="77927"/>
                    <a:pt x="41792" y="77958"/>
                    <a:pt x="35610" y="78004"/>
                  </a:cubicBezTo>
                  <a:cubicBezTo>
                    <a:pt x="31826" y="78028"/>
                    <a:pt x="28042" y="78032"/>
                    <a:pt x="24258" y="78030"/>
                  </a:cubicBezTo>
                  <a:cubicBezTo>
                    <a:pt x="22507" y="78034"/>
                    <a:pt x="20756" y="78045"/>
                    <a:pt x="19006" y="78064"/>
                  </a:cubicBezTo>
                  <a:cubicBezTo>
                    <a:pt x="16625" y="78090"/>
                    <a:pt x="14244" y="78084"/>
                    <a:pt x="11863" y="78077"/>
                  </a:cubicBezTo>
                  <a:cubicBezTo>
                    <a:pt x="10533" y="78083"/>
                    <a:pt x="9202" y="78089"/>
                    <a:pt x="7832" y="78095"/>
                  </a:cubicBezTo>
                  <a:cubicBezTo>
                    <a:pt x="4582" y="77526"/>
                    <a:pt x="4582" y="77526"/>
                    <a:pt x="2410" y="75364"/>
                  </a:cubicBezTo>
                  <a:cubicBezTo>
                    <a:pt x="690" y="72110"/>
                    <a:pt x="668" y="69750"/>
                    <a:pt x="681" y="66074"/>
                  </a:cubicBezTo>
                  <a:cubicBezTo>
                    <a:pt x="678" y="64705"/>
                    <a:pt x="674" y="63337"/>
                    <a:pt x="671" y="61926"/>
                  </a:cubicBezTo>
                  <a:cubicBezTo>
                    <a:pt x="685" y="60454"/>
                    <a:pt x="699" y="58982"/>
                    <a:pt x="714" y="57465"/>
                  </a:cubicBezTo>
                  <a:cubicBezTo>
                    <a:pt x="716" y="55953"/>
                    <a:pt x="719" y="54440"/>
                    <a:pt x="721" y="52882"/>
                  </a:cubicBezTo>
                  <a:cubicBezTo>
                    <a:pt x="726" y="49686"/>
                    <a:pt x="743" y="46491"/>
                    <a:pt x="769" y="43296"/>
                  </a:cubicBezTo>
                  <a:cubicBezTo>
                    <a:pt x="802" y="39192"/>
                    <a:pt x="814" y="35089"/>
                    <a:pt x="819" y="30985"/>
                  </a:cubicBezTo>
                  <a:cubicBezTo>
                    <a:pt x="825" y="27077"/>
                    <a:pt x="842" y="23168"/>
                    <a:pt x="860" y="19260"/>
                  </a:cubicBezTo>
                  <a:cubicBezTo>
                    <a:pt x="864" y="17781"/>
                    <a:pt x="869" y="16302"/>
                    <a:pt x="874" y="14777"/>
                  </a:cubicBezTo>
                  <a:cubicBezTo>
                    <a:pt x="886" y="13420"/>
                    <a:pt x="897" y="12062"/>
                    <a:pt x="908" y="10663"/>
                  </a:cubicBezTo>
                  <a:cubicBezTo>
                    <a:pt x="916" y="9462"/>
                    <a:pt x="924" y="8260"/>
                    <a:pt x="932" y="7023"/>
                  </a:cubicBezTo>
                  <a:cubicBezTo>
                    <a:pt x="1161" y="3226"/>
                    <a:pt x="1161" y="3226"/>
                    <a:pt x="4310" y="3005"/>
                  </a:cubicBezTo>
                  <a:close/>
                </a:path>
              </a:pathLst>
            </a:custGeom>
            <a:solidFill>
              <a:srgbClr val="8B8C8E"/>
            </a:solidFill>
            <a:ln w="1162" cap="flat">
              <a:noFill/>
              <a:prstDash val="solid"/>
              <a:miter/>
            </a:ln>
          </p:spPr>
          <p:txBody>
            <a:bodyPr/>
            <a:lstStyle/>
            <a:p>
              <a:endParaRPr lang="en-GB"/>
            </a:p>
          </p:txBody>
        </p:sp>
        <p:sp>
          <p:nvSpPr>
            <p:cNvPr id="376" name="Freeform 375">
              <a:extLst>
                <a:ext uri="{FF2B5EF4-FFF2-40B4-BE49-F238E27FC236}">
                  <a16:creationId xmlns:a16="http://schemas.microsoft.com/office/drawing/2014/main" id="{0A833C87-85EE-AA53-1914-6C46A3A98871}"/>
                </a:ext>
              </a:extLst>
            </p:cNvPr>
            <p:cNvSpPr/>
            <p:nvPr/>
          </p:nvSpPr>
          <p:spPr>
            <a:xfrm>
              <a:off x="607736" y="3483049"/>
              <a:ext cx="163799" cy="364948"/>
            </a:xfrm>
            <a:custGeom>
              <a:avLst/>
              <a:gdLst>
                <a:gd name="csX0" fmla="*/ 24660 w 163799"/>
                <a:gd name="csY0" fmla="*/ 3123 h 364948"/>
                <a:gd name="csX1" fmla="*/ 29197 w 163799"/>
                <a:gd name="csY1" fmla="*/ 3119 h 364948"/>
                <a:gd name="csX2" fmla="*/ 41455 w 163799"/>
                <a:gd name="csY2" fmla="*/ 3222 h 364948"/>
                <a:gd name="csX3" fmla="*/ 54289 w 163799"/>
                <a:gd name="csY3" fmla="*/ 3287 h 364948"/>
                <a:gd name="csX4" fmla="*/ 78563 w 163799"/>
                <a:gd name="csY4" fmla="*/ 3461 h 364948"/>
                <a:gd name="csX5" fmla="*/ 111384 w 163799"/>
                <a:gd name="csY5" fmla="*/ 3660 h 364948"/>
                <a:gd name="csX6" fmla="*/ 163057 w 163799"/>
                <a:gd name="csY6" fmla="*/ 4046 h 364948"/>
                <a:gd name="csX7" fmla="*/ 164337 w 163799"/>
                <a:gd name="csY7" fmla="*/ 142072 h 364948"/>
                <a:gd name="csX8" fmla="*/ 164328 w 163799"/>
                <a:gd name="csY8" fmla="*/ 163478 h 364948"/>
                <a:gd name="csX9" fmla="*/ 164307 w 163799"/>
                <a:gd name="csY9" fmla="*/ 205665 h 364948"/>
                <a:gd name="csX10" fmla="*/ 164283 w 163799"/>
                <a:gd name="csY10" fmla="*/ 246462 h 364948"/>
                <a:gd name="csX11" fmla="*/ 164282 w 163799"/>
                <a:gd name="csY11" fmla="*/ 249035 h 364948"/>
                <a:gd name="csX12" fmla="*/ 164277 w 163799"/>
                <a:gd name="csY12" fmla="*/ 261820 h 364948"/>
                <a:gd name="csX13" fmla="*/ 164219 w 163799"/>
                <a:gd name="csY13" fmla="*/ 366634 h 364948"/>
                <a:gd name="csX14" fmla="*/ 155747 w 163799"/>
                <a:gd name="csY14" fmla="*/ 367936 h 364948"/>
                <a:gd name="csX15" fmla="*/ 151797 w 163799"/>
                <a:gd name="csY15" fmla="*/ 367941 h 364948"/>
                <a:gd name="csX16" fmla="*/ 147442 w 163799"/>
                <a:gd name="csY16" fmla="*/ 367929 h 364948"/>
                <a:gd name="csX17" fmla="*/ 142873 w 163799"/>
                <a:gd name="csY17" fmla="*/ 367929 h 364948"/>
                <a:gd name="csX18" fmla="*/ 130448 w 163799"/>
                <a:gd name="csY18" fmla="*/ 367914 h 364948"/>
                <a:gd name="csX19" fmla="*/ 117470 w 163799"/>
                <a:gd name="csY19" fmla="*/ 367905 h 364948"/>
                <a:gd name="csX20" fmla="*/ 92887 w 163799"/>
                <a:gd name="csY20" fmla="*/ 367880 h 364948"/>
                <a:gd name="csX21" fmla="*/ 64903 w 163799"/>
                <a:gd name="csY21" fmla="*/ 367855 h 364948"/>
                <a:gd name="csX22" fmla="*/ 7330 w 163799"/>
                <a:gd name="csY22" fmla="*/ 367797 h 364948"/>
                <a:gd name="csX23" fmla="*/ 7330 w 163799"/>
                <a:gd name="csY23" fmla="*/ 365472 h 364948"/>
                <a:gd name="csX24" fmla="*/ 9661 w 163799"/>
                <a:gd name="csY24" fmla="*/ 365482 h 364948"/>
                <a:gd name="csX25" fmla="*/ 65789 w 163799"/>
                <a:gd name="csY25" fmla="*/ 365653 h 364948"/>
                <a:gd name="csX26" fmla="*/ 92932 w 163799"/>
                <a:gd name="csY26" fmla="*/ 365735 h 364948"/>
                <a:gd name="csX27" fmla="*/ 116586 w 163799"/>
                <a:gd name="csY27" fmla="*/ 365800 h 364948"/>
                <a:gd name="csX28" fmla="*/ 129114 w 163799"/>
                <a:gd name="csY28" fmla="*/ 365841 h 364948"/>
                <a:gd name="csX29" fmla="*/ 143088 w 163799"/>
                <a:gd name="csY29" fmla="*/ 365868 h 364948"/>
                <a:gd name="csX30" fmla="*/ 147298 w 163799"/>
                <a:gd name="csY30" fmla="*/ 365906 h 364948"/>
                <a:gd name="csX31" fmla="*/ 151135 w 163799"/>
                <a:gd name="csY31" fmla="*/ 365892 h 364948"/>
                <a:gd name="csX32" fmla="*/ 154476 w 163799"/>
                <a:gd name="csY32" fmla="*/ 365901 h 364948"/>
                <a:gd name="csX33" fmla="*/ 159342 w 163799"/>
                <a:gd name="csY33" fmla="*/ 364209 h 364948"/>
                <a:gd name="csX34" fmla="*/ 161196 w 163799"/>
                <a:gd name="csY34" fmla="*/ 353890 h 364948"/>
                <a:gd name="csX35" fmla="*/ 161219 w 163799"/>
                <a:gd name="csY35" fmla="*/ 351379 h 364948"/>
                <a:gd name="csX36" fmla="*/ 161235 w 163799"/>
                <a:gd name="csY36" fmla="*/ 343028 h 364948"/>
                <a:gd name="csX37" fmla="*/ 161271 w 163799"/>
                <a:gd name="csY37" fmla="*/ 337049 h 364948"/>
                <a:gd name="csX38" fmla="*/ 161321 w 163799"/>
                <a:gd name="csY38" fmla="*/ 320800 h 364948"/>
                <a:gd name="csX39" fmla="*/ 161390 w 163799"/>
                <a:gd name="csY39" fmla="*/ 303825 h 364948"/>
                <a:gd name="csX40" fmla="*/ 161501 w 163799"/>
                <a:gd name="csY40" fmla="*/ 271673 h 364948"/>
                <a:gd name="csX41" fmla="*/ 161636 w 163799"/>
                <a:gd name="csY41" fmla="*/ 235072 h 364948"/>
                <a:gd name="csX42" fmla="*/ 161895 w 163799"/>
                <a:gd name="csY42" fmla="*/ 159773 h 364948"/>
                <a:gd name="csX43" fmla="*/ 159570 w 163799"/>
                <a:gd name="csY43" fmla="*/ 159773 h 364948"/>
                <a:gd name="csX44" fmla="*/ 159529 w 163799"/>
                <a:gd name="csY44" fmla="*/ 149922 h 364948"/>
                <a:gd name="csX45" fmla="*/ 160960 w 163799"/>
                <a:gd name="csY45" fmla="*/ 132182 h 364948"/>
                <a:gd name="csX46" fmla="*/ 160950 w 163799"/>
                <a:gd name="csY46" fmla="*/ 128225 h 364948"/>
                <a:gd name="csX47" fmla="*/ 160878 w 163799"/>
                <a:gd name="csY47" fmla="*/ 115757 h 364948"/>
                <a:gd name="csX48" fmla="*/ 160846 w 163799"/>
                <a:gd name="csY48" fmla="*/ 107286 h 364948"/>
                <a:gd name="csX49" fmla="*/ 160733 w 163799"/>
                <a:gd name="csY49" fmla="*/ 86558 h 364948"/>
                <a:gd name="csX50" fmla="*/ 151019 w 163799"/>
                <a:gd name="csY50" fmla="*/ 85233 h 364948"/>
                <a:gd name="csX51" fmla="*/ 147103 w 163799"/>
                <a:gd name="csY51" fmla="*/ 85213 h 364948"/>
                <a:gd name="csX52" fmla="*/ 142805 w 163799"/>
                <a:gd name="csY52" fmla="*/ 85209 h 364948"/>
                <a:gd name="csX53" fmla="*/ 138281 w 163799"/>
                <a:gd name="csY53" fmla="*/ 85192 h 364948"/>
                <a:gd name="csX54" fmla="*/ 125993 w 163799"/>
                <a:gd name="csY54" fmla="*/ 85164 h 364948"/>
                <a:gd name="csX55" fmla="*/ 118320 w 163799"/>
                <a:gd name="csY55" fmla="*/ 85150 h 364948"/>
                <a:gd name="csX56" fmla="*/ 94329 w 163799"/>
                <a:gd name="csY56" fmla="*/ 85119 h 364948"/>
                <a:gd name="csX57" fmla="*/ 66607 w 163799"/>
                <a:gd name="csY57" fmla="*/ 85059 h 364948"/>
                <a:gd name="csX58" fmla="*/ 45191 w 163799"/>
                <a:gd name="csY58" fmla="*/ 85021 h 364948"/>
                <a:gd name="csX59" fmla="*/ 32392 w 163799"/>
                <a:gd name="csY59" fmla="*/ 84992 h 364948"/>
                <a:gd name="csX60" fmla="*/ 18134 w 163799"/>
                <a:gd name="csY60" fmla="*/ 84982 h 364948"/>
                <a:gd name="csX61" fmla="*/ 13829 w 163799"/>
                <a:gd name="csY61" fmla="*/ 84950 h 364948"/>
                <a:gd name="csX62" fmla="*/ 9923 w 163799"/>
                <a:gd name="csY62" fmla="*/ 84969 h 364948"/>
                <a:gd name="csX63" fmla="*/ 6515 w 163799"/>
                <a:gd name="csY63" fmla="*/ 84964 h 364948"/>
                <a:gd name="csX64" fmla="*/ 3843 w 163799"/>
                <a:gd name="csY64" fmla="*/ 85396 h 364948"/>
                <a:gd name="csX65" fmla="*/ 1519 w 163799"/>
                <a:gd name="csY65" fmla="*/ 88883 h 364948"/>
                <a:gd name="csX66" fmla="*/ 1098 w 163799"/>
                <a:gd name="csY66" fmla="*/ 59302 h 364948"/>
                <a:gd name="csX67" fmla="*/ 905 w 163799"/>
                <a:gd name="csY67" fmla="*/ 45565 h 364948"/>
                <a:gd name="csX68" fmla="*/ 747 w 163799"/>
                <a:gd name="csY68" fmla="*/ 32296 h 364948"/>
                <a:gd name="csX69" fmla="*/ 659 w 163799"/>
                <a:gd name="csY69" fmla="*/ 27246 h 364948"/>
                <a:gd name="csX70" fmla="*/ 596 w 163799"/>
                <a:gd name="csY70" fmla="*/ 20146 h 364948"/>
                <a:gd name="csX71" fmla="*/ 541 w 163799"/>
                <a:gd name="csY71" fmla="*/ 16072 h 364948"/>
                <a:gd name="csX72" fmla="*/ 6954 w 163799"/>
                <a:gd name="csY72" fmla="*/ 5640 h 364948"/>
                <a:gd name="csX73" fmla="*/ 24660 w 163799"/>
                <a:gd name="csY73" fmla="*/ 3123 h 364948"/>
                <a:gd name="csX74" fmla="*/ 4946 w 163799"/>
                <a:gd name="csY74" fmla="*/ 10253 h 364948"/>
                <a:gd name="csX75" fmla="*/ 3052 w 163799"/>
                <a:gd name="csY75" fmla="*/ 18734 h 364948"/>
                <a:gd name="csX76" fmla="*/ 3053 w 163799"/>
                <a:gd name="csY76" fmla="*/ 22540 h 364948"/>
                <a:gd name="csX77" fmla="*/ 3163 w 163799"/>
                <a:gd name="csY77" fmla="*/ 26590 h 364948"/>
                <a:gd name="csX78" fmla="*/ 3192 w 163799"/>
                <a:gd name="csY78" fmla="*/ 30781 h 364948"/>
                <a:gd name="csX79" fmla="*/ 3408 w 163799"/>
                <a:gd name="csY79" fmla="*/ 43995 h 364948"/>
                <a:gd name="csX80" fmla="*/ 3503 w 163799"/>
                <a:gd name="csY80" fmla="*/ 52970 h 364948"/>
                <a:gd name="csX81" fmla="*/ 3843 w 163799"/>
                <a:gd name="csY81" fmla="*/ 74937 h 364948"/>
                <a:gd name="csX82" fmla="*/ 13529 w 163799"/>
                <a:gd name="csY82" fmla="*/ 76239 h 364948"/>
                <a:gd name="csX83" fmla="*/ 17425 w 163799"/>
                <a:gd name="csY83" fmla="*/ 76244 h 364948"/>
                <a:gd name="csX84" fmla="*/ 21701 w 163799"/>
                <a:gd name="csY84" fmla="*/ 76231 h 364948"/>
                <a:gd name="csX85" fmla="*/ 26202 w 163799"/>
                <a:gd name="csY85" fmla="*/ 76232 h 364948"/>
                <a:gd name="csX86" fmla="*/ 38425 w 163799"/>
                <a:gd name="csY86" fmla="*/ 76217 h 364948"/>
                <a:gd name="csX87" fmla="*/ 51198 w 163799"/>
                <a:gd name="csY87" fmla="*/ 76208 h 364948"/>
                <a:gd name="csX88" fmla="*/ 75386 w 163799"/>
                <a:gd name="csY88" fmla="*/ 76183 h 364948"/>
                <a:gd name="csX89" fmla="*/ 102923 w 163799"/>
                <a:gd name="csY89" fmla="*/ 76158 h 364948"/>
                <a:gd name="csX90" fmla="*/ 159570 w 163799"/>
                <a:gd name="csY90" fmla="*/ 76099 h 364948"/>
                <a:gd name="csX91" fmla="*/ 159631 w 163799"/>
                <a:gd name="csY91" fmla="*/ 48885 h 364948"/>
                <a:gd name="csX92" fmla="*/ 159658 w 163799"/>
                <a:gd name="csY92" fmla="*/ 36250 h 364948"/>
                <a:gd name="csX93" fmla="*/ 159681 w 163799"/>
                <a:gd name="csY93" fmla="*/ 24065 h 364948"/>
                <a:gd name="csX94" fmla="*/ 159702 w 163799"/>
                <a:gd name="csY94" fmla="*/ 17134 h 364948"/>
                <a:gd name="csX95" fmla="*/ 159702 w 163799"/>
                <a:gd name="csY95" fmla="*/ 12904 h 364948"/>
                <a:gd name="csX96" fmla="*/ 159710 w 163799"/>
                <a:gd name="csY96" fmla="*/ 9158 h 364948"/>
                <a:gd name="csX97" fmla="*/ 158408 w 163799"/>
                <a:gd name="csY97" fmla="*/ 5209 h 364948"/>
                <a:gd name="csX98" fmla="*/ 152712 w 163799"/>
                <a:gd name="csY98" fmla="*/ 5022 h 364948"/>
                <a:gd name="csX99" fmla="*/ 148975 w 163799"/>
                <a:gd name="csY99" fmla="*/ 4987 h 364948"/>
                <a:gd name="csX100" fmla="*/ 144838 w 163799"/>
                <a:gd name="csY100" fmla="*/ 4966 h 364948"/>
                <a:gd name="csX101" fmla="*/ 140510 w 163799"/>
                <a:gd name="csY101" fmla="*/ 4932 h 364948"/>
                <a:gd name="csX102" fmla="*/ 126254 w 163799"/>
                <a:gd name="csY102" fmla="*/ 4850 h 364948"/>
                <a:gd name="csX103" fmla="*/ 123805 w 163799"/>
                <a:gd name="csY103" fmla="*/ 4838 h 364948"/>
                <a:gd name="csX104" fmla="*/ 100943 w 163799"/>
                <a:gd name="csY104" fmla="*/ 4752 h 364948"/>
                <a:gd name="csX105" fmla="*/ 71693 w 163799"/>
                <a:gd name="csY105" fmla="*/ 4597 h 364948"/>
                <a:gd name="csX106" fmla="*/ 51132 w 163799"/>
                <a:gd name="csY106" fmla="*/ 4505 h 364948"/>
                <a:gd name="csX107" fmla="*/ 38851 w 163799"/>
                <a:gd name="csY107" fmla="*/ 4436 h 364948"/>
                <a:gd name="csX108" fmla="*/ 25138 w 163799"/>
                <a:gd name="csY108" fmla="*/ 4399 h 364948"/>
                <a:gd name="csX109" fmla="*/ 21037 w 163799"/>
                <a:gd name="csY109" fmla="*/ 4328 h 364948"/>
                <a:gd name="csX110" fmla="*/ 4946 w 163799"/>
                <a:gd name="csY110" fmla="*/ 10253 h 3649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Lst>
              <a:rect l="l" t="t" r="r" b="b"/>
              <a:pathLst>
                <a:path w="163799" h="364948">
                  <a:moveTo>
                    <a:pt x="24660" y="3123"/>
                  </a:moveTo>
                  <a:cubicBezTo>
                    <a:pt x="26157" y="3122"/>
                    <a:pt x="27654" y="3121"/>
                    <a:pt x="29197" y="3119"/>
                  </a:cubicBezTo>
                  <a:cubicBezTo>
                    <a:pt x="33284" y="3117"/>
                    <a:pt x="37369" y="3165"/>
                    <a:pt x="41455" y="3222"/>
                  </a:cubicBezTo>
                  <a:cubicBezTo>
                    <a:pt x="45733" y="3273"/>
                    <a:pt x="50011" y="3277"/>
                    <a:pt x="54289" y="3287"/>
                  </a:cubicBezTo>
                  <a:cubicBezTo>
                    <a:pt x="62380" y="3312"/>
                    <a:pt x="70471" y="3379"/>
                    <a:pt x="78563" y="3461"/>
                  </a:cubicBezTo>
                  <a:cubicBezTo>
                    <a:pt x="89503" y="3569"/>
                    <a:pt x="100443" y="3612"/>
                    <a:pt x="111384" y="3660"/>
                  </a:cubicBezTo>
                  <a:cubicBezTo>
                    <a:pt x="128609" y="3736"/>
                    <a:pt x="145833" y="3892"/>
                    <a:pt x="163057" y="4046"/>
                  </a:cubicBezTo>
                  <a:cubicBezTo>
                    <a:pt x="163939" y="50059"/>
                    <a:pt x="164388" y="96050"/>
                    <a:pt x="164337" y="142072"/>
                  </a:cubicBezTo>
                  <a:cubicBezTo>
                    <a:pt x="164330" y="149208"/>
                    <a:pt x="164329" y="156343"/>
                    <a:pt x="164328" y="163478"/>
                  </a:cubicBezTo>
                  <a:cubicBezTo>
                    <a:pt x="164325" y="177540"/>
                    <a:pt x="164318" y="191603"/>
                    <a:pt x="164307" y="205665"/>
                  </a:cubicBezTo>
                  <a:cubicBezTo>
                    <a:pt x="164296" y="219264"/>
                    <a:pt x="164288" y="232863"/>
                    <a:pt x="164283" y="246462"/>
                  </a:cubicBezTo>
                  <a:cubicBezTo>
                    <a:pt x="164282" y="247311"/>
                    <a:pt x="164282" y="248160"/>
                    <a:pt x="164282" y="249035"/>
                  </a:cubicBezTo>
                  <a:cubicBezTo>
                    <a:pt x="164280" y="253297"/>
                    <a:pt x="164279" y="257558"/>
                    <a:pt x="164277" y="261820"/>
                  </a:cubicBezTo>
                  <a:cubicBezTo>
                    <a:pt x="164266" y="296758"/>
                    <a:pt x="164245" y="331696"/>
                    <a:pt x="164219" y="366634"/>
                  </a:cubicBezTo>
                  <a:cubicBezTo>
                    <a:pt x="161226" y="368131"/>
                    <a:pt x="159100" y="367939"/>
                    <a:pt x="155747" y="367936"/>
                  </a:cubicBezTo>
                  <a:cubicBezTo>
                    <a:pt x="154444" y="367938"/>
                    <a:pt x="153140" y="367940"/>
                    <a:pt x="151797" y="367941"/>
                  </a:cubicBezTo>
                  <a:cubicBezTo>
                    <a:pt x="150360" y="367937"/>
                    <a:pt x="148923" y="367933"/>
                    <a:pt x="147442" y="367929"/>
                  </a:cubicBezTo>
                  <a:cubicBezTo>
                    <a:pt x="145934" y="367929"/>
                    <a:pt x="144426" y="367929"/>
                    <a:pt x="142873" y="367929"/>
                  </a:cubicBezTo>
                  <a:cubicBezTo>
                    <a:pt x="138731" y="367929"/>
                    <a:pt x="134590" y="367923"/>
                    <a:pt x="130448" y="367914"/>
                  </a:cubicBezTo>
                  <a:cubicBezTo>
                    <a:pt x="126122" y="367907"/>
                    <a:pt x="121796" y="367906"/>
                    <a:pt x="117470" y="367905"/>
                  </a:cubicBezTo>
                  <a:cubicBezTo>
                    <a:pt x="109276" y="367902"/>
                    <a:pt x="101081" y="367892"/>
                    <a:pt x="92887" y="367880"/>
                  </a:cubicBezTo>
                  <a:cubicBezTo>
                    <a:pt x="83559" y="367867"/>
                    <a:pt x="74231" y="367861"/>
                    <a:pt x="64903" y="367855"/>
                  </a:cubicBezTo>
                  <a:cubicBezTo>
                    <a:pt x="45712" y="367843"/>
                    <a:pt x="26521" y="367822"/>
                    <a:pt x="7330" y="367797"/>
                  </a:cubicBezTo>
                  <a:cubicBezTo>
                    <a:pt x="7330" y="367030"/>
                    <a:pt x="7330" y="366263"/>
                    <a:pt x="7330" y="365472"/>
                  </a:cubicBezTo>
                  <a:cubicBezTo>
                    <a:pt x="8099" y="365476"/>
                    <a:pt x="8869" y="365479"/>
                    <a:pt x="9661" y="365482"/>
                  </a:cubicBezTo>
                  <a:cubicBezTo>
                    <a:pt x="28371" y="365559"/>
                    <a:pt x="47080" y="365617"/>
                    <a:pt x="65789" y="365653"/>
                  </a:cubicBezTo>
                  <a:cubicBezTo>
                    <a:pt x="74837" y="365671"/>
                    <a:pt x="83884" y="365695"/>
                    <a:pt x="92932" y="365735"/>
                  </a:cubicBezTo>
                  <a:cubicBezTo>
                    <a:pt x="100817" y="365770"/>
                    <a:pt x="108701" y="365793"/>
                    <a:pt x="116586" y="365800"/>
                  </a:cubicBezTo>
                  <a:cubicBezTo>
                    <a:pt x="120762" y="365805"/>
                    <a:pt x="124938" y="365816"/>
                    <a:pt x="129114" y="365841"/>
                  </a:cubicBezTo>
                  <a:cubicBezTo>
                    <a:pt x="133772" y="365869"/>
                    <a:pt x="138430" y="365870"/>
                    <a:pt x="143088" y="365868"/>
                  </a:cubicBezTo>
                  <a:cubicBezTo>
                    <a:pt x="144478" y="365881"/>
                    <a:pt x="145867" y="365893"/>
                    <a:pt x="147298" y="365906"/>
                  </a:cubicBezTo>
                  <a:cubicBezTo>
                    <a:pt x="148565" y="365901"/>
                    <a:pt x="149831" y="365897"/>
                    <a:pt x="151135" y="365892"/>
                  </a:cubicBezTo>
                  <a:cubicBezTo>
                    <a:pt x="152238" y="365895"/>
                    <a:pt x="153340" y="365898"/>
                    <a:pt x="154476" y="365901"/>
                  </a:cubicBezTo>
                  <a:cubicBezTo>
                    <a:pt x="157249" y="365651"/>
                    <a:pt x="157249" y="365651"/>
                    <a:pt x="159342" y="364209"/>
                  </a:cubicBezTo>
                  <a:cubicBezTo>
                    <a:pt x="161473" y="360801"/>
                    <a:pt x="161182" y="357883"/>
                    <a:pt x="161196" y="353890"/>
                  </a:cubicBezTo>
                  <a:cubicBezTo>
                    <a:pt x="161204" y="353061"/>
                    <a:pt x="161211" y="352232"/>
                    <a:pt x="161219" y="351379"/>
                  </a:cubicBezTo>
                  <a:cubicBezTo>
                    <a:pt x="161241" y="348595"/>
                    <a:pt x="161238" y="345812"/>
                    <a:pt x="161235" y="343028"/>
                  </a:cubicBezTo>
                  <a:cubicBezTo>
                    <a:pt x="161245" y="341035"/>
                    <a:pt x="161257" y="339042"/>
                    <a:pt x="161271" y="337049"/>
                  </a:cubicBezTo>
                  <a:cubicBezTo>
                    <a:pt x="161303" y="331633"/>
                    <a:pt x="161314" y="326216"/>
                    <a:pt x="161321" y="320800"/>
                  </a:cubicBezTo>
                  <a:cubicBezTo>
                    <a:pt x="161332" y="315142"/>
                    <a:pt x="161362" y="309484"/>
                    <a:pt x="161390" y="303825"/>
                  </a:cubicBezTo>
                  <a:cubicBezTo>
                    <a:pt x="161441" y="293108"/>
                    <a:pt x="161474" y="282390"/>
                    <a:pt x="161501" y="271673"/>
                  </a:cubicBezTo>
                  <a:cubicBezTo>
                    <a:pt x="161533" y="259473"/>
                    <a:pt x="161584" y="247272"/>
                    <a:pt x="161636" y="235072"/>
                  </a:cubicBezTo>
                  <a:cubicBezTo>
                    <a:pt x="161744" y="209973"/>
                    <a:pt x="161828" y="184873"/>
                    <a:pt x="161895" y="159773"/>
                  </a:cubicBezTo>
                  <a:cubicBezTo>
                    <a:pt x="161128" y="159773"/>
                    <a:pt x="160361" y="159773"/>
                    <a:pt x="159570" y="159773"/>
                  </a:cubicBezTo>
                  <a:cubicBezTo>
                    <a:pt x="158673" y="156005"/>
                    <a:pt x="158101" y="153590"/>
                    <a:pt x="159529" y="149922"/>
                  </a:cubicBezTo>
                  <a:cubicBezTo>
                    <a:pt x="161269" y="144001"/>
                    <a:pt x="161018" y="138319"/>
                    <a:pt x="160960" y="132182"/>
                  </a:cubicBezTo>
                  <a:cubicBezTo>
                    <a:pt x="160956" y="130876"/>
                    <a:pt x="160953" y="129570"/>
                    <a:pt x="160950" y="128225"/>
                  </a:cubicBezTo>
                  <a:cubicBezTo>
                    <a:pt x="160937" y="124069"/>
                    <a:pt x="160907" y="119913"/>
                    <a:pt x="160878" y="115757"/>
                  </a:cubicBezTo>
                  <a:cubicBezTo>
                    <a:pt x="160866" y="112934"/>
                    <a:pt x="160856" y="110110"/>
                    <a:pt x="160846" y="107286"/>
                  </a:cubicBezTo>
                  <a:cubicBezTo>
                    <a:pt x="160820" y="100377"/>
                    <a:pt x="160782" y="93468"/>
                    <a:pt x="160733" y="86558"/>
                  </a:cubicBezTo>
                  <a:cubicBezTo>
                    <a:pt x="157173" y="85372"/>
                    <a:pt x="154747" y="85245"/>
                    <a:pt x="151019" y="85233"/>
                  </a:cubicBezTo>
                  <a:cubicBezTo>
                    <a:pt x="149727" y="85226"/>
                    <a:pt x="148434" y="85220"/>
                    <a:pt x="147103" y="85213"/>
                  </a:cubicBezTo>
                  <a:cubicBezTo>
                    <a:pt x="145685" y="85212"/>
                    <a:pt x="144267" y="85210"/>
                    <a:pt x="142805" y="85209"/>
                  </a:cubicBezTo>
                  <a:cubicBezTo>
                    <a:pt x="140566" y="85200"/>
                    <a:pt x="140566" y="85200"/>
                    <a:pt x="138281" y="85192"/>
                  </a:cubicBezTo>
                  <a:cubicBezTo>
                    <a:pt x="134185" y="85176"/>
                    <a:pt x="130089" y="85169"/>
                    <a:pt x="125993" y="85164"/>
                  </a:cubicBezTo>
                  <a:cubicBezTo>
                    <a:pt x="123435" y="85160"/>
                    <a:pt x="120878" y="85155"/>
                    <a:pt x="118320" y="85150"/>
                  </a:cubicBezTo>
                  <a:cubicBezTo>
                    <a:pt x="110323" y="85134"/>
                    <a:pt x="102326" y="85123"/>
                    <a:pt x="94329" y="85119"/>
                  </a:cubicBezTo>
                  <a:cubicBezTo>
                    <a:pt x="85088" y="85113"/>
                    <a:pt x="75848" y="85093"/>
                    <a:pt x="66607" y="85059"/>
                  </a:cubicBezTo>
                  <a:cubicBezTo>
                    <a:pt x="59468" y="85034"/>
                    <a:pt x="52329" y="85023"/>
                    <a:pt x="45191" y="85021"/>
                  </a:cubicBezTo>
                  <a:cubicBezTo>
                    <a:pt x="40924" y="85020"/>
                    <a:pt x="36658" y="85013"/>
                    <a:pt x="32392" y="84992"/>
                  </a:cubicBezTo>
                  <a:cubicBezTo>
                    <a:pt x="27639" y="84970"/>
                    <a:pt x="22887" y="84975"/>
                    <a:pt x="18134" y="84982"/>
                  </a:cubicBezTo>
                  <a:cubicBezTo>
                    <a:pt x="16713" y="84971"/>
                    <a:pt x="15293" y="84961"/>
                    <a:pt x="13829" y="84950"/>
                  </a:cubicBezTo>
                  <a:cubicBezTo>
                    <a:pt x="12540" y="84956"/>
                    <a:pt x="11251" y="84963"/>
                    <a:pt x="9923" y="84969"/>
                  </a:cubicBezTo>
                  <a:cubicBezTo>
                    <a:pt x="8799" y="84968"/>
                    <a:pt x="7674" y="84966"/>
                    <a:pt x="6515" y="84964"/>
                  </a:cubicBezTo>
                  <a:cubicBezTo>
                    <a:pt x="5634" y="85107"/>
                    <a:pt x="4752" y="85249"/>
                    <a:pt x="3843" y="85396"/>
                  </a:cubicBezTo>
                  <a:cubicBezTo>
                    <a:pt x="3076" y="86547"/>
                    <a:pt x="2309" y="87697"/>
                    <a:pt x="1519" y="88883"/>
                  </a:cubicBezTo>
                  <a:cubicBezTo>
                    <a:pt x="1330" y="79023"/>
                    <a:pt x="1186" y="69164"/>
                    <a:pt x="1098" y="59302"/>
                  </a:cubicBezTo>
                  <a:cubicBezTo>
                    <a:pt x="1055" y="54723"/>
                    <a:pt x="998" y="50144"/>
                    <a:pt x="905" y="45565"/>
                  </a:cubicBezTo>
                  <a:cubicBezTo>
                    <a:pt x="817" y="41142"/>
                    <a:pt x="768" y="36720"/>
                    <a:pt x="747" y="32296"/>
                  </a:cubicBezTo>
                  <a:cubicBezTo>
                    <a:pt x="732" y="30613"/>
                    <a:pt x="703" y="28929"/>
                    <a:pt x="659" y="27246"/>
                  </a:cubicBezTo>
                  <a:cubicBezTo>
                    <a:pt x="600" y="24878"/>
                    <a:pt x="592" y="22515"/>
                    <a:pt x="596" y="20146"/>
                  </a:cubicBezTo>
                  <a:cubicBezTo>
                    <a:pt x="578" y="18801"/>
                    <a:pt x="560" y="17457"/>
                    <a:pt x="541" y="16072"/>
                  </a:cubicBezTo>
                  <a:cubicBezTo>
                    <a:pt x="1734" y="11325"/>
                    <a:pt x="3347" y="8905"/>
                    <a:pt x="6954" y="5640"/>
                  </a:cubicBezTo>
                  <a:cubicBezTo>
                    <a:pt x="12442" y="2401"/>
                    <a:pt x="18460" y="2994"/>
                    <a:pt x="24660" y="3123"/>
                  </a:cubicBezTo>
                  <a:close/>
                  <a:moveTo>
                    <a:pt x="4946" y="10253"/>
                  </a:moveTo>
                  <a:cubicBezTo>
                    <a:pt x="3282" y="13163"/>
                    <a:pt x="3005" y="15395"/>
                    <a:pt x="3052" y="18734"/>
                  </a:cubicBezTo>
                  <a:cubicBezTo>
                    <a:pt x="3052" y="19990"/>
                    <a:pt x="3053" y="21246"/>
                    <a:pt x="3053" y="22540"/>
                  </a:cubicBezTo>
                  <a:cubicBezTo>
                    <a:pt x="3089" y="23876"/>
                    <a:pt x="3125" y="25213"/>
                    <a:pt x="3163" y="26590"/>
                  </a:cubicBezTo>
                  <a:cubicBezTo>
                    <a:pt x="3172" y="27973"/>
                    <a:pt x="3182" y="29356"/>
                    <a:pt x="3192" y="30781"/>
                  </a:cubicBezTo>
                  <a:cubicBezTo>
                    <a:pt x="3231" y="35187"/>
                    <a:pt x="3319" y="39590"/>
                    <a:pt x="3408" y="43995"/>
                  </a:cubicBezTo>
                  <a:cubicBezTo>
                    <a:pt x="3443" y="46987"/>
                    <a:pt x="3474" y="49978"/>
                    <a:pt x="3503" y="52970"/>
                  </a:cubicBezTo>
                  <a:cubicBezTo>
                    <a:pt x="3580" y="60293"/>
                    <a:pt x="3696" y="67615"/>
                    <a:pt x="3843" y="74937"/>
                  </a:cubicBezTo>
                  <a:cubicBezTo>
                    <a:pt x="7404" y="76124"/>
                    <a:pt x="9802" y="76243"/>
                    <a:pt x="13529" y="76239"/>
                  </a:cubicBezTo>
                  <a:cubicBezTo>
                    <a:pt x="14815" y="76241"/>
                    <a:pt x="16100" y="76242"/>
                    <a:pt x="17425" y="76244"/>
                  </a:cubicBezTo>
                  <a:cubicBezTo>
                    <a:pt x="18836" y="76240"/>
                    <a:pt x="20247" y="76235"/>
                    <a:pt x="21701" y="76231"/>
                  </a:cubicBezTo>
                  <a:cubicBezTo>
                    <a:pt x="23929" y="76231"/>
                    <a:pt x="23929" y="76231"/>
                    <a:pt x="26202" y="76232"/>
                  </a:cubicBezTo>
                  <a:cubicBezTo>
                    <a:pt x="30276" y="76232"/>
                    <a:pt x="34351" y="76225"/>
                    <a:pt x="38425" y="76217"/>
                  </a:cubicBezTo>
                  <a:cubicBezTo>
                    <a:pt x="42683" y="76210"/>
                    <a:pt x="46940" y="76209"/>
                    <a:pt x="51198" y="76208"/>
                  </a:cubicBezTo>
                  <a:cubicBezTo>
                    <a:pt x="59261" y="76204"/>
                    <a:pt x="67323" y="76195"/>
                    <a:pt x="75386" y="76183"/>
                  </a:cubicBezTo>
                  <a:cubicBezTo>
                    <a:pt x="84565" y="76170"/>
                    <a:pt x="93744" y="76164"/>
                    <a:pt x="102923" y="76158"/>
                  </a:cubicBezTo>
                  <a:cubicBezTo>
                    <a:pt x="121806" y="76146"/>
                    <a:pt x="140688" y="76125"/>
                    <a:pt x="159570" y="76099"/>
                  </a:cubicBezTo>
                  <a:cubicBezTo>
                    <a:pt x="159597" y="67028"/>
                    <a:pt x="159618" y="57956"/>
                    <a:pt x="159631" y="48885"/>
                  </a:cubicBezTo>
                  <a:cubicBezTo>
                    <a:pt x="159637" y="44673"/>
                    <a:pt x="159645" y="40461"/>
                    <a:pt x="159658" y="36250"/>
                  </a:cubicBezTo>
                  <a:cubicBezTo>
                    <a:pt x="159671" y="32188"/>
                    <a:pt x="159678" y="28127"/>
                    <a:pt x="159681" y="24065"/>
                  </a:cubicBezTo>
                  <a:cubicBezTo>
                    <a:pt x="159684" y="21755"/>
                    <a:pt x="159693" y="19444"/>
                    <a:pt x="159702" y="17134"/>
                  </a:cubicBezTo>
                  <a:cubicBezTo>
                    <a:pt x="159702" y="15738"/>
                    <a:pt x="159702" y="14342"/>
                    <a:pt x="159702" y="12904"/>
                  </a:cubicBezTo>
                  <a:cubicBezTo>
                    <a:pt x="159705" y="11667"/>
                    <a:pt x="159707" y="10431"/>
                    <a:pt x="159710" y="9158"/>
                  </a:cubicBezTo>
                  <a:cubicBezTo>
                    <a:pt x="159886" y="6426"/>
                    <a:pt x="159886" y="6426"/>
                    <a:pt x="158408" y="5209"/>
                  </a:cubicBezTo>
                  <a:cubicBezTo>
                    <a:pt x="156513" y="5082"/>
                    <a:pt x="154612" y="5036"/>
                    <a:pt x="152712" y="5022"/>
                  </a:cubicBezTo>
                  <a:cubicBezTo>
                    <a:pt x="150862" y="5004"/>
                    <a:pt x="150862" y="5004"/>
                    <a:pt x="148975" y="4987"/>
                  </a:cubicBezTo>
                  <a:cubicBezTo>
                    <a:pt x="147610" y="4980"/>
                    <a:pt x="146245" y="4973"/>
                    <a:pt x="144838" y="4966"/>
                  </a:cubicBezTo>
                  <a:cubicBezTo>
                    <a:pt x="142696" y="4949"/>
                    <a:pt x="142696" y="4949"/>
                    <a:pt x="140510" y="4932"/>
                  </a:cubicBezTo>
                  <a:cubicBezTo>
                    <a:pt x="135758" y="4897"/>
                    <a:pt x="131006" y="4871"/>
                    <a:pt x="126254" y="4850"/>
                  </a:cubicBezTo>
                  <a:cubicBezTo>
                    <a:pt x="125446" y="4846"/>
                    <a:pt x="124638" y="4842"/>
                    <a:pt x="123805" y="4838"/>
                  </a:cubicBezTo>
                  <a:cubicBezTo>
                    <a:pt x="116185" y="4803"/>
                    <a:pt x="108564" y="4772"/>
                    <a:pt x="100943" y="4752"/>
                  </a:cubicBezTo>
                  <a:cubicBezTo>
                    <a:pt x="91193" y="4726"/>
                    <a:pt x="81443" y="4678"/>
                    <a:pt x="71693" y="4597"/>
                  </a:cubicBezTo>
                  <a:cubicBezTo>
                    <a:pt x="64839" y="4542"/>
                    <a:pt x="57986" y="4514"/>
                    <a:pt x="51132" y="4505"/>
                  </a:cubicBezTo>
                  <a:cubicBezTo>
                    <a:pt x="47038" y="4499"/>
                    <a:pt x="42945" y="4482"/>
                    <a:pt x="38851" y="4436"/>
                  </a:cubicBezTo>
                  <a:cubicBezTo>
                    <a:pt x="34280" y="4385"/>
                    <a:pt x="29710" y="4389"/>
                    <a:pt x="25138" y="4399"/>
                  </a:cubicBezTo>
                  <a:cubicBezTo>
                    <a:pt x="23785" y="4375"/>
                    <a:pt x="22432" y="4352"/>
                    <a:pt x="21037" y="4328"/>
                  </a:cubicBezTo>
                  <a:cubicBezTo>
                    <a:pt x="14130" y="4390"/>
                    <a:pt x="9452" y="4639"/>
                    <a:pt x="4946" y="10253"/>
                  </a:cubicBezTo>
                  <a:close/>
                </a:path>
              </a:pathLst>
            </a:custGeom>
            <a:solidFill>
              <a:srgbClr val="343637"/>
            </a:solidFill>
            <a:ln w="1162" cap="flat">
              <a:noFill/>
              <a:prstDash val="solid"/>
              <a:miter/>
            </a:ln>
          </p:spPr>
          <p:txBody>
            <a:bodyPr/>
            <a:lstStyle/>
            <a:p>
              <a:endParaRPr lang="en-GB"/>
            </a:p>
          </p:txBody>
        </p:sp>
        <p:sp>
          <p:nvSpPr>
            <p:cNvPr id="417" name="Freeform 416">
              <a:extLst>
                <a:ext uri="{FF2B5EF4-FFF2-40B4-BE49-F238E27FC236}">
                  <a16:creationId xmlns:a16="http://schemas.microsoft.com/office/drawing/2014/main" id="{A6E4136B-4C97-CAF8-BCD9-606B7F106F94}"/>
                </a:ext>
              </a:extLst>
            </p:cNvPr>
            <p:cNvSpPr/>
            <p:nvPr/>
          </p:nvSpPr>
          <p:spPr>
            <a:xfrm>
              <a:off x="609451" y="3694446"/>
              <a:ext cx="157636" cy="77264"/>
            </a:xfrm>
            <a:custGeom>
              <a:avLst/>
              <a:gdLst>
                <a:gd name="csX0" fmla="*/ 2110 w 157636"/>
                <a:gd name="csY0" fmla="*/ 3179 h 77264"/>
                <a:gd name="csX1" fmla="*/ 3272 w 157636"/>
                <a:gd name="csY1" fmla="*/ 5503 h 77264"/>
                <a:gd name="csX2" fmla="*/ 156675 w 157636"/>
                <a:gd name="csY2" fmla="*/ 4341 h 77264"/>
                <a:gd name="csX3" fmla="*/ 155513 w 157636"/>
                <a:gd name="csY3" fmla="*/ 12476 h 77264"/>
                <a:gd name="csX4" fmla="*/ 157837 w 157636"/>
                <a:gd name="csY4" fmla="*/ 17125 h 77264"/>
                <a:gd name="csX5" fmla="*/ 158138 w 157636"/>
                <a:gd name="csY5" fmla="*/ 22931 h 77264"/>
                <a:gd name="csX6" fmla="*/ 158160 w 157636"/>
                <a:gd name="csY6" fmla="*/ 26421 h 77264"/>
                <a:gd name="csX7" fmla="*/ 158146 w 157636"/>
                <a:gd name="csY7" fmla="*/ 30167 h 77264"/>
                <a:gd name="csX8" fmla="*/ 158152 w 157636"/>
                <a:gd name="csY8" fmla="*/ 34030 h 77264"/>
                <a:gd name="csX9" fmla="*/ 158140 w 157636"/>
                <a:gd name="csY9" fmla="*/ 42110 h 77264"/>
                <a:gd name="csX10" fmla="*/ 158155 w 157636"/>
                <a:gd name="csY10" fmla="*/ 54497 h 77264"/>
                <a:gd name="csX11" fmla="*/ 158146 w 157636"/>
                <a:gd name="csY11" fmla="*/ 62344 h 77264"/>
                <a:gd name="csX12" fmla="*/ 158160 w 157636"/>
                <a:gd name="csY12" fmla="*/ 66097 h 77264"/>
                <a:gd name="csX13" fmla="*/ 158138 w 157636"/>
                <a:gd name="csY13" fmla="*/ 69576 h 77264"/>
                <a:gd name="csX14" fmla="*/ 158132 w 157636"/>
                <a:gd name="csY14" fmla="*/ 72638 h 77264"/>
                <a:gd name="csX15" fmla="*/ 155513 w 157636"/>
                <a:gd name="csY15" fmla="*/ 78718 h 77264"/>
                <a:gd name="csX16" fmla="*/ 149521 w 157636"/>
                <a:gd name="csY16" fmla="*/ 79213 h 77264"/>
                <a:gd name="csX17" fmla="*/ 145675 w 157636"/>
                <a:gd name="csY17" fmla="*/ 79277 h 77264"/>
                <a:gd name="csX18" fmla="*/ 141436 w 157636"/>
                <a:gd name="csY18" fmla="*/ 79294 h 77264"/>
                <a:gd name="csX19" fmla="*/ 136986 w 157636"/>
                <a:gd name="csY19" fmla="*/ 79353 h 77264"/>
                <a:gd name="csX20" fmla="*/ 124885 w 157636"/>
                <a:gd name="csY20" fmla="*/ 79459 h 77264"/>
                <a:gd name="csX21" fmla="*/ 114791 w 157636"/>
                <a:gd name="csY21" fmla="*/ 79548 h 77264"/>
                <a:gd name="csX22" fmla="*/ 90981 w 157636"/>
                <a:gd name="csY22" fmla="*/ 79733 h 77264"/>
                <a:gd name="csX23" fmla="*/ 66400 w 157636"/>
                <a:gd name="csY23" fmla="*/ 79957 h 77264"/>
                <a:gd name="csX24" fmla="*/ 45313 w 157636"/>
                <a:gd name="csY24" fmla="*/ 80147 h 77264"/>
                <a:gd name="csX25" fmla="*/ 32711 w 157636"/>
                <a:gd name="csY25" fmla="*/ 80263 h 77264"/>
                <a:gd name="csX26" fmla="*/ 18662 w 157636"/>
                <a:gd name="csY26" fmla="*/ 80357 h 77264"/>
                <a:gd name="csX27" fmla="*/ 14430 w 157636"/>
                <a:gd name="csY27" fmla="*/ 80424 h 77264"/>
                <a:gd name="csX28" fmla="*/ 10573 w 157636"/>
                <a:gd name="csY28" fmla="*/ 80419 h 77264"/>
                <a:gd name="csX29" fmla="*/ 7216 w 157636"/>
                <a:gd name="csY29" fmla="*/ 80444 h 77264"/>
                <a:gd name="csX30" fmla="*/ 2334 w 157636"/>
                <a:gd name="csY30" fmla="*/ 77694 h 77264"/>
                <a:gd name="csX31" fmla="*/ 534 w 157636"/>
                <a:gd name="csY31" fmla="*/ 69407 h 77264"/>
                <a:gd name="csX32" fmla="*/ 523 w 157636"/>
                <a:gd name="csY32" fmla="*/ 65905 h 77264"/>
                <a:gd name="csX33" fmla="*/ 566 w 157636"/>
                <a:gd name="csY33" fmla="*/ 62149 h 77264"/>
                <a:gd name="csX34" fmla="*/ 573 w 157636"/>
                <a:gd name="csY34" fmla="*/ 58277 h 77264"/>
                <a:gd name="csX35" fmla="*/ 621 w 157636"/>
                <a:gd name="csY35" fmla="*/ 50183 h 77264"/>
                <a:gd name="csX36" fmla="*/ 675 w 157636"/>
                <a:gd name="csY36" fmla="*/ 37757 h 77264"/>
                <a:gd name="csX37" fmla="*/ 712 w 157636"/>
                <a:gd name="csY37" fmla="*/ 29899 h 77264"/>
                <a:gd name="csX38" fmla="*/ 727 w 157636"/>
                <a:gd name="csY38" fmla="*/ 26128 h 77264"/>
                <a:gd name="csX39" fmla="*/ 761 w 157636"/>
                <a:gd name="csY39" fmla="*/ 22649 h 77264"/>
                <a:gd name="csX40" fmla="*/ 785 w 157636"/>
                <a:gd name="csY40" fmla="*/ 19579 h 77264"/>
                <a:gd name="csX41" fmla="*/ 2110 w 157636"/>
                <a:gd name="csY41" fmla="*/ 14800 h 77264"/>
                <a:gd name="csX42" fmla="*/ 2183 w 157636"/>
                <a:gd name="csY42" fmla="*/ 8844 h 77264"/>
                <a:gd name="csX43" fmla="*/ 2151 w 157636"/>
                <a:gd name="csY43" fmla="*/ 5639 h 77264"/>
                <a:gd name="csX44" fmla="*/ 2110 w 157636"/>
                <a:gd name="csY44" fmla="*/ 3179 h 77264"/>
                <a:gd name="csX45" fmla="*/ 3272 w 157636"/>
                <a:gd name="csY45" fmla="*/ 18287 h 77264"/>
                <a:gd name="csX46" fmla="*/ 3122 w 157636"/>
                <a:gd name="csY46" fmla="*/ 23521 h 77264"/>
                <a:gd name="csX47" fmla="*/ 3111 w 157636"/>
                <a:gd name="csY47" fmla="*/ 26894 h 77264"/>
                <a:gd name="csX48" fmla="*/ 3118 w 157636"/>
                <a:gd name="csY48" fmla="*/ 30562 h 77264"/>
                <a:gd name="csX49" fmla="*/ 3114 w 157636"/>
                <a:gd name="csY49" fmla="*/ 34301 h 77264"/>
                <a:gd name="csX50" fmla="*/ 3121 w 157636"/>
                <a:gd name="csY50" fmla="*/ 42144 h 77264"/>
                <a:gd name="csX51" fmla="*/ 3113 w 157636"/>
                <a:gd name="csY51" fmla="*/ 54195 h 77264"/>
                <a:gd name="csX52" fmla="*/ 3118 w 157636"/>
                <a:gd name="csY52" fmla="*/ 61794 h 77264"/>
                <a:gd name="csX53" fmla="*/ 3111 w 157636"/>
                <a:gd name="csY53" fmla="*/ 65463 h 77264"/>
                <a:gd name="csX54" fmla="*/ 3122 w 157636"/>
                <a:gd name="csY54" fmla="*/ 68835 h 77264"/>
                <a:gd name="csX55" fmla="*/ 3125 w 157636"/>
                <a:gd name="csY55" fmla="*/ 71820 h 77264"/>
                <a:gd name="csX56" fmla="*/ 4434 w 157636"/>
                <a:gd name="csY56" fmla="*/ 75232 h 77264"/>
                <a:gd name="csX57" fmla="*/ 10250 w 157636"/>
                <a:gd name="csY57" fmla="*/ 75387 h 77264"/>
                <a:gd name="csX58" fmla="*/ 14067 w 157636"/>
                <a:gd name="csY58" fmla="*/ 75402 h 77264"/>
                <a:gd name="csX59" fmla="*/ 18291 w 157636"/>
                <a:gd name="csY59" fmla="*/ 75401 h 77264"/>
                <a:gd name="csX60" fmla="*/ 22711 w 157636"/>
                <a:gd name="csY60" fmla="*/ 75412 h 77264"/>
                <a:gd name="csX61" fmla="*/ 34748 w 157636"/>
                <a:gd name="csY61" fmla="*/ 75426 h 77264"/>
                <a:gd name="csX62" fmla="*/ 44781 w 157636"/>
                <a:gd name="csY62" fmla="*/ 75436 h 77264"/>
                <a:gd name="csX63" fmla="*/ 68445 w 157636"/>
                <a:gd name="csY63" fmla="*/ 75447 h 77264"/>
                <a:gd name="csX64" fmla="*/ 92890 w 157636"/>
                <a:gd name="csY64" fmla="*/ 75477 h 77264"/>
                <a:gd name="csX65" fmla="*/ 113847 w 157636"/>
                <a:gd name="csY65" fmla="*/ 75498 h 77264"/>
                <a:gd name="csX66" fmla="*/ 126376 w 157636"/>
                <a:gd name="csY66" fmla="*/ 75513 h 77264"/>
                <a:gd name="csX67" fmla="*/ 140343 w 157636"/>
                <a:gd name="csY67" fmla="*/ 75514 h 77264"/>
                <a:gd name="csX68" fmla="*/ 144560 w 157636"/>
                <a:gd name="csY68" fmla="*/ 75534 h 77264"/>
                <a:gd name="csX69" fmla="*/ 148387 w 157636"/>
                <a:gd name="csY69" fmla="*/ 75519 h 77264"/>
                <a:gd name="csX70" fmla="*/ 151726 w 157636"/>
                <a:gd name="csY70" fmla="*/ 75521 h 77264"/>
                <a:gd name="csX71" fmla="*/ 156675 w 157636"/>
                <a:gd name="csY71" fmla="*/ 72907 h 77264"/>
                <a:gd name="csX72" fmla="*/ 156957 w 157636"/>
                <a:gd name="csY72" fmla="*/ 67773 h 77264"/>
                <a:gd name="csX73" fmla="*/ 156968 w 157636"/>
                <a:gd name="csY73" fmla="*/ 64553 h 77264"/>
                <a:gd name="csX74" fmla="*/ 156943 w 157636"/>
                <a:gd name="csY74" fmla="*/ 61068 h 77264"/>
                <a:gd name="csX75" fmla="*/ 156941 w 157636"/>
                <a:gd name="csY75" fmla="*/ 57499 h 77264"/>
                <a:gd name="csX76" fmla="*/ 156914 w 157636"/>
                <a:gd name="csY76" fmla="*/ 50020 h 77264"/>
                <a:gd name="csX77" fmla="*/ 156890 w 157636"/>
                <a:gd name="csY77" fmla="*/ 38543 h 77264"/>
                <a:gd name="csX78" fmla="*/ 156870 w 157636"/>
                <a:gd name="csY78" fmla="*/ 31288 h 77264"/>
                <a:gd name="csX79" fmla="*/ 156866 w 157636"/>
                <a:gd name="csY79" fmla="*/ 27803 h 77264"/>
                <a:gd name="csX80" fmla="*/ 156844 w 157636"/>
                <a:gd name="csY80" fmla="*/ 24583 h 77264"/>
                <a:gd name="csX81" fmla="*/ 156830 w 157636"/>
                <a:gd name="csY81" fmla="*/ 21742 h 77264"/>
                <a:gd name="csX82" fmla="*/ 155513 w 157636"/>
                <a:gd name="csY82" fmla="*/ 17125 h 77264"/>
                <a:gd name="csX83" fmla="*/ 96478 w 157636"/>
                <a:gd name="csY83" fmla="*/ 17064 h 77264"/>
                <a:gd name="csX84" fmla="*/ 69070 w 157636"/>
                <a:gd name="csY84" fmla="*/ 17037 h 77264"/>
                <a:gd name="csX85" fmla="*/ 45189 w 157636"/>
                <a:gd name="csY85" fmla="*/ 17015 h 77264"/>
                <a:gd name="csX86" fmla="*/ 32536 w 157636"/>
                <a:gd name="csY86" fmla="*/ 17002 h 77264"/>
                <a:gd name="csX87" fmla="*/ 18435 w 157636"/>
                <a:gd name="csY87" fmla="*/ 16993 h 77264"/>
                <a:gd name="csX88" fmla="*/ 14166 w 157636"/>
                <a:gd name="csY88" fmla="*/ 16980 h 77264"/>
                <a:gd name="csX89" fmla="*/ 10310 w 157636"/>
                <a:gd name="csY89" fmla="*/ 16985 h 77264"/>
                <a:gd name="csX90" fmla="*/ 6937 w 157636"/>
                <a:gd name="csY90" fmla="*/ 16982 h 77264"/>
                <a:gd name="csX91" fmla="*/ 3272 w 157636"/>
                <a:gd name="csY91" fmla="*/ 18287 h 772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Lst>
              <a:rect l="l" t="t" r="r" b="b"/>
              <a:pathLst>
                <a:path w="157636" h="77264">
                  <a:moveTo>
                    <a:pt x="2110" y="3179"/>
                  </a:moveTo>
                  <a:cubicBezTo>
                    <a:pt x="2493" y="3946"/>
                    <a:pt x="2877" y="4713"/>
                    <a:pt x="3272" y="5503"/>
                  </a:cubicBezTo>
                  <a:cubicBezTo>
                    <a:pt x="53895" y="5120"/>
                    <a:pt x="104518" y="4736"/>
                    <a:pt x="156675" y="4341"/>
                  </a:cubicBezTo>
                  <a:cubicBezTo>
                    <a:pt x="156291" y="7026"/>
                    <a:pt x="155908" y="9710"/>
                    <a:pt x="155513" y="12476"/>
                  </a:cubicBezTo>
                  <a:cubicBezTo>
                    <a:pt x="156526" y="14941"/>
                    <a:pt x="156526" y="14941"/>
                    <a:pt x="157837" y="17125"/>
                  </a:cubicBezTo>
                  <a:cubicBezTo>
                    <a:pt x="158132" y="19866"/>
                    <a:pt x="158132" y="19866"/>
                    <a:pt x="158138" y="22931"/>
                  </a:cubicBezTo>
                  <a:cubicBezTo>
                    <a:pt x="158145" y="24083"/>
                    <a:pt x="158152" y="25235"/>
                    <a:pt x="158160" y="26421"/>
                  </a:cubicBezTo>
                  <a:cubicBezTo>
                    <a:pt x="158153" y="28275"/>
                    <a:pt x="158153" y="28275"/>
                    <a:pt x="158146" y="30167"/>
                  </a:cubicBezTo>
                  <a:cubicBezTo>
                    <a:pt x="158148" y="31442"/>
                    <a:pt x="158150" y="32717"/>
                    <a:pt x="158152" y="34030"/>
                  </a:cubicBezTo>
                  <a:cubicBezTo>
                    <a:pt x="158154" y="36724"/>
                    <a:pt x="158150" y="39417"/>
                    <a:pt x="158140" y="42110"/>
                  </a:cubicBezTo>
                  <a:cubicBezTo>
                    <a:pt x="158127" y="46239"/>
                    <a:pt x="158140" y="50368"/>
                    <a:pt x="158155" y="54497"/>
                  </a:cubicBezTo>
                  <a:cubicBezTo>
                    <a:pt x="158153" y="57113"/>
                    <a:pt x="158150" y="59728"/>
                    <a:pt x="158146" y="62344"/>
                  </a:cubicBezTo>
                  <a:cubicBezTo>
                    <a:pt x="158150" y="63582"/>
                    <a:pt x="158155" y="64821"/>
                    <a:pt x="158160" y="66097"/>
                  </a:cubicBezTo>
                  <a:cubicBezTo>
                    <a:pt x="158149" y="67819"/>
                    <a:pt x="158149" y="67819"/>
                    <a:pt x="158138" y="69576"/>
                  </a:cubicBezTo>
                  <a:cubicBezTo>
                    <a:pt x="158136" y="70586"/>
                    <a:pt x="158134" y="71597"/>
                    <a:pt x="158132" y="72638"/>
                  </a:cubicBezTo>
                  <a:cubicBezTo>
                    <a:pt x="157837" y="75232"/>
                    <a:pt x="157837" y="75232"/>
                    <a:pt x="155513" y="78718"/>
                  </a:cubicBezTo>
                  <a:cubicBezTo>
                    <a:pt x="152877" y="79178"/>
                    <a:pt x="152877" y="79178"/>
                    <a:pt x="149521" y="79213"/>
                  </a:cubicBezTo>
                  <a:cubicBezTo>
                    <a:pt x="147617" y="79245"/>
                    <a:pt x="147617" y="79245"/>
                    <a:pt x="145675" y="79277"/>
                  </a:cubicBezTo>
                  <a:cubicBezTo>
                    <a:pt x="143576" y="79286"/>
                    <a:pt x="143576" y="79286"/>
                    <a:pt x="141436" y="79294"/>
                  </a:cubicBezTo>
                  <a:cubicBezTo>
                    <a:pt x="139233" y="79323"/>
                    <a:pt x="139233" y="79323"/>
                    <a:pt x="136986" y="79353"/>
                  </a:cubicBezTo>
                  <a:cubicBezTo>
                    <a:pt x="132952" y="79405"/>
                    <a:pt x="128919" y="79435"/>
                    <a:pt x="124885" y="79459"/>
                  </a:cubicBezTo>
                  <a:cubicBezTo>
                    <a:pt x="121520" y="79482"/>
                    <a:pt x="118155" y="79515"/>
                    <a:pt x="114791" y="79548"/>
                  </a:cubicBezTo>
                  <a:cubicBezTo>
                    <a:pt x="106854" y="79625"/>
                    <a:pt x="98918" y="79685"/>
                    <a:pt x="90981" y="79733"/>
                  </a:cubicBezTo>
                  <a:cubicBezTo>
                    <a:pt x="82787" y="79783"/>
                    <a:pt x="74594" y="79863"/>
                    <a:pt x="66400" y="79957"/>
                  </a:cubicBezTo>
                  <a:cubicBezTo>
                    <a:pt x="59371" y="80037"/>
                    <a:pt x="52342" y="80099"/>
                    <a:pt x="45313" y="80147"/>
                  </a:cubicBezTo>
                  <a:cubicBezTo>
                    <a:pt x="41112" y="80175"/>
                    <a:pt x="36911" y="80211"/>
                    <a:pt x="32711" y="80263"/>
                  </a:cubicBezTo>
                  <a:cubicBezTo>
                    <a:pt x="28028" y="80321"/>
                    <a:pt x="23345" y="80341"/>
                    <a:pt x="18662" y="80357"/>
                  </a:cubicBezTo>
                  <a:cubicBezTo>
                    <a:pt x="17265" y="80379"/>
                    <a:pt x="15869" y="80401"/>
                    <a:pt x="14430" y="80424"/>
                  </a:cubicBezTo>
                  <a:cubicBezTo>
                    <a:pt x="13157" y="80422"/>
                    <a:pt x="11885" y="80420"/>
                    <a:pt x="10573" y="80419"/>
                  </a:cubicBezTo>
                  <a:cubicBezTo>
                    <a:pt x="8912" y="80431"/>
                    <a:pt x="8912" y="80431"/>
                    <a:pt x="7216" y="80444"/>
                  </a:cubicBezTo>
                  <a:cubicBezTo>
                    <a:pt x="4434" y="79880"/>
                    <a:pt x="4434" y="79880"/>
                    <a:pt x="2334" y="77694"/>
                  </a:cubicBezTo>
                  <a:cubicBezTo>
                    <a:pt x="654" y="74709"/>
                    <a:pt x="519" y="72821"/>
                    <a:pt x="534" y="69407"/>
                  </a:cubicBezTo>
                  <a:cubicBezTo>
                    <a:pt x="528" y="67674"/>
                    <a:pt x="528" y="67674"/>
                    <a:pt x="523" y="65905"/>
                  </a:cubicBezTo>
                  <a:cubicBezTo>
                    <a:pt x="537" y="64666"/>
                    <a:pt x="552" y="63426"/>
                    <a:pt x="566" y="62149"/>
                  </a:cubicBezTo>
                  <a:cubicBezTo>
                    <a:pt x="569" y="60871"/>
                    <a:pt x="571" y="59593"/>
                    <a:pt x="573" y="58277"/>
                  </a:cubicBezTo>
                  <a:cubicBezTo>
                    <a:pt x="581" y="55579"/>
                    <a:pt x="597" y="52881"/>
                    <a:pt x="621" y="50183"/>
                  </a:cubicBezTo>
                  <a:cubicBezTo>
                    <a:pt x="657" y="46041"/>
                    <a:pt x="669" y="41899"/>
                    <a:pt x="675" y="37757"/>
                  </a:cubicBezTo>
                  <a:cubicBezTo>
                    <a:pt x="686" y="35138"/>
                    <a:pt x="698" y="32519"/>
                    <a:pt x="712" y="29899"/>
                  </a:cubicBezTo>
                  <a:cubicBezTo>
                    <a:pt x="717" y="28655"/>
                    <a:pt x="722" y="27410"/>
                    <a:pt x="727" y="26128"/>
                  </a:cubicBezTo>
                  <a:cubicBezTo>
                    <a:pt x="738" y="24980"/>
                    <a:pt x="749" y="23832"/>
                    <a:pt x="761" y="22649"/>
                  </a:cubicBezTo>
                  <a:cubicBezTo>
                    <a:pt x="768" y="21636"/>
                    <a:pt x="776" y="20623"/>
                    <a:pt x="785" y="19579"/>
                  </a:cubicBezTo>
                  <a:cubicBezTo>
                    <a:pt x="948" y="17125"/>
                    <a:pt x="948" y="17125"/>
                    <a:pt x="2110" y="14800"/>
                  </a:cubicBezTo>
                  <a:cubicBezTo>
                    <a:pt x="2191" y="12817"/>
                    <a:pt x="2208" y="10830"/>
                    <a:pt x="2183" y="8844"/>
                  </a:cubicBezTo>
                  <a:cubicBezTo>
                    <a:pt x="2172" y="7787"/>
                    <a:pt x="2162" y="6729"/>
                    <a:pt x="2151" y="5639"/>
                  </a:cubicBezTo>
                  <a:cubicBezTo>
                    <a:pt x="2137" y="4828"/>
                    <a:pt x="2124" y="4016"/>
                    <a:pt x="2110" y="3179"/>
                  </a:cubicBezTo>
                  <a:close/>
                  <a:moveTo>
                    <a:pt x="3272" y="18287"/>
                  </a:moveTo>
                  <a:cubicBezTo>
                    <a:pt x="3158" y="20029"/>
                    <a:pt x="3123" y="21776"/>
                    <a:pt x="3122" y="23521"/>
                  </a:cubicBezTo>
                  <a:cubicBezTo>
                    <a:pt x="3118" y="24634"/>
                    <a:pt x="3114" y="25747"/>
                    <a:pt x="3111" y="26894"/>
                  </a:cubicBezTo>
                  <a:cubicBezTo>
                    <a:pt x="3113" y="28104"/>
                    <a:pt x="3115" y="29315"/>
                    <a:pt x="3118" y="30562"/>
                  </a:cubicBezTo>
                  <a:cubicBezTo>
                    <a:pt x="3116" y="32413"/>
                    <a:pt x="3116" y="32413"/>
                    <a:pt x="3114" y="34301"/>
                  </a:cubicBezTo>
                  <a:cubicBezTo>
                    <a:pt x="3114" y="36915"/>
                    <a:pt x="3116" y="39529"/>
                    <a:pt x="3121" y="42144"/>
                  </a:cubicBezTo>
                  <a:cubicBezTo>
                    <a:pt x="3127" y="46161"/>
                    <a:pt x="3121" y="50178"/>
                    <a:pt x="3113" y="54195"/>
                  </a:cubicBezTo>
                  <a:cubicBezTo>
                    <a:pt x="3114" y="56728"/>
                    <a:pt x="3115" y="59261"/>
                    <a:pt x="3118" y="61794"/>
                  </a:cubicBezTo>
                  <a:cubicBezTo>
                    <a:pt x="3115" y="63005"/>
                    <a:pt x="3113" y="64216"/>
                    <a:pt x="3111" y="65463"/>
                  </a:cubicBezTo>
                  <a:cubicBezTo>
                    <a:pt x="3114" y="66576"/>
                    <a:pt x="3118" y="67689"/>
                    <a:pt x="3122" y="68835"/>
                  </a:cubicBezTo>
                  <a:cubicBezTo>
                    <a:pt x="3123" y="69820"/>
                    <a:pt x="3124" y="70805"/>
                    <a:pt x="3125" y="71820"/>
                  </a:cubicBezTo>
                  <a:cubicBezTo>
                    <a:pt x="3024" y="74077"/>
                    <a:pt x="3024" y="74077"/>
                    <a:pt x="4434" y="75232"/>
                  </a:cubicBezTo>
                  <a:cubicBezTo>
                    <a:pt x="6370" y="75349"/>
                    <a:pt x="8311" y="75384"/>
                    <a:pt x="10250" y="75387"/>
                  </a:cubicBezTo>
                  <a:cubicBezTo>
                    <a:pt x="12139" y="75395"/>
                    <a:pt x="12139" y="75395"/>
                    <a:pt x="14067" y="75402"/>
                  </a:cubicBezTo>
                  <a:cubicBezTo>
                    <a:pt x="16158" y="75401"/>
                    <a:pt x="16158" y="75401"/>
                    <a:pt x="18291" y="75401"/>
                  </a:cubicBezTo>
                  <a:cubicBezTo>
                    <a:pt x="19750" y="75404"/>
                    <a:pt x="21208" y="75408"/>
                    <a:pt x="22711" y="75412"/>
                  </a:cubicBezTo>
                  <a:cubicBezTo>
                    <a:pt x="26724" y="75423"/>
                    <a:pt x="30736" y="75425"/>
                    <a:pt x="34748" y="75426"/>
                  </a:cubicBezTo>
                  <a:cubicBezTo>
                    <a:pt x="38092" y="75427"/>
                    <a:pt x="41437" y="75432"/>
                    <a:pt x="44781" y="75436"/>
                  </a:cubicBezTo>
                  <a:cubicBezTo>
                    <a:pt x="52669" y="75445"/>
                    <a:pt x="60557" y="75448"/>
                    <a:pt x="68445" y="75447"/>
                  </a:cubicBezTo>
                  <a:cubicBezTo>
                    <a:pt x="76593" y="75446"/>
                    <a:pt x="84741" y="75459"/>
                    <a:pt x="92890" y="75477"/>
                  </a:cubicBezTo>
                  <a:cubicBezTo>
                    <a:pt x="99875" y="75492"/>
                    <a:pt x="106861" y="75498"/>
                    <a:pt x="113847" y="75498"/>
                  </a:cubicBezTo>
                  <a:cubicBezTo>
                    <a:pt x="118023" y="75497"/>
                    <a:pt x="122200" y="75501"/>
                    <a:pt x="126376" y="75513"/>
                  </a:cubicBezTo>
                  <a:cubicBezTo>
                    <a:pt x="131032" y="75526"/>
                    <a:pt x="135688" y="75521"/>
                    <a:pt x="140343" y="75514"/>
                  </a:cubicBezTo>
                  <a:cubicBezTo>
                    <a:pt x="142431" y="75524"/>
                    <a:pt x="142431" y="75524"/>
                    <a:pt x="144560" y="75534"/>
                  </a:cubicBezTo>
                  <a:cubicBezTo>
                    <a:pt x="145823" y="75529"/>
                    <a:pt x="147086" y="75524"/>
                    <a:pt x="148387" y="75519"/>
                  </a:cubicBezTo>
                  <a:cubicBezTo>
                    <a:pt x="150040" y="75520"/>
                    <a:pt x="150040" y="75520"/>
                    <a:pt x="151726" y="75521"/>
                  </a:cubicBezTo>
                  <a:cubicBezTo>
                    <a:pt x="154584" y="75483"/>
                    <a:pt x="154584" y="75483"/>
                    <a:pt x="156675" y="72907"/>
                  </a:cubicBezTo>
                  <a:cubicBezTo>
                    <a:pt x="157022" y="70530"/>
                    <a:pt x="157022" y="70530"/>
                    <a:pt x="156957" y="67773"/>
                  </a:cubicBezTo>
                  <a:cubicBezTo>
                    <a:pt x="156961" y="66711"/>
                    <a:pt x="156964" y="65648"/>
                    <a:pt x="156968" y="64553"/>
                  </a:cubicBezTo>
                  <a:cubicBezTo>
                    <a:pt x="156960" y="63403"/>
                    <a:pt x="156951" y="62253"/>
                    <a:pt x="156943" y="61068"/>
                  </a:cubicBezTo>
                  <a:cubicBezTo>
                    <a:pt x="156942" y="59890"/>
                    <a:pt x="156942" y="58713"/>
                    <a:pt x="156941" y="57499"/>
                  </a:cubicBezTo>
                  <a:cubicBezTo>
                    <a:pt x="156937" y="55006"/>
                    <a:pt x="156928" y="52513"/>
                    <a:pt x="156914" y="50020"/>
                  </a:cubicBezTo>
                  <a:cubicBezTo>
                    <a:pt x="156893" y="46194"/>
                    <a:pt x="156890" y="42368"/>
                    <a:pt x="156890" y="38543"/>
                  </a:cubicBezTo>
                  <a:cubicBezTo>
                    <a:pt x="156885" y="36124"/>
                    <a:pt x="156878" y="33706"/>
                    <a:pt x="156870" y="31288"/>
                  </a:cubicBezTo>
                  <a:cubicBezTo>
                    <a:pt x="156868" y="29563"/>
                    <a:pt x="156868" y="29563"/>
                    <a:pt x="156866" y="27803"/>
                  </a:cubicBezTo>
                  <a:cubicBezTo>
                    <a:pt x="156859" y="26741"/>
                    <a:pt x="156851" y="25678"/>
                    <a:pt x="156844" y="24583"/>
                  </a:cubicBezTo>
                  <a:cubicBezTo>
                    <a:pt x="156839" y="23646"/>
                    <a:pt x="156835" y="22708"/>
                    <a:pt x="156830" y="21742"/>
                  </a:cubicBezTo>
                  <a:cubicBezTo>
                    <a:pt x="156817" y="19360"/>
                    <a:pt x="156817" y="19360"/>
                    <a:pt x="155513" y="17125"/>
                  </a:cubicBezTo>
                  <a:cubicBezTo>
                    <a:pt x="135834" y="17098"/>
                    <a:pt x="116156" y="17077"/>
                    <a:pt x="96478" y="17064"/>
                  </a:cubicBezTo>
                  <a:cubicBezTo>
                    <a:pt x="87342" y="17058"/>
                    <a:pt x="78206" y="17050"/>
                    <a:pt x="69070" y="17037"/>
                  </a:cubicBezTo>
                  <a:cubicBezTo>
                    <a:pt x="61109" y="17025"/>
                    <a:pt x="53149" y="17018"/>
                    <a:pt x="45189" y="17015"/>
                  </a:cubicBezTo>
                  <a:cubicBezTo>
                    <a:pt x="40971" y="17014"/>
                    <a:pt x="36754" y="17010"/>
                    <a:pt x="32536" y="17002"/>
                  </a:cubicBezTo>
                  <a:cubicBezTo>
                    <a:pt x="27836" y="16993"/>
                    <a:pt x="23135" y="16992"/>
                    <a:pt x="18435" y="16993"/>
                  </a:cubicBezTo>
                  <a:cubicBezTo>
                    <a:pt x="17026" y="16989"/>
                    <a:pt x="15618" y="16984"/>
                    <a:pt x="14166" y="16980"/>
                  </a:cubicBezTo>
                  <a:cubicBezTo>
                    <a:pt x="12257" y="16982"/>
                    <a:pt x="12257" y="16982"/>
                    <a:pt x="10310" y="16985"/>
                  </a:cubicBezTo>
                  <a:cubicBezTo>
                    <a:pt x="9196" y="16984"/>
                    <a:pt x="8083" y="16983"/>
                    <a:pt x="6937" y="16982"/>
                  </a:cubicBezTo>
                  <a:cubicBezTo>
                    <a:pt x="4456" y="16845"/>
                    <a:pt x="4456" y="16845"/>
                    <a:pt x="3272" y="18287"/>
                  </a:cubicBezTo>
                  <a:close/>
                </a:path>
              </a:pathLst>
            </a:custGeom>
            <a:solidFill>
              <a:srgbClr val="8C8C8D"/>
            </a:solidFill>
            <a:ln w="1162" cap="flat">
              <a:noFill/>
              <a:prstDash val="solid"/>
              <a:miter/>
            </a:ln>
          </p:spPr>
          <p:txBody>
            <a:bodyPr/>
            <a:lstStyle/>
            <a:p>
              <a:endParaRPr lang="en-GB"/>
            </a:p>
          </p:txBody>
        </p:sp>
        <p:sp>
          <p:nvSpPr>
            <p:cNvPr id="421" name="Freeform 420">
              <a:extLst>
                <a:ext uri="{FF2B5EF4-FFF2-40B4-BE49-F238E27FC236}">
                  <a16:creationId xmlns:a16="http://schemas.microsoft.com/office/drawing/2014/main" id="{C6844C72-418A-4E31-65E4-FDEC552ADCA2}"/>
                </a:ext>
              </a:extLst>
            </p:cNvPr>
            <p:cNvSpPr/>
            <p:nvPr/>
          </p:nvSpPr>
          <p:spPr>
            <a:xfrm>
              <a:off x="608553" y="3639825"/>
              <a:ext cx="161108" cy="207635"/>
            </a:xfrm>
            <a:custGeom>
              <a:avLst/>
              <a:gdLst>
                <a:gd name="csX0" fmla="*/ 160033 w 161108"/>
                <a:gd name="csY0" fmla="*/ 3132 h 207635"/>
                <a:gd name="csX1" fmla="*/ 161195 w 161108"/>
                <a:gd name="csY1" fmla="*/ 3132 h 207635"/>
                <a:gd name="csX2" fmla="*/ 161436 w 161108"/>
                <a:gd name="csY2" fmla="*/ 81987 h 207635"/>
                <a:gd name="csX3" fmla="*/ 161545 w 161108"/>
                <a:gd name="csY3" fmla="*/ 118599 h 207635"/>
                <a:gd name="csX4" fmla="*/ 161632 w 161108"/>
                <a:gd name="csY4" fmla="*/ 150505 h 207635"/>
                <a:gd name="csX5" fmla="*/ 161686 w 161108"/>
                <a:gd name="csY5" fmla="*/ 167404 h 207635"/>
                <a:gd name="csX6" fmla="*/ 161721 w 161108"/>
                <a:gd name="csY6" fmla="*/ 183303 h 207635"/>
                <a:gd name="csX7" fmla="*/ 161749 w 161108"/>
                <a:gd name="csY7" fmla="*/ 189144 h 207635"/>
                <a:gd name="csX8" fmla="*/ 161754 w 161108"/>
                <a:gd name="csY8" fmla="*/ 197109 h 207635"/>
                <a:gd name="csX9" fmla="*/ 161767 w 161108"/>
                <a:gd name="csY9" fmla="*/ 201615 h 207635"/>
                <a:gd name="csX10" fmla="*/ 159218 w 161108"/>
                <a:gd name="csY10" fmla="*/ 208146 h 207635"/>
                <a:gd name="csX11" fmla="*/ 150431 w 161108"/>
                <a:gd name="csY11" fmla="*/ 210591 h 207635"/>
                <a:gd name="csX12" fmla="*/ 146679 w 161108"/>
                <a:gd name="csY12" fmla="*/ 210636 h 207635"/>
                <a:gd name="csX13" fmla="*/ 142581 w 161108"/>
                <a:gd name="csY13" fmla="*/ 210613 h 207635"/>
                <a:gd name="csX14" fmla="*/ 138250 w 161108"/>
                <a:gd name="csY14" fmla="*/ 210643 h 207635"/>
                <a:gd name="csX15" fmla="*/ 126501 w 161108"/>
                <a:gd name="csY15" fmla="*/ 210656 h 207635"/>
                <a:gd name="csX16" fmla="*/ 116685 w 161108"/>
                <a:gd name="csY16" fmla="*/ 210667 h 207635"/>
                <a:gd name="csX17" fmla="*/ 93520 w 161108"/>
                <a:gd name="csY17" fmla="*/ 210663 h 207635"/>
                <a:gd name="csX18" fmla="*/ 69645 w 161108"/>
                <a:gd name="csY18" fmla="*/ 210699 h 207635"/>
                <a:gd name="csX19" fmla="*/ 49128 w 161108"/>
                <a:gd name="csY19" fmla="*/ 210729 h 207635"/>
                <a:gd name="csX20" fmla="*/ 36883 w 161108"/>
                <a:gd name="csY20" fmla="*/ 210750 h 207635"/>
                <a:gd name="csX21" fmla="*/ 23221 w 161108"/>
                <a:gd name="csY21" fmla="*/ 210727 h 207635"/>
                <a:gd name="csX22" fmla="*/ 19137 w 161108"/>
                <a:gd name="csY22" fmla="*/ 210768 h 207635"/>
                <a:gd name="csX23" fmla="*/ 4632 w 161108"/>
                <a:gd name="csY23" fmla="*/ 207435 h 207635"/>
                <a:gd name="csX24" fmla="*/ 1083 w 161108"/>
                <a:gd name="csY24" fmla="*/ 197886 h 207635"/>
                <a:gd name="csX25" fmla="*/ 1014 w 161108"/>
                <a:gd name="csY25" fmla="*/ 194112 h 207635"/>
                <a:gd name="csX26" fmla="*/ 1046 w 161108"/>
                <a:gd name="csY26" fmla="*/ 190019 h 207635"/>
                <a:gd name="csX27" fmla="*/ 998 w 161108"/>
                <a:gd name="csY27" fmla="*/ 185700 h 207635"/>
                <a:gd name="csX28" fmla="*/ 963 w 161108"/>
                <a:gd name="csY28" fmla="*/ 174060 h 207635"/>
                <a:gd name="csX29" fmla="*/ 897 w 161108"/>
                <a:gd name="csY29" fmla="*/ 161919 h 207635"/>
                <a:gd name="csX30" fmla="*/ 826 w 161108"/>
                <a:gd name="csY30" fmla="*/ 139474 h 207635"/>
                <a:gd name="csX31" fmla="*/ 752 w 161108"/>
                <a:gd name="csY31" fmla="*/ 118454 h 207635"/>
                <a:gd name="csX32" fmla="*/ 674 w 161108"/>
                <a:gd name="csY32" fmla="*/ 97629 h 207635"/>
                <a:gd name="csX33" fmla="*/ 663 w 161108"/>
                <a:gd name="csY33" fmla="*/ 93715 h 207635"/>
                <a:gd name="csX34" fmla="*/ 665 w 161108"/>
                <a:gd name="csY34" fmla="*/ 82725 h 207635"/>
                <a:gd name="csX35" fmla="*/ 658 w 161108"/>
                <a:gd name="csY35" fmla="*/ 79535 h 207635"/>
                <a:gd name="csX36" fmla="*/ 1981 w 161108"/>
                <a:gd name="csY36" fmla="*/ 57753 h 207635"/>
                <a:gd name="csX37" fmla="*/ 4306 w 161108"/>
                <a:gd name="csY37" fmla="*/ 69374 h 207635"/>
                <a:gd name="csX38" fmla="*/ 3144 w 161108"/>
                <a:gd name="csY38" fmla="*/ 71698 h 207635"/>
                <a:gd name="csX39" fmla="*/ 2975 w 161108"/>
                <a:gd name="csY39" fmla="*/ 77241 h 207635"/>
                <a:gd name="csX40" fmla="*/ 2952 w 161108"/>
                <a:gd name="csY40" fmla="*/ 80732 h 207635"/>
                <a:gd name="csX41" fmla="*/ 2948 w 161108"/>
                <a:gd name="csY41" fmla="*/ 84514 h 207635"/>
                <a:gd name="csX42" fmla="*/ 2937 w 161108"/>
                <a:gd name="csY42" fmla="*/ 88387 h 207635"/>
                <a:gd name="csX43" fmla="*/ 2928 w 161108"/>
                <a:gd name="csY43" fmla="*/ 96508 h 207635"/>
                <a:gd name="csX44" fmla="*/ 2882 w 161108"/>
                <a:gd name="csY44" fmla="*/ 108957 h 207635"/>
                <a:gd name="csX45" fmla="*/ 2876 w 161108"/>
                <a:gd name="csY45" fmla="*/ 116836 h 207635"/>
                <a:gd name="csX46" fmla="*/ 2850 w 161108"/>
                <a:gd name="csY46" fmla="*/ 120611 h 207635"/>
                <a:gd name="csX47" fmla="*/ 2861 w 161108"/>
                <a:gd name="csY47" fmla="*/ 124112 h 207635"/>
                <a:gd name="csX48" fmla="*/ 2856 w 161108"/>
                <a:gd name="csY48" fmla="*/ 127196 h 207635"/>
                <a:gd name="csX49" fmla="*/ 5468 w 161108"/>
                <a:gd name="csY49" fmla="*/ 133292 h 207635"/>
                <a:gd name="csX50" fmla="*/ 11483 w 161108"/>
                <a:gd name="csY50" fmla="*/ 133667 h 207635"/>
                <a:gd name="csX51" fmla="*/ 15345 w 161108"/>
                <a:gd name="csY51" fmla="*/ 133652 h 207635"/>
                <a:gd name="csX52" fmla="*/ 19600 w 161108"/>
                <a:gd name="csY52" fmla="*/ 133581 h 207635"/>
                <a:gd name="csX53" fmla="*/ 24067 w 161108"/>
                <a:gd name="csY53" fmla="*/ 133548 h 207635"/>
                <a:gd name="csX54" fmla="*/ 36211 w 161108"/>
                <a:gd name="csY54" fmla="*/ 133411 h 207635"/>
                <a:gd name="csX55" fmla="*/ 48895 w 161108"/>
                <a:gd name="csY55" fmla="*/ 133285 h 207635"/>
                <a:gd name="csX56" fmla="*/ 72923 w 161108"/>
                <a:gd name="csY56" fmla="*/ 133025 h 207635"/>
                <a:gd name="csX57" fmla="*/ 100274 w 161108"/>
                <a:gd name="csY57" fmla="*/ 132739 h 207635"/>
                <a:gd name="csX58" fmla="*/ 156546 w 161108"/>
                <a:gd name="csY58" fmla="*/ 132130 h 207635"/>
                <a:gd name="csX59" fmla="*/ 157708 w 161108"/>
                <a:gd name="csY59" fmla="*/ 129805 h 207635"/>
                <a:gd name="csX60" fmla="*/ 160033 w 161108"/>
                <a:gd name="csY60" fmla="*/ 129805 h 207635"/>
                <a:gd name="csX61" fmla="*/ 159981 w 161108"/>
                <a:gd name="csY61" fmla="*/ 127541 h 207635"/>
                <a:gd name="csX62" fmla="*/ 159379 w 161108"/>
                <a:gd name="csY62" fmla="*/ 98500 h 207635"/>
                <a:gd name="csX63" fmla="*/ 159334 w 161108"/>
                <a:gd name="csY63" fmla="*/ 96138 h 207635"/>
                <a:gd name="csX64" fmla="*/ 160033 w 161108"/>
                <a:gd name="csY64" fmla="*/ 3132 h 207635"/>
                <a:gd name="csX65" fmla="*/ 4306 w 161108"/>
                <a:gd name="csY65" fmla="*/ 144913 h 207635"/>
                <a:gd name="csX66" fmla="*/ 3950 w 161108"/>
                <a:gd name="csY66" fmla="*/ 150312 h 207635"/>
                <a:gd name="csX67" fmla="*/ 3893 w 161108"/>
                <a:gd name="csY67" fmla="*/ 153710 h 207635"/>
                <a:gd name="csX68" fmla="*/ 3874 w 161108"/>
                <a:gd name="csY68" fmla="*/ 157393 h 207635"/>
                <a:gd name="csX69" fmla="*/ 3843 w 161108"/>
                <a:gd name="csY69" fmla="*/ 161171 h 207635"/>
                <a:gd name="csX70" fmla="*/ 3811 w 161108"/>
                <a:gd name="csY70" fmla="*/ 169099 h 207635"/>
                <a:gd name="csX71" fmla="*/ 3681 w 161108"/>
                <a:gd name="csY71" fmla="*/ 181219 h 207635"/>
                <a:gd name="csX72" fmla="*/ 3656 w 161108"/>
                <a:gd name="csY72" fmla="*/ 188916 h 207635"/>
                <a:gd name="csX73" fmla="*/ 3588 w 161108"/>
                <a:gd name="csY73" fmla="*/ 192577 h 207635"/>
                <a:gd name="csX74" fmla="*/ 3609 w 161108"/>
                <a:gd name="csY74" fmla="*/ 196008 h 207635"/>
                <a:gd name="csX75" fmla="*/ 3591 w 161108"/>
                <a:gd name="csY75" fmla="*/ 199013 h 207635"/>
                <a:gd name="csX76" fmla="*/ 10116 w 161108"/>
                <a:gd name="csY76" fmla="*/ 207669 h 207635"/>
                <a:gd name="csX77" fmla="*/ 24074 w 161108"/>
                <a:gd name="csY77" fmla="*/ 208365 h 207635"/>
                <a:gd name="csX78" fmla="*/ 28359 w 161108"/>
                <a:gd name="csY78" fmla="*/ 208379 h 207635"/>
                <a:gd name="csX79" fmla="*/ 39963 w 161108"/>
                <a:gd name="csY79" fmla="*/ 208335 h 207635"/>
                <a:gd name="csX80" fmla="*/ 52109 w 161108"/>
                <a:gd name="csY80" fmla="*/ 208310 h 207635"/>
                <a:gd name="csX81" fmla="*/ 72492 w 161108"/>
                <a:gd name="csY81" fmla="*/ 208235 h 207635"/>
                <a:gd name="csX82" fmla="*/ 96073 w 161108"/>
                <a:gd name="csY82" fmla="*/ 208162 h 207635"/>
                <a:gd name="csX83" fmla="*/ 121174 w 161108"/>
                <a:gd name="csY83" fmla="*/ 208107 h 207635"/>
                <a:gd name="csX84" fmla="*/ 128413 w 161108"/>
                <a:gd name="csY84" fmla="*/ 208092 h 207635"/>
                <a:gd name="csX85" fmla="*/ 141877 w 161108"/>
                <a:gd name="csY85" fmla="*/ 208025 h 207635"/>
                <a:gd name="csX86" fmla="*/ 145940 w 161108"/>
                <a:gd name="csY86" fmla="*/ 208023 h 207635"/>
                <a:gd name="csX87" fmla="*/ 149629 w 161108"/>
                <a:gd name="csY87" fmla="*/ 207987 h 207635"/>
                <a:gd name="csX88" fmla="*/ 152846 w 161108"/>
                <a:gd name="csY88" fmla="*/ 207971 h 207635"/>
                <a:gd name="csX89" fmla="*/ 157708 w 161108"/>
                <a:gd name="csY89" fmla="*/ 205345 h 207635"/>
                <a:gd name="csX90" fmla="*/ 157991 w 161108"/>
                <a:gd name="csY90" fmla="*/ 199570 h 207635"/>
                <a:gd name="csX91" fmla="*/ 158001 w 161108"/>
                <a:gd name="csY91" fmla="*/ 195927 h 207635"/>
                <a:gd name="csX92" fmla="*/ 157976 w 161108"/>
                <a:gd name="csY92" fmla="*/ 191980 h 207635"/>
                <a:gd name="csX93" fmla="*/ 157975 w 161108"/>
                <a:gd name="csY93" fmla="*/ 187942 h 207635"/>
                <a:gd name="csX94" fmla="*/ 157947 w 161108"/>
                <a:gd name="csY94" fmla="*/ 179478 h 207635"/>
                <a:gd name="csX95" fmla="*/ 157924 w 161108"/>
                <a:gd name="csY95" fmla="*/ 166485 h 207635"/>
                <a:gd name="csX96" fmla="*/ 157903 w 161108"/>
                <a:gd name="csY96" fmla="*/ 158278 h 207635"/>
                <a:gd name="csX97" fmla="*/ 157900 w 161108"/>
                <a:gd name="csY97" fmla="*/ 154331 h 207635"/>
                <a:gd name="csX98" fmla="*/ 157877 w 161108"/>
                <a:gd name="csY98" fmla="*/ 150688 h 207635"/>
                <a:gd name="csX99" fmla="*/ 157864 w 161108"/>
                <a:gd name="csY99" fmla="*/ 147471 h 207635"/>
                <a:gd name="csX100" fmla="*/ 156546 w 161108"/>
                <a:gd name="csY100" fmla="*/ 142589 h 207635"/>
                <a:gd name="csX101" fmla="*/ 98027 w 161108"/>
                <a:gd name="csY101" fmla="*/ 142469 h 207635"/>
                <a:gd name="csX102" fmla="*/ 70856 w 161108"/>
                <a:gd name="csY102" fmla="*/ 142414 h 207635"/>
                <a:gd name="csX103" fmla="*/ 47181 w 161108"/>
                <a:gd name="csY103" fmla="*/ 142370 h 207635"/>
                <a:gd name="csX104" fmla="*/ 34640 w 161108"/>
                <a:gd name="csY104" fmla="*/ 142343 h 207635"/>
                <a:gd name="csX105" fmla="*/ 20656 w 161108"/>
                <a:gd name="csY105" fmla="*/ 142325 h 207635"/>
                <a:gd name="csX106" fmla="*/ 16433 w 161108"/>
                <a:gd name="csY106" fmla="*/ 142300 h 207635"/>
                <a:gd name="csX107" fmla="*/ 12601 w 161108"/>
                <a:gd name="csY107" fmla="*/ 142309 h 207635"/>
                <a:gd name="csX108" fmla="*/ 9257 w 161108"/>
                <a:gd name="csY108" fmla="*/ 142303 h 207635"/>
                <a:gd name="csX109" fmla="*/ 4306 w 161108"/>
                <a:gd name="csY109" fmla="*/ 144913 h 2076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Lst>
              <a:rect l="l" t="t" r="r" b="b"/>
              <a:pathLst>
                <a:path w="161108" h="207635">
                  <a:moveTo>
                    <a:pt x="160033" y="3132"/>
                  </a:moveTo>
                  <a:cubicBezTo>
                    <a:pt x="160416" y="3132"/>
                    <a:pt x="160800" y="3132"/>
                    <a:pt x="161195" y="3132"/>
                  </a:cubicBezTo>
                  <a:cubicBezTo>
                    <a:pt x="161303" y="29417"/>
                    <a:pt x="161385" y="55702"/>
                    <a:pt x="161436" y="81987"/>
                  </a:cubicBezTo>
                  <a:cubicBezTo>
                    <a:pt x="161460" y="94191"/>
                    <a:pt x="161492" y="106395"/>
                    <a:pt x="161545" y="118599"/>
                  </a:cubicBezTo>
                  <a:cubicBezTo>
                    <a:pt x="161592" y="129235"/>
                    <a:pt x="161622" y="139870"/>
                    <a:pt x="161632" y="150505"/>
                  </a:cubicBezTo>
                  <a:cubicBezTo>
                    <a:pt x="161638" y="156138"/>
                    <a:pt x="161652" y="161771"/>
                    <a:pt x="161686" y="167404"/>
                  </a:cubicBezTo>
                  <a:cubicBezTo>
                    <a:pt x="161718" y="172704"/>
                    <a:pt x="161728" y="178003"/>
                    <a:pt x="161721" y="183303"/>
                  </a:cubicBezTo>
                  <a:cubicBezTo>
                    <a:pt x="161722" y="185250"/>
                    <a:pt x="161731" y="187197"/>
                    <a:pt x="161749" y="189144"/>
                  </a:cubicBezTo>
                  <a:cubicBezTo>
                    <a:pt x="161772" y="191800"/>
                    <a:pt x="161766" y="194453"/>
                    <a:pt x="161754" y="197109"/>
                  </a:cubicBezTo>
                  <a:cubicBezTo>
                    <a:pt x="161758" y="198596"/>
                    <a:pt x="161762" y="200083"/>
                    <a:pt x="161767" y="201615"/>
                  </a:cubicBezTo>
                  <a:cubicBezTo>
                    <a:pt x="161195" y="205345"/>
                    <a:pt x="161195" y="205345"/>
                    <a:pt x="159218" y="208146"/>
                  </a:cubicBezTo>
                  <a:cubicBezTo>
                    <a:pt x="156008" y="210365"/>
                    <a:pt x="154310" y="210579"/>
                    <a:pt x="150431" y="210591"/>
                  </a:cubicBezTo>
                  <a:cubicBezTo>
                    <a:pt x="149193" y="210606"/>
                    <a:pt x="147955" y="210621"/>
                    <a:pt x="146679" y="210636"/>
                  </a:cubicBezTo>
                  <a:cubicBezTo>
                    <a:pt x="145326" y="210628"/>
                    <a:pt x="143974" y="210621"/>
                    <a:pt x="142581" y="210613"/>
                  </a:cubicBezTo>
                  <a:cubicBezTo>
                    <a:pt x="141152" y="210623"/>
                    <a:pt x="139723" y="210633"/>
                    <a:pt x="138250" y="210643"/>
                  </a:cubicBezTo>
                  <a:cubicBezTo>
                    <a:pt x="134334" y="210665"/>
                    <a:pt x="130418" y="210666"/>
                    <a:pt x="126501" y="210656"/>
                  </a:cubicBezTo>
                  <a:cubicBezTo>
                    <a:pt x="123229" y="210650"/>
                    <a:pt x="119957" y="210658"/>
                    <a:pt x="116685" y="210667"/>
                  </a:cubicBezTo>
                  <a:cubicBezTo>
                    <a:pt x="108964" y="210687"/>
                    <a:pt x="101242" y="210682"/>
                    <a:pt x="93520" y="210663"/>
                  </a:cubicBezTo>
                  <a:cubicBezTo>
                    <a:pt x="85562" y="210643"/>
                    <a:pt x="77603" y="210662"/>
                    <a:pt x="69645" y="210699"/>
                  </a:cubicBezTo>
                  <a:cubicBezTo>
                    <a:pt x="62806" y="210730"/>
                    <a:pt x="55967" y="210739"/>
                    <a:pt x="49128" y="210729"/>
                  </a:cubicBezTo>
                  <a:cubicBezTo>
                    <a:pt x="45046" y="210723"/>
                    <a:pt x="40965" y="210726"/>
                    <a:pt x="36883" y="210750"/>
                  </a:cubicBezTo>
                  <a:cubicBezTo>
                    <a:pt x="32328" y="210775"/>
                    <a:pt x="27775" y="210753"/>
                    <a:pt x="23221" y="210727"/>
                  </a:cubicBezTo>
                  <a:cubicBezTo>
                    <a:pt x="21199" y="210747"/>
                    <a:pt x="21199" y="210747"/>
                    <a:pt x="19137" y="210768"/>
                  </a:cubicBezTo>
                  <a:cubicBezTo>
                    <a:pt x="8938" y="210647"/>
                    <a:pt x="8938" y="210647"/>
                    <a:pt x="4632" y="207435"/>
                  </a:cubicBezTo>
                  <a:cubicBezTo>
                    <a:pt x="1713" y="203853"/>
                    <a:pt x="1105" y="202434"/>
                    <a:pt x="1083" y="197886"/>
                  </a:cubicBezTo>
                  <a:cubicBezTo>
                    <a:pt x="1049" y="196018"/>
                    <a:pt x="1049" y="196018"/>
                    <a:pt x="1014" y="194112"/>
                  </a:cubicBezTo>
                  <a:cubicBezTo>
                    <a:pt x="1025" y="192761"/>
                    <a:pt x="1035" y="191410"/>
                    <a:pt x="1046" y="190019"/>
                  </a:cubicBezTo>
                  <a:cubicBezTo>
                    <a:pt x="1030" y="188593"/>
                    <a:pt x="1014" y="187168"/>
                    <a:pt x="998" y="185700"/>
                  </a:cubicBezTo>
                  <a:cubicBezTo>
                    <a:pt x="961" y="181819"/>
                    <a:pt x="955" y="177941"/>
                    <a:pt x="963" y="174060"/>
                  </a:cubicBezTo>
                  <a:cubicBezTo>
                    <a:pt x="965" y="170013"/>
                    <a:pt x="929" y="165966"/>
                    <a:pt x="897" y="161919"/>
                  </a:cubicBezTo>
                  <a:cubicBezTo>
                    <a:pt x="844" y="154438"/>
                    <a:pt x="827" y="146956"/>
                    <a:pt x="826" y="139474"/>
                  </a:cubicBezTo>
                  <a:cubicBezTo>
                    <a:pt x="823" y="132467"/>
                    <a:pt x="790" y="125461"/>
                    <a:pt x="752" y="118454"/>
                  </a:cubicBezTo>
                  <a:cubicBezTo>
                    <a:pt x="715" y="111512"/>
                    <a:pt x="692" y="104570"/>
                    <a:pt x="674" y="97629"/>
                  </a:cubicBezTo>
                  <a:cubicBezTo>
                    <a:pt x="670" y="96337"/>
                    <a:pt x="667" y="95046"/>
                    <a:pt x="663" y="93715"/>
                  </a:cubicBezTo>
                  <a:cubicBezTo>
                    <a:pt x="657" y="90052"/>
                    <a:pt x="659" y="86388"/>
                    <a:pt x="665" y="82725"/>
                  </a:cubicBezTo>
                  <a:cubicBezTo>
                    <a:pt x="663" y="81672"/>
                    <a:pt x="660" y="80620"/>
                    <a:pt x="658" y="79535"/>
                  </a:cubicBezTo>
                  <a:cubicBezTo>
                    <a:pt x="684" y="72223"/>
                    <a:pt x="1217" y="65024"/>
                    <a:pt x="1981" y="57753"/>
                  </a:cubicBezTo>
                  <a:cubicBezTo>
                    <a:pt x="4228" y="61855"/>
                    <a:pt x="4613" y="64669"/>
                    <a:pt x="4306" y="69374"/>
                  </a:cubicBezTo>
                  <a:cubicBezTo>
                    <a:pt x="3922" y="70141"/>
                    <a:pt x="3539" y="70908"/>
                    <a:pt x="3144" y="71698"/>
                  </a:cubicBezTo>
                  <a:cubicBezTo>
                    <a:pt x="3027" y="73543"/>
                    <a:pt x="2983" y="75393"/>
                    <a:pt x="2975" y="77241"/>
                  </a:cubicBezTo>
                  <a:cubicBezTo>
                    <a:pt x="2967" y="78393"/>
                    <a:pt x="2960" y="79545"/>
                    <a:pt x="2952" y="80732"/>
                  </a:cubicBezTo>
                  <a:cubicBezTo>
                    <a:pt x="2951" y="81980"/>
                    <a:pt x="2950" y="83228"/>
                    <a:pt x="2948" y="84514"/>
                  </a:cubicBezTo>
                  <a:cubicBezTo>
                    <a:pt x="2944" y="85792"/>
                    <a:pt x="2941" y="87070"/>
                    <a:pt x="2937" y="88387"/>
                  </a:cubicBezTo>
                  <a:cubicBezTo>
                    <a:pt x="2931" y="91094"/>
                    <a:pt x="2928" y="93801"/>
                    <a:pt x="2928" y="96508"/>
                  </a:cubicBezTo>
                  <a:cubicBezTo>
                    <a:pt x="2926" y="100658"/>
                    <a:pt x="2905" y="104807"/>
                    <a:pt x="2882" y="108957"/>
                  </a:cubicBezTo>
                  <a:cubicBezTo>
                    <a:pt x="2879" y="111583"/>
                    <a:pt x="2877" y="114210"/>
                    <a:pt x="2876" y="116836"/>
                  </a:cubicBezTo>
                  <a:cubicBezTo>
                    <a:pt x="2867" y="118081"/>
                    <a:pt x="2859" y="119327"/>
                    <a:pt x="2850" y="120611"/>
                  </a:cubicBezTo>
                  <a:cubicBezTo>
                    <a:pt x="2854" y="121766"/>
                    <a:pt x="2858" y="122922"/>
                    <a:pt x="2861" y="124112"/>
                  </a:cubicBezTo>
                  <a:cubicBezTo>
                    <a:pt x="2860" y="125130"/>
                    <a:pt x="2858" y="126147"/>
                    <a:pt x="2856" y="127196"/>
                  </a:cubicBezTo>
                  <a:cubicBezTo>
                    <a:pt x="2977" y="130135"/>
                    <a:pt x="2977" y="130135"/>
                    <a:pt x="5468" y="133292"/>
                  </a:cubicBezTo>
                  <a:cubicBezTo>
                    <a:pt x="8222" y="133794"/>
                    <a:pt x="8222" y="133794"/>
                    <a:pt x="11483" y="133667"/>
                  </a:cubicBezTo>
                  <a:cubicBezTo>
                    <a:pt x="12757" y="133662"/>
                    <a:pt x="14032" y="133657"/>
                    <a:pt x="15345" y="133652"/>
                  </a:cubicBezTo>
                  <a:cubicBezTo>
                    <a:pt x="16749" y="133628"/>
                    <a:pt x="18153" y="133605"/>
                    <a:pt x="19600" y="133581"/>
                  </a:cubicBezTo>
                  <a:cubicBezTo>
                    <a:pt x="21074" y="133570"/>
                    <a:pt x="22548" y="133559"/>
                    <a:pt x="24067" y="133548"/>
                  </a:cubicBezTo>
                  <a:cubicBezTo>
                    <a:pt x="28115" y="133518"/>
                    <a:pt x="32163" y="133466"/>
                    <a:pt x="36211" y="133411"/>
                  </a:cubicBezTo>
                  <a:cubicBezTo>
                    <a:pt x="40439" y="133356"/>
                    <a:pt x="44667" y="133322"/>
                    <a:pt x="48895" y="133285"/>
                  </a:cubicBezTo>
                  <a:cubicBezTo>
                    <a:pt x="56904" y="133212"/>
                    <a:pt x="64914" y="133122"/>
                    <a:pt x="72923" y="133025"/>
                  </a:cubicBezTo>
                  <a:cubicBezTo>
                    <a:pt x="82040" y="132916"/>
                    <a:pt x="91157" y="132827"/>
                    <a:pt x="100274" y="132739"/>
                  </a:cubicBezTo>
                  <a:cubicBezTo>
                    <a:pt x="119032" y="132558"/>
                    <a:pt x="137789" y="132352"/>
                    <a:pt x="156546" y="132130"/>
                  </a:cubicBezTo>
                  <a:cubicBezTo>
                    <a:pt x="156930" y="131363"/>
                    <a:pt x="157313" y="130596"/>
                    <a:pt x="157708" y="129805"/>
                  </a:cubicBezTo>
                  <a:cubicBezTo>
                    <a:pt x="158475" y="129805"/>
                    <a:pt x="159242" y="129805"/>
                    <a:pt x="160033" y="129805"/>
                  </a:cubicBezTo>
                  <a:cubicBezTo>
                    <a:pt x="160015" y="129058"/>
                    <a:pt x="159998" y="128311"/>
                    <a:pt x="159981" y="127541"/>
                  </a:cubicBezTo>
                  <a:cubicBezTo>
                    <a:pt x="159762" y="117861"/>
                    <a:pt x="159563" y="108181"/>
                    <a:pt x="159379" y="98500"/>
                  </a:cubicBezTo>
                  <a:cubicBezTo>
                    <a:pt x="159364" y="97721"/>
                    <a:pt x="159349" y="96941"/>
                    <a:pt x="159334" y="96138"/>
                  </a:cubicBezTo>
                  <a:cubicBezTo>
                    <a:pt x="158753" y="65112"/>
                    <a:pt x="159091" y="34151"/>
                    <a:pt x="160033" y="3132"/>
                  </a:cubicBezTo>
                  <a:close/>
                  <a:moveTo>
                    <a:pt x="4306" y="144913"/>
                  </a:moveTo>
                  <a:cubicBezTo>
                    <a:pt x="3926" y="147407"/>
                    <a:pt x="3926" y="147407"/>
                    <a:pt x="3950" y="150312"/>
                  </a:cubicBezTo>
                  <a:cubicBezTo>
                    <a:pt x="3931" y="151433"/>
                    <a:pt x="3912" y="152555"/>
                    <a:pt x="3893" y="153710"/>
                  </a:cubicBezTo>
                  <a:cubicBezTo>
                    <a:pt x="3887" y="154925"/>
                    <a:pt x="3881" y="156140"/>
                    <a:pt x="3874" y="157393"/>
                  </a:cubicBezTo>
                  <a:cubicBezTo>
                    <a:pt x="3864" y="158640"/>
                    <a:pt x="3853" y="159886"/>
                    <a:pt x="3843" y="161171"/>
                  </a:cubicBezTo>
                  <a:cubicBezTo>
                    <a:pt x="3826" y="163814"/>
                    <a:pt x="3815" y="166456"/>
                    <a:pt x="3811" y="169099"/>
                  </a:cubicBezTo>
                  <a:cubicBezTo>
                    <a:pt x="3797" y="173140"/>
                    <a:pt x="3740" y="177178"/>
                    <a:pt x="3681" y="181219"/>
                  </a:cubicBezTo>
                  <a:cubicBezTo>
                    <a:pt x="3670" y="183784"/>
                    <a:pt x="3662" y="186350"/>
                    <a:pt x="3656" y="188916"/>
                  </a:cubicBezTo>
                  <a:cubicBezTo>
                    <a:pt x="3634" y="190124"/>
                    <a:pt x="3611" y="191332"/>
                    <a:pt x="3588" y="192577"/>
                  </a:cubicBezTo>
                  <a:cubicBezTo>
                    <a:pt x="3595" y="193709"/>
                    <a:pt x="3602" y="194842"/>
                    <a:pt x="3609" y="196008"/>
                  </a:cubicBezTo>
                  <a:cubicBezTo>
                    <a:pt x="3603" y="197000"/>
                    <a:pt x="3597" y="197991"/>
                    <a:pt x="3591" y="199013"/>
                  </a:cubicBezTo>
                  <a:cubicBezTo>
                    <a:pt x="4726" y="203533"/>
                    <a:pt x="6270" y="205008"/>
                    <a:pt x="10116" y="207669"/>
                  </a:cubicBezTo>
                  <a:cubicBezTo>
                    <a:pt x="14768" y="208518"/>
                    <a:pt x="19357" y="208426"/>
                    <a:pt x="24074" y="208365"/>
                  </a:cubicBezTo>
                  <a:cubicBezTo>
                    <a:pt x="25488" y="208370"/>
                    <a:pt x="26902" y="208375"/>
                    <a:pt x="28359" y="208379"/>
                  </a:cubicBezTo>
                  <a:cubicBezTo>
                    <a:pt x="32228" y="208386"/>
                    <a:pt x="36094" y="208366"/>
                    <a:pt x="39963" y="208335"/>
                  </a:cubicBezTo>
                  <a:cubicBezTo>
                    <a:pt x="44011" y="208307"/>
                    <a:pt x="48060" y="208310"/>
                    <a:pt x="52109" y="208310"/>
                  </a:cubicBezTo>
                  <a:cubicBezTo>
                    <a:pt x="58903" y="208304"/>
                    <a:pt x="65698" y="208277"/>
                    <a:pt x="72492" y="208235"/>
                  </a:cubicBezTo>
                  <a:cubicBezTo>
                    <a:pt x="80352" y="208186"/>
                    <a:pt x="88213" y="208166"/>
                    <a:pt x="96073" y="208162"/>
                  </a:cubicBezTo>
                  <a:cubicBezTo>
                    <a:pt x="104440" y="208158"/>
                    <a:pt x="112807" y="208136"/>
                    <a:pt x="121174" y="208107"/>
                  </a:cubicBezTo>
                  <a:cubicBezTo>
                    <a:pt x="123587" y="208100"/>
                    <a:pt x="126000" y="208096"/>
                    <a:pt x="128413" y="208092"/>
                  </a:cubicBezTo>
                  <a:cubicBezTo>
                    <a:pt x="132901" y="208084"/>
                    <a:pt x="137389" y="208056"/>
                    <a:pt x="141877" y="208025"/>
                  </a:cubicBezTo>
                  <a:cubicBezTo>
                    <a:pt x="143218" y="208024"/>
                    <a:pt x="144559" y="208023"/>
                    <a:pt x="145940" y="208023"/>
                  </a:cubicBezTo>
                  <a:cubicBezTo>
                    <a:pt x="147158" y="208011"/>
                    <a:pt x="148375" y="207999"/>
                    <a:pt x="149629" y="207987"/>
                  </a:cubicBezTo>
                  <a:cubicBezTo>
                    <a:pt x="150690" y="207982"/>
                    <a:pt x="151752" y="207977"/>
                    <a:pt x="152846" y="207971"/>
                  </a:cubicBezTo>
                  <a:cubicBezTo>
                    <a:pt x="155627" y="207905"/>
                    <a:pt x="155627" y="207905"/>
                    <a:pt x="157708" y="205345"/>
                  </a:cubicBezTo>
                  <a:cubicBezTo>
                    <a:pt x="158056" y="202683"/>
                    <a:pt x="158056" y="202683"/>
                    <a:pt x="157991" y="199570"/>
                  </a:cubicBezTo>
                  <a:cubicBezTo>
                    <a:pt x="157994" y="198368"/>
                    <a:pt x="157998" y="197166"/>
                    <a:pt x="158001" y="195927"/>
                  </a:cubicBezTo>
                  <a:cubicBezTo>
                    <a:pt x="157993" y="194625"/>
                    <a:pt x="157985" y="193322"/>
                    <a:pt x="157976" y="191980"/>
                  </a:cubicBezTo>
                  <a:cubicBezTo>
                    <a:pt x="157976" y="190647"/>
                    <a:pt x="157975" y="189315"/>
                    <a:pt x="157975" y="187942"/>
                  </a:cubicBezTo>
                  <a:cubicBezTo>
                    <a:pt x="157971" y="185121"/>
                    <a:pt x="157962" y="182299"/>
                    <a:pt x="157947" y="179478"/>
                  </a:cubicBezTo>
                  <a:cubicBezTo>
                    <a:pt x="157926" y="175147"/>
                    <a:pt x="157924" y="170816"/>
                    <a:pt x="157924" y="166485"/>
                  </a:cubicBezTo>
                  <a:cubicBezTo>
                    <a:pt x="157918" y="163750"/>
                    <a:pt x="157911" y="161014"/>
                    <a:pt x="157903" y="158278"/>
                  </a:cubicBezTo>
                  <a:cubicBezTo>
                    <a:pt x="157902" y="156324"/>
                    <a:pt x="157902" y="156324"/>
                    <a:pt x="157900" y="154331"/>
                  </a:cubicBezTo>
                  <a:cubicBezTo>
                    <a:pt x="157892" y="153128"/>
                    <a:pt x="157885" y="151926"/>
                    <a:pt x="157877" y="150688"/>
                  </a:cubicBezTo>
                  <a:cubicBezTo>
                    <a:pt x="157873" y="149626"/>
                    <a:pt x="157868" y="148565"/>
                    <a:pt x="157864" y="147471"/>
                  </a:cubicBezTo>
                  <a:cubicBezTo>
                    <a:pt x="157873" y="144863"/>
                    <a:pt x="157873" y="144863"/>
                    <a:pt x="156546" y="142589"/>
                  </a:cubicBezTo>
                  <a:cubicBezTo>
                    <a:pt x="137040" y="142535"/>
                    <a:pt x="117533" y="142494"/>
                    <a:pt x="98027" y="142469"/>
                  </a:cubicBezTo>
                  <a:cubicBezTo>
                    <a:pt x="88970" y="142457"/>
                    <a:pt x="79913" y="142440"/>
                    <a:pt x="70856" y="142414"/>
                  </a:cubicBezTo>
                  <a:cubicBezTo>
                    <a:pt x="62965" y="142390"/>
                    <a:pt x="55073" y="142375"/>
                    <a:pt x="47181" y="142370"/>
                  </a:cubicBezTo>
                  <a:cubicBezTo>
                    <a:pt x="43000" y="142367"/>
                    <a:pt x="38820" y="142360"/>
                    <a:pt x="34640" y="142343"/>
                  </a:cubicBezTo>
                  <a:cubicBezTo>
                    <a:pt x="29978" y="142325"/>
                    <a:pt x="25317" y="142324"/>
                    <a:pt x="20656" y="142325"/>
                  </a:cubicBezTo>
                  <a:cubicBezTo>
                    <a:pt x="19262" y="142317"/>
                    <a:pt x="17869" y="142308"/>
                    <a:pt x="16433" y="142300"/>
                  </a:cubicBezTo>
                  <a:cubicBezTo>
                    <a:pt x="15168" y="142303"/>
                    <a:pt x="13904" y="142306"/>
                    <a:pt x="12601" y="142309"/>
                  </a:cubicBezTo>
                  <a:cubicBezTo>
                    <a:pt x="11497" y="142307"/>
                    <a:pt x="10394" y="142305"/>
                    <a:pt x="9257" y="142303"/>
                  </a:cubicBezTo>
                  <a:cubicBezTo>
                    <a:pt x="6397" y="142337"/>
                    <a:pt x="6397" y="142337"/>
                    <a:pt x="4306" y="144913"/>
                  </a:cubicBezTo>
                  <a:close/>
                </a:path>
              </a:pathLst>
            </a:custGeom>
            <a:solidFill>
              <a:srgbClr val="6A6A6B"/>
            </a:solidFill>
            <a:ln w="1162" cap="flat">
              <a:noFill/>
              <a:prstDash val="solid"/>
              <a:miter/>
            </a:ln>
          </p:spPr>
          <p:txBody>
            <a:bodyPr/>
            <a:lstStyle/>
            <a:p>
              <a:endParaRPr lang="en-GB"/>
            </a:p>
          </p:txBody>
        </p:sp>
        <p:sp>
          <p:nvSpPr>
            <p:cNvPr id="457" name="Freeform 456">
              <a:extLst>
                <a:ext uri="{FF2B5EF4-FFF2-40B4-BE49-F238E27FC236}">
                  <a16:creationId xmlns:a16="http://schemas.microsoft.com/office/drawing/2014/main" id="{9FFEF431-1FC6-9C7D-336D-77EE503FE8D9}"/>
                </a:ext>
              </a:extLst>
            </p:cNvPr>
            <p:cNvSpPr/>
            <p:nvPr/>
          </p:nvSpPr>
          <p:spPr>
            <a:xfrm>
              <a:off x="776924" y="3481013"/>
              <a:ext cx="311753" cy="367135"/>
            </a:xfrm>
            <a:custGeom>
              <a:avLst/>
              <a:gdLst>
                <a:gd name="csX0" fmla="*/ 8310 w 311753"/>
                <a:gd name="csY0" fmla="*/ 3454 h 367135"/>
                <a:gd name="csX1" fmla="*/ 11519 w 311753"/>
                <a:gd name="csY1" fmla="*/ 3430 h 367135"/>
                <a:gd name="csX2" fmla="*/ 15068 w 311753"/>
                <a:gd name="csY2" fmla="*/ 3438 h 367135"/>
                <a:gd name="csX3" fmla="*/ 18820 w 311753"/>
                <a:gd name="csY3" fmla="*/ 3420 h 367135"/>
                <a:gd name="csX4" fmla="*/ 31349 w 311753"/>
                <a:gd name="csY4" fmla="*/ 3401 h 367135"/>
                <a:gd name="csX5" fmla="*/ 40298 w 311753"/>
                <a:gd name="csY5" fmla="*/ 3371 h 367135"/>
                <a:gd name="csX6" fmla="*/ 64666 w 311753"/>
                <a:gd name="csY6" fmla="*/ 3330 h 367135"/>
                <a:gd name="csX7" fmla="*/ 79873 w 311753"/>
                <a:gd name="csY7" fmla="*/ 3310 h 367135"/>
                <a:gd name="csX8" fmla="*/ 121950 w 311753"/>
                <a:gd name="csY8" fmla="*/ 3265 h 367135"/>
                <a:gd name="csX9" fmla="*/ 124672 w 311753"/>
                <a:gd name="csY9" fmla="*/ 3264 h 367135"/>
                <a:gd name="csX10" fmla="*/ 130134 w 311753"/>
                <a:gd name="csY10" fmla="*/ 3263 h 367135"/>
                <a:gd name="csX11" fmla="*/ 132872 w 311753"/>
                <a:gd name="csY11" fmla="*/ 3262 h 367135"/>
                <a:gd name="csX12" fmla="*/ 135614 w 311753"/>
                <a:gd name="csY12" fmla="*/ 3261 h 367135"/>
                <a:gd name="csX13" fmla="*/ 179626 w 311753"/>
                <a:gd name="csY13" fmla="*/ 3182 h 367135"/>
                <a:gd name="csX14" fmla="*/ 224779 w 311753"/>
                <a:gd name="csY14" fmla="*/ 3115 h 367135"/>
                <a:gd name="csX15" fmla="*/ 250144 w 311753"/>
                <a:gd name="csY15" fmla="*/ 3071 h 367135"/>
                <a:gd name="csX16" fmla="*/ 273990 w 311753"/>
                <a:gd name="csY16" fmla="*/ 3057 h 367135"/>
                <a:gd name="csX17" fmla="*/ 282762 w 311753"/>
                <a:gd name="csY17" fmla="*/ 3033 h 367135"/>
                <a:gd name="csX18" fmla="*/ 294697 w 311753"/>
                <a:gd name="csY18" fmla="*/ 3042 h 367135"/>
                <a:gd name="csX19" fmla="*/ 298237 w 311753"/>
                <a:gd name="csY19" fmla="*/ 2996 h 367135"/>
                <a:gd name="csX20" fmla="*/ 306615 w 311753"/>
                <a:gd name="csY20" fmla="*/ 3757 h 367135"/>
                <a:gd name="csX21" fmla="*/ 310102 w 311753"/>
                <a:gd name="csY21" fmla="*/ 9567 h 367135"/>
                <a:gd name="csX22" fmla="*/ 312426 w 311753"/>
                <a:gd name="csY22" fmla="*/ 10729 h 367135"/>
                <a:gd name="csX23" fmla="*/ 312426 w 311753"/>
                <a:gd name="csY23" fmla="*/ 364020 h 367135"/>
                <a:gd name="csX24" fmla="*/ 308940 w 311753"/>
                <a:gd name="csY24" fmla="*/ 365183 h 367135"/>
                <a:gd name="csX25" fmla="*/ 307778 w 311753"/>
                <a:gd name="csY25" fmla="*/ 369831 h 367135"/>
                <a:gd name="csX26" fmla="*/ 191529 w 311753"/>
                <a:gd name="csY26" fmla="*/ 369950 h 367135"/>
                <a:gd name="csX27" fmla="*/ 177817 w 311753"/>
                <a:gd name="csY27" fmla="*/ 369959 h 367135"/>
                <a:gd name="csX28" fmla="*/ 175059 w 311753"/>
                <a:gd name="csY28" fmla="*/ 369961 h 367135"/>
                <a:gd name="csX29" fmla="*/ 130808 w 311753"/>
                <a:gd name="csY29" fmla="*/ 370010 h 367135"/>
                <a:gd name="csX30" fmla="*/ 85431 w 311753"/>
                <a:gd name="csY30" fmla="*/ 370050 h 367135"/>
                <a:gd name="csX31" fmla="*/ 57412 w 311753"/>
                <a:gd name="csY31" fmla="*/ 370082 h 367135"/>
                <a:gd name="csX32" fmla="*/ 35957 w 311753"/>
                <a:gd name="csY32" fmla="*/ 370094 h 367135"/>
                <a:gd name="csX33" fmla="*/ 27133 w 311753"/>
                <a:gd name="csY33" fmla="*/ 370108 h 367135"/>
                <a:gd name="csX34" fmla="*/ 15135 w 311753"/>
                <a:gd name="csY34" fmla="*/ 370111 h 367135"/>
                <a:gd name="csX35" fmla="*/ 11566 w 311753"/>
                <a:gd name="csY35" fmla="*/ 370131 h 367135"/>
                <a:gd name="csX36" fmla="*/ 8338 w 311753"/>
                <a:gd name="csY36" fmla="*/ 370117 h 367135"/>
                <a:gd name="csX37" fmla="*/ 5538 w 311753"/>
                <a:gd name="csY37" fmla="*/ 370120 h 367135"/>
                <a:gd name="csX38" fmla="*/ 972 w 311753"/>
                <a:gd name="csY38" fmla="*/ 367507 h 367135"/>
                <a:gd name="csX39" fmla="*/ 686 w 311753"/>
                <a:gd name="csY39" fmla="*/ 362865 h 367135"/>
                <a:gd name="csX40" fmla="*/ 672 w 311753"/>
                <a:gd name="csY40" fmla="*/ 359907 h 367135"/>
                <a:gd name="csX41" fmla="*/ 693 w 311753"/>
                <a:gd name="csY41" fmla="*/ 356639 h 367135"/>
                <a:gd name="csX42" fmla="*/ 687 w 311753"/>
                <a:gd name="csY42" fmla="*/ 353181 h 367135"/>
                <a:gd name="csX43" fmla="*/ 708 w 311753"/>
                <a:gd name="csY43" fmla="*/ 341640 h 367135"/>
                <a:gd name="csX44" fmla="*/ 707 w 311753"/>
                <a:gd name="csY44" fmla="*/ 333395 h 367135"/>
                <a:gd name="csX45" fmla="*/ 732 w 311753"/>
                <a:gd name="csY45" fmla="*/ 313284 h 367135"/>
                <a:gd name="csX46" fmla="*/ 754 w 311753"/>
                <a:gd name="csY46" fmla="*/ 289889 h 367135"/>
                <a:gd name="csX47" fmla="*/ 797 w 311753"/>
                <a:gd name="csY47" fmla="*/ 248167 h 367135"/>
                <a:gd name="csX48" fmla="*/ 845 w 311753"/>
                <a:gd name="csY48" fmla="*/ 207630 h 367135"/>
                <a:gd name="csX49" fmla="*/ 847 w 311753"/>
                <a:gd name="csY49" fmla="*/ 205107 h 367135"/>
                <a:gd name="csX50" fmla="*/ 855 w 311753"/>
                <a:gd name="csY50" fmla="*/ 192578 h 367135"/>
                <a:gd name="csX51" fmla="*/ 972 w 311753"/>
                <a:gd name="csY51" fmla="*/ 88593 h 367135"/>
                <a:gd name="csX52" fmla="*/ 2134 w 311753"/>
                <a:gd name="csY52" fmla="*/ 88593 h 367135"/>
                <a:gd name="csX53" fmla="*/ 2168 w 311753"/>
                <a:gd name="csY53" fmla="*/ 90540 h 367135"/>
                <a:gd name="csX54" fmla="*/ 2983 w 311753"/>
                <a:gd name="csY54" fmla="*/ 137446 h 367135"/>
                <a:gd name="csX55" fmla="*/ 3378 w 311753"/>
                <a:gd name="csY55" fmla="*/ 160129 h 367135"/>
                <a:gd name="csX56" fmla="*/ 3762 w 311753"/>
                <a:gd name="csY56" fmla="*/ 182011 h 367135"/>
                <a:gd name="csX57" fmla="*/ 3905 w 311753"/>
                <a:gd name="csY57" fmla="*/ 190369 h 367135"/>
                <a:gd name="csX58" fmla="*/ 4113 w 311753"/>
                <a:gd name="csY58" fmla="*/ 202055 h 367135"/>
                <a:gd name="csX59" fmla="*/ 4167 w 311753"/>
                <a:gd name="csY59" fmla="*/ 205561 h 367135"/>
                <a:gd name="csX60" fmla="*/ 4231 w 311753"/>
                <a:gd name="csY60" fmla="*/ 208780 h 367135"/>
                <a:gd name="csX61" fmla="*/ 4279 w 311753"/>
                <a:gd name="csY61" fmla="*/ 211572 h 367135"/>
                <a:gd name="csX62" fmla="*/ 5621 w 311753"/>
                <a:gd name="csY62" fmla="*/ 218753 h 367135"/>
                <a:gd name="csX63" fmla="*/ 5766 w 311753"/>
                <a:gd name="csY63" fmla="*/ 224709 h 367135"/>
                <a:gd name="csX64" fmla="*/ 5775 w 311753"/>
                <a:gd name="csY64" fmla="*/ 227768 h 367135"/>
                <a:gd name="csX65" fmla="*/ 4459 w 311753"/>
                <a:gd name="csY65" fmla="*/ 232698 h 367135"/>
                <a:gd name="csX66" fmla="*/ 4220 w 311753"/>
                <a:gd name="csY66" fmla="*/ 238224 h 367135"/>
                <a:gd name="csX67" fmla="*/ 4150 w 311753"/>
                <a:gd name="csY67" fmla="*/ 241753 h 367135"/>
                <a:gd name="csX68" fmla="*/ 4091 w 311753"/>
                <a:gd name="csY68" fmla="*/ 245636 h 367135"/>
                <a:gd name="csX69" fmla="*/ 4018 w 311753"/>
                <a:gd name="csY69" fmla="*/ 249708 h 367135"/>
                <a:gd name="csX70" fmla="*/ 3805 w 311753"/>
                <a:gd name="csY70" fmla="*/ 263059 h 367135"/>
                <a:gd name="csX71" fmla="*/ 3732 w 311753"/>
                <a:gd name="csY71" fmla="*/ 267645 h 367135"/>
                <a:gd name="csX72" fmla="*/ 3151 w 311753"/>
                <a:gd name="csY72" fmla="*/ 338017 h 367135"/>
                <a:gd name="csX73" fmla="*/ 3142 w 311753"/>
                <a:gd name="csY73" fmla="*/ 342352 h 367135"/>
                <a:gd name="csX74" fmla="*/ 3142 w 311753"/>
                <a:gd name="csY74" fmla="*/ 354405 h 367135"/>
                <a:gd name="csX75" fmla="*/ 3135 w 311753"/>
                <a:gd name="csY75" fmla="*/ 358042 h 367135"/>
                <a:gd name="csX76" fmla="*/ 3146 w 311753"/>
                <a:gd name="csY76" fmla="*/ 361327 h 367135"/>
                <a:gd name="csX77" fmla="*/ 3149 w 311753"/>
                <a:gd name="csY77" fmla="*/ 364196 h 367135"/>
                <a:gd name="csX78" fmla="*/ 4459 w 311753"/>
                <a:gd name="csY78" fmla="*/ 367507 h 367135"/>
                <a:gd name="csX79" fmla="*/ 9235 w 311753"/>
                <a:gd name="csY79" fmla="*/ 367656 h 367135"/>
                <a:gd name="csX80" fmla="*/ 12374 w 311753"/>
                <a:gd name="csY80" fmla="*/ 367668 h 367135"/>
                <a:gd name="csX81" fmla="*/ 15862 w 311753"/>
                <a:gd name="csY81" fmla="*/ 367662 h 367135"/>
                <a:gd name="csX82" fmla="*/ 19536 w 311753"/>
                <a:gd name="csY82" fmla="*/ 367670 h 367135"/>
                <a:gd name="csX83" fmla="*/ 31827 w 311753"/>
                <a:gd name="csY83" fmla="*/ 367676 h 367135"/>
                <a:gd name="csX84" fmla="*/ 40598 w 311753"/>
                <a:gd name="csY84" fmla="*/ 367687 h 367135"/>
                <a:gd name="csX85" fmla="*/ 62012 w 311753"/>
                <a:gd name="csY85" fmla="*/ 367701 h 367135"/>
                <a:gd name="csX86" fmla="*/ 79414 w 311753"/>
                <a:gd name="csY86" fmla="*/ 367708 h 367135"/>
                <a:gd name="csX87" fmla="*/ 128713 w 311753"/>
                <a:gd name="csY87" fmla="*/ 367722 h 367135"/>
                <a:gd name="csX88" fmla="*/ 131400 w 311753"/>
                <a:gd name="csY88" fmla="*/ 367722 h 367135"/>
                <a:gd name="csX89" fmla="*/ 134091 w 311753"/>
                <a:gd name="csY89" fmla="*/ 367722 h 367135"/>
                <a:gd name="csX90" fmla="*/ 177255 w 311753"/>
                <a:gd name="csY90" fmla="*/ 367749 h 367135"/>
                <a:gd name="csX91" fmla="*/ 221537 w 311753"/>
                <a:gd name="csY91" fmla="*/ 367773 h 367135"/>
                <a:gd name="csX92" fmla="*/ 246414 w 311753"/>
                <a:gd name="csY92" fmla="*/ 367788 h 367135"/>
                <a:gd name="csX93" fmla="*/ 269807 w 311753"/>
                <a:gd name="csY93" fmla="*/ 367791 h 367135"/>
                <a:gd name="csX94" fmla="*/ 278409 w 311753"/>
                <a:gd name="csY94" fmla="*/ 367800 h 367135"/>
                <a:gd name="csX95" fmla="*/ 290121 w 311753"/>
                <a:gd name="csY95" fmla="*/ 367794 h 367135"/>
                <a:gd name="csX96" fmla="*/ 293586 w 311753"/>
                <a:gd name="csY96" fmla="*/ 367812 h 367135"/>
                <a:gd name="csX97" fmla="*/ 296752 w 311753"/>
                <a:gd name="csY97" fmla="*/ 367796 h 367135"/>
                <a:gd name="csX98" fmla="*/ 299483 w 311753"/>
                <a:gd name="csY98" fmla="*/ 367797 h 367135"/>
                <a:gd name="csX99" fmla="*/ 306615 w 311753"/>
                <a:gd name="csY99" fmla="*/ 365183 h 367135"/>
                <a:gd name="csX100" fmla="*/ 309229 w 311753"/>
                <a:gd name="csY100" fmla="*/ 356982 h 367135"/>
                <a:gd name="csX101" fmla="*/ 309245 w 311753"/>
                <a:gd name="csY101" fmla="*/ 354064 h 367135"/>
                <a:gd name="csX102" fmla="*/ 309227 w 311753"/>
                <a:gd name="csY102" fmla="*/ 350860 h 367135"/>
                <a:gd name="csX103" fmla="*/ 309236 w 311753"/>
                <a:gd name="csY103" fmla="*/ 347455 h 367135"/>
                <a:gd name="csX104" fmla="*/ 309222 w 311753"/>
                <a:gd name="csY104" fmla="*/ 336109 h 367135"/>
                <a:gd name="csX105" fmla="*/ 309229 w 311753"/>
                <a:gd name="csY105" fmla="*/ 327995 h 367135"/>
                <a:gd name="csX106" fmla="*/ 309214 w 311753"/>
                <a:gd name="csY106" fmla="*/ 305917 h 367135"/>
                <a:gd name="csX107" fmla="*/ 309206 w 311753"/>
                <a:gd name="csY107" fmla="*/ 285178 h 367135"/>
                <a:gd name="csX108" fmla="*/ 309179 w 311753"/>
                <a:gd name="csY108" fmla="*/ 244077 h 367135"/>
                <a:gd name="csX109" fmla="*/ 309155 w 311753"/>
                <a:gd name="csY109" fmla="*/ 204191 h 367135"/>
                <a:gd name="csX110" fmla="*/ 309155 w 311753"/>
                <a:gd name="csY110" fmla="*/ 201710 h 367135"/>
                <a:gd name="csX111" fmla="*/ 309155 w 311753"/>
                <a:gd name="csY111" fmla="*/ 199234 h 367135"/>
                <a:gd name="csX112" fmla="*/ 309141 w 311753"/>
                <a:gd name="csY112" fmla="*/ 156142 h 367135"/>
                <a:gd name="csX113" fmla="*/ 309134 w 311753"/>
                <a:gd name="csY113" fmla="*/ 137784 h 367135"/>
                <a:gd name="csX114" fmla="*/ 309114 w 311753"/>
                <a:gd name="csY114" fmla="*/ 116168 h 367135"/>
                <a:gd name="csX115" fmla="*/ 309110 w 311753"/>
                <a:gd name="csY115" fmla="*/ 108226 h 367135"/>
                <a:gd name="csX116" fmla="*/ 309095 w 311753"/>
                <a:gd name="csY116" fmla="*/ 97400 h 367135"/>
                <a:gd name="csX117" fmla="*/ 309101 w 311753"/>
                <a:gd name="csY117" fmla="*/ 94211 h 367135"/>
                <a:gd name="csX118" fmla="*/ 307778 w 311753"/>
                <a:gd name="csY118" fmla="*/ 80458 h 367135"/>
                <a:gd name="csX119" fmla="*/ 308940 w 311753"/>
                <a:gd name="csY119" fmla="*/ 78134 h 367135"/>
                <a:gd name="csX120" fmla="*/ 309109 w 311753"/>
                <a:gd name="csY120" fmla="*/ 72039 h 367135"/>
                <a:gd name="csX121" fmla="*/ 309131 w 311753"/>
                <a:gd name="csY121" fmla="*/ 68185 h 367135"/>
                <a:gd name="csX122" fmla="*/ 309135 w 311753"/>
                <a:gd name="csY122" fmla="*/ 64006 h 367135"/>
                <a:gd name="csX123" fmla="*/ 309147 w 311753"/>
                <a:gd name="csY123" fmla="*/ 59734 h 367135"/>
                <a:gd name="csX124" fmla="*/ 309155 w 311753"/>
                <a:gd name="csY124" fmla="*/ 50777 h 367135"/>
                <a:gd name="csX125" fmla="*/ 309201 w 311753"/>
                <a:gd name="csY125" fmla="*/ 37027 h 367135"/>
                <a:gd name="csX126" fmla="*/ 309208 w 311753"/>
                <a:gd name="csY126" fmla="*/ 28343 h 367135"/>
                <a:gd name="csX127" fmla="*/ 309233 w 311753"/>
                <a:gd name="csY127" fmla="*/ 24165 h 367135"/>
                <a:gd name="csX128" fmla="*/ 309222 w 311753"/>
                <a:gd name="csY128" fmla="*/ 20310 h 367135"/>
                <a:gd name="csX129" fmla="*/ 309227 w 311753"/>
                <a:gd name="csY129" fmla="*/ 16906 h 367135"/>
                <a:gd name="csX130" fmla="*/ 306615 w 311753"/>
                <a:gd name="csY130" fmla="*/ 11892 h 367135"/>
                <a:gd name="csX131" fmla="*/ 305453 w 311753"/>
                <a:gd name="csY131" fmla="*/ 7243 h 367135"/>
                <a:gd name="csX132" fmla="*/ 295608 w 311753"/>
                <a:gd name="csY132" fmla="*/ 5935 h 367135"/>
                <a:gd name="csX133" fmla="*/ 292454 w 311753"/>
                <a:gd name="csY133" fmla="*/ 5925 h 367135"/>
                <a:gd name="csX134" fmla="*/ 289003 w 311753"/>
                <a:gd name="csY134" fmla="*/ 5933 h 367135"/>
                <a:gd name="csX135" fmla="*/ 285326 w 311753"/>
                <a:gd name="csY135" fmla="*/ 5928 h 367135"/>
                <a:gd name="csX136" fmla="*/ 273092 w 311753"/>
                <a:gd name="csY136" fmla="*/ 5931 h 367135"/>
                <a:gd name="csX137" fmla="*/ 264337 w 311753"/>
                <a:gd name="csY137" fmla="*/ 5924 h 367135"/>
                <a:gd name="csX138" fmla="*/ 243005 w 311753"/>
                <a:gd name="csY138" fmla="*/ 5924 h 367135"/>
                <a:gd name="csX139" fmla="*/ 225676 w 311753"/>
                <a:gd name="csY139" fmla="*/ 5925 h 367135"/>
                <a:gd name="csX140" fmla="*/ 223186 w 311753"/>
                <a:gd name="csY140" fmla="*/ 5925 h 367135"/>
                <a:gd name="csX141" fmla="*/ 218180 w 311753"/>
                <a:gd name="csY141" fmla="*/ 5924 h 367135"/>
                <a:gd name="csX142" fmla="*/ 171229 w 311753"/>
                <a:gd name="csY142" fmla="*/ 5930 h 367135"/>
                <a:gd name="csX143" fmla="*/ 130904 w 311753"/>
                <a:gd name="csY143" fmla="*/ 5929 h 367135"/>
                <a:gd name="csX144" fmla="*/ 84106 w 311753"/>
                <a:gd name="csY144" fmla="*/ 5924 h 367135"/>
                <a:gd name="csX145" fmla="*/ 79121 w 311753"/>
                <a:gd name="csY145" fmla="*/ 5925 h 367135"/>
                <a:gd name="csX146" fmla="*/ 76644 w 311753"/>
                <a:gd name="csY146" fmla="*/ 5926 h 367135"/>
                <a:gd name="csX147" fmla="*/ 59322 w 311753"/>
                <a:gd name="csY147" fmla="*/ 5923 h 367135"/>
                <a:gd name="csX148" fmla="*/ 36037 w 311753"/>
                <a:gd name="csY148" fmla="*/ 5928 h 367135"/>
                <a:gd name="csX149" fmla="*/ 27465 w 311753"/>
                <a:gd name="csY149" fmla="*/ 5927 h 367135"/>
                <a:gd name="csX150" fmla="*/ 15818 w 311753"/>
                <a:gd name="csY150" fmla="*/ 5933 h 367135"/>
                <a:gd name="csX151" fmla="*/ 12343 w 311753"/>
                <a:gd name="csY151" fmla="*/ 5925 h 367135"/>
                <a:gd name="csX152" fmla="*/ 9217 w 311753"/>
                <a:gd name="csY152" fmla="*/ 5935 h 367135"/>
                <a:gd name="csX153" fmla="*/ 6498 w 311753"/>
                <a:gd name="csY153" fmla="*/ 5935 h 367135"/>
                <a:gd name="csX154" fmla="*/ 3297 w 311753"/>
                <a:gd name="csY154" fmla="*/ 7243 h 367135"/>
                <a:gd name="csX155" fmla="*/ 3058 w 311753"/>
                <a:gd name="csY155" fmla="*/ 13776 h 367135"/>
                <a:gd name="csX156" fmla="*/ 2988 w 311753"/>
                <a:gd name="csY156" fmla="*/ 18006 h 367135"/>
                <a:gd name="csX157" fmla="*/ 2929 w 311753"/>
                <a:gd name="csY157" fmla="*/ 22610 h 367135"/>
                <a:gd name="csX158" fmla="*/ 2856 w 311753"/>
                <a:gd name="csY158" fmla="*/ 27295 h 367135"/>
                <a:gd name="csX159" fmla="*/ 2678 w 311753"/>
                <a:gd name="csY159" fmla="*/ 39646 h 367135"/>
                <a:gd name="csX160" fmla="*/ 2491 w 311753"/>
                <a:gd name="csY160" fmla="*/ 52242 h 367135"/>
                <a:gd name="csX161" fmla="*/ 2134 w 311753"/>
                <a:gd name="csY161" fmla="*/ 76972 h 367135"/>
                <a:gd name="csX162" fmla="*/ 972 w 311753"/>
                <a:gd name="csY162" fmla="*/ 76972 h 367135"/>
                <a:gd name="csX163" fmla="*/ 852 w 311753"/>
                <a:gd name="csY163" fmla="*/ 49363 h 367135"/>
                <a:gd name="csX164" fmla="*/ 797 w 311753"/>
                <a:gd name="csY164" fmla="*/ 36544 h 367135"/>
                <a:gd name="csX165" fmla="*/ 752 w 311753"/>
                <a:gd name="csY165" fmla="*/ 24179 h 367135"/>
                <a:gd name="csX166" fmla="*/ 727 w 311753"/>
                <a:gd name="csY166" fmla="*/ 19455 h 367135"/>
                <a:gd name="csX167" fmla="*/ 708 w 311753"/>
                <a:gd name="csY167" fmla="*/ 12852 h 367135"/>
                <a:gd name="csX168" fmla="*/ 693 w 311753"/>
                <a:gd name="csY168" fmla="*/ 9052 h 367135"/>
                <a:gd name="csX169" fmla="*/ 8310 w 311753"/>
                <a:gd name="csY169" fmla="*/ 3454 h 3671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Lst>
              <a:rect l="l" t="t" r="r" b="b"/>
              <a:pathLst>
                <a:path w="311753" h="367135">
                  <a:moveTo>
                    <a:pt x="8310" y="3454"/>
                  </a:moveTo>
                  <a:cubicBezTo>
                    <a:pt x="9369" y="3446"/>
                    <a:pt x="10428" y="3438"/>
                    <a:pt x="11519" y="3430"/>
                  </a:cubicBezTo>
                  <a:cubicBezTo>
                    <a:pt x="12690" y="3432"/>
                    <a:pt x="13861" y="3435"/>
                    <a:pt x="15068" y="3438"/>
                  </a:cubicBezTo>
                  <a:cubicBezTo>
                    <a:pt x="16306" y="3432"/>
                    <a:pt x="17544" y="3426"/>
                    <a:pt x="18820" y="3420"/>
                  </a:cubicBezTo>
                  <a:cubicBezTo>
                    <a:pt x="22996" y="3402"/>
                    <a:pt x="27172" y="3401"/>
                    <a:pt x="31349" y="3401"/>
                  </a:cubicBezTo>
                  <a:cubicBezTo>
                    <a:pt x="34332" y="3392"/>
                    <a:pt x="37315" y="3382"/>
                    <a:pt x="40298" y="3371"/>
                  </a:cubicBezTo>
                  <a:cubicBezTo>
                    <a:pt x="48421" y="3345"/>
                    <a:pt x="56544" y="3335"/>
                    <a:pt x="64666" y="3330"/>
                  </a:cubicBezTo>
                  <a:cubicBezTo>
                    <a:pt x="69735" y="3326"/>
                    <a:pt x="74804" y="3318"/>
                    <a:pt x="79873" y="3310"/>
                  </a:cubicBezTo>
                  <a:cubicBezTo>
                    <a:pt x="93899" y="3287"/>
                    <a:pt x="107925" y="3268"/>
                    <a:pt x="121950" y="3265"/>
                  </a:cubicBezTo>
                  <a:cubicBezTo>
                    <a:pt x="123297" y="3264"/>
                    <a:pt x="123297" y="3264"/>
                    <a:pt x="124672" y="3264"/>
                  </a:cubicBezTo>
                  <a:cubicBezTo>
                    <a:pt x="126492" y="3264"/>
                    <a:pt x="128313" y="3263"/>
                    <a:pt x="130134" y="3263"/>
                  </a:cubicBezTo>
                  <a:cubicBezTo>
                    <a:pt x="131037" y="3263"/>
                    <a:pt x="131941" y="3262"/>
                    <a:pt x="132872" y="3262"/>
                  </a:cubicBezTo>
                  <a:cubicBezTo>
                    <a:pt x="134230" y="3262"/>
                    <a:pt x="134230" y="3262"/>
                    <a:pt x="135614" y="3261"/>
                  </a:cubicBezTo>
                  <a:cubicBezTo>
                    <a:pt x="150285" y="3257"/>
                    <a:pt x="164955" y="3226"/>
                    <a:pt x="179626" y="3182"/>
                  </a:cubicBezTo>
                  <a:cubicBezTo>
                    <a:pt x="194677" y="3138"/>
                    <a:pt x="209728" y="3116"/>
                    <a:pt x="224779" y="3115"/>
                  </a:cubicBezTo>
                  <a:cubicBezTo>
                    <a:pt x="233234" y="3115"/>
                    <a:pt x="241689" y="3105"/>
                    <a:pt x="250144" y="3071"/>
                  </a:cubicBezTo>
                  <a:cubicBezTo>
                    <a:pt x="258093" y="3040"/>
                    <a:pt x="266041" y="3038"/>
                    <a:pt x="273990" y="3057"/>
                  </a:cubicBezTo>
                  <a:cubicBezTo>
                    <a:pt x="276914" y="3059"/>
                    <a:pt x="279838" y="3051"/>
                    <a:pt x="282762" y="3033"/>
                  </a:cubicBezTo>
                  <a:cubicBezTo>
                    <a:pt x="286741" y="3009"/>
                    <a:pt x="290718" y="3021"/>
                    <a:pt x="294697" y="3042"/>
                  </a:cubicBezTo>
                  <a:cubicBezTo>
                    <a:pt x="295865" y="3027"/>
                    <a:pt x="297034" y="3012"/>
                    <a:pt x="298237" y="2996"/>
                  </a:cubicBezTo>
                  <a:cubicBezTo>
                    <a:pt x="301151" y="3031"/>
                    <a:pt x="303779" y="3091"/>
                    <a:pt x="306615" y="3757"/>
                  </a:cubicBezTo>
                  <a:cubicBezTo>
                    <a:pt x="308958" y="6634"/>
                    <a:pt x="308958" y="6634"/>
                    <a:pt x="310102" y="9567"/>
                  </a:cubicBezTo>
                  <a:cubicBezTo>
                    <a:pt x="310869" y="9951"/>
                    <a:pt x="311636" y="10334"/>
                    <a:pt x="312426" y="10729"/>
                  </a:cubicBezTo>
                  <a:cubicBezTo>
                    <a:pt x="312426" y="127315"/>
                    <a:pt x="312426" y="243901"/>
                    <a:pt x="312426" y="364020"/>
                  </a:cubicBezTo>
                  <a:cubicBezTo>
                    <a:pt x="311276" y="364404"/>
                    <a:pt x="310125" y="364787"/>
                    <a:pt x="308940" y="365183"/>
                  </a:cubicBezTo>
                  <a:cubicBezTo>
                    <a:pt x="308088" y="367524"/>
                    <a:pt x="308088" y="367524"/>
                    <a:pt x="307778" y="369831"/>
                  </a:cubicBezTo>
                  <a:cubicBezTo>
                    <a:pt x="269028" y="369884"/>
                    <a:pt x="230279" y="369925"/>
                    <a:pt x="191529" y="369950"/>
                  </a:cubicBezTo>
                  <a:cubicBezTo>
                    <a:pt x="186958" y="369953"/>
                    <a:pt x="182388" y="369956"/>
                    <a:pt x="177817" y="369959"/>
                  </a:cubicBezTo>
                  <a:cubicBezTo>
                    <a:pt x="176452" y="369960"/>
                    <a:pt x="176452" y="369960"/>
                    <a:pt x="175059" y="369961"/>
                  </a:cubicBezTo>
                  <a:cubicBezTo>
                    <a:pt x="160309" y="369971"/>
                    <a:pt x="145559" y="369989"/>
                    <a:pt x="130808" y="370010"/>
                  </a:cubicBezTo>
                  <a:cubicBezTo>
                    <a:pt x="115682" y="370032"/>
                    <a:pt x="100557" y="370045"/>
                    <a:pt x="85431" y="370050"/>
                  </a:cubicBezTo>
                  <a:cubicBezTo>
                    <a:pt x="76091" y="370053"/>
                    <a:pt x="66751" y="370063"/>
                    <a:pt x="57412" y="370082"/>
                  </a:cubicBezTo>
                  <a:cubicBezTo>
                    <a:pt x="50260" y="370096"/>
                    <a:pt x="43108" y="370097"/>
                    <a:pt x="35957" y="370094"/>
                  </a:cubicBezTo>
                  <a:cubicBezTo>
                    <a:pt x="33015" y="370095"/>
                    <a:pt x="30074" y="370099"/>
                    <a:pt x="27133" y="370108"/>
                  </a:cubicBezTo>
                  <a:cubicBezTo>
                    <a:pt x="23134" y="370120"/>
                    <a:pt x="19135" y="370117"/>
                    <a:pt x="15135" y="370111"/>
                  </a:cubicBezTo>
                  <a:cubicBezTo>
                    <a:pt x="13957" y="370117"/>
                    <a:pt x="12779" y="370124"/>
                    <a:pt x="11566" y="370131"/>
                  </a:cubicBezTo>
                  <a:cubicBezTo>
                    <a:pt x="10501" y="370126"/>
                    <a:pt x="9435" y="370122"/>
                    <a:pt x="8338" y="370117"/>
                  </a:cubicBezTo>
                  <a:cubicBezTo>
                    <a:pt x="7414" y="370118"/>
                    <a:pt x="6490" y="370119"/>
                    <a:pt x="5538" y="370120"/>
                  </a:cubicBezTo>
                  <a:cubicBezTo>
                    <a:pt x="3297" y="369831"/>
                    <a:pt x="3297" y="369831"/>
                    <a:pt x="972" y="367507"/>
                  </a:cubicBezTo>
                  <a:cubicBezTo>
                    <a:pt x="684" y="365430"/>
                    <a:pt x="684" y="365430"/>
                    <a:pt x="686" y="362865"/>
                  </a:cubicBezTo>
                  <a:cubicBezTo>
                    <a:pt x="682" y="361889"/>
                    <a:pt x="677" y="360913"/>
                    <a:pt x="672" y="359907"/>
                  </a:cubicBezTo>
                  <a:cubicBezTo>
                    <a:pt x="679" y="358828"/>
                    <a:pt x="686" y="357750"/>
                    <a:pt x="693" y="356639"/>
                  </a:cubicBezTo>
                  <a:cubicBezTo>
                    <a:pt x="691" y="355498"/>
                    <a:pt x="689" y="354357"/>
                    <a:pt x="687" y="353181"/>
                  </a:cubicBezTo>
                  <a:cubicBezTo>
                    <a:pt x="683" y="349334"/>
                    <a:pt x="696" y="345487"/>
                    <a:pt x="708" y="341640"/>
                  </a:cubicBezTo>
                  <a:cubicBezTo>
                    <a:pt x="709" y="338891"/>
                    <a:pt x="709" y="336143"/>
                    <a:pt x="707" y="333395"/>
                  </a:cubicBezTo>
                  <a:cubicBezTo>
                    <a:pt x="707" y="326691"/>
                    <a:pt x="717" y="319988"/>
                    <a:pt x="732" y="313284"/>
                  </a:cubicBezTo>
                  <a:cubicBezTo>
                    <a:pt x="748" y="305486"/>
                    <a:pt x="752" y="297688"/>
                    <a:pt x="754" y="289889"/>
                  </a:cubicBezTo>
                  <a:cubicBezTo>
                    <a:pt x="760" y="275982"/>
                    <a:pt x="775" y="262074"/>
                    <a:pt x="797" y="248167"/>
                  </a:cubicBezTo>
                  <a:cubicBezTo>
                    <a:pt x="818" y="234654"/>
                    <a:pt x="835" y="221142"/>
                    <a:pt x="845" y="207630"/>
                  </a:cubicBezTo>
                  <a:cubicBezTo>
                    <a:pt x="845" y="206798"/>
                    <a:pt x="846" y="205965"/>
                    <a:pt x="847" y="205107"/>
                  </a:cubicBezTo>
                  <a:cubicBezTo>
                    <a:pt x="850" y="200931"/>
                    <a:pt x="852" y="196755"/>
                    <a:pt x="855" y="192578"/>
                  </a:cubicBezTo>
                  <a:cubicBezTo>
                    <a:pt x="879" y="157917"/>
                    <a:pt x="921" y="123255"/>
                    <a:pt x="972" y="88593"/>
                  </a:cubicBezTo>
                  <a:cubicBezTo>
                    <a:pt x="1356" y="88593"/>
                    <a:pt x="1739" y="88593"/>
                    <a:pt x="2134" y="88593"/>
                  </a:cubicBezTo>
                  <a:cubicBezTo>
                    <a:pt x="2145" y="89236"/>
                    <a:pt x="2156" y="89878"/>
                    <a:pt x="2168" y="90540"/>
                  </a:cubicBezTo>
                  <a:cubicBezTo>
                    <a:pt x="2433" y="106176"/>
                    <a:pt x="2705" y="121811"/>
                    <a:pt x="2983" y="137446"/>
                  </a:cubicBezTo>
                  <a:cubicBezTo>
                    <a:pt x="3118" y="145007"/>
                    <a:pt x="3250" y="152568"/>
                    <a:pt x="3378" y="160129"/>
                  </a:cubicBezTo>
                  <a:cubicBezTo>
                    <a:pt x="3501" y="167423"/>
                    <a:pt x="3630" y="174717"/>
                    <a:pt x="3762" y="182011"/>
                  </a:cubicBezTo>
                  <a:cubicBezTo>
                    <a:pt x="3812" y="184797"/>
                    <a:pt x="3860" y="187583"/>
                    <a:pt x="3905" y="190369"/>
                  </a:cubicBezTo>
                  <a:cubicBezTo>
                    <a:pt x="3970" y="194264"/>
                    <a:pt x="4041" y="198159"/>
                    <a:pt x="4113" y="202055"/>
                  </a:cubicBezTo>
                  <a:cubicBezTo>
                    <a:pt x="4131" y="203212"/>
                    <a:pt x="4149" y="204369"/>
                    <a:pt x="4167" y="205561"/>
                  </a:cubicBezTo>
                  <a:cubicBezTo>
                    <a:pt x="4188" y="206623"/>
                    <a:pt x="4209" y="207686"/>
                    <a:pt x="4231" y="208780"/>
                  </a:cubicBezTo>
                  <a:cubicBezTo>
                    <a:pt x="4247" y="209702"/>
                    <a:pt x="4263" y="210623"/>
                    <a:pt x="4279" y="211572"/>
                  </a:cubicBezTo>
                  <a:cubicBezTo>
                    <a:pt x="4458" y="214095"/>
                    <a:pt x="4974" y="216314"/>
                    <a:pt x="5621" y="218753"/>
                  </a:cubicBezTo>
                  <a:cubicBezTo>
                    <a:pt x="5726" y="220736"/>
                    <a:pt x="5772" y="222723"/>
                    <a:pt x="5766" y="224709"/>
                  </a:cubicBezTo>
                  <a:cubicBezTo>
                    <a:pt x="5769" y="225718"/>
                    <a:pt x="5772" y="226728"/>
                    <a:pt x="5775" y="227768"/>
                  </a:cubicBezTo>
                  <a:cubicBezTo>
                    <a:pt x="5621" y="230374"/>
                    <a:pt x="5621" y="230374"/>
                    <a:pt x="4459" y="232698"/>
                  </a:cubicBezTo>
                  <a:cubicBezTo>
                    <a:pt x="4320" y="234537"/>
                    <a:pt x="4253" y="236381"/>
                    <a:pt x="4220" y="238224"/>
                  </a:cubicBezTo>
                  <a:cubicBezTo>
                    <a:pt x="4197" y="239388"/>
                    <a:pt x="4174" y="240553"/>
                    <a:pt x="4150" y="241753"/>
                  </a:cubicBezTo>
                  <a:cubicBezTo>
                    <a:pt x="4121" y="243675"/>
                    <a:pt x="4121" y="243675"/>
                    <a:pt x="4091" y="245636"/>
                  </a:cubicBezTo>
                  <a:cubicBezTo>
                    <a:pt x="4067" y="246980"/>
                    <a:pt x="4043" y="248324"/>
                    <a:pt x="4018" y="249708"/>
                  </a:cubicBezTo>
                  <a:cubicBezTo>
                    <a:pt x="3940" y="254159"/>
                    <a:pt x="3872" y="258609"/>
                    <a:pt x="3805" y="263059"/>
                  </a:cubicBezTo>
                  <a:cubicBezTo>
                    <a:pt x="3781" y="264572"/>
                    <a:pt x="3757" y="266086"/>
                    <a:pt x="3732" y="267645"/>
                  </a:cubicBezTo>
                  <a:cubicBezTo>
                    <a:pt x="3359" y="291102"/>
                    <a:pt x="3175" y="314557"/>
                    <a:pt x="3151" y="338017"/>
                  </a:cubicBezTo>
                  <a:cubicBezTo>
                    <a:pt x="3148" y="339448"/>
                    <a:pt x="3145" y="340878"/>
                    <a:pt x="3142" y="342352"/>
                  </a:cubicBezTo>
                  <a:cubicBezTo>
                    <a:pt x="3136" y="346370"/>
                    <a:pt x="3137" y="350388"/>
                    <a:pt x="3142" y="354405"/>
                  </a:cubicBezTo>
                  <a:cubicBezTo>
                    <a:pt x="3140" y="355605"/>
                    <a:pt x="3138" y="356805"/>
                    <a:pt x="3135" y="358042"/>
                  </a:cubicBezTo>
                  <a:cubicBezTo>
                    <a:pt x="3139" y="359126"/>
                    <a:pt x="3143" y="360210"/>
                    <a:pt x="3146" y="361327"/>
                  </a:cubicBezTo>
                  <a:cubicBezTo>
                    <a:pt x="3147" y="362273"/>
                    <a:pt x="3148" y="363220"/>
                    <a:pt x="3149" y="364196"/>
                  </a:cubicBezTo>
                  <a:cubicBezTo>
                    <a:pt x="3062" y="366364"/>
                    <a:pt x="3062" y="366364"/>
                    <a:pt x="4459" y="367507"/>
                  </a:cubicBezTo>
                  <a:cubicBezTo>
                    <a:pt x="6048" y="367621"/>
                    <a:pt x="7642" y="367655"/>
                    <a:pt x="9235" y="367656"/>
                  </a:cubicBezTo>
                  <a:cubicBezTo>
                    <a:pt x="10271" y="367660"/>
                    <a:pt x="11307" y="367664"/>
                    <a:pt x="12374" y="367668"/>
                  </a:cubicBezTo>
                  <a:cubicBezTo>
                    <a:pt x="13525" y="367666"/>
                    <a:pt x="14676" y="367664"/>
                    <a:pt x="15862" y="367662"/>
                  </a:cubicBezTo>
                  <a:cubicBezTo>
                    <a:pt x="17074" y="367665"/>
                    <a:pt x="18287" y="367667"/>
                    <a:pt x="19536" y="367670"/>
                  </a:cubicBezTo>
                  <a:cubicBezTo>
                    <a:pt x="23633" y="367678"/>
                    <a:pt x="27730" y="367677"/>
                    <a:pt x="31827" y="367676"/>
                  </a:cubicBezTo>
                  <a:cubicBezTo>
                    <a:pt x="34751" y="367679"/>
                    <a:pt x="37675" y="367683"/>
                    <a:pt x="40598" y="367687"/>
                  </a:cubicBezTo>
                  <a:cubicBezTo>
                    <a:pt x="47736" y="367697"/>
                    <a:pt x="54874" y="367700"/>
                    <a:pt x="62012" y="367701"/>
                  </a:cubicBezTo>
                  <a:cubicBezTo>
                    <a:pt x="67813" y="367701"/>
                    <a:pt x="73614" y="367704"/>
                    <a:pt x="79414" y="367708"/>
                  </a:cubicBezTo>
                  <a:cubicBezTo>
                    <a:pt x="95847" y="367718"/>
                    <a:pt x="112280" y="367723"/>
                    <a:pt x="128713" y="367722"/>
                  </a:cubicBezTo>
                  <a:cubicBezTo>
                    <a:pt x="130043" y="367722"/>
                    <a:pt x="130043" y="367722"/>
                    <a:pt x="131400" y="367722"/>
                  </a:cubicBezTo>
                  <a:cubicBezTo>
                    <a:pt x="132288" y="367722"/>
                    <a:pt x="133176" y="367722"/>
                    <a:pt x="134091" y="367722"/>
                  </a:cubicBezTo>
                  <a:cubicBezTo>
                    <a:pt x="148479" y="367722"/>
                    <a:pt x="162867" y="367733"/>
                    <a:pt x="177255" y="367749"/>
                  </a:cubicBezTo>
                  <a:cubicBezTo>
                    <a:pt x="192016" y="367766"/>
                    <a:pt x="206776" y="367774"/>
                    <a:pt x="221537" y="367773"/>
                  </a:cubicBezTo>
                  <a:cubicBezTo>
                    <a:pt x="229829" y="367772"/>
                    <a:pt x="238122" y="367776"/>
                    <a:pt x="246414" y="367788"/>
                  </a:cubicBezTo>
                  <a:cubicBezTo>
                    <a:pt x="254211" y="367800"/>
                    <a:pt x="262009" y="367799"/>
                    <a:pt x="269807" y="367791"/>
                  </a:cubicBezTo>
                  <a:cubicBezTo>
                    <a:pt x="272674" y="367790"/>
                    <a:pt x="275541" y="367793"/>
                    <a:pt x="278409" y="367800"/>
                  </a:cubicBezTo>
                  <a:cubicBezTo>
                    <a:pt x="282313" y="367808"/>
                    <a:pt x="286217" y="367803"/>
                    <a:pt x="290121" y="367794"/>
                  </a:cubicBezTo>
                  <a:cubicBezTo>
                    <a:pt x="291264" y="367800"/>
                    <a:pt x="292408" y="367806"/>
                    <a:pt x="293586" y="367812"/>
                  </a:cubicBezTo>
                  <a:cubicBezTo>
                    <a:pt x="295153" y="367804"/>
                    <a:pt x="295153" y="367804"/>
                    <a:pt x="296752" y="367796"/>
                  </a:cubicBezTo>
                  <a:cubicBezTo>
                    <a:pt x="297653" y="367796"/>
                    <a:pt x="298555" y="367797"/>
                    <a:pt x="299483" y="367797"/>
                  </a:cubicBezTo>
                  <a:cubicBezTo>
                    <a:pt x="302365" y="367460"/>
                    <a:pt x="304170" y="366736"/>
                    <a:pt x="306615" y="365183"/>
                  </a:cubicBezTo>
                  <a:cubicBezTo>
                    <a:pt x="308980" y="361635"/>
                    <a:pt x="309230" y="360963"/>
                    <a:pt x="309229" y="356982"/>
                  </a:cubicBezTo>
                  <a:cubicBezTo>
                    <a:pt x="309234" y="356019"/>
                    <a:pt x="309240" y="355056"/>
                    <a:pt x="309245" y="354064"/>
                  </a:cubicBezTo>
                  <a:cubicBezTo>
                    <a:pt x="309239" y="353007"/>
                    <a:pt x="309233" y="351949"/>
                    <a:pt x="309227" y="350860"/>
                  </a:cubicBezTo>
                  <a:cubicBezTo>
                    <a:pt x="309231" y="349174"/>
                    <a:pt x="309231" y="349174"/>
                    <a:pt x="309236" y="347455"/>
                  </a:cubicBezTo>
                  <a:cubicBezTo>
                    <a:pt x="309242" y="343673"/>
                    <a:pt x="309232" y="339891"/>
                    <a:pt x="309222" y="336109"/>
                  </a:cubicBezTo>
                  <a:cubicBezTo>
                    <a:pt x="309223" y="333405"/>
                    <a:pt x="309226" y="330700"/>
                    <a:pt x="309229" y="327995"/>
                  </a:cubicBezTo>
                  <a:cubicBezTo>
                    <a:pt x="309234" y="320636"/>
                    <a:pt x="309225" y="313277"/>
                    <a:pt x="309214" y="305917"/>
                  </a:cubicBezTo>
                  <a:cubicBezTo>
                    <a:pt x="309205" y="299004"/>
                    <a:pt x="309205" y="292091"/>
                    <a:pt x="309206" y="285178"/>
                  </a:cubicBezTo>
                  <a:cubicBezTo>
                    <a:pt x="309206" y="271478"/>
                    <a:pt x="309196" y="257777"/>
                    <a:pt x="309179" y="244077"/>
                  </a:cubicBezTo>
                  <a:cubicBezTo>
                    <a:pt x="309163" y="230782"/>
                    <a:pt x="309154" y="217486"/>
                    <a:pt x="309155" y="204191"/>
                  </a:cubicBezTo>
                  <a:cubicBezTo>
                    <a:pt x="309155" y="202963"/>
                    <a:pt x="309155" y="202963"/>
                    <a:pt x="309155" y="201710"/>
                  </a:cubicBezTo>
                  <a:cubicBezTo>
                    <a:pt x="309155" y="200485"/>
                    <a:pt x="309155" y="200485"/>
                    <a:pt x="309155" y="199234"/>
                  </a:cubicBezTo>
                  <a:cubicBezTo>
                    <a:pt x="309156" y="184870"/>
                    <a:pt x="309150" y="170506"/>
                    <a:pt x="309141" y="156142"/>
                  </a:cubicBezTo>
                  <a:cubicBezTo>
                    <a:pt x="309136" y="150023"/>
                    <a:pt x="309134" y="143904"/>
                    <a:pt x="309134" y="137784"/>
                  </a:cubicBezTo>
                  <a:cubicBezTo>
                    <a:pt x="309133" y="130579"/>
                    <a:pt x="309125" y="123373"/>
                    <a:pt x="309114" y="116168"/>
                  </a:cubicBezTo>
                  <a:cubicBezTo>
                    <a:pt x="309110" y="113521"/>
                    <a:pt x="309109" y="110873"/>
                    <a:pt x="309110" y="108226"/>
                  </a:cubicBezTo>
                  <a:cubicBezTo>
                    <a:pt x="309110" y="104617"/>
                    <a:pt x="309104" y="101009"/>
                    <a:pt x="309095" y="97400"/>
                  </a:cubicBezTo>
                  <a:cubicBezTo>
                    <a:pt x="309097" y="96348"/>
                    <a:pt x="309099" y="95296"/>
                    <a:pt x="309101" y="94211"/>
                  </a:cubicBezTo>
                  <a:cubicBezTo>
                    <a:pt x="309082" y="89431"/>
                    <a:pt x="308771" y="85149"/>
                    <a:pt x="307778" y="80458"/>
                  </a:cubicBezTo>
                  <a:cubicBezTo>
                    <a:pt x="308161" y="79691"/>
                    <a:pt x="308545" y="78924"/>
                    <a:pt x="308940" y="78134"/>
                  </a:cubicBezTo>
                  <a:cubicBezTo>
                    <a:pt x="309057" y="76105"/>
                    <a:pt x="309101" y="74071"/>
                    <a:pt x="309109" y="72039"/>
                  </a:cubicBezTo>
                  <a:cubicBezTo>
                    <a:pt x="309116" y="70767"/>
                    <a:pt x="309123" y="69495"/>
                    <a:pt x="309131" y="68185"/>
                  </a:cubicBezTo>
                  <a:cubicBezTo>
                    <a:pt x="309132" y="66806"/>
                    <a:pt x="309134" y="65427"/>
                    <a:pt x="309135" y="64006"/>
                  </a:cubicBezTo>
                  <a:cubicBezTo>
                    <a:pt x="309139" y="62596"/>
                    <a:pt x="309143" y="61187"/>
                    <a:pt x="309147" y="59734"/>
                  </a:cubicBezTo>
                  <a:cubicBezTo>
                    <a:pt x="309153" y="56748"/>
                    <a:pt x="309155" y="53763"/>
                    <a:pt x="309155" y="50777"/>
                  </a:cubicBezTo>
                  <a:cubicBezTo>
                    <a:pt x="309158" y="46194"/>
                    <a:pt x="309179" y="41611"/>
                    <a:pt x="309201" y="37027"/>
                  </a:cubicBezTo>
                  <a:cubicBezTo>
                    <a:pt x="309204" y="34133"/>
                    <a:pt x="309207" y="31238"/>
                    <a:pt x="309208" y="28343"/>
                  </a:cubicBezTo>
                  <a:cubicBezTo>
                    <a:pt x="309220" y="26275"/>
                    <a:pt x="309220" y="26275"/>
                    <a:pt x="309233" y="24165"/>
                  </a:cubicBezTo>
                  <a:cubicBezTo>
                    <a:pt x="309229" y="22893"/>
                    <a:pt x="309226" y="21621"/>
                    <a:pt x="309222" y="20310"/>
                  </a:cubicBezTo>
                  <a:cubicBezTo>
                    <a:pt x="309225" y="18625"/>
                    <a:pt x="309225" y="18625"/>
                    <a:pt x="309227" y="16906"/>
                  </a:cubicBezTo>
                  <a:cubicBezTo>
                    <a:pt x="309200" y="13990"/>
                    <a:pt x="309200" y="13990"/>
                    <a:pt x="306615" y="11892"/>
                  </a:cubicBezTo>
                  <a:cubicBezTo>
                    <a:pt x="305889" y="9422"/>
                    <a:pt x="305889" y="9422"/>
                    <a:pt x="305453" y="7243"/>
                  </a:cubicBezTo>
                  <a:cubicBezTo>
                    <a:pt x="302088" y="6280"/>
                    <a:pt x="299104" y="5935"/>
                    <a:pt x="295608" y="5935"/>
                  </a:cubicBezTo>
                  <a:cubicBezTo>
                    <a:pt x="294567" y="5932"/>
                    <a:pt x="293526" y="5929"/>
                    <a:pt x="292454" y="5925"/>
                  </a:cubicBezTo>
                  <a:cubicBezTo>
                    <a:pt x="291315" y="5928"/>
                    <a:pt x="290176" y="5931"/>
                    <a:pt x="289003" y="5933"/>
                  </a:cubicBezTo>
                  <a:cubicBezTo>
                    <a:pt x="287183" y="5931"/>
                    <a:pt x="287183" y="5931"/>
                    <a:pt x="285326" y="5928"/>
                  </a:cubicBezTo>
                  <a:cubicBezTo>
                    <a:pt x="281248" y="5923"/>
                    <a:pt x="277170" y="5927"/>
                    <a:pt x="273092" y="5931"/>
                  </a:cubicBezTo>
                  <a:cubicBezTo>
                    <a:pt x="270173" y="5929"/>
                    <a:pt x="267255" y="5927"/>
                    <a:pt x="264337" y="5924"/>
                  </a:cubicBezTo>
                  <a:cubicBezTo>
                    <a:pt x="257226" y="5920"/>
                    <a:pt x="250115" y="5920"/>
                    <a:pt x="243005" y="5924"/>
                  </a:cubicBezTo>
                  <a:cubicBezTo>
                    <a:pt x="237228" y="5926"/>
                    <a:pt x="231452" y="5927"/>
                    <a:pt x="225676" y="5925"/>
                  </a:cubicBezTo>
                  <a:cubicBezTo>
                    <a:pt x="224444" y="5925"/>
                    <a:pt x="224444" y="5925"/>
                    <a:pt x="223186" y="5925"/>
                  </a:cubicBezTo>
                  <a:cubicBezTo>
                    <a:pt x="221518" y="5924"/>
                    <a:pt x="219849" y="5924"/>
                    <a:pt x="218180" y="5924"/>
                  </a:cubicBezTo>
                  <a:cubicBezTo>
                    <a:pt x="202530" y="5920"/>
                    <a:pt x="186879" y="5924"/>
                    <a:pt x="171229" y="5930"/>
                  </a:cubicBezTo>
                  <a:cubicBezTo>
                    <a:pt x="157787" y="5936"/>
                    <a:pt x="144345" y="5935"/>
                    <a:pt x="130904" y="5929"/>
                  </a:cubicBezTo>
                  <a:cubicBezTo>
                    <a:pt x="115304" y="5923"/>
                    <a:pt x="99705" y="5921"/>
                    <a:pt x="84106" y="5924"/>
                  </a:cubicBezTo>
                  <a:cubicBezTo>
                    <a:pt x="82444" y="5925"/>
                    <a:pt x="80783" y="5925"/>
                    <a:pt x="79121" y="5925"/>
                  </a:cubicBezTo>
                  <a:cubicBezTo>
                    <a:pt x="77895" y="5926"/>
                    <a:pt x="77895" y="5926"/>
                    <a:pt x="76644" y="5926"/>
                  </a:cubicBezTo>
                  <a:cubicBezTo>
                    <a:pt x="70870" y="5927"/>
                    <a:pt x="65096" y="5925"/>
                    <a:pt x="59322" y="5923"/>
                  </a:cubicBezTo>
                  <a:cubicBezTo>
                    <a:pt x="51560" y="5919"/>
                    <a:pt x="43798" y="5921"/>
                    <a:pt x="36037" y="5928"/>
                  </a:cubicBezTo>
                  <a:cubicBezTo>
                    <a:pt x="33179" y="5930"/>
                    <a:pt x="30322" y="5929"/>
                    <a:pt x="27465" y="5927"/>
                  </a:cubicBezTo>
                  <a:cubicBezTo>
                    <a:pt x="23582" y="5924"/>
                    <a:pt x="19700" y="5928"/>
                    <a:pt x="15818" y="5933"/>
                  </a:cubicBezTo>
                  <a:cubicBezTo>
                    <a:pt x="14671" y="5931"/>
                    <a:pt x="13525" y="5928"/>
                    <a:pt x="12343" y="5925"/>
                  </a:cubicBezTo>
                  <a:cubicBezTo>
                    <a:pt x="11312" y="5929"/>
                    <a:pt x="10280" y="5932"/>
                    <a:pt x="9217" y="5935"/>
                  </a:cubicBezTo>
                  <a:cubicBezTo>
                    <a:pt x="8320" y="5935"/>
                    <a:pt x="7422" y="5935"/>
                    <a:pt x="6498" y="5935"/>
                  </a:cubicBezTo>
                  <a:cubicBezTo>
                    <a:pt x="4426" y="5859"/>
                    <a:pt x="4426" y="5859"/>
                    <a:pt x="3297" y="7243"/>
                  </a:cubicBezTo>
                  <a:cubicBezTo>
                    <a:pt x="3153" y="9417"/>
                    <a:pt x="3090" y="11597"/>
                    <a:pt x="3058" y="13776"/>
                  </a:cubicBezTo>
                  <a:cubicBezTo>
                    <a:pt x="3035" y="15172"/>
                    <a:pt x="3012" y="16568"/>
                    <a:pt x="2988" y="18006"/>
                  </a:cubicBezTo>
                  <a:cubicBezTo>
                    <a:pt x="2968" y="19525"/>
                    <a:pt x="2949" y="21044"/>
                    <a:pt x="2929" y="22610"/>
                  </a:cubicBezTo>
                  <a:cubicBezTo>
                    <a:pt x="2905" y="24171"/>
                    <a:pt x="2881" y="25733"/>
                    <a:pt x="2856" y="27295"/>
                  </a:cubicBezTo>
                  <a:cubicBezTo>
                    <a:pt x="2791" y="31412"/>
                    <a:pt x="2734" y="35529"/>
                    <a:pt x="2678" y="39646"/>
                  </a:cubicBezTo>
                  <a:cubicBezTo>
                    <a:pt x="2620" y="43845"/>
                    <a:pt x="2555" y="48043"/>
                    <a:pt x="2491" y="52242"/>
                  </a:cubicBezTo>
                  <a:cubicBezTo>
                    <a:pt x="2366" y="60485"/>
                    <a:pt x="2248" y="68728"/>
                    <a:pt x="2134" y="76972"/>
                  </a:cubicBezTo>
                  <a:cubicBezTo>
                    <a:pt x="1751" y="76972"/>
                    <a:pt x="1367" y="76972"/>
                    <a:pt x="972" y="76972"/>
                  </a:cubicBezTo>
                  <a:cubicBezTo>
                    <a:pt x="919" y="67769"/>
                    <a:pt x="877" y="58566"/>
                    <a:pt x="852" y="49363"/>
                  </a:cubicBezTo>
                  <a:cubicBezTo>
                    <a:pt x="840" y="45090"/>
                    <a:pt x="823" y="40817"/>
                    <a:pt x="797" y="36544"/>
                  </a:cubicBezTo>
                  <a:cubicBezTo>
                    <a:pt x="772" y="32422"/>
                    <a:pt x="758" y="28301"/>
                    <a:pt x="752" y="24179"/>
                  </a:cubicBezTo>
                  <a:cubicBezTo>
                    <a:pt x="748" y="22604"/>
                    <a:pt x="739" y="21030"/>
                    <a:pt x="727" y="19455"/>
                  </a:cubicBezTo>
                  <a:cubicBezTo>
                    <a:pt x="710" y="17254"/>
                    <a:pt x="709" y="15053"/>
                    <a:pt x="708" y="12852"/>
                  </a:cubicBezTo>
                  <a:cubicBezTo>
                    <a:pt x="701" y="10971"/>
                    <a:pt x="701" y="10971"/>
                    <a:pt x="693" y="9052"/>
                  </a:cubicBezTo>
                  <a:cubicBezTo>
                    <a:pt x="1185" y="3816"/>
                    <a:pt x="3647" y="3466"/>
                    <a:pt x="8310" y="3454"/>
                  </a:cubicBezTo>
                  <a:close/>
                </a:path>
              </a:pathLst>
            </a:custGeom>
            <a:solidFill>
              <a:srgbClr val="3D4245"/>
            </a:solidFill>
            <a:ln w="1162" cap="flat">
              <a:noFill/>
              <a:prstDash val="solid"/>
              <a:miter/>
            </a:ln>
          </p:spPr>
          <p:txBody>
            <a:bodyPr/>
            <a:lstStyle/>
            <a:p>
              <a:endParaRPr lang="en-GB"/>
            </a:p>
          </p:txBody>
        </p:sp>
        <p:sp>
          <p:nvSpPr>
            <p:cNvPr id="499" name="Freeform 498">
              <a:extLst>
                <a:ext uri="{FF2B5EF4-FFF2-40B4-BE49-F238E27FC236}">
                  <a16:creationId xmlns:a16="http://schemas.microsoft.com/office/drawing/2014/main" id="{1BF2C45A-8DC4-68EB-B7EC-86DAB94934B6}"/>
                </a:ext>
              </a:extLst>
            </p:cNvPr>
            <p:cNvSpPr/>
            <p:nvPr/>
          </p:nvSpPr>
          <p:spPr>
            <a:xfrm>
              <a:off x="599267" y="3486423"/>
              <a:ext cx="497866" cy="369856"/>
            </a:xfrm>
            <a:custGeom>
              <a:avLst/>
              <a:gdLst>
                <a:gd name="csX0" fmla="*/ 496161 w 497866"/>
                <a:gd name="csY0" fmla="*/ 3000 h 369856"/>
                <a:gd name="csX1" fmla="*/ 498778 w 497866"/>
                <a:gd name="csY1" fmla="*/ 12295 h 369856"/>
                <a:gd name="csX2" fmla="*/ 498796 w 497866"/>
                <a:gd name="csY2" fmla="*/ 15952 h 369856"/>
                <a:gd name="csX3" fmla="*/ 498781 w 497866"/>
                <a:gd name="csY3" fmla="*/ 19983 h 369856"/>
                <a:gd name="csX4" fmla="*/ 498792 w 497866"/>
                <a:gd name="csY4" fmla="*/ 24255 h 369856"/>
                <a:gd name="csX5" fmla="*/ 498789 w 497866"/>
                <a:gd name="csY5" fmla="*/ 36017 h 369856"/>
                <a:gd name="csX6" fmla="*/ 498799 w 497866"/>
                <a:gd name="csY6" fmla="*/ 48694 h 369856"/>
                <a:gd name="csX7" fmla="*/ 498800 w 497866"/>
                <a:gd name="csY7" fmla="*/ 73543 h 369856"/>
                <a:gd name="csX8" fmla="*/ 498796 w 497866"/>
                <a:gd name="csY8" fmla="*/ 93745 h 369856"/>
                <a:gd name="csX9" fmla="*/ 498798 w 497866"/>
                <a:gd name="csY9" fmla="*/ 96647 h 369856"/>
                <a:gd name="csX10" fmla="*/ 498800 w 497866"/>
                <a:gd name="csY10" fmla="*/ 102483 h 369856"/>
                <a:gd name="csX11" fmla="*/ 498786 w 497866"/>
                <a:gd name="csY11" fmla="*/ 157262 h 369856"/>
                <a:gd name="csX12" fmla="*/ 498788 w 497866"/>
                <a:gd name="csY12" fmla="*/ 204244 h 369856"/>
                <a:gd name="csX13" fmla="*/ 498799 w 497866"/>
                <a:gd name="csY13" fmla="*/ 258791 h 369856"/>
                <a:gd name="csX14" fmla="*/ 498796 w 497866"/>
                <a:gd name="csY14" fmla="*/ 264613 h 369856"/>
                <a:gd name="csX15" fmla="*/ 498795 w 497866"/>
                <a:gd name="csY15" fmla="*/ 267506 h 369856"/>
                <a:gd name="csX16" fmla="*/ 498802 w 497866"/>
                <a:gd name="csY16" fmla="*/ 287668 h 369856"/>
                <a:gd name="csX17" fmla="*/ 498795 w 497866"/>
                <a:gd name="csY17" fmla="*/ 312264 h 369856"/>
                <a:gd name="csX18" fmla="*/ 498794 w 497866"/>
                <a:gd name="csY18" fmla="*/ 324808 h 369856"/>
                <a:gd name="csX19" fmla="*/ 498781 w 497866"/>
                <a:gd name="csY19" fmla="*/ 338423 h 369856"/>
                <a:gd name="csX20" fmla="*/ 498796 w 497866"/>
                <a:gd name="csY20" fmla="*/ 342406 h 369856"/>
                <a:gd name="csX21" fmla="*/ 494236 w 497866"/>
                <a:gd name="csY21" fmla="*/ 365556 h 369856"/>
                <a:gd name="csX22" fmla="*/ 492094 w 497866"/>
                <a:gd name="csY22" fmla="*/ 366823 h 369856"/>
                <a:gd name="csX23" fmla="*/ 489951 w 497866"/>
                <a:gd name="csY23" fmla="*/ 368171 h 369856"/>
                <a:gd name="csX24" fmla="*/ 485702 w 497866"/>
                <a:gd name="csY24" fmla="*/ 369074 h 369856"/>
                <a:gd name="csX25" fmla="*/ 485702 w 497866"/>
                <a:gd name="csY25" fmla="*/ 372561 h 369856"/>
                <a:gd name="csX26" fmla="*/ 306059 w 497866"/>
                <a:gd name="csY26" fmla="*/ 372680 h 369856"/>
                <a:gd name="csX27" fmla="*/ 284867 w 497866"/>
                <a:gd name="csY27" fmla="*/ 372689 h 369856"/>
                <a:gd name="csX28" fmla="*/ 280605 w 497866"/>
                <a:gd name="csY28" fmla="*/ 372690 h 369856"/>
                <a:gd name="csX29" fmla="*/ 212224 w 497866"/>
                <a:gd name="csY29" fmla="*/ 372740 h 369856"/>
                <a:gd name="csX30" fmla="*/ 142097 w 497866"/>
                <a:gd name="csY30" fmla="*/ 372780 h 369856"/>
                <a:gd name="csX31" fmla="*/ 98800 w 497866"/>
                <a:gd name="csY31" fmla="*/ 372812 h 369856"/>
                <a:gd name="csX32" fmla="*/ 69138 w 497866"/>
                <a:gd name="csY32" fmla="*/ 372825 h 369856"/>
                <a:gd name="csX33" fmla="*/ 52007 w 497866"/>
                <a:gd name="csY33" fmla="*/ 372838 h 369856"/>
                <a:gd name="csX34" fmla="*/ 36338 w 497866"/>
                <a:gd name="csY34" fmla="*/ 372842 h 369856"/>
                <a:gd name="csX35" fmla="*/ 30655 w 497866"/>
                <a:gd name="csY35" fmla="*/ 372851 h 369856"/>
                <a:gd name="csX36" fmla="*/ 22957 w 497866"/>
                <a:gd name="csY36" fmla="*/ 372847 h 369856"/>
                <a:gd name="csX37" fmla="*/ 18630 w 497866"/>
                <a:gd name="csY37" fmla="*/ 372850 h 369856"/>
                <a:gd name="csX38" fmla="*/ 10386 w 497866"/>
                <a:gd name="csY38" fmla="*/ 370237 h 369856"/>
                <a:gd name="csX39" fmla="*/ 5738 w 497866"/>
                <a:gd name="csY39" fmla="*/ 364426 h 369856"/>
                <a:gd name="csX40" fmla="*/ 3776 w 497866"/>
                <a:gd name="csY40" fmla="*/ 362465 h 369856"/>
                <a:gd name="csX41" fmla="*/ 945 w 497866"/>
                <a:gd name="csY41" fmla="*/ 356091 h 369856"/>
                <a:gd name="csX42" fmla="*/ 946 w 497866"/>
                <a:gd name="csY42" fmla="*/ 352884 h 369856"/>
                <a:gd name="csX43" fmla="*/ 939 w 497866"/>
                <a:gd name="csY43" fmla="*/ 349190 h 369856"/>
                <a:gd name="csX44" fmla="*/ 949 w 497866"/>
                <a:gd name="csY44" fmla="*/ 345100 h 369856"/>
                <a:gd name="csX45" fmla="*/ 946 w 497866"/>
                <a:gd name="csY45" fmla="*/ 340780 h 369856"/>
                <a:gd name="csX46" fmla="*/ 954 w 497866"/>
                <a:gd name="csY46" fmla="*/ 328870 h 369856"/>
                <a:gd name="csX47" fmla="*/ 957 w 497866"/>
                <a:gd name="csY47" fmla="*/ 316041 h 369856"/>
                <a:gd name="csX48" fmla="*/ 966 w 497866"/>
                <a:gd name="csY48" fmla="*/ 293802 h 369856"/>
                <a:gd name="csX49" fmla="*/ 980 w 497866"/>
                <a:gd name="csY49" fmla="*/ 261648 h 369856"/>
                <a:gd name="csX50" fmla="*/ 1001 w 497866"/>
                <a:gd name="csY50" fmla="*/ 209484 h 369856"/>
                <a:gd name="csX51" fmla="*/ 1025 w 497866"/>
                <a:gd name="csY51" fmla="*/ 158801 h 369856"/>
                <a:gd name="csX52" fmla="*/ 1026 w 497866"/>
                <a:gd name="csY52" fmla="*/ 155647 h 369856"/>
                <a:gd name="csX53" fmla="*/ 1031 w 497866"/>
                <a:gd name="csY53" fmla="*/ 139984 h 369856"/>
                <a:gd name="csX54" fmla="*/ 1089 w 497866"/>
                <a:gd name="csY54" fmla="*/ 9973 h 369856"/>
                <a:gd name="csX55" fmla="*/ 2251 w 497866"/>
                <a:gd name="csY55" fmla="*/ 9973 h 369856"/>
                <a:gd name="csX56" fmla="*/ 2253 w 497866"/>
                <a:gd name="csY56" fmla="*/ 12185 h 369856"/>
                <a:gd name="csX57" fmla="*/ 2458 w 497866"/>
                <a:gd name="csY57" fmla="*/ 141973 h 369856"/>
                <a:gd name="csX58" fmla="*/ 2492 w 497866"/>
                <a:gd name="csY58" fmla="*/ 157553 h 369856"/>
                <a:gd name="csX59" fmla="*/ 2499 w 497866"/>
                <a:gd name="csY59" fmla="*/ 160686 h 369856"/>
                <a:gd name="csX60" fmla="*/ 2569 w 497866"/>
                <a:gd name="csY60" fmla="*/ 210925 h 369856"/>
                <a:gd name="csX61" fmla="*/ 2663 w 497866"/>
                <a:gd name="csY61" fmla="*/ 262464 h 369856"/>
                <a:gd name="csX62" fmla="*/ 2706 w 497866"/>
                <a:gd name="csY62" fmla="*/ 294273 h 369856"/>
                <a:gd name="csX63" fmla="*/ 2753 w 497866"/>
                <a:gd name="csY63" fmla="*/ 316078 h 369856"/>
                <a:gd name="csX64" fmla="*/ 2769 w 497866"/>
                <a:gd name="csY64" fmla="*/ 328663 h 369856"/>
                <a:gd name="csX65" fmla="*/ 2810 w 497866"/>
                <a:gd name="csY65" fmla="*/ 342305 h 369856"/>
                <a:gd name="csX66" fmla="*/ 2783 w 497866"/>
                <a:gd name="csY66" fmla="*/ 346327 h 369856"/>
                <a:gd name="csX67" fmla="*/ 8062 w 497866"/>
                <a:gd name="csY67" fmla="*/ 363264 h 369856"/>
                <a:gd name="csX68" fmla="*/ 23188 w 497866"/>
                <a:gd name="csY68" fmla="*/ 369802 h 369856"/>
                <a:gd name="csX69" fmla="*/ 25602 w 497866"/>
                <a:gd name="csY69" fmla="*/ 369827 h 369856"/>
                <a:gd name="csX70" fmla="*/ 33606 w 497866"/>
                <a:gd name="csY70" fmla="*/ 369804 h 369856"/>
                <a:gd name="csX71" fmla="*/ 39405 w 497866"/>
                <a:gd name="csY71" fmla="*/ 369829 h 369856"/>
                <a:gd name="csX72" fmla="*/ 55337 w 497866"/>
                <a:gd name="csY72" fmla="*/ 369817 h 369856"/>
                <a:gd name="csX73" fmla="*/ 72520 w 497866"/>
                <a:gd name="csY73" fmla="*/ 369833 h 369856"/>
                <a:gd name="csX74" fmla="*/ 106180 w 497866"/>
                <a:gd name="csY74" fmla="*/ 369824 h 369856"/>
                <a:gd name="csX75" fmla="*/ 133532 w 497866"/>
                <a:gd name="csY75" fmla="*/ 369807 h 369856"/>
                <a:gd name="csX76" fmla="*/ 137462 w 497866"/>
                <a:gd name="csY76" fmla="*/ 369808 h 369856"/>
                <a:gd name="csX77" fmla="*/ 145366 w 497866"/>
                <a:gd name="csY77" fmla="*/ 369812 h 369856"/>
                <a:gd name="csX78" fmla="*/ 215275 w 497866"/>
                <a:gd name="csY78" fmla="*/ 369768 h 369856"/>
                <a:gd name="csX79" fmla="*/ 283137 w 497866"/>
                <a:gd name="csY79" fmla="*/ 369744 h 369856"/>
                <a:gd name="csX80" fmla="*/ 357005 w 497866"/>
                <a:gd name="csY80" fmla="*/ 369748 h 369856"/>
                <a:gd name="csX81" fmla="*/ 364880 w 497866"/>
                <a:gd name="csY81" fmla="*/ 369742 h 369856"/>
                <a:gd name="csX82" fmla="*/ 368794 w 497866"/>
                <a:gd name="csY82" fmla="*/ 369739 h 369856"/>
                <a:gd name="csX83" fmla="*/ 396118 w 497866"/>
                <a:gd name="csY83" fmla="*/ 369744 h 369856"/>
                <a:gd name="csX84" fmla="*/ 429411 w 497866"/>
                <a:gd name="csY84" fmla="*/ 369715 h 369856"/>
                <a:gd name="csX85" fmla="*/ 446402 w 497866"/>
                <a:gd name="csY85" fmla="*/ 369707 h 369856"/>
                <a:gd name="csX86" fmla="*/ 461950 w 497866"/>
                <a:gd name="csY86" fmla="*/ 369682 h 369856"/>
                <a:gd name="csX87" fmla="*/ 467581 w 497866"/>
                <a:gd name="csY87" fmla="*/ 369688 h 369856"/>
                <a:gd name="csX88" fmla="*/ 475225 w 497866"/>
                <a:gd name="csY88" fmla="*/ 369663 h 369856"/>
                <a:gd name="csX89" fmla="*/ 479517 w 497866"/>
                <a:gd name="csY89" fmla="*/ 369658 h 369856"/>
                <a:gd name="csX90" fmla="*/ 490350 w 497866"/>
                <a:gd name="csY90" fmla="*/ 364426 h 369856"/>
                <a:gd name="csX91" fmla="*/ 492675 w 497866"/>
                <a:gd name="csY91" fmla="*/ 360939 h 369856"/>
                <a:gd name="csX92" fmla="*/ 494999 w 497866"/>
                <a:gd name="csY92" fmla="*/ 360939 h 369856"/>
                <a:gd name="csX93" fmla="*/ 496301 w 497866"/>
                <a:gd name="csY93" fmla="*/ 337289 h 369856"/>
                <a:gd name="csX94" fmla="*/ 496304 w 497866"/>
                <a:gd name="csY94" fmla="*/ 332950 h 369856"/>
                <a:gd name="csX95" fmla="*/ 496296 w 497866"/>
                <a:gd name="csY95" fmla="*/ 321088 h 369856"/>
                <a:gd name="csX96" fmla="*/ 496294 w 497866"/>
                <a:gd name="csY96" fmla="*/ 308274 h 369856"/>
                <a:gd name="csX97" fmla="*/ 496284 w 497866"/>
                <a:gd name="csY97" fmla="*/ 286092 h 369856"/>
                <a:gd name="csX98" fmla="*/ 496270 w 497866"/>
                <a:gd name="csY98" fmla="*/ 254021 h 369856"/>
                <a:gd name="csX99" fmla="*/ 496249 w 497866"/>
                <a:gd name="csY99" fmla="*/ 201985 h 369856"/>
                <a:gd name="csX100" fmla="*/ 496225 w 497866"/>
                <a:gd name="csY100" fmla="*/ 151445 h 369856"/>
                <a:gd name="csX101" fmla="*/ 496224 w 497866"/>
                <a:gd name="csY101" fmla="*/ 148297 h 369856"/>
                <a:gd name="csX102" fmla="*/ 496220 w 497866"/>
                <a:gd name="csY102" fmla="*/ 132660 h 369856"/>
                <a:gd name="csX103" fmla="*/ 496161 w 497866"/>
                <a:gd name="csY103" fmla="*/ 3000 h 3698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Lst>
              <a:rect l="l" t="t" r="r" b="b"/>
              <a:pathLst>
                <a:path w="497866" h="369856">
                  <a:moveTo>
                    <a:pt x="496161" y="3000"/>
                  </a:moveTo>
                  <a:cubicBezTo>
                    <a:pt x="498700" y="6808"/>
                    <a:pt x="498776" y="7885"/>
                    <a:pt x="498778" y="12295"/>
                  </a:cubicBezTo>
                  <a:cubicBezTo>
                    <a:pt x="498784" y="13502"/>
                    <a:pt x="498790" y="14708"/>
                    <a:pt x="498796" y="15952"/>
                  </a:cubicBezTo>
                  <a:cubicBezTo>
                    <a:pt x="498791" y="17282"/>
                    <a:pt x="498786" y="18612"/>
                    <a:pt x="498781" y="19983"/>
                  </a:cubicBezTo>
                  <a:cubicBezTo>
                    <a:pt x="498784" y="21393"/>
                    <a:pt x="498788" y="22802"/>
                    <a:pt x="498792" y="24255"/>
                  </a:cubicBezTo>
                  <a:cubicBezTo>
                    <a:pt x="498799" y="28176"/>
                    <a:pt x="498796" y="32096"/>
                    <a:pt x="498789" y="36017"/>
                  </a:cubicBezTo>
                  <a:cubicBezTo>
                    <a:pt x="498784" y="40242"/>
                    <a:pt x="498792" y="44468"/>
                    <a:pt x="498799" y="48694"/>
                  </a:cubicBezTo>
                  <a:cubicBezTo>
                    <a:pt x="498809" y="56977"/>
                    <a:pt x="498807" y="65260"/>
                    <a:pt x="498800" y="73543"/>
                  </a:cubicBezTo>
                  <a:cubicBezTo>
                    <a:pt x="498795" y="80277"/>
                    <a:pt x="498794" y="87011"/>
                    <a:pt x="498796" y="93745"/>
                  </a:cubicBezTo>
                  <a:cubicBezTo>
                    <a:pt x="498797" y="94703"/>
                    <a:pt x="498797" y="95660"/>
                    <a:pt x="498798" y="96647"/>
                  </a:cubicBezTo>
                  <a:cubicBezTo>
                    <a:pt x="498798" y="98593"/>
                    <a:pt x="498799" y="100538"/>
                    <a:pt x="498800" y="102483"/>
                  </a:cubicBezTo>
                  <a:cubicBezTo>
                    <a:pt x="498806" y="120743"/>
                    <a:pt x="498799" y="139003"/>
                    <a:pt x="498786" y="157262"/>
                  </a:cubicBezTo>
                  <a:cubicBezTo>
                    <a:pt x="498776" y="172923"/>
                    <a:pt x="498778" y="188583"/>
                    <a:pt x="498788" y="204244"/>
                  </a:cubicBezTo>
                  <a:cubicBezTo>
                    <a:pt x="498801" y="222426"/>
                    <a:pt x="498806" y="240609"/>
                    <a:pt x="498799" y="258791"/>
                  </a:cubicBezTo>
                  <a:cubicBezTo>
                    <a:pt x="498798" y="260732"/>
                    <a:pt x="498797" y="262672"/>
                    <a:pt x="498796" y="264613"/>
                  </a:cubicBezTo>
                  <a:cubicBezTo>
                    <a:pt x="498796" y="265567"/>
                    <a:pt x="498796" y="266522"/>
                    <a:pt x="498795" y="267506"/>
                  </a:cubicBezTo>
                  <a:cubicBezTo>
                    <a:pt x="498793" y="274227"/>
                    <a:pt x="498797" y="280948"/>
                    <a:pt x="498802" y="287668"/>
                  </a:cubicBezTo>
                  <a:cubicBezTo>
                    <a:pt x="498809" y="295867"/>
                    <a:pt x="498807" y="304065"/>
                    <a:pt x="498795" y="312264"/>
                  </a:cubicBezTo>
                  <a:cubicBezTo>
                    <a:pt x="498789" y="316445"/>
                    <a:pt x="498786" y="320627"/>
                    <a:pt x="498794" y="324808"/>
                  </a:cubicBezTo>
                  <a:cubicBezTo>
                    <a:pt x="498802" y="329346"/>
                    <a:pt x="498792" y="333884"/>
                    <a:pt x="498781" y="338423"/>
                  </a:cubicBezTo>
                  <a:cubicBezTo>
                    <a:pt x="498786" y="339737"/>
                    <a:pt x="498791" y="341052"/>
                    <a:pt x="498796" y="342406"/>
                  </a:cubicBezTo>
                  <a:cubicBezTo>
                    <a:pt x="498708" y="360230"/>
                    <a:pt x="498708" y="360230"/>
                    <a:pt x="494236" y="365556"/>
                  </a:cubicBezTo>
                  <a:cubicBezTo>
                    <a:pt x="493529" y="365974"/>
                    <a:pt x="492822" y="366392"/>
                    <a:pt x="492094" y="366823"/>
                  </a:cubicBezTo>
                  <a:cubicBezTo>
                    <a:pt x="491387" y="367268"/>
                    <a:pt x="490679" y="367713"/>
                    <a:pt x="489951" y="368171"/>
                  </a:cubicBezTo>
                  <a:cubicBezTo>
                    <a:pt x="488026" y="369074"/>
                    <a:pt x="488026" y="369074"/>
                    <a:pt x="485702" y="369074"/>
                  </a:cubicBezTo>
                  <a:cubicBezTo>
                    <a:pt x="485702" y="370225"/>
                    <a:pt x="485702" y="371376"/>
                    <a:pt x="485702" y="372561"/>
                  </a:cubicBezTo>
                  <a:cubicBezTo>
                    <a:pt x="425821" y="372614"/>
                    <a:pt x="365940" y="372655"/>
                    <a:pt x="306059" y="372680"/>
                  </a:cubicBezTo>
                  <a:cubicBezTo>
                    <a:pt x="298995" y="372682"/>
                    <a:pt x="291931" y="372685"/>
                    <a:pt x="284867" y="372689"/>
                  </a:cubicBezTo>
                  <a:cubicBezTo>
                    <a:pt x="283460" y="372689"/>
                    <a:pt x="282054" y="372690"/>
                    <a:pt x="280605" y="372690"/>
                  </a:cubicBezTo>
                  <a:cubicBezTo>
                    <a:pt x="257811" y="372701"/>
                    <a:pt x="235017" y="372719"/>
                    <a:pt x="212224" y="372740"/>
                  </a:cubicBezTo>
                  <a:cubicBezTo>
                    <a:pt x="188848" y="372762"/>
                    <a:pt x="165473" y="372775"/>
                    <a:pt x="142097" y="372780"/>
                  </a:cubicBezTo>
                  <a:cubicBezTo>
                    <a:pt x="127665" y="372783"/>
                    <a:pt x="113232" y="372793"/>
                    <a:pt x="98800" y="372812"/>
                  </a:cubicBezTo>
                  <a:cubicBezTo>
                    <a:pt x="88913" y="372824"/>
                    <a:pt x="79026" y="372828"/>
                    <a:pt x="69138" y="372825"/>
                  </a:cubicBezTo>
                  <a:cubicBezTo>
                    <a:pt x="63428" y="372823"/>
                    <a:pt x="57717" y="372826"/>
                    <a:pt x="52007" y="372838"/>
                  </a:cubicBezTo>
                  <a:cubicBezTo>
                    <a:pt x="46784" y="372849"/>
                    <a:pt x="41561" y="372850"/>
                    <a:pt x="36338" y="372842"/>
                  </a:cubicBezTo>
                  <a:cubicBezTo>
                    <a:pt x="34444" y="372841"/>
                    <a:pt x="32550" y="372844"/>
                    <a:pt x="30655" y="372851"/>
                  </a:cubicBezTo>
                  <a:cubicBezTo>
                    <a:pt x="28089" y="372860"/>
                    <a:pt x="25523" y="372855"/>
                    <a:pt x="22957" y="372847"/>
                  </a:cubicBezTo>
                  <a:cubicBezTo>
                    <a:pt x="21529" y="372848"/>
                    <a:pt x="20101" y="372849"/>
                    <a:pt x="18630" y="372850"/>
                  </a:cubicBezTo>
                  <a:cubicBezTo>
                    <a:pt x="15148" y="372570"/>
                    <a:pt x="13260" y="372155"/>
                    <a:pt x="10386" y="370237"/>
                  </a:cubicBezTo>
                  <a:cubicBezTo>
                    <a:pt x="8784" y="368343"/>
                    <a:pt x="7234" y="366404"/>
                    <a:pt x="5738" y="364426"/>
                  </a:cubicBezTo>
                  <a:cubicBezTo>
                    <a:pt x="5090" y="363779"/>
                    <a:pt x="4443" y="363132"/>
                    <a:pt x="3776" y="362465"/>
                  </a:cubicBezTo>
                  <a:cubicBezTo>
                    <a:pt x="1684" y="360372"/>
                    <a:pt x="1114" y="359052"/>
                    <a:pt x="945" y="356091"/>
                  </a:cubicBezTo>
                  <a:cubicBezTo>
                    <a:pt x="945" y="355033"/>
                    <a:pt x="946" y="353975"/>
                    <a:pt x="946" y="352884"/>
                  </a:cubicBezTo>
                  <a:cubicBezTo>
                    <a:pt x="944" y="351665"/>
                    <a:pt x="941" y="350446"/>
                    <a:pt x="939" y="349190"/>
                  </a:cubicBezTo>
                  <a:cubicBezTo>
                    <a:pt x="942" y="347840"/>
                    <a:pt x="946" y="346491"/>
                    <a:pt x="949" y="345100"/>
                  </a:cubicBezTo>
                  <a:cubicBezTo>
                    <a:pt x="948" y="343674"/>
                    <a:pt x="947" y="342248"/>
                    <a:pt x="946" y="340780"/>
                  </a:cubicBezTo>
                  <a:cubicBezTo>
                    <a:pt x="945" y="336810"/>
                    <a:pt x="948" y="332840"/>
                    <a:pt x="954" y="328870"/>
                  </a:cubicBezTo>
                  <a:cubicBezTo>
                    <a:pt x="959" y="324594"/>
                    <a:pt x="957" y="320318"/>
                    <a:pt x="957" y="316041"/>
                  </a:cubicBezTo>
                  <a:cubicBezTo>
                    <a:pt x="956" y="308628"/>
                    <a:pt x="960" y="301215"/>
                    <a:pt x="966" y="293802"/>
                  </a:cubicBezTo>
                  <a:cubicBezTo>
                    <a:pt x="976" y="283084"/>
                    <a:pt x="979" y="272366"/>
                    <a:pt x="980" y="261648"/>
                  </a:cubicBezTo>
                  <a:cubicBezTo>
                    <a:pt x="983" y="244260"/>
                    <a:pt x="990" y="226872"/>
                    <a:pt x="1001" y="209484"/>
                  </a:cubicBezTo>
                  <a:cubicBezTo>
                    <a:pt x="1012" y="192590"/>
                    <a:pt x="1020" y="175695"/>
                    <a:pt x="1025" y="158801"/>
                  </a:cubicBezTo>
                  <a:cubicBezTo>
                    <a:pt x="1026" y="157760"/>
                    <a:pt x="1026" y="156720"/>
                    <a:pt x="1026" y="155647"/>
                  </a:cubicBezTo>
                  <a:cubicBezTo>
                    <a:pt x="1028" y="150426"/>
                    <a:pt x="1029" y="145205"/>
                    <a:pt x="1031" y="139984"/>
                  </a:cubicBezTo>
                  <a:cubicBezTo>
                    <a:pt x="1043" y="96647"/>
                    <a:pt x="1063" y="53310"/>
                    <a:pt x="1089" y="9973"/>
                  </a:cubicBezTo>
                  <a:cubicBezTo>
                    <a:pt x="1473" y="9973"/>
                    <a:pt x="1856" y="9973"/>
                    <a:pt x="2251" y="9973"/>
                  </a:cubicBezTo>
                  <a:cubicBezTo>
                    <a:pt x="2252" y="10703"/>
                    <a:pt x="2253" y="11433"/>
                    <a:pt x="2253" y="12185"/>
                  </a:cubicBezTo>
                  <a:cubicBezTo>
                    <a:pt x="2295" y="55448"/>
                    <a:pt x="2361" y="98711"/>
                    <a:pt x="2458" y="141973"/>
                  </a:cubicBezTo>
                  <a:cubicBezTo>
                    <a:pt x="2470" y="147167"/>
                    <a:pt x="2481" y="152360"/>
                    <a:pt x="2492" y="157553"/>
                  </a:cubicBezTo>
                  <a:cubicBezTo>
                    <a:pt x="2495" y="158587"/>
                    <a:pt x="2497" y="159621"/>
                    <a:pt x="2499" y="160686"/>
                  </a:cubicBezTo>
                  <a:cubicBezTo>
                    <a:pt x="2535" y="177432"/>
                    <a:pt x="2555" y="194178"/>
                    <a:pt x="2569" y="210925"/>
                  </a:cubicBezTo>
                  <a:cubicBezTo>
                    <a:pt x="2583" y="228104"/>
                    <a:pt x="2615" y="245284"/>
                    <a:pt x="2663" y="262464"/>
                  </a:cubicBezTo>
                  <a:cubicBezTo>
                    <a:pt x="2692" y="273067"/>
                    <a:pt x="2708" y="283670"/>
                    <a:pt x="2706" y="294273"/>
                  </a:cubicBezTo>
                  <a:cubicBezTo>
                    <a:pt x="2706" y="301542"/>
                    <a:pt x="2723" y="308810"/>
                    <a:pt x="2753" y="316078"/>
                  </a:cubicBezTo>
                  <a:cubicBezTo>
                    <a:pt x="2770" y="320273"/>
                    <a:pt x="2780" y="324468"/>
                    <a:pt x="2769" y="328663"/>
                  </a:cubicBezTo>
                  <a:cubicBezTo>
                    <a:pt x="2758" y="333211"/>
                    <a:pt x="2782" y="337757"/>
                    <a:pt x="2810" y="342305"/>
                  </a:cubicBezTo>
                  <a:cubicBezTo>
                    <a:pt x="2801" y="343632"/>
                    <a:pt x="2792" y="344959"/>
                    <a:pt x="2783" y="346327"/>
                  </a:cubicBezTo>
                  <a:cubicBezTo>
                    <a:pt x="2859" y="353331"/>
                    <a:pt x="3128" y="357871"/>
                    <a:pt x="8062" y="363264"/>
                  </a:cubicBezTo>
                  <a:cubicBezTo>
                    <a:pt x="13186" y="368223"/>
                    <a:pt x="15828" y="369801"/>
                    <a:pt x="23188" y="369802"/>
                  </a:cubicBezTo>
                  <a:cubicBezTo>
                    <a:pt x="23984" y="369811"/>
                    <a:pt x="24781" y="369819"/>
                    <a:pt x="25602" y="369827"/>
                  </a:cubicBezTo>
                  <a:cubicBezTo>
                    <a:pt x="28271" y="369847"/>
                    <a:pt x="30938" y="369826"/>
                    <a:pt x="33606" y="369804"/>
                  </a:cubicBezTo>
                  <a:cubicBezTo>
                    <a:pt x="35539" y="369810"/>
                    <a:pt x="37472" y="369819"/>
                    <a:pt x="39405" y="369829"/>
                  </a:cubicBezTo>
                  <a:cubicBezTo>
                    <a:pt x="44716" y="369852"/>
                    <a:pt x="50026" y="369837"/>
                    <a:pt x="55337" y="369817"/>
                  </a:cubicBezTo>
                  <a:cubicBezTo>
                    <a:pt x="61065" y="369802"/>
                    <a:pt x="66792" y="369819"/>
                    <a:pt x="72520" y="369833"/>
                  </a:cubicBezTo>
                  <a:cubicBezTo>
                    <a:pt x="83740" y="369854"/>
                    <a:pt x="94960" y="369845"/>
                    <a:pt x="106180" y="369824"/>
                  </a:cubicBezTo>
                  <a:cubicBezTo>
                    <a:pt x="115297" y="369807"/>
                    <a:pt x="124415" y="369803"/>
                    <a:pt x="133532" y="369807"/>
                  </a:cubicBezTo>
                  <a:cubicBezTo>
                    <a:pt x="135478" y="369808"/>
                    <a:pt x="135478" y="369808"/>
                    <a:pt x="137462" y="369808"/>
                  </a:cubicBezTo>
                  <a:cubicBezTo>
                    <a:pt x="140097" y="369810"/>
                    <a:pt x="142731" y="369811"/>
                    <a:pt x="145366" y="369812"/>
                  </a:cubicBezTo>
                  <a:cubicBezTo>
                    <a:pt x="168669" y="369822"/>
                    <a:pt x="191972" y="369803"/>
                    <a:pt x="215275" y="369768"/>
                  </a:cubicBezTo>
                  <a:cubicBezTo>
                    <a:pt x="237896" y="369735"/>
                    <a:pt x="260516" y="369726"/>
                    <a:pt x="283137" y="369744"/>
                  </a:cubicBezTo>
                  <a:cubicBezTo>
                    <a:pt x="307760" y="369764"/>
                    <a:pt x="332383" y="369769"/>
                    <a:pt x="357005" y="369748"/>
                  </a:cubicBezTo>
                  <a:cubicBezTo>
                    <a:pt x="359630" y="369746"/>
                    <a:pt x="362255" y="369744"/>
                    <a:pt x="364880" y="369742"/>
                  </a:cubicBezTo>
                  <a:cubicBezTo>
                    <a:pt x="366817" y="369740"/>
                    <a:pt x="366817" y="369740"/>
                    <a:pt x="368794" y="369739"/>
                  </a:cubicBezTo>
                  <a:cubicBezTo>
                    <a:pt x="377902" y="369732"/>
                    <a:pt x="387010" y="369736"/>
                    <a:pt x="396118" y="369744"/>
                  </a:cubicBezTo>
                  <a:cubicBezTo>
                    <a:pt x="407216" y="369753"/>
                    <a:pt x="418313" y="369745"/>
                    <a:pt x="429411" y="369715"/>
                  </a:cubicBezTo>
                  <a:cubicBezTo>
                    <a:pt x="435075" y="369701"/>
                    <a:pt x="440738" y="369694"/>
                    <a:pt x="446402" y="369707"/>
                  </a:cubicBezTo>
                  <a:cubicBezTo>
                    <a:pt x="451585" y="369718"/>
                    <a:pt x="456767" y="369709"/>
                    <a:pt x="461950" y="369682"/>
                  </a:cubicBezTo>
                  <a:cubicBezTo>
                    <a:pt x="463827" y="369676"/>
                    <a:pt x="465704" y="369678"/>
                    <a:pt x="467581" y="369688"/>
                  </a:cubicBezTo>
                  <a:cubicBezTo>
                    <a:pt x="470129" y="369701"/>
                    <a:pt x="472676" y="369685"/>
                    <a:pt x="475225" y="369663"/>
                  </a:cubicBezTo>
                  <a:cubicBezTo>
                    <a:pt x="476641" y="369661"/>
                    <a:pt x="478057" y="369660"/>
                    <a:pt x="479517" y="369658"/>
                  </a:cubicBezTo>
                  <a:cubicBezTo>
                    <a:pt x="484189" y="368952"/>
                    <a:pt x="486689" y="367364"/>
                    <a:pt x="490350" y="364426"/>
                  </a:cubicBezTo>
                  <a:cubicBezTo>
                    <a:pt x="491117" y="363275"/>
                    <a:pt x="491884" y="362125"/>
                    <a:pt x="492675" y="360939"/>
                  </a:cubicBezTo>
                  <a:cubicBezTo>
                    <a:pt x="493442" y="360939"/>
                    <a:pt x="494209" y="360939"/>
                    <a:pt x="494999" y="360939"/>
                  </a:cubicBezTo>
                  <a:cubicBezTo>
                    <a:pt x="496207" y="353025"/>
                    <a:pt x="496321" y="345286"/>
                    <a:pt x="496301" y="337289"/>
                  </a:cubicBezTo>
                  <a:cubicBezTo>
                    <a:pt x="496302" y="335857"/>
                    <a:pt x="496303" y="334425"/>
                    <a:pt x="496304" y="332950"/>
                  </a:cubicBezTo>
                  <a:cubicBezTo>
                    <a:pt x="496306" y="328996"/>
                    <a:pt x="496302" y="325042"/>
                    <a:pt x="496296" y="321088"/>
                  </a:cubicBezTo>
                  <a:cubicBezTo>
                    <a:pt x="496291" y="316817"/>
                    <a:pt x="496293" y="312545"/>
                    <a:pt x="496294" y="308274"/>
                  </a:cubicBezTo>
                  <a:cubicBezTo>
                    <a:pt x="496294" y="300880"/>
                    <a:pt x="496291" y="293486"/>
                    <a:pt x="496284" y="286092"/>
                  </a:cubicBezTo>
                  <a:cubicBezTo>
                    <a:pt x="496275" y="275402"/>
                    <a:pt x="496272" y="264712"/>
                    <a:pt x="496270" y="254021"/>
                  </a:cubicBezTo>
                  <a:cubicBezTo>
                    <a:pt x="496268" y="236676"/>
                    <a:pt x="496260" y="219330"/>
                    <a:pt x="496249" y="201985"/>
                  </a:cubicBezTo>
                  <a:cubicBezTo>
                    <a:pt x="496238" y="185138"/>
                    <a:pt x="496230" y="168292"/>
                    <a:pt x="496225" y="151445"/>
                  </a:cubicBezTo>
                  <a:cubicBezTo>
                    <a:pt x="496225" y="150406"/>
                    <a:pt x="496224" y="149367"/>
                    <a:pt x="496224" y="148297"/>
                  </a:cubicBezTo>
                  <a:cubicBezTo>
                    <a:pt x="496223" y="143085"/>
                    <a:pt x="496221" y="137873"/>
                    <a:pt x="496220" y="132660"/>
                  </a:cubicBezTo>
                  <a:cubicBezTo>
                    <a:pt x="496208" y="89440"/>
                    <a:pt x="496187" y="46220"/>
                    <a:pt x="496161" y="3000"/>
                  </a:cubicBezTo>
                  <a:close/>
                </a:path>
              </a:pathLst>
            </a:custGeom>
            <a:solidFill>
              <a:srgbClr val="37393B"/>
            </a:solidFill>
            <a:ln w="1162" cap="flat">
              <a:noFill/>
              <a:prstDash val="solid"/>
              <a:miter/>
            </a:ln>
          </p:spPr>
          <p:txBody>
            <a:bodyPr/>
            <a:lstStyle/>
            <a:p>
              <a:endParaRPr lang="en-GB"/>
            </a:p>
          </p:txBody>
        </p:sp>
        <p:sp>
          <p:nvSpPr>
            <p:cNvPr id="521" name="Freeform 520">
              <a:extLst>
                <a:ext uri="{FF2B5EF4-FFF2-40B4-BE49-F238E27FC236}">
                  <a16:creationId xmlns:a16="http://schemas.microsoft.com/office/drawing/2014/main" id="{23162FFF-5805-55CC-400C-B3E72A43A4B1}"/>
                </a:ext>
              </a:extLst>
            </p:cNvPr>
            <p:cNvSpPr/>
            <p:nvPr/>
          </p:nvSpPr>
          <p:spPr>
            <a:xfrm>
              <a:off x="592712" y="3471315"/>
              <a:ext cx="488993" cy="390938"/>
            </a:xfrm>
            <a:custGeom>
              <a:avLst/>
              <a:gdLst>
                <a:gd name="csX0" fmla="*/ 18849 w 488993"/>
                <a:gd name="csY0" fmla="*/ 2987 h 390938"/>
                <a:gd name="csX1" fmla="*/ 21174 w 488993"/>
                <a:gd name="csY1" fmla="*/ 4149 h 390938"/>
                <a:gd name="csX2" fmla="*/ 18459 w 488993"/>
                <a:gd name="csY2" fmla="*/ 6487 h 390938"/>
                <a:gd name="csX3" fmla="*/ 14927 w 488993"/>
                <a:gd name="csY3" fmla="*/ 9597 h 390938"/>
                <a:gd name="csX4" fmla="*/ 13138 w 488993"/>
                <a:gd name="csY4" fmla="*/ 11129 h 390938"/>
                <a:gd name="csX5" fmla="*/ 5774 w 488993"/>
                <a:gd name="csY5" fmla="*/ 24553 h 390938"/>
                <a:gd name="csX6" fmla="*/ 5773 w 488993"/>
                <a:gd name="csY6" fmla="*/ 27776 h 390938"/>
                <a:gd name="csX7" fmla="*/ 5755 w 488993"/>
                <a:gd name="csY7" fmla="*/ 31515 h 390938"/>
                <a:gd name="csX8" fmla="*/ 5771 w 488993"/>
                <a:gd name="csY8" fmla="*/ 35601 h 390938"/>
                <a:gd name="csX9" fmla="*/ 5760 w 488993"/>
                <a:gd name="csY9" fmla="*/ 39959 h 390938"/>
                <a:gd name="csX10" fmla="*/ 5762 w 488993"/>
                <a:gd name="csY10" fmla="*/ 51923 h 390938"/>
                <a:gd name="csX11" fmla="*/ 5753 w 488993"/>
                <a:gd name="csY11" fmla="*/ 64831 h 390938"/>
                <a:gd name="csX12" fmla="*/ 5751 w 488993"/>
                <a:gd name="csY12" fmla="*/ 90114 h 390938"/>
                <a:gd name="csX13" fmla="*/ 5755 w 488993"/>
                <a:gd name="csY13" fmla="*/ 110662 h 390938"/>
                <a:gd name="csX14" fmla="*/ 5754 w 488993"/>
                <a:gd name="csY14" fmla="*/ 113615 h 390938"/>
                <a:gd name="csX15" fmla="*/ 5751 w 488993"/>
                <a:gd name="csY15" fmla="*/ 119553 h 390938"/>
                <a:gd name="csX16" fmla="*/ 5765 w 488993"/>
                <a:gd name="csY16" fmla="*/ 175258 h 390938"/>
                <a:gd name="csX17" fmla="*/ 5763 w 488993"/>
                <a:gd name="csY17" fmla="*/ 223058 h 390938"/>
                <a:gd name="csX18" fmla="*/ 5752 w 488993"/>
                <a:gd name="csY18" fmla="*/ 278556 h 390938"/>
                <a:gd name="csX19" fmla="*/ 5755 w 488993"/>
                <a:gd name="csY19" fmla="*/ 284474 h 390938"/>
                <a:gd name="csX20" fmla="*/ 5756 w 488993"/>
                <a:gd name="csY20" fmla="*/ 287415 h 390938"/>
                <a:gd name="csX21" fmla="*/ 5749 w 488993"/>
                <a:gd name="csY21" fmla="*/ 307938 h 390938"/>
                <a:gd name="csX22" fmla="*/ 5757 w 488993"/>
                <a:gd name="csY22" fmla="*/ 332949 h 390938"/>
                <a:gd name="csX23" fmla="*/ 5757 w 488993"/>
                <a:gd name="csY23" fmla="*/ 345711 h 390938"/>
                <a:gd name="csX24" fmla="*/ 5771 w 488993"/>
                <a:gd name="csY24" fmla="*/ 359542 h 390938"/>
                <a:gd name="csX25" fmla="*/ 5755 w 488993"/>
                <a:gd name="csY25" fmla="*/ 363621 h 390938"/>
                <a:gd name="csX26" fmla="*/ 8390 w 488993"/>
                <a:gd name="csY26" fmla="*/ 380683 h 390938"/>
                <a:gd name="csX27" fmla="*/ 13039 w 488993"/>
                <a:gd name="csY27" fmla="*/ 381845 h 390938"/>
                <a:gd name="csX28" fmla="*/ 15726 w 488993"/>
                <a:gd name="csY28" fmla="*/ 384605 h 390938"/>
                <a:gd name="csX29" fmla="*/ 35209 w 488993"/>
                <a:gd name="csY29" fmla="*/ 391589 h 390938"/>
                <a:gd name="csX30" fmla="*/ 37604 w 488993"/>
                <a:gd name="csY30" fmla="*/ 391607 h 390938"/>
                <a:gd name="csX31" fmla="*/ 45522 w 488993"/>
                <a:gd name="csY31" fmla="*/ 391605 h 390938"/>
                <a:gd name="csX32" fmla="*/ 51267 w 488993"/>
                <a:gd name="csY32" fmla="*/ 391629 h 390938"/>
                <a:gd name="csX33" fmla="*/ 67032 w 488993"/>
                <a:gd name="csY33" fmla="*/ 391645 h 390938"/>
                <a:gd name="csX34" fmla="*/ 84041 w 488993"/>
                <a:gd name="csY34" fmla="*/ 391681 h 390938"/>
                <a:gd name="csX35" fmla="*/ 113503 w 488993"/>
                <a:gd name="csY35" fmla="*/ 391726 h 390938"/>
                <a:gd name="csX36" fmla="*/ 156101 w 488993"/>
                <a:gd name="csY36" fmla="*/ 391791 h 390938"/>
                <a:gd name="csX37" fmla="*/ 225213 w 488993"/>
                <a:gd name="csY37" fmla="*/ 391902 h 390938"/>
                <a:gd name="csX38" fmla="*/ 292348 w 488993"/>
                <a:gd name="csY38" fmla="*/ 391999 h 390938"/>
                <a:gd name="csX39" fmla="*/ 296528 w 488993"/>
                <a:gd name="csY39" fmla="*/ 392007 h 390938"/>
                <a:gd name="csX40" fmla="*/ 317289 w 488993"/>
                <a:gd name="csY40" fmla="*/ 392046 h 390938"/>
                <a:gd name="csX41" fmla="*/ 489516 w 488993"/>
                <a:gd name="csY41" fmla="*/ 392304 h 390938"/>
                <a:gd name="csX42" fmla="*/ 489516 w 488993"/>
                <a:gd name="csY42" fmla="*/ 393466 h 390938"/>
                <a:gd name="csX43" fmla="*/ 312775 w 488993"/>
                <a:gd name="csY43" fmla="*/ 393644 h 390938"/>
                <a:gd name="csX44" fmla="*/ 291916 w 488993"/>
                <a:gd name="csY44" fmla="*/ 393658 h 390938"/>
                <a:gd name="csX45" fmla="*/ 287721 w 488993"/>
                <a:gd name="csY45" fmla="*/ 393661 h 390938"/>
                <a:gd name="csX46" fmla="*/ 220454 w 488993"/>
                <a:gd name="csY46" fmla="*/ 393735 h 390938"/>
                <a:gd name="csX47" fmla="*/ 151446 w 488993"/>
                <a:gd name="csY47" fmla="*/ 393794 h 390938"/>
                <a:gd name="csX48" fmla="*/ 108855 w 488993"/>
                <a:gd name="csY48" fmla="*/ 393843 h 390938"/>
                <a:gd name="csX49" fmla="*/ 79660 w 488993"/>
                <a:gd name="csY49" fmla="*/ 393862 h 390938"/>
                <a:gd name="csX50" fmla="*/ 62809 w 488993"/>
                <a:gd name="csY50" fmla="*/ 393882 h 390938"/>
                <a:gd name="csX51" fmla="*/ 47380 w 488993"/>
                <a:gd name="csY51" fmla="*/ 393888 h 390938"/>
                <a:gd name="csX52" fmla="*/ 41800 w 488993"/>
                <a:gd name="csY52" fmla="*/ 393902 h 390938"/>
                <a:gd name="csX53" fmla="*/ 16525 w 488993"/>
                <a:gd name="csY53" fmla="*/ 389980 h 390938"/>
                <a:gd name="csX54" fmla="*/ 14430 w 488993"/>
                <a:gd name="csY54" fmla="*/ 388960 h 390938"/>
                <a:gd name="csX55" fmla="*/ 1417 w 488993"/>
                <a:gd name="csY55" fmla="*/ 370224 h 390938"/>
                <a:gd name="csX56" fmla="*/ 555 w 488993"/>
                <a:gd name="csY56" fmla="*/ 355654 h 390938"/>
                <a:gd name="csX57" fmla="*/ 530 w 488993"/>
                <a:gd name="csY57" fmla="*/ 351414 h 390938"/>
                <a:gd name="csX58" fmla="*/ 557 w 488993"/>
                <a:gd name="csY58" fmla="*/ 339890 h 390938"/>
                <a:gd name="csX59" fmla="*/ 550 w 488993"/>
                <a:gd name="csY59" fmla="*/ 327413 h 390938"/>
                <a:gd name="csX60" fmla="*/ 585 w 488993"/>
                <a:gd name="csY60" fmla="*/ 303021 h 390938"/>
                <a:gd name="csX61" fmla="*/ 619 w 488993"/>
                <a:gd name="csY61" fmla="*/ 274584 h 390938"/>
                <a:gd name="csX62" fmla="*/ 700 w 488993"/>
                <a:gd name="csY62" fmla="*/ 223833 h 390938"/>
                <a:gd name="csX63" fmla="*/ 771 w 488993"/>
                <a:gd name="csY63" fmla="*/ 174642 h 390938"/>
                <a:gd name="csX64" fmla="*/ 771 w 488993"/>
                <a:gd name="csY64" fmla="*/ 171580 h 390938"/>
                <a:gd name="csX65" fmla="*/ 770 w 488993"/>
                <a:gd name="csY65" fmla="*/ 168524 h 390938"/>
                <a:gd name="csX66" fmla="*/ 820 w 488993"/>
                <a:gd name="csY66" fmla="*/ 112432 h 390938"/>
                <a:gd name="csX67" fmla="*/ 835 w 488993"/>
                <a:gd name="csY67" fmla="*/ 92632 h 390938"/>
                <a:gd name="csX68" fmla="*/ 885 w 488993"/>
                <a:gd name="csY68" fmla="*/ 68493 h 390938"/>
                <a:gd name="csX69" fmla="*/ 908 w 488993"/>
                <a:gd name="csY69" fmla="*/ 56189 h 390938"/>
                <a:gd name="csX70" fmla="*/ 951 w 488993"/>
                <a:gd name="csY70" fmla="*/ 42829 h 390938"/>
                <a:gd name="csX71" fmla="*/ 935 w 488993"/>
                <a:gd name="csY71" fmla="*/ 38932 h 390938"/>
                <a:gd name="csX72" fmla="*/ 10714 w 488993"/>
                <a:gd name="csY72" fmla="*/ 8798 h 390938"/>
                <a:gd name="csX73" fmla="*/ 18849 w 488993"/>
                <a:gd name="csY73" fmla="*/ 2987 h 3909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Lst>
              <a:rect l="l" t="t" r="r" b="b"/>
              <a:pathLst>
                <a:path w="488993" h="390938">
                  <a:moveTo>
                    <a:pt x="18849" y="2987"/>
                  </a:moveTo>
                  <a:cubicBezTo>
                    <a:pt x="19616" y="3371"/>
                    <a:pt x="20383" y="3754"/>
                    <a:pt x="21174" y="4149"/>
                  </a:cubicBezTo>
                  <a:cubicBezTo>
                    <a:pt x="19830" y="5306"/>
                    <a:pt x="19830" y="5306"/>
                    <a:pt x="18459" y="6487"/>
                  </a:cubicBezTo>
                  <a:cubicBezTo>
                    <a:pt x="17281" y="7523"/>
                    <a:pt x="16104" y="8560"/>
                    <a:pt x="14927" y="9597"/>
                  </a:cubicBezTo>
                  <a:cubicBezTo>
                    <a:pt x="14337" y="10102"/>
                    <a:pt x="13747" y="10608"/>
                    <a:pt x="13138" y="11129"/>
                  </a:cubicBezTo>
                  <a:cubicBezTo>
                    <a:pt x="8612" y="15149"/>
                    <a:pt x="6369" y="18483"/>
                    <a:pt x="5774" y="24553"/>
                  </a:cubicBezTo>
                  <a:cubicBezTo>
                    <a:pt x="5774" y="25616"/>
                    <a:pt x="5774" y="26680"/>
                    <a:pt x="5773" y="27776"/>
                  </a:cubicBezTo>
                  <a:cubicBezTo>
                    <a:pt x="5767" y="29010"/>
                    <a:pt x="5761" y="30244"/>
                    <a:pt x="5755" y="31515"/>
                  </a:cubicBezTo>
                  <a:cubicBezTo>
                    <a:pt x="5760" y="32864"/>
                    <a:pt x="5765" y="34212"/>
                    <a:pt x="5771" y="35601"/>
                  </a:cubicBezTo>
                  <a:cubicBezTo>
                    <a:pt x="5767" y="37039"/>
                    <a:pt x="5763" y="38477"/>
                    <a:pt x="5760" y="39959"/>
                  </a:cubicBezTo>
                  <a:cubicBezTo>
                    <a:pt x="5752" y="43947"/>
                    <a:pt x="5755" y="47935"/>
                    <a:pt x="5762" y="51923"/>
                  </a:cubicBezTo>
                  <a:cubicBezTo>
                    <a:pt x="5767" y="56226"/>
                    <a:pt x="5759" y="60528"/>
                    <a:pt x="5753" y="64831"/>
                  </a:cubicBezTo>
                  <a:cubicBezTo>
                    <a:pt x="5742" y="73258"/>
                    <a:pt x="5745" y="81686"/>
                    <a:pt x="5751" y="90114"/>
                  </a:cubicBezTo>
                  <a:cubicBezTo>
                    <a:pt x="5757" y="96963"/>
                    <a:pt x="5757" y="103812"/>
                    <a:pt x="5755" y="110662"/>
                  </a:cubicBezTo>
                  <a:cubicBezTo>
                    <a:pt x="5754" y="111636"/>
                    <a:pt x="5754" y="112611"/>
                    <a:pt x="5754" y="113615"/>
                  </a:cubicBezTo>
                  <a:cubicBezTo>
                    <a:pt x="5753" y="115594"/>
                    <a:pt x="5752" y="117574"/>
                    <a:pt x="5751" y="119553"/>
                  </a:cubicBezTo>
                  <a:cubicBezTo>
                    <a:pt x="5745" y="138122"/>
                    <a:pt x="5752" y="156690"/>
                    <a:pt x="5765" y="175258"/>
                  </a:cubicBezTo>
                  <a:cubicBezTo>
                    <a:pt x="5775" y="191191"/>
                    <a:pt x="5773" y="207124"/>
                    <a:pt x="5763" y="223058"/>
                  </a:cubicBezTo>
                  <a:cubicBezTo>
                    <a:pt x="5750" y="241557"/>
                    <a:pt x="5745" y="260057"/>
                    <a:pt x="5752" y="278556"/>
                  </a:cubicBezTo>
                  <a:cubicBezTo>
                    <a:pt x="5753" y="280529"/>
                    <a:pt x="5754" y="282501"/>
                    <a:pt x="5755" y="284474"/>
                  </a:cubicBezTo>
                  <a:cubicBezTo>
                    <a:pt x="5755" y="285445"/>
                    <a:pt x="5755" y="286415"/>
                    <a:pt x="5756" y="287415"/>
                  </a:cubicBezTo>
                  <a:cubicBezTo>
                    <a:pt x="5758" y="294256"/>
                    <a:pt x="5754" y="301097"/>
                    <a:pt x="5749" y="307938"/>
                  </a:cubicBezTo>
                  <a:cubicBezTo>
                    <a:pt x="5742" y="316275"/>
                    <a:pt x="5744" y="324612"/>
                    <a:pt x="5757" y="332949"/>
                  </a:cubicBezTo>
                  <a:cubicBezTo>
                    <a:pt x="5763" y="337203"/>
                    <a:pt x="5765" y="341457"/>
                    <a:pt x="5757" y="345711"/>
                  </a:cubicBezTo>
                  <a:cubicBezTo>
                    <a:pt x="5749" y="350321"/>
                    <a:pt x="5759" y="354932"/>
                    <a:pt x="5771" y="359542"/>
                  </a:cubicBezTo>
                  <a:cubicBezTo>
                    <a:pt x="5765" y="360888"/>
                    <a:pt x="5760" y="362234"/>
                    <a:pt x="5755" y="363621"/>
                  </a:cubicBezTo>
                  <a:cubicBezTo>
                    <a:pt x="5743" y="372392"/>
                    <a:pt x="5743" y="372392"/>
                    <a:pt x="8390" y="380683"/>
                  </a:cubicBezTo>
                  <a:cubicBezTo>
                    <a:pt x="10549" y="381393"/>
                    <a:pt x="10549" y="381393"/>
                    <a:pt x="13039" y="381845"/>
                  </a:cubicBezTo>
                  <a:cubicBezTo>
                    <a:pt x="13925" y="382756"/>
                    <a:pt x="14812" y="383667"/>
                    <a:pt x="15726" y="384605"/>
                  </a:cubicBezTo>
                  <a:cubicBezTo>
                    <a:pt x="21536" y="390280"/>
                    <a:pt x="27271" y="391577"/>
                    <a:pt x="35209" y="391589"/>
                  </a:cubicBezTo>
                  <a:cubicBezTo>
                    <a:pt x="35999" y="391595"/>
                    <a:pt x="36789" y="391601"/>
                    <a:pt x="37604" y="391607"/>
                  </a:cubicBezTo>
                  <a:cubicBezTo>
                    <a:pt x="40243" y="391623"/>
                    <a:pt x="42882" y="391614"/>
                    <a:pt x="45522" y="391605"/>
                  </a:cubicBezTo>
                  <a:cubicBezTo>
                    <a:pt x="47437" y="391612"/>
                    <a:pt x="49352" y="391620"/>
                    <a:pt x="51267" y="391629"/>
                  </a:cubicBezTo>
                  <a:cubicBezTo>
                    <a:pt x="56522" y="391650"/>
                    <a:pt x="61777" y="391649"/>
                    <a:pt x="67032" y="391645"/>
                  </a:cubicBezTo>
                  <a:cubicBezTo>
                    <a:pt x="72702" y="391644"/>
                    <a:pt x="78372" y="391664"/>
                    <a:pt x="84041" y="391681"/>
                  </a:cubicBezTo>
                  <a:cubicBezTo>
                    <a:pt x="93862" y="391707"/>
                    <a:pt x="103683" y="391721"/>
                    <a:pt x="113503" y="391726"/>
                  </a:cubicBezTo>
                  <a:cubicBezTo>
                    <a:pt x="127703" y="391733"/>
                    <a:pt x="141902" y="391760"/>
                    <a:pt x="156101" y="391791"/>
                  </a:cubicBezTo>
                  <a:cubicBezTo>
                    <a:pt x="179138" y="391842"/>
                    <a:pt x="202176" y="391877"/>
                    <a:pt x="225213" y="391902"/>
                  </a:cubicBezTo>
                  <a:cubicBezTo>
                    <a:pt x="247591" y="391926"/>
                    <a:pt x="269970" y="391958"/>
                    <a:pt x="292348" y="391999"/>
                  </a:cubicBezTo>
                  <a:cubicBezTo>
                    <a:pt x="293728" y="392002"/>
                    <a:pt x="295107" y="392004"/>
                    <a:pt x="296528" y="392007"/>
                  </a:cubicBezTo>
                  <a:cubicBezTo>
                    <a:pt x="303449" y="392020"/>
                    <a:pt x="310369" y="392033"/>
                    <a:pt x="317289" y="392046"/>
                  </a:cubicBezTo>
                  <a:cubicBezTo>
                    <a:pt x="374698" y="392154"/>
                    <a:pt x="432107" y="392237"/>
                    <a:pt x="489516" y="392304"/>
                  </a:cubicBezTo>
                  <a:cubicBezTo>
                    <a:pt x="489516" y="392688"/>
                    <a:pt x="489516" y="393071"/>
                    <a:pt x="489516" y="393466"/>
                  </a:cubicBezTo>
                  <a:cubicBezTo>
                    <a:pt x="430603" y="393546"/>
                    <a:pt x="371689" y="393608"/>
                    <a:pt x="312775" y="393644"/>
                  </a:cubicBezTo>
                  <a:cubicBezTo>
                    <a:pt x="305822" y="393649"/>
                    <a:pt x="298869" y="393653"/>
                    <a:pt x="291916" y="393658"/>
                  </a:cubicBezTo>
                  <a:cubicBezTo>
                    <a:pt x="289839" y="393659"/>
                    <a:pt x="289839" y="393659"/>
                    <a:pt x="287721" y="393661"/>
                  </a:cubicBezTo>
                  <a:cubicBezTo>
                    <a:pt x="265298" y="393676"/>
                    <a:pt x="242876" y="393703"/>
                    <a:pt x="220454" y="393735"/>
                  </a:cubicBezTo>
                  <a:cubicBezTo>
                    <a:pt x="197451" y="393768"/>
                    <a:pt x="174449" y="393787"/>
                    <a:pt x="151446" y="393794"/>
                  </a:cubicBezTo>
                  <a:cubicBezTo>
                    <a:pt x="137249" y="393799"/>
                    <a:pt x="123052" y="393814"/>
                    <a:pt x="108855" y="393843"/>
                  </a:cubicBezTo>
                  <a:cubicBezTo>
                    <a:pt x="99123" y="393861"/>
                    <a:pt x="89392" y="393867"/>
                    <a:pt x="79660" y="393862"/>
                  </a:cubicBezTo>
                  <a:cubicBezTo>
                    <a:pt x="74043" y="393860"/>
                    <a:pt x="68426" y="393863"/>
                    <a:pt x="62809" y="393882"/>
                  </a:cubicBezTo>
                  <a:cubicBezTo>
                    <a:pt x="57666" y="393899"/>
                    <a:pt x="52523" y="393900"/>
                    <a:pt x="47380" y="393888"/>
                  </a:cubicBezTo>
                  <a:cubicBezTo>
                    <a:pt x="45520" y="393886"/>
                    <a:pt x="43660" y="393891"/>
                    <a:pt x="41800" y="393902"/>
                  </a:cubicBezTo>
                  <a:cubicBezTo>
                    <a:pt x="24616" y="393997"/>
                    <a:pt x="24616" y="393997"/>
                    <a:pt x="16525" y="389980"/>
                  </a:cubicBezTo>
                  <a:cubicBezTo>
                    <a:pt x="15834" y="389644"/>
                    <a:pt x="15142" y="389307"/>
                    <a:pt x="14430" y="388960"/>
                  </a:cubicBezTo>
                  <a:cubicBezTo>
                    <a:pt x="7296" y="384810"/>
                    <a:pt x="4260" y="377711"/>
                    <a:pt x="1417" y="370224"/>
                  </a:cubicBezTo>
                  <a:cubicBezTo>
                    <a:pt x="527" y="365335"/>
                    <a:pt x="486" y="360613"/>
                    <a:pt x="555" y="355654"/>
                  </a:cubicBezTo>
                  <a:cubicBezTo>
                    <a:pt x="547" y="354255"/>
                    <a:pt x="538" y="352856"/>
                    <a:pt x="530" y="351414"/>
                  </a:cubicBezTo>
                  <a:cubicBezTo>
                    <a:pt x="514" y="347572"/>
                    <a:pt x="528" y="343732"/>
                    <a:pt x="557" y="339890"/>
                  </a:cubicBezTo>
                  <a:cubicBezTo>
                    <a:pt x="580" y="335731"/>
                    <a:pt x="562" y="331572"/>
                    <a:pt x="550" y="327413"/>
                  </a:cubicBezTo>
                  <a:cubicBezTo>
                    <a:pt x="533" y="319282"/>
                    <a:pt x="552" y="311152"/>
                    <a:pt x="585" y="303021"/>
                  </a:cubicBezTo>
                  <a:cubicBezTo>
                    <a:pt x="621" y="293542"/>
                    <a:pt x="620" y="284063"/>
                    <a:pt x="619" y="274584"/>
                  </a:cubicBezTo>
                  <a:cubicBezTo>
                    <a:pt x="617" y="257667"/>
                    <a:pt x="649" y="240750"/>
                    <a:pt x="700" y="223833"/>
                  </a:cubicBezTo>
                  <a:cubicBezTo>
                    <a:pt x="749" y="207436"/>
                    <a:pt x="773" y="191039"/>
                    <a:pt x="771" y="174642"/>
                  </a:cubicBezTo>
                  <a:cubicBezTo>
                    <a:pt x="771" y="173631"/>
                    <a:pt x="771" y="172621"/>
                    <a:pt x="771" y="171580"/>
                  </a:cubicBezTo>
                  <a:cubicBezTo>
                    <a:pt x="771" y="170571"/>
                    <a:pt x="770" y="169563"/>
                    <a:pt x="770" y="168524"/>
                  </a:cubicBezTo>
                  <a:cubicBezTo>
                    <a:pt x="768" y="149826"/>
                    <a:pt x="788" y="131129"/>
                    <a:pt x="820" y="112432"/>
                  </a:cubicBezTo>
                  <a:cubicBezTo>
                    <a:pt x="830" y="105832"/>
                    <a:pt x="834" y="99232"/>
                    <a:pt x="835" y="92632"/>
                  </a:cubicBezTo>
                  <a:cubicBezTo>
                    <a:pt x="838" y="84586"/>
                    <a:pt x="853" y="76540"/>
                    <a:pt x="885" y="68493"/>
                  </a:cubicBezTo>
                  <a:cubicBezTo>
                    <a:pt x="901" y="64392"/>
                    <a:pt x="912" y="60290"/>
                    <a:pt x="908" y="56189"/>
                  </a:cubicBezTo>
                  <a:cubicBezTo>
                    <a:pt x="903" y="51735"/>
                    <a:pt x="926" y="47282"/>
                    <a:pt x="951" y="42829"/>
                  </a:cubicBezTo>
                  <a:cubicBezTo>
                    <a:pt x="946" y="41543"/>
                    <a:pt x="940" y="40257"/>
                    <a:pt x="935" y="38932"/>
                  </a:cubicBezTo>
                  <a:cubicBezTo>
                    <a:pt x="1038" y="27837"/>
                    <a:pt x="2781" y="17089"/>
                    <a:pt x="10714" y="8798"/>
                  </a:cubicBezTo>
                  <a:cubicBezTo>
                    <a:pt x="13340" y="6647"/>
                    <a:pt x="15991" y="4836"/>
                    <a:pt x="18849" y="2987"/>
                  </a:cubicBezTo>
                  <a:close/>
                </a:path>
              </a:pathLst>
            </a:custGeom>
            <a:solidFill>
              <a:srgbClr val="E3E5E5"/>
            </a:solidFill>
            <a:ln w="1162" cap="flat">
              <a:noFill/>
              <a:prstDash val="solid"/>
              <a:miter/>
            </a:ln>
          </p:spPr>
          <p:txBody>
            <a:bodyPr/>
            <a:lstStyle/>
            <a:p>
              <a:endParaRPr lang="en-GB"/>
            </a:p>
          </p:txBody>
        </p:sp>
        <p:sp>
          <p:nvSpPr>
            <p:cNvPr id="530" name="Freeform 529">
              <a:extLst>
                <a:ext uri="{FF2B5EF4-FFF2-40B4-BE49-F238E27FC236}">
                  <a16:creationId xmlns:a16="http://schemas.microsoft.com/office/drawing/2014/main" id="{12E2348A-4E1C-7B2F-972A-9F3B3205ECB8}"/>
                </a:ext>
              </a:extLst>
            </p:cNvPr>
            <p:cNvSpPr/>
            <p:nvPr/>
          </p:nvSpPr>
          <p:spPr>
            <a:xfrm>
              <a:off x="602448" y="3476782"/>
              <a:ext cx="164317" cy="366418"/>
            </a:xfrm>
            <a:custGeom>
              <a:avLst/>
              <a:gdLst>
                <a:gd name="csX0" fmla="*/ 30301 w 164317"/>
                <a:gd name="csY0" fmla="*/ 3035 h 366418"/>
                <a:gd name="csX1" fmla="*/ 34621 w 164317"/>
                <a:gd name="csY1" fmla="*/ 3023 h 366418"/>
                <a:gd name="csX2" fmla="*/ 46303 w 164317"/>
                <a:gd name="csY2" fmla="*/ 3023 h 366418"/>
                <a:gd name="csX3" fmla="*/ 58538 w 164317"/>
                <a:gd name="csY3" fmla="*/ 3020 h 366418"/>
                <a:gd name="csX4" fmla="*/ 79064 w 164317"/>
                <a:gd name="csY4" fmla="*/ 3033 h 366418"/>
                <a:gd name="csX5" fmla="*/ 102810 w 164317"/>
                <a:gd name="csY5" fmla="*/ 3028 h 366418"/>
                <a:gd name="csX6" fmla="*/ 123205 w 164317"/>
                <a:gd name="csY6" fmla="*/ 3022 h 366418"/>
                <a:gd name="csX7" fmla="*/ 135383 w 164317"/>
                <a:gd name="csY7" fmla="*/ 3019 h 366418"/>
                <a:gd name="csX8" fmla="*/ 148939 w 164317"/>
                <a:gd name="csY8" fmla="*/ 3035 h 366418"/>
                <a:gd name="csX9" fmla="*/ 153030 w 164317"/>
                <a:gd name="csY9" fmla="*/ 3021 h 366418"/>
                <a:gd name="csX10" fmla="*/ 156743 w 164317"/>
                <a:gd name="csY10" fmla="*/ 3041 h 366418"/>
                <a:gd name="csX11" fmla="*/ 159981 w 164317"/>
                <a:gd name="csY11" fmla="*/ 3043 h 366418"/>
                <a:gd name="csX12" fmla="*/ 164859 w 164317"/>
                <a:gd name="csY12" fmla="*/ 5660 h 366418"/>
                <a:gd name="csX13" fmla="*/ 161293 w 164317"/>
                <a:gd name="csY13" fmla="*/ 6967 h 366418"/>
                <a:gd name="csX14" fmla="*/ 158060 w 164317"/>
                <a:gd name="csY14" fmla="*/ 6967 h 366418"/>
                <a:gd name="csX15" fmla="*/ 154362 w 164317"/>
                <a:gd name="csY15" fmla="*/ 6976 h 366418"/>
                <a:gd name="csX16" fmla="*/ 150270 w 164317"/>
                <a:gd name="csY16" fmla="*/ 6968 h 366418"/>
                <a:gd name="csX17" fmla="*/ 145987 w 164317"/>
                <a:gd name="csY17" fmla="*/ 6975 h 366418"/>
                <a:gd name="csX18" fmla="*/ 136740 w 164317"/>
                <a:gd name="csY18" fmla="*/ 6983 h 366418"/>
                <a:gd name="csX19" fmla="*/ 122101 w 164317"/>
                <a:gd name="csY19" fmla="*/ 7017 h 366418"/>
                <a:gd name="csX20" fmla="*/ 119607 w 164317"/>
                <a:gd name="csY20" fmla="*/ 7026 h 366418"/>
                <a:gd name="csX21" fmla="*/ 114555 w 164317"/>
                <a:gd name="csY21" fmla="*/ 7044 h 366418"/>
                <a:gd name="csX22" fmla="*/ 80466 w 164317"/>
                <a:gd name="csY22" fmla="*/ 7113 h 366418"/>
                <a:gd name="csX23" fmla="*/ 57489 w 164317"/>
                <a:gd name="csY23" fmla="*/ 7172 h 366418"/>
                <a:gd name="csX24" fmla="*/ 45332 w 164317"/>
                <a:gd name="csY24" fmla="*/ 7190 h 366418"/>
                <a:gd name="csX25" fmla="*/ 31745 w 164317"/>
                <a:gd name="csY25" fmla="*/ 7236 h 366418"/>
                <a:gd name="csX26" fmla="*/ 27703 w 164317"/>
                <a:gd name="csY26" fmla="*/ 7200 h 366418"/>
                <a:gd name="csX27" fmla="*/ 7970 w 164317"/>
                <a:gd name="csY27" fmla="*/ 13795 h 366418"/>
                <a:gd name="csX28" fmla="*/ 5359 w 164317"/>
                <a:gd name="csY28" fmla="*/ 23210 h 366418"/>
                <a:gd name="csX29" fmla="*/ 5345 w 164317"/>
                <a:gd name="csY29" fmla="*/ 26948 h 366418"/>
                <a:gd name="csX30" fmla="*/ 5366 w 164317"/>
                <a:gd name="csY30" fmla="*/ 31069 h 366418"/>
                <a:gd name="csX31" fmla="*/ 5360 w 164317"/>
                <a:gd name="csY31" fmla="*/ 35435 h 366418"/>
                <a:gd name="csX32" fmla="*/ 5375 w 164317"/>
                <a:gd name="csY32" fmla="*/ 47456 h 366418"/>
                <a:gd name="csX33" fmla="*/ 5380 w 164317"/>
                <a:gd name="csY33" fmla="*/ 60411 h 366418"/>
                <a:gd name="csX34" fmla="*/ 5399 w 164317"/>
                <a:gd name="csY34" fmla="*/ 82863 h 366418"/>
                <a:gd name="csX35" fmla="*/ 5427 w 164317"/>
                <a:gd name="csY35" fmla="*/ 115325 h 366418"/>
                <a:gd name="csX36" fmla="*/ 5470 w 164317"/>
                <a:gd name="csY36" fmla="*/ 167990 h 366418"/>
                <a:gd name="csX37" fmla="*/ 5518 w 164317"/>
                <a:gd name="csY37" fmla="*/ 219156 h 366418"/>
                <a:gd name="csX38" fmla="*/ 5519 w 164317"/>
                <a:gd name="csY38" fmla="*/ 222341 h 366418"/>
                <a:gd name="csX39" fmla="*/ 5528 w 164317"/>
                <a:gd name="csY39" fmla="*/ 238156 h 366418"/>
                <a:gd name="csX40" fmla="*/ 5645 w 164317"/>
                <a:gd name="csY40" fmla="*/ 369410 h 366418"/>
                <a:gd name="csX41" fmla="*/ 2159 w 164317"/>
                <a:gd name="csY41" fmla="*/ 368248 h 366418"/>
                <a:gd name="csX42" fmla="*/ 844 w 164317"/>
                <a:gd name="csY42" fmla="*/ 358904 h 366418"/>
                <a:gd name="csX43" fmla="*/ 830 w 164317"/>
                <a:gd name="csY43" fmla="*/ 355214 h 366418"/>
                <a:gd name="csX44" fmla="*/ 833 w 164317"/>
                <a:gd name="csY44" fmla="*/ 351146 h 366418"/>
                <a:gd name="csX45" fmla="*/ 823 w 164317"/>
                <a:gd name="csY45" fmla="*/ 346835 h 366418"/>
                <a:gd name="csX46" fmla="*/ 811 w 164317"/>
                <a:gd name="csY46" fmla="*/ 334967 h 366418"/>
                <a:gd name="csX47" fmla="*/ 792 w 164317"/>
                <a:gd name="csY47" fmla="*/ 322176 h 366418"/>
                <a:gd name="csX48" fmla="*/ 764 w 164317"/>
                <a:gd name="csY48" fmla="*/ 294198 h 366418"/>
                <a:gd name="csX49" fmla="*/ 751 w 164317"/>
                <a:gd name="csY49" fmla="*/ 276736 h 366418"/>
                <a:gd name="csX50" fmla="*/ 721 w 164317"/>
                <a:gd name="csY50" fmla="*/ 228404 h 366418"/>
                <a:gd name="csX51" fmla="*/ 720 w 164317"/>
                <a:gd name="csY51" fmla="*/ 225279 h 366418"/>
                <a:gd name="csX52" fmla="*/ 719 w 164317"/>
                <a:gd name="csY52" fmla="*/ 222146 h 366418"/>
                <a:gd name="csX53" fmla="*/ 717 w 164317"/>
                <a:gd name="csY53" fmla="*/ 215862 h 366418"/>
                <a:gd name="csX54" fmla="*/ 717 w 164317"/>
                <a:gd name="csY54" fmla="*/ 212713 h 366418"/>
                <a:gd name="csX55" fmla="*/ 665 w 164317"/>
                <a:gd name="csY55" fmla="*/ 162179 h 366418"/>
                <a:gd name="csX56" fmla="*/ 621 w 164317"/>
                <a:gd name="csY56" fmla="*/ 110320 h 366418"/>
                <a:gd name="csX57" fmla="*/ 593 w 164317"/>
                <a:gd name="csY57" fmla="*/ 81194 h 366418"/>
                <a:gd name="csX58" fmla="*/ 578 w 164317"/>
                <a:gd name="csY58" fmla="*/ 56397 h 366418"/>
                <a:gd name="csX59" fmla="*/ 565 w 164317"/>
                <a:gd name="csY59" fmla="*/ 43741 h 366418"/>
                <a:gd name="csX60" fmla="*/ 570 w 164317"/>
                <a:gd name="csY60" fmla="*/ 30030 h 366418"/>
                <a:gd name="csX61" fmla="*/ 541 w 164317"/>
                <a:gd name="csY61" fmla="*/ 25978 h 366418"/>
                <a:gd name="csX62" fmla="*/ 564 w 164317"/>
                <a:gd name="csY62" fmla="*/ 22269 h 366418"/>
                <a:gd name="csX63" fmla="*/ 562 w 164317"/>
                <a:gd name="csY63" fmla="*/ 19072 h 366418"/>
                <a:gd name="csX64" fmla="*/ 9132 w 164317"/>
                <a:gd name="csY64" fmla="*/ 5660 h 366418"/>
                <a:gd name="csX65" fmla="*/ 30301 w 164317"/>
                <a:gd name="csY65" fmla="*/ 3035 h 3664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Lst>
              <a:rect l="l" t="t" r="r" b="b"/>
              <a:pathLst>
                <a:path w="164317" h="366418">
                  <a:moveTo>
                    <a:pt x="30301" y="3035"/>
                  </a:moveTo>
                  <a:cubicBezTo>
                    <a:pt x="31727" y="3031"/>
                    <a:pt x="33152" y="3027"/>
                    <a:pt x="34621" y="3023"/>
                  </a:cubicBezTo>
                  <a:cubicBezTo>
                    <a:pt x="38515" y="3014"/>
                    <a:pt x="42409" y="3016"/>
                    <a:pt x="46303" y="3023"/>
                  </a:cubicBezTo>
                  <a:cubicBezTo>
                    <a:pt x="50381" y="3029"/>
                    <a:pt x="54460" y="3024"/>
                    <a:pt x="58538" y="3020"/>
                  </a:cubicBezTo>
                  <a:cubicBezTo>
                    <a:pt x="65380" y="3016"/>
                    <a:pt x="72222" y="3022"/>
                    <a:pt x="79064" y="3033"/>
                  </a:cubicBezTo>
                  <a:cubicBezTo>
                    <a:pt x="86980" y="3045"/>
                    <a:pt x="94895" y="3041"/>
                    <a:pt x="102810" y="3028"/>
                  </a:cubicBezTo>
                  <a:cubicBezTo>
                    <a:pt x="109608" y="3018"/>
                    <a:pt x="116406" y="3016"/>
                    <a:pt x="123205" y="3022"/>
                  </a:cubicBezTo>
                  <a:cubicBezTo>
                    <a:pt x="127264" y="3026"/>
                    <a:pt x="131324" y="3027"/>
                    <a:pt x="135383" y="3019"/>
                  </a:cubicBezTo>
                  <a:cubicBezTo>
                    <a:pt x="139902" y="3011"/>
                    <a:pt x="144421" y="3022"/>
                    <a:pt x="148939" y="3035"/>
                  </a:cubicBezTo>
                  <a:cubicBezTo>
                    <a:pt x="150289" y="3030"/>
                    <a:pt x="151639" y="3026"/>
                    <a:pt x="153030" y="3021"/>
                  </a:cubicBezTo>
                  <a:cubicBezTo>
                    <a:pt x="154255" y="3027"/>
                    <a:pt x="155480" y="3034"/>
                    <a:pt x="156743" y="3041"/>
                  </a:cubicBezTo>
                  <a:cubicBezTo>
                    <a:pt x="157811" y="3041"/>
                    <a:pt x="158880" y="3042"/>
                    <a:pt x="159981" y="3043"/>
                  </a:cubicBezTo>
                  <a:cubicBezTo>
                    <a:pt x="162534" y="3336"/>
                    <a:pt x="162534" y="3336"/>
                    <a:pt x="164859" y="5660"/>
                  </a:cubicBezTo>
                  <a:cubicBezTo>
                    <a:pt x="163696" y="6822"/>
                    <a:pt x="163696" y="6822"/>
                    <a:pt x="161293" y="6967"/>
                  </a:cubicBezTo>
                  <a:cubicBezTo>
                    <a:pt x="159693" y="6967"/>
                    <a:pt x="159693" y="6967"/>
                    <a:pt x="158060" y="6967"/>
                  </a:cubicBezTo>
                  <a:cubicBezTo>
                    <a:pt x="156840" y="6970"/>
                    <a:pt x="155620" y="6973"/>
                    <a:pt x="154362" y="6976"/>
                  </a:cubicBezTo>
                  <a:cubicBezTo>
                    <a:pt x="153012" y="6973"/>
                    <a:pt x="151662" y="6971"/>
                    <a:pt x="150270" y="6968"/>
                  </a:cubicBezTo>
                  <a:cubicBezTo>
                    <a:pt x="148150" y="6972"/>
                    <a:pt x="148150" y="6972"/>
                    <a:pt x="145987" y="6975"/>
                  </a:cubicBezTo>
                  <a:cubicBezTo>
                    <a:pt x="142905" y="6980"/>
                    <a:pt x="139822" y="6982"/>
                    <a:pt x="136740" y="6983"/>
                  </a:cubicBezTo>
                  <a:cubicBezTo>
                    <a:pt x="131860" y="6984"/>
                    <a:pt x="126981" y="6999"/>
                    <a:pt x="122101" y="7017"/>
                  </a:cubicBezTo>
                  <a:cubicBezTo>
                    <a:pt x="120866" y="7021"/>
                    <a:pt x="120866" y="7021"/>
                    <a:pt x="119607" y="7026"/>
                  </a:cubicBezTo>
                  <a:cubicBezTo>
                    <a:pt x="117923" y="7032"/>
                    <a:pt x="116239" y="7038"/>
                    <a:pt x="114555" y="7044"/>
                  </a:cubicBezTo>
                  <a:cubicBezTo>
                    <a:pt x="103192" y="7085"/>
                    <a:pt x="91829" y="7116"/>
                    <a:pt x="80466" y="7113"/>
                  </a:cubicBezTo>
                  <a:cubicBezTo>
                    <a:pt x="72807" y="7111"/>
                    <a:pt x="65148" y="7130"/>
                    <a:pt x="57489" y="7172"/>
                  </a:cubicBezTo>
                  <a:cubicBezTo>
                    <a:pt x="53436" y="7194"/>
                    <a:pt x="49385" y="7204"/>
                    <a:pt x="45332" y="7190"/>
                  </a:cubicBezTo>
                  <a:cubicBezTo>
                    <a:pt x="40803" y="7174"/>
                    <a:pt x="36275" y="7204"/>
                    <a:pt x="31745" y="7236"/>
                  </a:cubicBezTo>
                  <a:cubicBezTo>
                    <a:pt x="30411" y="7224"/>
                    <a:pt x="29078" y="7213"/>
                    <a:pt x="27703" y="7200"/>
                  </a:cubicBezTo>
                  <a:cubicBezTo>
                    <a:pt x="19762" y="7303"/>
                    <a:pt x="13993" y="8344"/>
                    <a:pt x="7970" y="13795"/>
                  </a:cubicBezTo>
                  <a:cubicBezTo>
                    <a:pt x="5412" y="17632"/>
                    <a:pt x="5356" y="18754"/>
                    <a:pt x="5359" y="23210"/>
                  </a:cubicBezTo>
                  <a:cubicBezTo>
                    <a:pt x="5355" y="24443"/>
                    <a:pt x="5350" y="25677"/>
                    <a:pt x="5345" y="26948"/>
                  </a:cubicBezTo>
                  <a:cubicBezTo>
                    <a:pt x="5352" y="28308"/>
                    <a:pt x="5359" y="29668"/>
                    <a:pt x="5366" y="31069"/>
                  </a:cubicBezTo>
                  <a:cubicBezTo>
                    <a:pt x="5364" y="32510"/>
                    <a:pt x="5362" y="33951"/>
                    <a:pt x="5360" y="35435"/>
                  </a:cubicBezTo>
                  <a:cubicBezTo>
                    <a:pt x="5357" y="39442"/>
                    <a:pt x="5364" y="43449"/>
                    <a:pt x="5375" y="47456"/>
                  </a:cubicBezTo>
                  <a:cubicBezTo>
                    <a:pt x="5385" y="51774"/>
                    <a:pt x="5382" y="56092"/>
                    <a:pt x="5380" y="60411"/>
                  </a:cubicBezTo>
                  <a:cubicBezTo>
                    <a:pt x="5379" y="67895"/>
                    <a:pt x="5386" y="75379"/>
                    <a:pt x="5399" y="82863"/>
                  </a:cubicBezTo>
                  <a:cubicBezTo>
                    <a:pt x="5418" y="93684"/>
                    <a:pt x="5424" y="104504"/>
                    <a:pt x="5427" y="115325"/>
                  </a:cubicBezTo>
                  <a:cubicBezTo>
                    <a:pt x="5432" y="132880"/>
                    <a:pt x="5448" y="150435"/>
                    <a:pt x="5470" y="167990"/>
                  </a:cubicBezTo>
                  <a:cubicBezTo>
                    <a:pt x="5491" y="185045"/>
                    <a:pt x="5508" y="202101"/>
                    <a:pt x="5518" y="219156"/>
                  </a:cubicBezTo>
                  <a:cubicBezTo>
                    <a:pt x="5518" y="220207"/>
                    <a:pt x="5519" y="221258"/>
                    <a:pt x="5519" y="222341"/>
                  </a:cubicBezTo>
                  <a:cubicBezTo>
                    <a:pt x="5522" y="227612"/>
                    <a:pt x="5525" y="232884"/>
                    <a:pt x="5528" y="238156"/>
                  </a:cubicBezTo>
                  <a:cubicBezTo>
                    <a:pt x="5552" y="281908"/>
                    <a:pt x="5593" y="325659"/>
                    <a:pt x="5645" y="369410"/>
                  </a:cubicBezTo>
                  <a:cubicBezTo>
                    <a:pt x="4495" y="369027"/>
                    <a:pt x="3344" y="368643"/>
                    <a:pt x="2159" y="368248"/>
                  </a:cubicBezTo>
                  <a:cubicBezTo>
                    <a:pt x="1004" y="364784"/>
                    <a:pt x="849" y="362519"/>
                    <a:pt x="844" y="358904"/>
                  </a:cubicBezTo>
                  <a:cubicBezTo>
                    <a:pt x="839" y="357686"/>
                    <a:pt x="835" y="356468"/>
                    <a:pt x="830" y="355214"/>
                  </a:cubicBezTo>
                  <a:cubicBezTo>
                    <a:pt x="831" y="353871"/>
                    <a:pt x="832" y="352529"/>
                    <a:pt x="833" y="351146"/>
                  </a:cubicBezTo>
                  <a:cubicBezTo>
                    <a:pt x="830" y="349723"/>
                    <a:pt x="827" y="348300"/>
                    <a:pt x="823" y="346835"/>
                  </a:cubicBezTo>
                  <a:cubicBezTo>
                    <a:pt x="815" y="342879"/>
                    <a:pt x="812" y="338923"/>
                    <a:pt x="811" y="334967"/>
                  </a:cubicBezTo>
                  <a:cubicBezTo>
                    <a:pt x="809" y="330703"/>
                    <a:pt x="800" y="326440"/>
                    <a:pt x="792" y="322176"/>
                  </a:cubicBezTo>
                  <a:cubicBezTo>
                    <a:pt x="776" y="312850"/>
                    <a:pt x="769" y="303524"/>
                    <a:pt x="764" y="294198"/>
                  </a:cubicBezTo>
                  <a:cubicBezTo>
                    <a:pt x="761" y="288377"/>
                    <a:pt x="756" y="282557"/>
                    <a:pt x="751" y="276736"/>
                  </a:cubicBezTo>
                  <a:cubicBezTo>
                    <a:pt x="736" y="260625"/>
                    <a:pt x="725" y="244515"/>
                    <a:pt x="721" y="228404"/>
                  </a:cubicBezTo>
                  <a:cubicBezTo>
                    <a:pt x="720" y="227373"/>
                    <a:pt x="720" y="226342"/>
                    <a:pt x="720" y="225279"/>
                  </a:cubicBezTo>
                  <a:cubicBezTo>
                    <a:pt x="720" y="224245"/>
                    <a:pt x="719" y="223212"/>
                    <a:pt x="719" y="222146"/>
                  </a:cubicBezTo>
                  <a:cubicBezTo>
                    <a:pt x="719" y="220052"/>
                    <a:pt x="718" y="217957"/>
                    <a:pt x="717" y="215862"/>
                  </a:cubicBezTo>
                  <a:cubicBezTo>
                    <a:pt x="717" y="214822"/>
                    <a:pt x="717" y="213783"/>
                    <a:pt x="717" y="212713"/>
                  </a:cubicBezTo>
                  <a:cubicBezTo>
                    <a:pt x="712" y="195868"/>
                    <a:pt x="692" y="179024"/>
                    <a:pt x="665" y="162179"/>
                  </a:cubicBezTo>
                  <a:cubicBezTo>
                    <a:pt x="637" y="144893"/>
                    <a:pt x="623" y="127607"/>
                    <a:pt x="621" y="110320"/>
                  </a:cubicBezTo>
                  <a:cubicBezTo>
                    <a:pt x="620" y="100612"/>
                    <a:pt x="614" y="90903"/>
                    <a:pt x="593" y="81194"/>
                  </a:cubicBezTo>
                  <a:cubicBezTo>
                    <a:pt x="575" y="72928"/>
                    <a:pt x="569" y="64663"/>
                    <a:pt x="578" y="56397"/>
                  </a:cubicBezTo>
                  <a:cubicBezTo>
                    <a:pt x="583" y="52178"/>
                    <a:pt x="582" y="47960"/>
                    <a:pt x="565" y="43741"/>
                  </a:cubicBezTo>
                  <a:cubicBezTo>
                    <a:pt x="548" y="39171"/>
                    <a:pt x="557" y="34601"/>
                    <a:pt x="570" y="30030"/>
                  </a:cubicBezTo>
                  <a:cubicBezTo>
                    <a:pt x="560" y="28693"/>
                    <a:pt x="551" y="27356"/>
                    <a:pt x="541" y="25978"/>
                  </a:cubicBezTo>
                  <a:cubicBezTo>
                    <a:pt x="549" y="24754"/>
                    <a:pt x="557" y="23530"/>
                    <a:pt x="564" y="22269"/>
                  </a:cubicBezTo>
                  <a:cubicBezTo>
                    <a:pt x="564" y="21214"/>
                    <a:pt x="563" y="20159"/>
                    <a:pt x="562" y="19072"/>
                  </a:cubicBezTo>
                  <a:cubicBezTo>
                    <a:pt x="1391" y="13438"/>
                    <a:pt x="4830" y="9224"/>
                    <a:pt x="9132" y="5660"/>
                  </a:cubicBezTo>
                  <a:cubicBezTo>
                    <a:pt x="15938" y="2514"/>
                    <a:pt x="22963" y="3009"/>
                    <a:pt x="30301" y="3035"/>
                  </a:cubicBezTo>
                  <a:close/>
                </a:path>
              </a:pathLst>
            </a:custGeom>
            <a:solidFill>
              <a:srgbClr val="020204"/>
            </a:solidFill>
            <a:ln w="1162" cap="flat">
              <a:noFill/>
              <a:prstDash val="solid"/>
              <a:miter/>
            </a:ln>
          </p:spPr>
          <p:txBody>
            <a:bodyPr/>
            <a:lstStyle/>
            <a:p>
              <a:endParaRPr lang="en-GB"/>
            </a:p>
          </p:txBody>
        </p:sp>
        <p:sp>
          <p:nvSpPr>
            <p:cNvPr id="582" name="Freeform 581">
              <a:extLst>
                <a:ext uri="{FF2B5EF4-FFF2-40B4-BE49-F238E27FC236}">
                  <a16:creationId xmlns:a16="http://schemas.microsoft.com/office/drawing/2014/main" id="{44DF11C4-41B4-029F-988E-67C101C347FF}"/>
                </a:ext>
              </a:extLst>
            </p:cNvPr>
            <p:cNvSpPr/>
            <p:nvPr/>
          </p:nvSpPr>
          <p:spPr>
            <a:xfrm>
              <a:off x="610745" y="3637325"/>
              <a:ext cx="156474" cy="59878"/>
            </a:xfrm>
            <a:custGeom>
              <a:avLst/>
              <a:gdLst>
                <a:gd name="csX0" fmla="*/ 6410 w 156474"/>
                <a:gd name="csY0" fmla="*/ 3130 h 59878"/>
                <a:gd name="csX1" fmla="*/ 10790 w 156474"/>
                <a:gd name="csY1" fmla="*/ 3292 h 59878"/>
                <a:gd name="csX2" fmla="*/ 13319 w 156474"/>
                <a:gd name="csY2" fmla="*/ 3370 h 59878"/>
                <a:gd name="csX3" fmla="*/ 18974 w 156474"/>
                <a:gd name="csY3" fmla="*/ 3560 h 59878"/>
                <a:gd name="csX4" fmla="*/ 35449 w 156474"/>
                <a:gd name="csY4" fmla="*/ 4059 h 59878"/>
                <a:gd name="csX5" fmla="*/ 39336 w 156474"/>
                <a:gd name="csY5" fmla="*/ 4165 h 59878"/>
                <a:gd name="csX6" fmla="*/ 78557 w 156474"/>
                <a:gd name="csY6" fmla="*/ 4731 h 59878"/>
                <a:gd name="csX7" fmla="*/ 85351 w 156474"/>
                <a:gd name="csY7" fmla="*/ 4794 h 59878"/>
                <a:gd name="csX8" fmla="*/ 112926 w 156474"/>
                <a:gd name="csY8" fmla="*/ 5023 h 59878"/>
                <a:gd name="csX9" fmla="*/ 129491 w 156474"/>
                <a:gd name="csY9" fmla="*/ 5162 h 59878"/>
                <a:gd name="csX10" fmla="*/ 135706 w 156474"/>
                <a:gd name="csY10" fmla="*/ 5204 h 59878"/>
                <a:gd name="csX11" fmla="*/ 144284 w 156474"/>
                <a:gd name="csY11" fmla="*/ 5278 h 59878"/>
                <a:gd name="csX12" fmla="*/ 146840 w 156474"/>
                <a:gd name="csY12" fmla="*/ 5280 h 59878"/>
                <a:gd name="csX13" fmla="*/ 156548 w 156474"/>
                <a:gd name="csY13" fmla="*/ 7954 h 59878"/>
                <a:gd name="csX14" fmla="*/ 156981 w 156474"/>
                <a:gd name="csY14" fmla="*/ 12857 h 59878"/>
                <a:gd name="csX15" fmla="*/ 157002 w 156474"/>
                <a:gd name="csY15" fmla="*/ 15924 h 59878"/>
                <a:gd name="csX16" fmla="*/ 156970 w 156474"/>
                <a:gd name="csY16" fmla="*/ 19244 h 59878"/>
                <a:gd name="csX17" fmla="*/ 156972 w 156474"/>
                <a:gd name="csY17" fmla="*/ 22648 h 59878"/>
                <a:gd name="csX18" fmla="*/ 156939 w 156474"/>
                <a:gd name="csY18" fmla="*/ 29785 h 59878"/>
                <a:gd name="csX19" fmla="*/ 156922 w 156474"/>
                <a:gd name="csY19" fmla="*/ 40719 h 59878"/>
                <a:gd name="csX20" fmla="*/ 156897 w 156474"/>
                <a:gd name="csY20" fmla="*/ 47644 h 59878"/>
                <a:gd name="csX21" fmla="*/ 156901 w 156474"/>
                <a:gd name="csY21" fmla="*/ 50957 h 59878"/>
                <a:gd name="csX22" fmla="*/ 156867 w 156474"/>
                <a:gd name="csY22" fmla="*/ 54035 h 59878"/>
                <a:gd name="csX23" fmla="*/ 156851 w 156474"/>
                <a:gd name="csY23" fmla="*/ 56743 h 59878"/>
                <a:gd name="csX24" fmla="*/ 154224 w 156474"/>
                <a:gd name="csY24" fmla="*/ 62575 h 59878"/>
                <a:gd name="csX25" fmla="*/ 148164 w 156474"/>
                <a:gd name="csY25" fmla="*/ 62994 h 59878"/>
                <a:gd name="csX26" fmla="*/ 144273 w 156474"/>
                <a:gd name="csY26" fmla="*/ 63008 h 59878"/>
                <a:gd name="csX27" fmla="*/ 139985 w 156474"/>
                <a:gd name="csY27" fmla="*/ 62970 h 59878"/>
                <a:gd name="csX28" fmla="*/ 135484 w 156474"/>
                <a:gd name="csY28" fmla="*/ 62972 h 59878"/>
                <a:gd name="csX29" fmla="*/ 123246 w 156474"/>
                <a:gd name="csY29" fmla="*/ 62928 h 59878"/>
                <a:gd name="csX30" fmla="*/ 110464 w 156474"/>
                <a:gd name="csY30" fmla="*/ 62900 h 59878"/>
                <a:gd name="csX31" fmla="*/ 86251 w 156474"/>
                <a:gd name="csY31" fmla="*/ 62826 h 59878"/>
                <a:gd name="csX32" fmla="*/ 58689 w 156474"/>
                <a:gd name="csY32" fmla="*/ 62750 h 59878"/>
                <a:gd name="csX33" fmla="*/ 1983 w 156474"/>
                <a:gd name="csY33" fmla="*/ 62575 h 59878"/>
                <a:gd name="csX34" fmla="*/ 652 w 156474"/>
                <a:gd name="csY34" fmla="*/ 55009 h 59878"/>
                <a:gd name="csX35" fmla="*/ 630 w 156474"/>
                <a:gd name="csY35" fmla="*/ 51719 h 59878"/>
                <a:gd name="csX36" fmla="*/ 626 w 156474"/>
                <a:gd name="csY36" fmla="*/ 48157 h 59878"/>
                <a:gd name="csX37" fmla="*/ 614 w 156474"/>
                <a:gd name="csY37" fmla="*/ 44510 h 59878"/>
                <a:gd name="csX38" fmla="*/ 606 w 156474"/>
                <a:gd name="csY38" fmla="*/ 36866 h 59878"/>
                <a:gd name="csX39" fmla="*/ 560 w 156474"/>
                <a:gd name="csY39" fmla="*/ 25136 h 59878"/>
                <a:gd name="csX40" fmla="*/ 553 w 156474"/>
                <a:gd name="csY40" fmla="*/ 17723 h 59878"/>
                <a:gd name="csX41" fmla="*/ 528 w 156474"/>
                <a:gd name="csY41" fmla="*/ 14161 h 59878"/>
                <a:gd name="csX42" fmla="*/ 539 w 156474"/>
                <a:gd name="csY42" fmla="*/ 10871 h 59878"/>
                <a:gd name="csX43" fmla="*/ 534 w 156474"/>
                <a:gd name="csY43" fmla="*/ 7967 h 59878"/>
                <a:gd name="csX44" fmla="*/ 6410 w 156474"/>
                <a:gd name="csY44" fmla="*/ 3130 h 59878"/>
                <a:gd name="csX45" fmla="*/ 4307 w 156474"/>
                <a:gd name="csY45" fmla="*/ 7954 h 59878"/>
                <a:gd name="csX46" fmla="*/ 3005 w 156474"/>
                <a:gd name="csY46" fmla="*/ 11153 h 59878"/>
                <a:gd name="csX47" fmla="*/ 3013 w 156474"/>
                <a:gd name="csY47" fmla="*/ 13835 h 59878"/>
                <a:gd name="csX48" fmla="*/ 3014 w 156474"/>
                <a:gd name="csY48" fmla="*/ 16867 h 59878"/>
                <a:gd name="csX49" fmla="*/ 3032 w 156474"/>
                <a:gd name="csY49" fmla="*/ 20161 h 59878"/>
                <a:gd name="csX50" fmla="*/ 3037 w 156474"/>
                <a:gd name="csY50" fmla="*/ 23517 h 59878"/>
                <a:gd name="csX51" fmla="*/ 3073 w 156474"/>
                <a:gd name="csY51" fmla="*/ 34175 h 59878"/>
                <a:gd name="csX52" fmla="*/ 3088 w 156474"/>
                <a:gd name="csY52" fmla="*/ 41381 h 59878"/>
                <a:gd name="csX53" fmla="*/ 3145 w 156474"/>
                <a:gd name="csY53" fmla="*/ 59088 h 59878"/>
                <a:gd name="csX54" fmla="*/ 55668 w 156474"/>
                <a:gd name="csY54" fmla="*/ 59148 h 59878"/>
                <a:gd name="csX55" fmla="*/ 80058 w 156474"/>
                <a:gd name="csY55" fmla="*/ 59176 h 59878"/>
                <a:gd name="csX56" fmla="*/ 103614 w 156474"/>
                <a:gd name="csY56" fmla="*/ 59199 h 59878"/>
                <a:gd name="csX57" fmla="*/ 112583 w 156474"/>
                <a:gd name="csY57" fmla="*/ 59211 h 59878"/>
                <a:gd name="csX58" fmla="*/ 125183 w 156474"/>
                <a:gd name="csY58" fmla="*/ 59220 h 59878"/>
                <a:gd name="csX59" fmla="*/ 128896 w 156474"/>
                <a:gd name="csY59" fmla="*/ 59233 h 59878"/>
                <a:gd name="csX60" fmla="*/ 153061 w 156474"/>
                <a:gd name="csY60" fmla="*/ 56764 h 59878"/>
                <a:gd name="csX61" fmla="*/ 153061 w 156474"/>
                <a:gd name="csY61" fmla="*/ 10278 h 59878"/>
                <a:gd name="csX62" fmla="*/ 8956 w 156474"/>
                <a:gd name="csY62" fmla="*/ 10278 h 59878"/>
                <a:gd name="csX63" fmla="*/ 7794 w 156474"/>
                <a:gd name="csY63" fmla="*/ 7954 h 59878"/>
                <a:gd name="csX64" fmla="*/ 4307 w 156474"/>
                <a:gd name="csY64" fmla="*/ 7954 h 598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Lst>
              <a:rect l="l" t="t" r="r" b="b"/>
              <a:pathLst>
                <a:path w="156474" h="59878">
                  <a:moveTo>
                    <a:pt x="6410" y="3130"/>
                  </a:moveTo>
                  <a:cubicBezTo>
                    <a:pt x="8578" y="3210"/>
                    <a:pt x="8578" y="3210"/>
                    <a:pt x="10790" y="3292"/>
                  </a:cubicBezTo>
                  <a:cubicBezTo>
                    <a:pt x="12042" y="3331"/>
                    <a:pt x="12042" y="3331"/>
                    <a:pt x="13319" y="3370"/>
                  </a:cubicBezTo>
                  <a:cubicBezTo>
                    <a:pt x="15204" y="3429"/>
                    <a:pt x="17089" y="3492"/>
                    <a:pt x="18974" y="3560"/>
                  </a:cubicBezTo>
                  <a:cubicBezTo>
                    <a:pt x="24465" y="3755"/>
                    <a:pt x="29957" y="3910"/>
                    <a:pt x="35449" y="4059"/>
                  </a:cubicBezTo>
                  <a:cubicBezTo>
                    <a:pt x="36732" y="4094"/>
                    <a:pt x="38014" y="4129"/>
                    <a:pt x="39336" y="4165"/>
                  </a:cubicBezTo>
                  <a:cubicBezTo>
                    <a:pt x="52408" y="4496"/>
                    <a:pt x="65481" y="4616"/>
                    <a:pt x="78557" y="4731"/>
                  </a:cubicBezTo>
                  <a:cubicBezTo>
                    <a:pt x="80822" y="4752"/>
                    <a:pt x="83086" y="4773"/>
                    <a:pt x="85351" y="4794"/>
                  </a:cubicBezTo>
                  <a:cubicBezTo>
                    <a:pt x="94542" y="4878"/>
                    <a:pt x="103734" y="4962"/>
                    <a:pt x="112926" y="5023"/>
                  </a:cubicBezTo>
                  <a:cubicBezTo>
                    <a:pt x="118448" y="5060"/>
                    <a:pt x="123970" y="5107"/>
                    <a:pt x="129491" y="5162"/>
                  </a:cubicBezTo>
                  <a:cubicBezTo>
                    <a:pt x="131563" y="5180"/>
                    <a:pt x="133634" y="5194"/>
                    <a:pt x="135706" y="5204"/>
                  </a:cubicBezTo>
                  <a:cubicBezTo>
                    <a:pt x="138565" y="5218"/>
                    <a:pt x="141425" y="5246"/>
                    <a:pt x="144284" y="5278"/>
                  </a:cubicBezTo>
                  <a:cubicBezTo>
                    <a:pt x="145550" y="5279"/>
                    <a:pt x="145550" y="5279"/>
                    <a:pt x="146840" y="5280"/>
                  </a:cubicBezTo>
                  <a:cubicBezTo>
                    <a:pt x="151103" y="5342"/>
                    <a:pt x="152901" y="5523"/>
                    <a:pt x="156548" y="7954"/>
                  </a:cubicBezTo>
                  <a:cubicBezTo>
                    <a:pt x="156983" y="10151"/>
                    <a:pt x="156983" y="10151"/>
                    <a:pt x="156981" y="12857"/>
                  </a:cubicBezTo>
                  <a:cubicBezTo>
                    <a:pt x="156988" y="13869"/>
                    <a:pt x="156995" y="14881"/>
                    <a:pt x="157002" y="15924"/>
                  </a:cubicBezTo>
                  <a:cubicBezTo>
                    <a:pt x="156986" y="17568"/>
                    <a:pt x="156986" y="17568"/>
                    <a:pt x="156970" y="19244"/>
                  </a:cubicBezTo>
                  <a:cubicBezTo>
                    <a:pt x="156971" y="20929"/>
                    <a:pt x="156971" y="20929"/>
                    <a:pt x="156972" y="22648"/>
                  </a:cubicBezTo>
                  <a:cubicBezTo>
                    <a:pt x="156969" y="25027"/>
                    <a:pt x="156958" y="27406"/>
                    <a:pt x="156939" y="29785"/>
                  </a:cubicBezTo>
                  <a:cubicBezTo>
                    <a:pt x="156911" y="33430"/>
                    <a:pt x="156915" y="37074"/>
                    <a:pt x="156922" y="40719"/>
                  </a:cubicBezTo>
                  <a:cubicBezTo>
                    <a:pt x="156916" y="43027"/>
                    <a:pt x="156908" y="45335"/>
                    <a:pt x="156897" y="47644"/>
                  </a:cubicBezTo>
                  <a:cubicBezTo>
                    <a:pt x="156898" y="48737"/>
                    <a:pt x="156900" y="49830"/>
                    <a:pt x="156901" y="50957"/>
                  </a:cubicBezTo>
                  <a:cubicBezTo>
                    <a:pt x="156890" y="51973"/>
                    <a:pt x="156878" y="52989"/>
                    <a:pt x="156867" y="54035"/>
                  </a:cubicBezTo>
                  <a:cubicBezTo>
                    <a:pt x="156862" y="54929"/>
                    <a:pt x="156856" y="55823"/>
                    <a:pt x="156851" y="56743"/>
                  </a:cubicBezTo>
                  <a:cubicBezTo>
                    <a:pt x="156548" y="59088"/>
                    <a:pt x="156548" y="59088"/>
                    <a:pt x="154224" y="62575"/>
                  </a:cubicBezTo>
                  <a:cubicBezTo>
                    <a:pt x="151560" y="63004"/>
                    <a:pt x="151560" y="63004"/>
                    <a:pt x="148164" y="62994"/>
                  </a:cubicBezTo>
                  <a:cubicBezTo>
                    <a:pt x="146880" y="62999"/>
                    <a:pt x="145596" y="63004"/>
                    <a:pt x="144273" y="63008"/>
                  </a:cubicBezTo>
                  <a:cubicBezTo>
                    <a:pt x="142858" y="62996"/>
                    <a:pt x="141443" y="62983"/>
                    <a:pt x="139985" y="62970"/>
                  </a:cubicBezTo>
                  <a:cubicBezTo>
                    <a:pt x="138499" y="62971"/>
                    <a:pt x="137014" y="62971"/>
                    <a:pt x="135484" y="62972"/>
                  </a:cubicBezTo>
                  <a:cubicBezTo>
                    <a:pt x="131404" y="62973"/>
                    <a:pt x="127325" y="62952"/>
                    <a:pt x="123246" y="62928"/>
                  </a:cubicBezTo>
                  <a:cubicBezTo>
                    <a:pt x="118985" y="62906"/>
                    <a:pt x="114725" y="62904"/>
                    <a:pt x="110464" y="62900"/>
                  </a:cubicBezTo>
                  <a:cubicBezTo>
                    <a:pt x="102393" y="62889"/>
                    <a:pt x="94322" y="62861"/>
                    <a:pt x="86251" y="62826"/>
                  </a:cubicBezTo>
                  <a:cubicBezTo>
                    <a:pt x="77064" y="62787"/>
                    <a:pt x="67876" y="62768"/>
                    <a:pt x="58689" y="62750"/>
                  </a:cubicBezTo>
                  <a:cubicBezTo>
                    <a:pt x="39787" y="62714"/>
                    <a:pt x="20885" y="62652"/>
                    <a:pt x="1983" y="62575"/>
                  </a:cubicBezTo>
                  <a:cubicBezTo>
                    <a:pt x="600" y="59808"/>
                    <a:pt x="666" y="58097"/>
                    <a:pt x="652" y="55009"/>
                  </a:cubicBezTo>
                  <a:cubicBezTo>
                    <a:pt x="645" y="53924"/>
                    <a:pt x="637" y="52838"/>
                    <a:pt x="630" y="51719"/>
                  </a:cubicBezTo>
                  <a:cubicBezTo>
                    <a:pt x="628" y="50543"/>
                    <a:pt x="627" y="49368"/>
                    <a:pt x="626" y="48157"/>
                  </a:cubicBezTo>
                  <a:cubicBezTo>
                    <a:pt x="622" y="46953"/>
                    <a:pt x="618" y="45750"/>
                    <a:pt x="614" y="44510"/>
                  </a:cubicBezTo>
                  <a:cubicBezTo>
                    <a:pt x="608" y="41962"/>
                    <a:pt x="605" y="39414"/>
                    <a:pt x="606" y="36866"/>
                  </a:cubicBezTo>
                  <a:cubicBezTo>
                    <a:pt x="603" y="32956"/>
                    <a:pt x="582" y="29046"/>
                    <a:pt x="560" y="25136"/>
                  </a:cubicBezTo>
                  <a:cubicBezTo>
                    <a:pt x="557" y="22665"/>
                    <a:pt x="554" y="20194"/>
                    <a:pt x="553" y="17723"/>
                  </a:cubicBezTo>
                  <a:cubicBezTo>
                    <a:pt x="541" y="15960"/>
                    <a:pt x="541" y="15960"/>
                    <a:pt x="528" y="14161"/>
                  </a:cubicBezTo>
                  <a:cubicBezTo>
                    <a:pt x="531" y="13075"/>
                    <a:pt x="535" y="11990"/>
                    <a:pt x="539" y="10871"/>
                  </a:cubicBezTo>
                  <a:cubicBezTo>
                    <a:pt x="537" y="9913"/>
                    <a:pt x="535" y="8954"/>
                    <a:pt x="534" y="7967"/>
                  </a:cubicBezTo>
                  <a:cubicBezTo>
                    <a:pt x="1026" y="3962"/>
                    <a:pt x="2553" y="3337"/>
                    <a:pt x="6410" y="3130"/>
                  </a:cubicBezTo>
                  <a:close/>
                  <a:moveTo>
                    <a:pt x="4307" y="7954"/>
                  </a:moveTo>
                  <a:cubicBezTo>
                    <a:pt x="2923" y="9084"/>
                    <a:pt x="2923" y="9084"/>
                    <a:pt x="3005" y="11153"/>
                  </a:cubicBezTo>
                  <a:cubicBezTo>
                    <a:pt x="3008" y="12038"/>
                    <a:pt x="3011" y="12923"/>
                    <a:pt x="3013" y="13835"/>
                  </a:cubicBezTo>
                  <a:cubicBezTo>
                    <a:pt x="3013" y="14836"/>
                    <a:pt x="3013" y="15836"/>
                    <a:pt x="3014" y="16867"/>
                  </a:cubicBezTo>
                  <a:cubicBezTo>
                    <a:pt x="3020" y="17954"/>
                    <a:pt x="3026" y="19041"/>
                    <a:pt x="3032" y="20161"/>
                  </a:cubicBezTo>
                  <a:cubicBezTo>
                    <a:pt x="3033" y="21269"/>
                    <a:pt x="3035" y="22376"/>
                    <a:pt x="3037" y="23517"/>
                  </a:cubicBezTo>
                  <a:cubicBezTo>
                    <a:pt x="3043" y="27070"/>
                    <a:pt x="3058" y="30622"/>
                    <a:pt x="3073" y="34175"/>
                  </a:cubicBezTo>
                  <a:cubicBezTo>
                    <a:pt x="3078" y="36577"/>
                    <a:pt x="3084" y="38979"/>
                    <a:pt x="3088" y="41381"/>
                  </a:cubicBezTo>
                  <a:cubicBezTo>
                    <a:pt x="3101" y="47284"/>
                    <a:pt x="3121" y="53186"/>
                    <a:pt x="3145" y="59088"/>
                  </a:cubicBezTo>
                  <a:cubicBezTo>
                    <a:pt x="20653" y="59115"/>
                    <a:pt x="38160" y="59136"/>
                    <a:pt x="55668" y="59148"/>
                  </a:cubicBezTo>
                  <a:cubicBezTo>
                    <a:pt x="63798" y="59154"/>
                    <a:pt x="71928" y="59163"/>
                    <a:pt x="80058" y="59176"/>
                  </a:cubicBezTo>
                  <a:cubicBezTo>
                    <a:pt x="87910" y="59189"/>
                    <a:pt x="95762" y="59196"/>
                    <a:pt x="103614" y="59199"/>
                  </a:cubicBezTo>
                  <a:cubicBezTo>
                    <a:pt x="106603" y="59201"/>
                    <a:pt x="109593" y="59205"/>
                    <a:pt x="112583" y="59211"/>
                  </a:cubicBezTo>
                  <a:cubicBezTo>
                    <a:pt x="116783" y="59220"/>
                    <a:pt x="120983" y="59221"/>
                    <a:pt x="125183" y="59220"/>
                  </a:cubicBezTo>
                  <a:cubicBezTo>
                    <a:pt x="127021" y="59226"/>
                    <a:pt x="127021" y="59226"/>
                    <a:pt x="128896" y="59233"/>
                  </a:cubicBezTo>
                  <a:cubicBezTo>
                    <a:pt x="141757" y="60170"/>
                    <a:pt x="141757" y="60170"/>
                    <a:pt x="153061" y="56764"/>
                  </a:cubicBezTo>
                  <a:cubicBezTo>
                    <a:pt x="153061" y="41424"/>
                    <a:pt x="153061" y="26083"/>
                    <a:pt x="153061" y="10278"/>
                  </a:cubicBezTo>
                  <a:cubicBezTo>
                    <a:pt x="105507" y="10278"/>
                    <a:pt x="57952" y="10278"/>
                    <a:pt x="8956" y="10278"/>
                  </a:cubicBezTo>
                  <a:cubicBezTo>
                    <a:pt x="8572" y="9511"/>
                    <a:pt x="8189" y="8744"/>
                    <a:pt x="7794" y="7954"/>
                  </a:cubicBezTo>
                  <a:cubicBezTo>
                    <a:pt x="6643" y="7954"/>
                    <a:pt x="5493" y="7954"/>
                    <a:pt x="4307" y="7954"/>
                  </a:cubicBezTo>
                  <a:close/>
                </a:path>
              </a:pathLst>
            </a:custGeom>
            <a:solidFill>
              <a:srgbClr val="D4D5D5"/>
            </a:solidFill>
            <a:ln w="1162" cap="flat">
              <a:noFill/>
              <a:prstDash val="solid"/>
              <a:miter/>
            </a:ln>
          </p:spPr>
          <p:txBody>
            <a:bodyPr/>
            <a:lstStyle/>
            <a:p>
              <a:endParaRPr lang="en-GB"/>
            </a:p>
          </p:txBody>
        </p:sp>
        <p:sp>
          <p:nvSpPr>
            <p:cNvPr id="612" name="Freeform 611">
              <a:extLst>
                <a:ext uri="{FF2B5EF4-FFF2-40B4-BE49-F238E27FC236}">
                  <a16:creationId xmlns:a16="http://schemas.microsoft.com/office/drawing/2014/main" id="{FFD96274-56FE-A62E-3F10-BCE4B6A9F5C7}"/>
                </a:ext>
              </a:extLst>
            </p:cNvPr>
            <p:cNvSpPr/>
            <p:nvPr/>
          </p:nvSpPr>
          <p:spPr>
            <a:xfrm>
              <a:off x="614525" y="3468829"/>
              <a:ext cx="489349" cy="368560"/>
            </a:xfrm>
            <a:custGeom>
              <a:avLst/>
              <a:gdLst>
                <a:gd name="csX0" fmla="*/ 27301 w 489349"/>
                <a:gd name="csY0" fmla="*/ 2999 h 368560"/>
                <a:gd name="csX1" fmla="*/ 32651 w 489349"/>
                <a:gd name="csY1" fmla="*/ 2993 h 368560"/>
                <a:gd name="csX2" fmla="*/ 47313 w 489349"/>
                <a:gd name="csY2" fmla="*/ 2994 h 368560"/>
                <a:gd name="csX3" fmla="*/ 63145 w 489349"/>
                <a:gd name="csY3" fmla="*/ 2990 h 368560"/>
                <a:gd name="csX4" fmla="*/ 94155 w 489349"/>
                <a:gd name="csY4" fmla="*/ 2989 h 368560"/>
                <a:gd name="csX5" fmla="*/ 119387 w 489349"/>
                <a:gd name="csY5" fmla="*/ 2991 h 368560"/>
                <a:gd name="csX6" fmla="*/ 123017 w 489349"/>
                <a:gd name="csY6" fmla="*/ 2990 h 368560"/>
                <a:gd name="csX7" fmla="*/ 130319 w 489349"/>
                <a:gd name="csY7" fmla="*/ 2989 h 368560"/>
                <a:gd name="csX8" fmla="*/ 198809 w 489349"/>
                <a:gd name="csY8" fmla="*/ 2996 h 368560"/>
                <a:gd name="csX9" fmla="*/ 257458 w 489349"/>
                <a:gd name="csY9" fmla="*/ 2995 h 368560"/>
                <a:gd name="csX10" fmla="*/ 325636 w 489349"/>
                <a:gd name="csY10" fmla="*/ 2990 h 368560"/>
                <a:gd name="csX11" fmla="*/ 332925 w 489349"/>
                <a:gd name="csY11" fmla="*/ 2991 h 368560"/>
                <a:gd name="csX12" fmla="*/ 336547 w 489349"/>
                <a:gd name="csY12" fmla="*/ 2991 h 368560"/>
                <a:gd name="csX13" fmla="*/ 361697 w 489349"/>
                <a:gd name="csY13" fmla="*/ 2988 h 368560"/>
                <a:gd name="csX14" fmla="*/ 392423 w 489349"/>
                <a:gd name="csY14" fmla="*/ 2992 h 368560"/>
                <a:gd name="csX15" fmla="*/ 408072 w 489349"/>
                <a:gd name="csY15" fmla="*/ 2992 h 368560"/>
                <a:gd name="csX16" fmla="*/ 459057 w 489349"/>
                <a:gd name="csY16" fmla="*/ 3592 h 368560"/>
                <a:gd name="csX17" fmla="*/ 461975 w 489349"/>
                <a:gd name="csY17" fmla="*/ 3698 h 368560"/>
                <a:gd name="csX18" fmla="*/ 473540 w 489349"/>
                <a:gd name="csY18" fmla="*/ 6633 h 368560"/>
                <a:gd name="csX19" fmla="*/ 473540 w 489349"/>
                <a:gd name="csY19" fmla="*/ 8957 h 368560"/>
                <a:gd name="csX20" fmla="*/ 476155 w 489349"/>
                <a:gd name="csY20" fmla="*/ 9756 h 368560"/>
                <a:gd name="csX21" fmla="*/ 488648 w 489349"/>
                <a:gd name="csY21" fmla="*/ 26389 h 368560"/>
                <a:gd name="csX22" fmla="*/ 489518 w 489349"/>
                <a:gd name="csY22" fmla="*/ 38318 h 368560"/>
                <a:gd name="csX23" fmla="*/ 489620 w 489349"/>
                <a:gd name="csY23" fmla="*/ 41832 h 368560"/>
                <a:gd name="csX24" fmla="*/ 489836 w 489349"/>
                <a:gd name="csY24" fmla="*/ 85383 h 368560"/>
                <a:gd name="csX25" fmla="*/ 489802 w 489349"/>
                <a:gd name="csY25" fmla="*/ 94807 h 368560"/>
                <a:gd name="csX26" fmla="*/ 489718 w 489349"/>
                <a:gd name="csY26" fmla="*/ 114916 h 368560"/>
                <a:gd name="csX27" fmla="*/ 489597 w 489349"/>
                <a:gd name="csY27" fmla="*/ 143988 h 368560"/>
                <a:gd name="csX28" fmla="*/ 489402 w 489349"/>
                <a:gd name="csY28" fmla="*/ 191181 h 368560"/>
                <a:gd name="csX29" fmla="*/ 489209 w 489349"/>
                <a:gd name="csY29" fmla="*/ 236967 h 368560"/>
                <a:gd name="csX30" fmla="*/ 489197 w 489349"/>
                <a:gd name="csY30" fmla="*/ 239828 h 368560"/>
                <a:gd name="csX31" fmla="*/ 489141 w 489349"/>
                <a:gd name="csY31" fmla="*/ 254040 h 368560"/>
                <a:gd name="csX32" fmla="*/ 488648 w 489349"/>
                <a:gd name="csY32" fmla="*/ 371545 h 368560"/>
                <a:gd name="csX33" fmla="*/ 487486 w 489349"/>
                <a:gd name="csY33" fmla="*/ 371545 h 368560"/>
                <a:gd name="csX34" fmla="*/ 487484 w 489349"/>
                <a:gd name="csY34" fmla="*/ 369358 h 368560"/>
                <a:gd name="csX35" fmla="*/ 487279 w 489349"/>
                <a:gd name="csY35" fmla="*/ 240996 h 368560"/>
                <a:gd name="csX36" fmla="*/ 487245 w 489349"/>
                <a:gd name="csY36" fmla="*/ 225582 h 368560"/>
                <a:gd name="csX37" fmla="*/ 487238 w 489349"/>
                <a:gd name="csY37" fmla="*/ 222483 h 368560"/>
                <a:gd name="csX38" fmla="*/ 487169 w 489349"/>
                <a:gd name="csY38" fmla="*/ 172801 h 368560"/>
                <a:gd name="csX39" fmla="*/ 487074 w 489349"/>
                <a:gd name="csY39" fmla="*/ 121821 h 368560"/>
                <a:gd name="csX40" fmla="*/ 487031 w 489349"/>
                <a:gd name="csY40" fmla="*/ 90365 h 368560"/>
                <a:gd name="csX41" fmla="*/ 486984 w 489349"/>
                <a:gd name="csY41" fmla="*/ 68793 h 368560"/>
                <a:gd name="csX42" fmla="*/ 486968 w 489349"/>
                <a:gd name="csY42" fmla="*/ 56348 h 368560"/>
                <a:gd name="csX43" fmla="*/ 486927 w 489349"/>
                <a:gd name="csY43" fmla="*/ 42847 h 368560"/>
                <a:gd name="csX44" fmla="*/ 486954 w 489349"/>
                <a:gd name="csY44" fmla="*/ 38887 h 368560"/>
                <a:gd name="csX45" fmla="*/ 481675 w 489349"/>
                <a:gd name="csY45" fmla="*/ 19416 h 368560"/>
                <a:gd name="csX46" fmla="*/ 474703 w 489349"/>
                <a:gd name="csY46" fmla="*/ 13606 h 368560"/>
                <a:gd name="csX47" fmla="*/ 474703 w 489349"/>
                <a:gd name="csY47" fmla="*/ 11281 h 368560"/>
                <a:gd name="csX48" fmla="*/ 470054 w 489349"/>
                <a:gd name="csY48" fmla="*/ 10119 h 368560"/>
                <a:gd name="csX49" fmla="*/ 470054 w 489349"/>
                <a:gd name="csY49" fmla="*/ 6633 h 368560"/>
                <a:gd name="csX50" fmla="*/ 549 w 489349"/>
                <a:gd name="csY50" fmla="*/ 5471 h 368560"/>
                <a:gd name="csX51" fmla="*/ 549 w 489349"/>
                <a:gd name="csY51" fmla="*/ 4308 h 368560"/>
                <a:gd name="csX52" fmla="*/ 27301 w 489349"/>
                <a:gd name="csY52" fmla="*/ 2999 h 3685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489349" h="368560">
                  <a:moveTo>
                    <a:pt x="27301" y="2999"/>
                  </a:moveTo>
                  <a:cubicBezTo>
                    <a:pt x="29084" y="2997"/>
                    <a:pt x="30867" y="2996"/>
                    <a:pt x="32651" y="2993"/>
                  </a:cubicBezTo>
                  <a:cubicBezTo>
                    <a:pt x="37538" y="2988"/>
                    <a:pt x="42426" y="2991"/>
                    <a:pt x="47313" y="2994"/>
                  </a:cubicBezTo>
                  <a:cubicBezTo>
                    <a:pt x="52590" y="2997"/>
                    <a:pt x="57868" y="2993"/>
                    <a:pt x="63145" y="2990"/>
                  </a:cubicBezTo>
                  <a:cubicBezTo>
                    <a:pt x="73482" y="2985"/>
                    <a:pt x="83819" y="2986"/>
                    <a:pt x="94155" y="2989"/>
                  </a:cubicBezTo>
                  <a:cubicBezTo>
                    <a:pt x="102566" y="2992"/>
                    <a:pt x="110976" y="2992"/>
                    <a:pt x="119387" y="2991"/>
                  </a:cubicBezTo>
                  <a:cubicBezTo>
                    <a:pt x="121183" y="2991"/>
                    <a:pt x="121183" y="2991"/>
                    <a:pt x="123017" y="2990"/>
                  </a:cubicBezTo>
                  <a:cubicBezTo>
                    <a:pt x="125451" y="2990"/>
                    <a:pt x="127885" y="2990"/>
                    <a:pt x="130319" y="2989"/>
                  </a:cubicBezTo>
                  <a:cubicBezTo>
                    <a:pt x="153149" y="2986"/>
                    <a:pt x="175979" y="2990"/>
                    <a:pt x="198809" y="2996"/>
                  </a:cubicBezTo>
                  <a:cubicBezTo>
                    <a:pt x="218359" y="3001"/>
                    <a:pt x="237908" y="3000"/>
                    <a:pt x="257458" y="2995"/>
                  </a:cubicBezTo>
                  <a:cubicBezTo>
                    <a:pt x="280184" y="2989"/>
                    <a:pt x="302910" y="2986"/>
                    <a:pt x="325636" y="2990"/>
                  </a:cubicBezTo>
                  <a:cubicBezTo>
                    <a:pt x="328066" y="2990"/>
                    <a:pt x="330495" y="2990"/>
                    <a:pt x="332925" y="2991"/>
                  </a:cubicBezTo>
                  <a:cubicBezTo>
                    <a:pt x="334120" y="2991"/>
                    <a:pt x="335315" y="2991"/>
                    <a:pt x="336547" y="2991"/>
                  </a:cubicBezTo>
                  <a:cubicBezTo>
                    <a:pt x="344930" y="2992"/>
                    <a:pt x="353314" y="2991"/>
                    <a:pt x="361697" y="2988"/>
                  </a:cubicBezTo>
                  <a:cubicBezTo>
                    <a:pt x="371939" y="2985"/>
                    <a:pt x="382181" y="2986"/>
                    <a:pt x="392423" y="2992"/>
                  </a:cubicBezTo>
                  <a:cubicBezTo>
                    <a:pt x="397640" y="2995"/>
                    <a:pt x="402856" y="2996"/>
                    <a:pt x="408072" y="2992"/>
                  </a:cubicBezTo>
                  <a:cubicBezTo>
                    <a:pt x="444003" y="2968"/>
                    <a:pt x="444003" y="2968"/>
                    <a:pt x="459057" y="3592"/>
                  </a:cubicBezTo>
                  <a:cubicBezTo>
                    <a:pt x="460501" y="3644"/>
                    <a:pt x="460501" y="3644"/>
                    <a:pt x="461975" y="3698"/>
                  </a:cubicBezTo>
                  <a:cubicBezTo>
                    <a:pt x="466324" y="3921"/>
                    <a:pt x="469839" y="4213"/>
                    <a:pt x="473540" y="6633"/>
                  </a:cubicBezTo>
                  <a:cubicBezTo>
                    <a:pt x="473540" y="7400"/>
                    <a:pt x="473540" y="8167"/>
                    <a:pt x="473540" y="8957"/>
                  </a:cubicBezTo>
                  <a:cubicBezTo>
                    <a:pt x="474403" y="9221"/>
                    <a:pt x="475266" y="9484"/>
                    <a:pt x="476155" y="9756"/>
                  </a:cubicBezTo>
                  <a:cubicBezTo>
                    <a:pt x="482708" y="12883"/>
                    <a:pt x="486163" y="19793"/>
                    <a:pt x="488648" y="26389"/>
                  </a:cubicBezTo>
                  <a:cubicBezTo>
                    <a:pt x="489350" y="30367"/>
                    <a:pt x="489457" y="34285"/>
                    <a:pt x="489518" y="38318"/>
                  </a:cubicBezTo>
                  <a:cubicBezTo>
                    <a:pt x="489568" y="40057"/>
                    <a:pt x="489568" y="40057"/>
                    <a:pt x="489620" y="41832"/>
                  </a:cubicBezTo>
                  <a:cubicBezTo>
                    <a:pt x="489987" y="56346"/>
                    <a:pt x="489912" y="70866"/>
                    <a:pt x="489836" y="85383"/>
                  </a:cubicBezTo>
                  <a:cubicBezTo>
                    <a:pt x="489824" y="88525"/>
                    <a:pt x="489813" y="91666"/>
                    <a:pt x="489802" y="94807"/>
                  </a:cubicBezTo>
                  <a:cubicBezTo>
                    <a:pt x="489778" y="101510"/>
                    <a:pt x="489750" y="108213"/>
                    <a:pt x="489718" y="114916"/>
                  </a:cubicBezTo>
                  <a:cubicBezTo>
                    <a:pt x="489672" y="124607"/>
                    <a:pt x="489634" y="134298"/>
                    <a:pt x="489597" y="143988"/>
                  </a:cubicBezTo>
                  <a:cubicBezTo>
                    <a:pt x="489537" y="159719"/>
                    <a:pt x="489471" y="175450"/>
                    <a:pt x="489402" y="191181"/>
                  </a:cubicBezTo>
                  <a:cubicBezTo>
                    <a:pt x="489334" y="206443"/>
                    <a:pt x="489270" y="221705"/>
                    <a:pt x="489209" y="236967"/>
                  </a:cubicBezTo>
                  <a:cubicBezTo>
                    <a:pt x="489205" y="237911"/>
                    <a:pt x="489201" y="238855"/>
                    <a:pt x="489197" y="239828"/>
                  </a:cubicBezTo>
                  <a:cubicBezTo>
                    <a:pt x="489178" y="244565"/>
                    <a:pt x="489159" y="249303"/>
                    <a:pt x="489141" y="254040"/>
                  </a:cubicBezTo>
                  <a:cubicBezTo>
                    <a:pt x="488985" y="293208"/>
                    <a:pt x="488819" y="332377"/>
                    <a:pt x="488648" y="371545"/>
                  </a:cubicBezTo>
                  <a:cubicBezTo>
                    <a:pt x="488265" y="371545"/>
                    <a:pt x="487881" y="371545"/>
                    <a:pt x="487486" y="371545"/>
                  </a:cubicBezTo>
                  <a:cubicBezTo>
                    <a:pt x="487485" y="370823"/>
                    <a:pt x="487485" y="370101"/>
                    <a:pt x="487484" y="369358"/>
                  </a:cubicBezTo>
                  <a:cubicBezTo>
                    <a:pt x="487442" y="326570"/>
                    <a:pt x="487377" y="283783"/>
                    <a:pt x="487279" y="240996"/>
                  </a:cubicBezTo>
                  <a:cubicBezTo>
                    <a:pt x="487268" y="235858"/>
                    <a:pt x="487256" y="230720"/>
                    <a:pt x="487245" y="225582"/>
                  </a:cubicBezTo>
                  <a:cubicBezTo>
                    <a:pt x="487243" y="224559"/>
                    <a:pt x="487240" y="223537"/>
                    <a:pt x="487238" y="222483"/>
                  </a:cubicBezTo>
                  <a:cubicBezTo>
                    <a:pt x="487202" y="205922"/>
                    <a:pt x="487182" y="189362"/>
                    <a:pt x="487169" y="172801"/>
                  </a:cubicBezTo>
                  <a:cubicBezTo>
                    <a:pt x="487154" y="155808"/>
                    <a:pt x="487122" y="138815"/>
                    <a:pt x="487074" y="121821"/>
                  </a:cubicBezTo>
                  <a:cubicBezTo>
                    <a:pt x="487045" y="111336"/>
                    <a:pt x="487029" y="100851"/>
                    <a:pt x="487031" y="90365"/>
                  </a:cubicBezTo>
                  <a:cubicBezTo>
                    <a:pt x="487031" y="83175"/>
                    <a:pt x="487014" y="75984"/>
                    <a:pt x="486984" y="68793"/>
                  </a:cubicBezTo>
                  <a:cubicBezTo>
                    <a:pt x="486967" y="64645"/>
                    <a:pt x="486957" y="60497"/>
                    <a:pt x="486968" y="56348"/>
                  </a:cubicBezTo>
                  <a:cubicBezTo>
                    <a:pt x="486979" y="51848"/>
                    <a:pt x="486955" y="47347"/>
                    <a:pt x="486927" y="42847"/>
                  </a:cubicBezTo>
                  <a:cubicBezTo>
                    <a:pt x="486936" y="41540"/>
                    <a:pt x="486945" y="40233"/>
                    <a:pt x="486954" y="38887"/>
                  </a:cubicBezTo>
                  <a:cubicBezTo>
                    <a:pt x="486873" y="31480"/>
                    <a:pt x="486142" y="25515"/>
                    <a:pt x="481675" y="19416"/>
                  </a:cubicBezTo>
                  <a:cubicBezTo>
                    <a:pt x="479456" y="17295"/>
                    <a:pt x="477137" y="15487"/>
                    <a:pt x="474703" y="13606"/>
                  </a:cubicBezTo>
                  <a:cubicBezTo>
                    <a:pt x="474703" y="12839"/>
                    <a:pt x="474703" y="12072"/>
                    <a:pt x="474703" y="11281"/>
                  </a:cubicBezTo>
                  <a:cubicBezTo>
                    <a:pt x="472402" y="10706"/>
                    <a:pt x="472402" y="10706"/>
                    <a:pt x="470054" y="10119"/>
                  </a:cubicBezTo>
                  <a:cubicBezTo>
                    <a:pt x="470054" y="8969"/>
                    <a:pt x="470054" y="7818"/>
                    <a:pt x="470054" y="6633"/>
                  </a:cubicBezTo>
                  <a:cubicBezTo>
                    <a:pt x="315117" y="6249"/>
                    <a:pt x="160181" y="5866"/>
                    <a:pt x="549" y="5471"/>
                  </a:cubicBezTo>
                  <a:cubicBezTo>
                    <a:pt x="549" y="5087"/>
                    <a:pt x="549" y="4704"/>
                    <a:pt x="549" y="4308"/>
                  </a:cubicBezTo>
                  <a:cubicBezTo>
                    <a:pt x="9450" y="2878"/>
                    <a:pt x="18305" y="2984"/>
                    <a:pt x="27301" y="2999"/>
                  </a:cubicBezTo>
                  <a:close/>
                </a:path>
              </a:pathLst>
            </a:custGeom>
            <a:solidFill>
              <a:srgbClr val="EAEBEA"/>
            </a:solidFill>
            <a:ln w="1162" cap="flat">
              <a:noFill/>
              <a:prstDash val="solid"/>
              <a:miter/>
            </a:ln>
          </p:spPr>
          <p:txBody>
            <a:bodyPr/>
            <a:lstStyle/>
            <a:p>
              <a:endParaRPr lang="en-GB"/>
            </a:p>
          </p:txBody>
        </p:sp>
        <p:sp>
          <p:nvSpPr>
            <p:cNvPr id="667" name="Freeform 666">
              <a:extLst>
                <a:ext uri="{FF2B5EF4-FFF2-40B4-BE49-F238E27FC236}">
                  <a16:creationId xmlns:a16="http://schemas.microsoft.com/office/drawing/2014/main" id="{78F1B8D6-A9B2-FC01-CCA9-940D24C67E72}"/>
                </a:ext>
              </a:extLst>
            </p:cNvPr>
            <p:cNvSpPr/>
            <p:nvPr/>
          </p:nvSpPr>
          <p:spPr>
            <a:xfrm>
              <a:off x="618011" y="3484098"/>
              <a:ext cx="481581" cy="374357"/>
            </a:xfrm>
            <a:custGeom>
              <a:avLst/>
              <a:gdLst>
                <a:gd name="csX0" fmla="*/ 477417 w 481581"/>
                <a:gd name="csY0" fmla="*/ 2998 h 374357"/>
                <a:gd name="csX1" fmla="*/ 482214 w 481581"/>
                <a:gd name="csY1" fmla="*/ 11321 h 374357"/>
                <a:gd name="csX2" fmla="*/ 482218 w 481581"/>
                <a:gd name="csY2" fmla="*/ 14510 h 374357"/>
                <a:gd name="csX3" fmla="*/ 482232 w 481581"/>
                <a:gd name="csY3" fmla="*/ 18185 h 374357"/>
                <a:gd name="csX4" fmla="*/ 482229 w 481581"/>
                <a:gd name="csY4" fmla="*/ 22254 h 374357"/>
                <a:gd name="csX5" fmla="*/ 482239 w 481581"/>
                <a:gd name="csY5" fmla="*/ 26552 h 374357"/>
                <a:gd name="csX6" fmla="*/ 482251 w 481581"/>
                <a:gd name="csY6" fmla="*/ 38400 h 374357"/>
                <a:gd name="csX7" fmla="*/ 482270 w 481581"/>
                <a:gd name="csY7" fmla="*/ 51166 h 374357"/>
                <a:gd name="csX8" fmla="*/ 482298 w 481581"/>
                <a:gd name="csY8" fmla="*/ 79101 h 374357"/>
                <a:gd name="csX9" fmla="*/ 482311 w 481581"/>
                <a:gd name="csY9" fmla="*/ 96543 h 374357"/>
                <a:gd name="csX10" fmla="*/ 482342 w 481581"/>
                <a:gd name="csY10" fmla="*/ 144830 h 374357"/>
                <a:gd name="csX11" fmla="*/ 482342 w 481581"/>
                <a:gd name="csY11" fmla="*/ 147953 h 374357"/>
                <a:gd name="csX12" fmla="*/ 482343 w 481581"/>
                <a:gd name="csY12" fmla="*/ 151084 h 374357"/>
                <a:gd name="csX13" fmla="*/ 482345 w 481581"/>
                <a:gd name="csY13" fmla="*/ 157366 h 374357"/>
                <a:gd name="csX14" fmla="*/ 482345 w 481581"/>
                <a:gd name="csY14" fmla="*/ 160513 h 374357"/>
                <a:gd name="csX15" fmla="*/ 482397 w 481581"/>
                <a:gd name="csY15" fmla="*/ 210970 h 374357"/>
                <a:gd name="csX16" fmla="*/ 482441 w 481581"/>
                <a:gd name="csY16" fmla="*/ 262765 h 374357"/>
                <a:gd name="csX17" fmla="*/ 482470 w 481581"/>
                <a:gd name="csY17" fmla="*/ 291849 h 374357"/>
                <a:gd name="csX18" fmla="*/ 482484 w 481581"/>
                <a:gd name="csY18" fmla="*/ 316623 h 374357"/>
                <a:gd name="csX19" fmla="*/ 482497 w 481581"/>
                <a:gd name="csY19" fmla="*/ 329259 h 374357"/>
                <a:gd name="csX20" fmla="*/ 482493 w 481581"/>
                <a:gd name="csY20" fmla="*/ 342973 h 374357"/>
                <a:gd name="csX21" fmla="*/ 482521 w 481581"/>
                <a:gd name="csY21" fmla="*/ 346987 h 374357"/>
                <a:gd name="csX22" fmla="*/ 478579 w 481581"/>
                <a:gd name="csY22" fmla="*/ 367910 h 374357"/>
                <a:gd name="csX23" fmla="*/ 470444 w 481581"/>
                <a:gd name="csY23" fmla="*/ 372559 h 374357"/>
                <a:gd name="csX24" fmla="*/ 469282 w 481581"/>
                <a:gd name="csY24" fmla="*/ 376045 h 374357"/>
                <a:gd name="csX25" fmla="*/ 458107 w 481581"/>
                <a:gd name="csY25" fmla="*/ 377350 h 374357"/>
                <a:gd name="csX26" fmla="*/ 455716 w 481581"/>
                <a:gd name="csY26" fmla="*/ 377355 h 374357"/>
                <a:gd name="csX27" fmla="*/ 447728 w 481581"/>
                <a:gd name="csY27" fmla="*/ 377347 h 374357"/>
                <a:gd name="csX28" fmla="*/ 441967 w 481581"/>
                <a:gd name="csY28" fmla="*/ 377350 h 374357"/>
                <a:gd name="csX29" fmla="*/ 426090 w 481581"/>
                <a:gd name="csY29" fmla="*/ 377342 h 374357"/>
                <a:gd name="csX30" fmla="*/ 408986 w 481581"/>
                <a:gd name="csY30" fmla="*/ 377340 h 374357"/>
                <a:gd name="csX31" fmla="*/ 379337 w 481581"/>
                <a:gd name="csY31" fmla="*/ 377330 h 374357"/>
                <a:gd name="csX32" fmla="*/ 336470 w 481581"/>
                <a:gd name="csY32" fmla="*/ 377316 h 374357"/>
                <a:gd name="csX33" fmla="*/ 266924 w 481581"/>
                <a:gd name="csY33" fmla="*/ 377295 h 374357"/>
                <a:gd name="csX34" fmla="*/ 199356 w 481581"/>
                <a:gd name="csY34" fmla="*/ 377271 h 374357"/>
                <a:gd name="csX35" fmla="*/ 195151 w 481581"/>
                <a:gd name="csY35" fmla="*/ 377270 h 374357"/>
                <a:gd name="csX36" fmla="*/ 174268 w 481581"/>
                <a:gd name="csY36" fmla="*/ 377266 h 374357"/>
                <a:gd name="csX37" fmla="*/ 939 w 481581"/>
                <a:gd name="csY37" fmla="*/ 377207 h 374357"/>
                <a:gd name="csX38" fmla="*/ 939 w 481581"/>
                <a:gd name="csY38" fmla="*/ 376045 h 374357"/>
                <a:gd name="csX39" fmla="*/ 466958 w 481581"/>
                <a:gd name="csY39" fmla="*/ 374883 h 374357"/>
                <a:gd name="csX40" fmla="*/ 466958 w 481581"/>
                <a:gd name="csY40" fmla="*/ 371397 h 374357"/>
                <a:gd name="csX41" fmla="*/ 473994 w 481581"/>
                <a:gd name="csY41" fmla="*/ 367756 h 374357"/>
                <a:gd name="csX42" fmla="*/ 478868 w 481581"/>
                <a:gd name="csY42" fmla="*/ 348447 h 374357"/>
                <a:gd name="csX43" fmla="*/ 478866 w 481581"/>
                <a:gd name="csY43" fmla="*/ 340761 h 374357"/>
                <a:gd name="csX44" fmla="*/ 478875 w 481581"/>
                <a:gd name="csY44" fmla="*/ 336460 h 374357"/>
                <a:gd name="csX45" fmla="*/ 478866 w 481581"/>
                <a:gd name="csY45" fmla="*/ 324719 h 374357"/>
                <a:gd name="csX46" fmla="*/ 478868 w 481581"/>
                <a:gd name="csY46" fmla="*/ 312028 h 374357"/>
                <a:gd name="csX47" fmla="*/ 478857 w 481581"/>
                <a:gd name="csY47" fmla="*/ 287201 h 374357"/>
                <a:gd name="csX48" fmla="*/ 478845 w 481581"/>
                <a:gd name="csY48" fmla="*/ 258283 h 374357"/>
                <a:gd name="csX49" fmla="*/ 478818 w 481581"/>
                <a:gd name="csY49" fmla="*/ 206694 h 374357"/>
                <a:gd name="csX50" fmla="*/ 478794 w 481581"/>
                <a:gd name="csY50" fmla="*/ 156636 h 374357"/>
                <a:gd name="csX51" fmla="*/ 478795 w 481581"/>
                <a:gd name="csY51" fmla="*/ 153519 h 374357"/>
                <a:gd name="csX52" fmla="*/ 478795 w 481581"/>
                <a:gd name="csY52" fmla="*/ 150408 h 374357"/>
                <a:gd name="csX53" fmla="*/ 478778 w 481581"/>
                <a:gd name="csY53" fmla="*/ 93399 h 374357"/>
                <a:gd name="csX54" fmla="*/ 478773 w 481581"/>
                <a:gd name="csY54" fmla="*/ 73240 h 374357"/>
                <a:gd name="csX55" fmla="*/ 478756 w 481581"/>
                <a:gd name="csY55" fmla="*/ 48686 h 374357"/>
                <a:gd name="csX56" fmla="*/ 478749 w 481581"/>
                <a:gd name="csY56" fmla="*/ 36157 h 374357"/>
                <a:gd name="csX57" fmla="*/ 478734 w 481581"/>
                <a:gd name="csY57" fmla="*/ 22585 h 374357"/>
                <a:gd name="csX58" fmla="*/ 478740 w 481581"/>
                <a:gd name="csY58" fmla="*/ 18574 h 374357"/>
                <a:gd name="csX59" fmla="*/ 478729 w 481581"/>
                <a:gd name="csY59" fmla="*/ 14903 h 374357"/>
                <a:gd name="csX60" fmla="*/ 478726 w 481581"/>
                <a:gd name="csY60" fmla="*/ 11739 h 374357"/>
                <a:gd name="csX61" fmla="*/ 477417 w 481581"/>
                <a:gd name="csY61" fmla="*/ 2998 h 374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Lst>
              <a:rect l="l" t="t" r="r" b="b"/>
              <a:pathLst>
                <a:path w="481581" h="374357">
                  <a:moveTo>
                    <a:pt x="477417" y="2998"/>
                  </a:moveTo>
                  <a:cubicBezTo>
                    <a:pt x="481980" y="7363"/>
                    <a:pt x="481980" y="7363"/>
                    <a:pt x="482214" y="11321"/>
                  </a:cubicBezTo>
                  <a:cubicBezTo>
                    <a:pt x="482215" y="12373"/>
                    <a:pt x="482217" y="13426"/>
                    <a:pt x="482218" y="14510"/>
                  </a:cubicBezTo>
                  <a:cubicBezTo>
                    <a:pt x="482223" y="15723"/>
                    <a:pt x="482227" y="16936"/>
                    <a:pt x="482232" y="18185"/>
                  </a:cubicBezTo>
                  <a:cubicBezTo>
                    <a:pt x="482231" y="19528"/>
                    <a:pt x="482230" y="20870"/>
                    <a:pt x="482229" y="22254"/>
                  </a:cubicBezTo>
                  <a:cubicBezTo>
                    <a:pt x="482234" y="24381"/>
                    <a:pt x="482234" y="24381"/>
                    <a:pt x="482239" y="26552"/>
                  </a:cubicBezTo>
                  <a:cubicBezTo>
                    <a:pt x="482247" y="30501"/>
                    <a:pt x="482251" y="34451"/>
                    <a:pt x="482251" y="38400"/>
                  </a:cubicBezTo>
                  <a:cubicBezTo>
                    <a:pt x="482254" y="42655"/>
                    <a:pt x="482262" y="46911"/>
                    <a:pt x="482270" y="51166"/>
                  </a:cubicBezTo>
                  <a:cubicBezTo>
                    <a:pt x="482286" y="60477"/>
                    <a:pt x="482293" y="69789"/>
                    <a:pt x="482298" y="79101"/>
                  </a:cubicBezTo>
                  <a:cubicBezTo>
                    <a:pt x="482301" y="84915"/>
                    <a:pt x="482306" y="90729"/>
                    <a:pt x="482311" y="96543"/>
                  </a:cubicBezTo>
                  <a:cubicBezTo>
                    <a:pt x="482326" y="112639"/>
                    <a:pt x="482338" y="128734"/>
                    <a:pt x="482342" y="144830"/>
                  </a:cubicBezTo>
                  <a:cubicBezTo>
                    <a:pt x="482342" y="145860"/>
                    <a:pt x="482342" y="146891"/>
                    <a:pt x="482342" y="147953"/>
                  </a:cubicBezTo>
                  <a:cubicBezTo>
                    <a:pt x="482343" y="148986"/>
                    <a:pt x="482343" y="150020"/>
                    <a:pt x="482343" y="151084"/>
                  </a:cubicBezTo>
                  <a:cubicBezTo>
                    <a:pt x="482344" y="153178"/>
                    <a:pt x="482344" y="155272"/>
                    <a:pt x="482345" y="157366"/>
                  </a:cubicBezTo>
                  <a:cubicBezTo>
                    <a:pt x="482345" y="158404"/>
                    <a:pt x="482345" y="159443"/>
                    <a:pt x="482345" y="160513"/>
                  </a:cubicBezTo>
                  <a:cubicBezTo>
                    <a:pt x="482350" y="177332"/>
                    <a:pt x="482370" y="194151"/>
                    <a:pt x="482397" y="210970"/>
                  </a:cubicBezTo>
                  <a:cubicBezTo>
                    <a:pt x="482425" y="228235"/>
                    <a:pt x="482439" y="245500"/>
                    <a:pt x="482441" y="262765"/>
                  </a:cubicBezTo>
                  <a:cubicBezTo>
                    <a:pt x="482442" y="272460"/>
                    <a:pt x="482448" y="282154"/>
                    <a:pt x="482470" y="291849"/>
                  </a:cubicBezTo>
                  <a:cubicBezTo>
                    <a:pt x="482488" y="300107"/>
                    <a:pt x="482493" y="308365"/>
                    <a:pt x="482484" y="316623"/>
                  </a:cubicBezTo>
                  <a:cubicBezTo>
                    <a:pt x="482479" y="320835"/>
                    <a:pt x="482480" y="325047"/>
                    <a:pt x="482497" y="329259"/>
                  </a:cubicBezTo>
                  <a:cubicBezTo>
                    <a:pt x="482514" y="333831"/>
                    <a:pt x="482505" y="338402"/>
                    <a:pt x="482493" y="342973"/>
                  </a:cubicBezTo>
                  <a:cubicBezTo>
                    <a:pt x="482507" y="344960"/>
                    <a:pt x="482507" y="344960"/>
                    <a:pt x="482521" y="346987"/>
                  </a:cubicBezTo>
                  <a:cubicBezTo>
                    <a:pt x="482476" y="354229"/>
                    <a:pt x="482230" y="361457"/>
                    <a:pt x="478579" y="367910"/>
                  </a:cubicBezTo>
                  <a:cubicBezTo>
                    <a:pt x="475986" y="369926"/>
                    <a:pt x="473431" y="371121"/>
                    <a:pt x="470444" y="372559"/>
                  </a:cubicBezTo>
                  <a:cubicBezTo>
                    <a:pt x="470061" y="373709"/>
                    <a:pt x="469677" y="374860"/>
                    <a:pt x="469282" y="376045"/>
                  </a:cubicBezTo>
                  <a:cubicBezTo>
                    <a:pt x="465313" y="377368"/>
                    <a:pt x="462293" y="377352"/>
                    <a:pt x="458107" y="377350"/>
                  </a:cubicBezTo>
                  <a:cubicBezTo>
                    <a:pt x="457318" y="377352"/>
                    <a:pt x="456529" y="377353"/>
                    <a:pt x="455716" y="377355"/>
                  </a:cubicBezTo>
                  <a:cubicBezTo>
                    <a:pt x="453054" y="377358"/>
                    <a:pt x="450391" y="377352"/>
                    <a:pt x="447728" y="377347"/>
                  </a:cubicBezTo>
                  <a:cubicBezTo>
                    <a:pt x="445808" y="377348"/>
                    <a:pt x="443888" y="377349"/>
                    <a:pt x="441967" y="377350"/>
                  </a:cubicBezTo>
                  <a:cubicBezTo>
                    <a:pt x="436675" y="377353"/>
                    <a:pt x="431383" y="377348"/>
                    <a:pt x="426090" y="377342"/>
                  </a:cubicBezTo>
                  <a:cubicBezTo>
                    <a:pt x="420389" y="377337"/>
                    <a:pt x="414688" y="377339"/>
                    <a:pt x="408986" y="377340"/>
                  </a:cubicBezTo>
                  <a:cubicBezTo>
                    <a:pt x="399103" y="377341"/>
                    <a:pt x="389220" y="377337"/>
                    <a:pt x="379337" y="377330"/>
                  </a:cubicBezTo>
                  <a:cubicBezTo>
                    <a:pt x="365048" y="377321"/>
                    <a:pt x="350759" y="377318"/>
                    <a:pt x="336470" y="377316"/>
                  </a:cubicBezTo>
                  <a:cubicBezTo>
                    <a:pt x="313288" y="377314"/>
                    <a:pt x="290106" y="377306"/>
                    <a:pt x="266924" y="377295"/>
                  </a:cubicBezTo>
                  <a:cubicBezTo>
                    <a:pt x="244401" y="377284"/>
                    <a:pt x="221879" y="377276"/>
                    <a:pt x="199356" y="377271"/>
                  </a:cubicBezTo>
                  <a:cubicBezTo>
                    <a:pt x="197274" y="377271"/>
                    <a:pt x="197274" y="377271"/>
                    <a:pt x="195151" y="377270"/>
                  </a:cubicBezTo>
                  <a:cubicBezTo>
                    <a:pt x="188190" y="377269"/>
                    <a:pt x="181229" y="377267"/>
                    <a:pt x="174268" y="377266"/>
                  </a:cubicBezTo>
                  <a:cubicBezTo>
                    <a:pt x="116491" y="377254"/>
                    <a:pt x="58715" y="377233"/>
                    <a:pt x="939" y="377207"/>
                  </a:cubicBezTo>
                  <a:cubicBezTo>
                    <a:pt x="939" y="376824"/>
                    <a:pt x="939" y="376440"/>
                    <a:pt x="939" y="376045"/>
                  </a:cubicBezTo>
                  <a:cubicBezTo>
                    <a:pt x="231618" y="375470"/>
                    <a:pt x="231618" y="375470"/>
                    <a:pt x="466958" y="374883"/>
                  </a:cubicBezTo>
                  <a:cubicBezTo>
                    <a:pt x="466958" y="373733"/>
                    <a:pt x="466958" y="372582"/>
                    <a:pt x="466958" y="371397"/>
                  </a:cubicBezTo>
                  <a:cubicBezTo>
                    <a:pt x="469218" y="369956"/>
                    <a:pt x="471563" y="368880"/>
                    <a:pt x="473994" y="367756"/>
                  </a:cubicBezTo>
                  <a:cubicBezTo>
                    <a:pt x="478917" y="363031"/>
                    <a:pt x="478719" y="354930"/>
                    <a:pt x="478868" y="348447"/>
                  </a:cubicBezTo>
                  <a:cubicBezTo>
                    <a:pt x="478879" y="345885"/>
                    <a:pt x="478878" y="343323"/>
                    <a:pt x="478866" y="340761"/>
                  </a:cubicBezTo>
                  <a:cubicBezTo>
                    <a:pt x="478871" y="338632"/>
                    <a:pt x="478871" y="338632"/>
                    <a:pt x="478875" y="336460"/>
                  </a:cubicBezTo>
                  <a:cubicBezTo>
                    <a:pt x="478880" y="332547"/>
                    <a:pt x="478875" y="328633"/>
                    <a:pt x="478866" y="324719"/>
                  </a:cubicBezTo>
                  <a:cubicBezTo>
                    <a:pt x="478858" y="320489"/>
                    <a:pt x="478864" y="316259"/>
                    <a:pt x="478868" y="312028"/>
                  </a:cubicBezTo>
                  <a:cubicBezTo>
                    <a:pt x="478874" y="303753"/>
                    <a:pt x="478867" y="295477"/>
                    <a:pt x="478857" y="287201"/>
                  </a:cubicBezTo>
                  <a:cubicBezTo>
                    <a:pt x="478844" y="277562"/>
                    <a:pt x="478845" y="267922"/>
                    <a:pt x="478845" y="258283"/>
                  </a:cubicBezTo>
                  <a:cubicBezTo>
                    <a:pt x="478846" y="241087"/>
                    <a:pt x="478835" y="223890"/>
                    <a:pt x="478818" y="206694"/>
                  </a:cubicBezTo>
                  <a:cubicBezTo>
                    <a:pt x="478802" y="190008"/>
                    <a:pt x="478794" y="173322"/>
                    <a:pt x="478794" y="156636"/>
                  </a:cubicBezTo>
                  <a:cubicBezTo>
                    <a:pt x="478794" y="155093"/>
                    <a:pt x="478794" y="155093"/>
                    <a:pt x="478795" y="153519"/>
                  </a:cubicBezTo>
                  <a:cubicBezTo>
                    <a:pt x="478795" y="151979"/>
                    <a:pt x="478795" y="151979"/>
                    <a:pt x="478795" y="150408"/>
                  </a:cubicBezTo>
                  <a:cubicBezTo>
                    <a:pt x="478795" y="131405"/>
                    <a:pt x="478789" y="112402"/>
                    <a:pt x="478778" y="93399"/>
                  </a:cubicBezTo>
                  <a:cubicBezTo>
                    <a:pt x="478775" y="86679"/>
                    <a:pt x="478773" y="79960"/>
                    <a:pt x="478773" y="73240"/>
                  </a:cubicBezTo>
                  <a:cubicBezTo>
                    <a:pt x="478772" y="65055"/>
                    <a:pt x="478767" y="56870"/>
                    <a:pt x="478756" y="48686"/>
                  </a:cubicBezTo>
                  <a:cubicBezTo>
                    <a:pt x="478751" y="44509"/>
                    <a:pt x="478747" y="40333"/>
                    <a:pt x="478749" y="36157"/>
                  </a:cubicBezTo>
                  <a:cubicBezTo>
                    <a:pt x="478750" y="31633"/>
                    <a:pt x="478743" y="27109"/>
                    <a:pt x="478734" y="22585"/>
                  </a:cubicBezTo>
                  <a:cubicBezTo>
                    <a:pt x="478736" y="21261"/>
                    <a:pt x="478738" y="19938"/>
                    <a:pt x="478740" y="18574"/>
                  </a:cubicBezTo>
                  <a:cubicBezTo>
                    <a:pt x="478736" y="17363"/>
                    <a:pt x="478732" y="16151"/>
                    <a:pt x="478729" y="14903"/>
                  </a:cubicBezTo>
                  <a:cubicBezTo>
                    <a:pt x="478727" y="13337"/>
                    <a:pt x="478727" y="13337"/>
                    <a:pt x="478726" y="11739"/>
                  </a:cubicBezTo>
                  <a:cubicBezTo>
                    <a:pt x="478575" y="8725"/>
                    <a:pt x="478083" y="5938"/>
                    <a:pt x="477417" y="2998"/>
                  </a:cubicBezTo>
                  <a:close/>
                </a:path>
              </a:pathLst>
            </a:custGeom>
            <a:solidFill>
              <a:srgbClr val="8F9194"/>
            </a:solidFill>
            <a:ln w="1162" cap="flat">
              <a:noFill/>
              <a:prstDash val="solid"/>
              <a:miter/>
            </a:ln>
          </p:spPr>
          <p:txBody>
            <a:bodyPr/>
            <a:lstStyle/>
            <a:p>
              <a:endParaRPr lang="en-GB"/>
            </a:p>
          </p:txBody>
        </p:sp>
        <p:sp>
          <p:nvSpPr>
            <p:cNvPr id="694" name="Freeform 693">
              <a:extLst>
                <a:ext uri="{FF2B5EF4-FFF2-40B4-BE49-F238E27FC236}">
                  <a16:creationId xmlns:a16="http://schemas.microsoft.com/office/drawing/2014/main" id="{6AD3E987-0E97-A5D3-8376-0A5DA1D4724A}"/>
                </a:ext>
              </a:extLst>
            </p:cNvPr>
            <p:cNvSpPr/>
            <p:nvPr/>
          </p:nvSpPr>
          <p:spPr>
            <a:xfrm>
              <a:off x="780418" y="3486273"/>
              <a:ext cx="304774" cy="71040"/>
            </a:xfrm>
            <a:custGeom>
              <a:avLst/>
              <a:gdLst>
                <a:gd name="csX0" fmla="*/ 4179 w 304774"/>
                <a:gd name="csY0" fmla="*/ 3006 h 71040"/>
                <a:gd name="csX1" fmla="*/ 6916 w 304774"/>
                <a:gd name="csY1" fmla="*/ 3007 h 71040"/>
                <a:gd name="csX2" fmla="*/ 10064 w 304774"/>
                <a:gd name="csY2" fmla="*/ 3000 h 71040"/>
                <a:gd name="csX3" fmla="*/ 13561 w 304774"/>
                <a:gd name="csY3" fmla="*/ 3010 h 71040"/>
                <a:gd name="csX4" fmla="*/ 17246 w 304774"/>
                <a:gd name="csY4" fmla="*/ 3007 h 71040"/>
                <a:gd name="csX5" fmla="*/ 29569 w 304774"/>
                <a:gd name="csY5" fmla="*/ 3018 h 71040"/>
                <a:gd name="csX6" fmla="*/ 38363 w 304774"/>
                <a:gd name="csY6" fmla="*/ 3017 h 71040"/>
                <a:gd name="csX7" fmla="*/ 57347 w 304774"/>
                <a:gd name="csY7" fmla="*/ 3027 h 71040"/>
                <a:gd name="csX8" fmla="*/ 84795 w 304774"/>
                <a:gd name="csY8" fmla="*/ 3041 h 71040"/>
                <a:gd name="csX9" fmla="*/ 129324 w 304774"/>
                <a:gd name="csY9" fmla="*/ 3062 h 71040"/>
                <a:gd name="csX10" fmla="*/ 172590 w 304774"/>
                <a:gd name="csY10" fmla="*/ 3086 h 71040"/>
                <a:gd name="csX11" fmla="*/ 175282 w 304774"/>
                <a:gd name="csY11" fmla="*/ 3087 h 71040"/>
                <a:gd name="csX12" fmla="*/ 188651 w 304774"/>
                <a:gd name="csY12" fmla="*/ 3091 h 71040"/>
                <a:gd name="csX13" fmla="*/ 299635 w 304774"/>
                <a:gd name="csY13" fmla="*/ 3150 h 71040"/>
                <a:gd name="csX14" fmla="*/ 299635 w 304774"/>
                <a:gd name="csY14" fmla="*/ 4312 h 71040"/>
                <a:gd name="csX15" fmla="*/ 3289 w 304774"/>
                <a:gd name="csY15" fmla="*/ 5474 h 71040"/>
                <a:gd name="csX16" fmla="*/ 3289 w 304774"/>
                <a:gd name="csY16" fmla="*/ 70554 h 71040"/>
                <a:gd name="csX17" fmla="*/ 303122 w 304774"/>
                <a:gd name="csY17" fmla="*/ 70554 h 71040"/>
                <a:gd name="csX18" fmla="*/ 303122 w 304774"/>
                <a:gd name="csY18" fmla="*/ 8961 h 71040"/>
                <a:gd name="csX19" fmla="*/ 305446 w 304774"/>
                <a:gd name="csY19" fmla="*/ 10123 h 71040"/>
                <a:gd name="csX20" fmla="*/ 305446 w 304774"/>
                <a:gd name="csY20" fmla="*/ 71716 h 71040"/>
                <a:gd name="csX21" fmla="*/ 298153 w 304774"/>
                <a:gd name="csY21" fmla="*/ 73040 h 71040"/>
                <a:gd name="csX22" fmla="*/ 294974 w 304774"/>
                <a:gd name="csY22" fmla="*/ 73059 h 71040"/>
                <a:gd name="csX23" fmla="*/ 291459 w 304774"/>
                <a:gd name="csY23" fmla="*/ 73062 h 71040"/>
                <a:gd name="csX24" fmla="*/ 287743 w 304774"/>
                <a:gd name="csY24" fmla="*/ 73080 h 71040"/>
                <a:gd name="csX25" fmla="*/ 275334 w 304774"/>
                <a:gd name="csY25" fmla="*/ 73117 h 71040"/>
                <a:gd name="csX26" fmla="*/ 266471 w 304774"/>
                <a:gd name="csY26" fmla="*/ 73152 h 71040"/>
                <a:gd name="csX27" fmla="*/ 247348 w 304774"/>
                <a:gd name="csY27" fmla="*/ 73216 h 71040"/>
                <a:gd name="csX28" fmla="*/ 219699 w 304774"/>
                <a:gd name="csY28" fmla="*/ 73310 h 71040"/>
                <a:gd name="csX29" fmla="*/ 174844 w 304774"/>
                <a:gd name="csY29" fmla="*/ 73463 h 71040"/>
                <a:gd name="csX30" fmla="*/ 131264 w 304774"/>
                <a:gd name="csY30" fmla="*/ 73608 h 71040"/>
                <a:gd name="csX31" fmla="*/ 128552 w 304774"/>
                <a:gd name="csY31" fmla="*/ 73617 h 71040"/>
                <a:gd name="csX32" fmla="*/ 115082 w 304774"/>
                <a:gd name="csY32" fmla="*/ 73665 h 71040"/>
                <a:gd name="csX33" fmla="*/ 3289 w 304774"/>
                <a:gd name="csY33" fmla="*/ 74040 h 71040"/>
                <a:gd name="csX34" fmla="*/ 683 w 304774"/>
                <a:gd name="csY34" fmla="*/ 62909 h 71040"/>
                <a:gd name="csX35" fmla="*/ 672 w 304774"/>
                <a:gd name="csY35" fmla="*/ 58973 h 71040"/>
                <a:gd name="csX36" fmla="*/ 697 w 304774"/>
                <a:gd name="csY36" fmla="*/ 54743 h 71040"/>
                <a:gd name="csX37" fmla="*/ 699 w 304774"/>
                <a:gd name="csY37" fmla="*/ 50394 h 71040"/>
                <a:gd name="csX38" fmla="*/ 738 w 304774"/>
                <a:gd name="csY38" fmla="*/ 38972 h 71040"/>
                <a:gd name="csX39" fmla="*/ 749 w 304774"/>
                <a:gd name="csY39" fmla="*/ 27321 h 71040"/>
                <a:gd name="csX40" fmla="*/ 770 w 304774"/>
                <a:gd name="csY40" fmla="*/ 18498 h 71040"/>
                <a:gd name="csX41" fmla="*/ 774 w 304774"/>
                <a:gd name="csY41" fmla="*/ 14247 h 71040"/>
                <a:gd name="csX42" fmla="*/ 796 w 304774"/>
                <a:gd name="csY42" fmla="*/ 10344 h 71040"/>
                <a:gd name="csX43" fmla="*/ 810 w 304774"/>
                <a:gd name="csY43" fmla="*/ 6891 h 71040"/>
                <a:gd name="csX44" fmla="*/ 4179 w 304774"/>
                <a:gd name="csY44" fmla="*/ 3006 h 710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304774" h="71040">
                  <a:moveTo>
                    <a:pt x="4179" y="3006"/>
                  </a:moveTo>
                  <a:cubicBezTo>
                    <a:pt x="5534" y="3006"/>
                    <a:pt x="5534" y="3006"/>
                    <a:pt x="6916" y="3007"/>
                  </a:cubicBezTo>
                  <a:cubicBezTo>
                    <a:pt x="7955" y="3005"/>
                    <a:pt x="8994" y="3002"/>
                    <a:pt x="10064" y="3000"/>
                  </a:cubicBezTo>
                  <a:cubicBezTo>
                    <a:pt x="11218" y="3003"/>
                    <a:pt x="12372" y="3007"/>
                    <a:pt x="13561" y="3010"/>
                  </a:cubicBezTo>
                  <a:cubicBezTo>
                    <a:pt x="14777" y="3009"/>
                    <a:pt x="15993" y="3008"/>
                    <a:pt x="17246" y="3007"/>
                  </a:cubicBezTo>
                  <a:cubicBezTo>
                    <a:pt x="21354" y="3005"/>
                    <a:pt x="25461" y="3012"/>
                    <a:pt x="29569" y="3018"/>
                  </a:cubicBezTo>
                  <a:cubicBezTo>
                    <a:pt x="32501" y="3018"/>
                    <a:pt x="35432" y="3018"/>
                    <a:pt x="38363" y="3017"/>
                  </a:cubicBezTo>
                  <a:cubicBezTo>
                    <a:pt x="44691" y="3017"/>
                    <a:pt x="51019" y="3020"/>
                    <a:pt x="57347" y="3027"/>
                  </a:cubicBezTo>
                  <a:cubicBezTo>
                    <a:pt x="66497" y="3036"/>
                    <a:pt x="75646" y="3039"/>
                    <a:pt x="84795" y="3041"/>
                  </a:cubicBezTo>
                  <a:cubicBezTo>
                    <a:pt x="99638" y="3043"/>
                    <a:pt x="114481" y="3051"/>
                    <a:pt x="129324" y="3062"/>
                  </a:cubicBezTo>
                  <a:cubicBezTo>
                    <a:pt x="143746" y="3073"/>
                    <a:pt x="158168" y="3081"/>
                    <a:pt x="172590" y="3086"/>
                  </a:cubicBezTo>
                  <a:cubicBezTo>
                    <a:pt x="173478" y="3086"/>
                    <a:pt x="174367" y="3087"/>
                    <a:pt x="175282" y="3087"/>
                  </a:cubicBezTo>
                  <a:cubicBezTo>
                    <a:pt x="179738" y="3088"/>
                    <a:pt x="184195" y="3090"/>
                    <a:pt x="188651" y="3091"/>
                  </a:cubicBezTo>
                  <a:cubicBezTo>
                    <a:pt x="225646" y="3103"/>
                    <a:pt x="262640" y="3124"/>
                    <a:pt x="299635" y="3150"/>
                  </a:cubicBezTo>
                  <a:cubicBezTo>
                    <a:pt x="299635" y="3533"/>
                    <a:pt x="299635" y="3917"/>
                    <a:pt x="299635" y="4312"/>
                  </a:cubicBezTo>
                  <a:cubicBezTo>
                    <a:pt x="201841" y="4696"/>
                    <a:pt x="104047" y="5079"/>
                    <a:pt x="3289" y="5474"/>
                  </a:cubicBezTo>
                  <a:cubicBezTo>
                    <a:pt x="3289" y="26951"/>
                    <a:pt x="3289" y="48427"/>
                    <a:pt x="3289" y="70554"/>
                  </a:cubicBezTo>
                  <a:cubicBezTo>
                    <a:pt x="102234" y="70554"/>
                    <a:pt x="201179" y="70554"/>
                    <a:pt x="303122" y="70554"/>
                  </a:cubicBezTo>
                  <a:cubicBezTo>
                    <a:pt x="303122" y="50228"/>
                    <a:pt x="303122" y="29902"/>
                    <a:pt x="303122" y="8961"/>
                  </a:cubicBezTo>
                  <a:cubicBezTo>
                    <a:pt x="303889" y="9344"/>
                    <a:pt x="304656" y="9728"/>
                    <a:pt x="305446" y="10123"/>
                  </a:cubicBezTo>
                  <a:cubicBezTo>
                    <a:pt x="305446" y="30449"/>
                    <a:pt x="305446" y="50774"/>
                    <a:pt x="305446" y="71716"/>
                  </a:cubicBezTo>
                  <a:cubicBezTo>
                    <a:pt x="302740" y="73069"/>
                    <a:pt x="301168" y="73029"/>
                    <a:pt x="298153" y="73040"/>
                  </a:cubicBezTo>
                  <a:cubicBezTo>
                    <a:pt x="296579" y="73049"/>
                    <a:pt x="296579" y="73049"/>
                    <a:pt x="294974" y="73059"/>
                  </a:cubicBezTo>
                  <a:cubicBezTo>
                    <a:pt x="293814" y="73060"/>
                    <a:pt x="292654" y="73061"/>
                    <a:pt x="291459" y="73062"/>
                  </a:cubicBezTo>
                  <a:cubicBezTo>
                    <a:pt x="289620" y="73071"/>
                    <a:pt x="289620" y="73071"/>
                    <a:pt x="287743" y="73080"/>
                  </a:cubicBezTo>
                  <a:cubicBezTo>
                    <a:pt x="283607" y="73098"/>
                    <a:pt x="279470" y="73107"/>
                    <a:pt x="275334" y="73117"/>
                  </a:cubicBezTo>
                  <a:cubicBezTo>
                    <a:pt x="272380" y="73128"/>
                    <a:pt x="269425" y="73140"/>
                    <a:pt x="266471" y="73152"/>
                  </a:cubicBezTo>
                  <a:cubicBezTo>
                    <a:pt x="260097" y="73177"/>
                    <a:pt x="253722" y="73198"/>
                    <a:pt x="247348" y="73216"/>
                  </a:cubicBezTo>
                  <a:cubicBezTo>
                    <a:pt x="238132" y="73243"/>
                    <a:pt x="228916" y="73276"/>
                    <a:pt x="219699" y="73310"/>
                  </a:cubicBezTo>
                  <a:cubicBezTo>
                    <a:pt x="204748" y="73365"/>
                    <a:pt x="189796" y="73415"/>
                    <a:pt x="174844" y="73463"/>
                  </a:cubicBezTo>
                  <a:cubicBezTo>
                    <a:pt x="160317" y="73508"/>
                    <a:pt x="145791" y="73556"/>
                    <a:pt x="131264" y="73608"/>
                  </a:cubicBezTo>
                  <a:cubicBezTo>
                    <a:pt x="130369" y="73611"/>
                    <a:pt x="129474" y="73614"/>
                    <a:pt x="128552" y="73617"/>
                  </a:cubicBezTo>
                  <a:cubicBezTo>
                    <a:pt x="124062" y="73633"/>
                    <a:pt x="119572" y="73649"/>
                    <a:pt x="115082" y="73665"/>
                  </a:cubicBezTo>
                  <a:cubicBezTo>
                    <a:pt x="77818" y="73798"/>
                    <a:pt x="40554" y="73922"/>
                    <a:pt x="3289" y="74040"/>
                  </a:cubicBezTo>
                  <a:cubicBezTo>
                    <a:pt x="1168" y="70081"/>
                    <a:pt x="676" y="67431"/>
                    <a:pt x="683" y="62909"/>
                  </a:cubicBezTo>
                  <a:cubicBezTo>
                    <a:pt x="679" y="61610"/>
                    <a:pt x="675" y="60311"/>
                    <a:pt x="672" y="58973"/>
                  </a:cubicBezTo>
                  <a:cubicBezTo>
                    <a:pt x="684" y="56879"/>
                    <a:pt x="684" y="56879"/>
                    <a:pt x="697" y="54743"/>
                  </a:cubicBezTo>
                  <a:cubicBezTo>
                    <a:pt x="698" y="53307"/>
                    <a:pt x="698" y="51872"/>
                    <a:pt x="699" y="50394"/>
                  </a:cubicBezTo>
                  <a:cubicBezTo>
                    <a:pt x="703" y="46586"/>
                    <a:pt x="718" y="42779"/>
                    <a:pt x="738" y="38972"/>
                  </a:cubicBezTo>
                  <a:cubicBezTo>
                    <a:pt x="753" y="35088"/>
                    <a:pt x="750" y="31205"/>
                    <a:pt x="749" y="27321"/>
                  </a:cubicBezTo>
                  <a:cubicBezTo>
                    <a:pt x="755" y="24380"/>
                    <a:pt x="762" y="21439"/>
                    <a:pt x="770" y="18498"/>
                  </a:cubicBezTo>
                  <a:cubicBezTo>
                    <a:pt x="771" y="17095"/>
                    <a:pt x="772" y="15692"/>
                    <a:pt x="774" y="14247"/>
                  </a:cubicBezTo>
                  <a:cubicBezTo>
                    <a:pt x="781" y="12959"/>
                    <a:pt x="788" y="11671"/>
                    <a:pt x="796" y="10344"/>
                  </a:cubicBezTo>
                  <a:cubicBezTo>
                    <a:pt x="801" y="9205"/>
                    <a:pt x="805" y="8065"/>
                    <a:pt x="810" y="6891"/>
                  </a:cubicBezTo>
                  <a:cubicBezTo>
                    <a:pt x="997" y="3772"/>
                    <a:pt x="1052" y="3225"/>
                    <a:pt x="4179" y="3006"/>
                  </a:cubicBezTo>
                  <a:close/>
                </a:path>
              </a:pathLst>
            </a:custGeom>
            <a:solidFill>
              <a:srgbClr val="C3C5C6"/>
            </a:solidFill>
            <a:ln w="1162" cap="flat">
              <a:noFill/>
              <a:prstDash val="solid"/>
              <a:miter/>
            </a:ln>
          </p:spPr>
          <p:txBody>
            <a:bodyPr/>
            <a:lstStyle/>
            <a:p>
              <a:endParaRPr lang="en-GB"/>
            </a:p>
          </p:txBody>
        </p:sp>
        <p:sp>
          <p:nvSpPr>
            <p:cNvPr id="700" name="Freeform 699">
              <a:extLst>
                <a:ext uri="{FF2B5EF4-FFF2-40B4-BE49-F238E27FC236}">
                  <a16:creationId xmlns:a16="http://schemas.microsoft.com/office/drawing/2014/main" id="{546BDAAA-164E-F515-6984-FEDCCE464C11}"/>
                </a:ext>
              </a:extLst>
            </p:cNvPr>
            <p:cNvSpPr/>
            <p:nvPr/>
          </p:nvSpPr>
          <p:spPr>
            <a:xfrm>
              <a:off x="605634" y="3481485"/>
              <a:ext cx="163455" cy="364039"/>
            </a:xfrm>
            <a:custGeom>
              <a:avLst/>
              <a:gdLst>
                <a:gd name="csX0" fmla="*/ 19302 w 163455"/>
                <a:gd name="csY0" fmla="*/ 3005 h 364039"/>
                <a:gd name="csX1" fmla="*/ 23148 w 163455"/>
                <a:gd name="csY1" fmla="*/ 2996 h 364039"/>
                <a:gd name="csX2" fmla="*/ 27333 w 163455"/>
                <a:gd name="csY2" fmla="*/ 3021 h 364039"/>
                <a:gd name="csX3" fmla="*/ 31766 w 163455"/>
                <a:gd name="csY3" fmla="*/ 3020 h 364039"/>
                <a:gd name="csX4" fmla="*/ 43773 w 163455"/>
                <a:gd name="csY4" fmla="*/ 3049 h 364039"/>
                <a:gd name="csX5" fmla="*/ 56332 w 163455"/>
                <a:gd name="csY5" fmla="*/ 3068 h 364039"/>
                <a:gd name="csX6" fmla="*/ 80100 w 163455"/>
                <a:gd name="csY6" fmla="*/ 3118 h 364039"/>
                <a:gd name="csX7" fmla="*/ 107165 w 163455"/>
                <a:gd name="csY7" fmla="*/ 3168 h 364039"/>
                <a:gd name="csX8" fmla="*/ 162828 w 163455"/>
                <a:gd name="csY8" fmla="*/ 3285 h 364039"/>
                <a:gd name="csX9" fmla="*/ 163990 w 163455"/>
                <a:gd name="csY9" fmla="*/ 5609 h 364039"/>
                <a:gd name="csX10" fmla="*/ 161632 w 163455"/>
                <a:gd name="csY10" fmla="*/ 5608 h 364039"/>
                <a:gd name="csX11" fmla="*/ 104802 w 163455"/>
                <a:gd name="csY11" fmla="*/ 5703 h 364039"/>
                <a:gd name="csX12" fmla="*/ 77319 w 163455"/>
                <a:gd name="csY12" fmla="*/ 5749 h 364039"/>
                <a:gd name="csX13" fmla="*/ 53363 w 163455"/>
                <a:gd name="csY13" fmla="*/ 5803 h 364039"/>
                <a:gd name="csX14" fmla="*/ 40681 w 163455"/>
                <a:gd name="csY14" fmla="*/ 5819 h 364039"/>
                <a:gd name="csX15" fmla="*/ 26516 w 163455"/>
                <a:gd name="csY15" fmla="*/ 5873 h 364039"/>
                <a:gd name="csX16" fmla="*/ 22278 w 163455"/>
                <a:gd name="csY16" fmla="*/ 5830 h 364039"/>
                <a:gd name="csX17" fmla="*/ 18367 w 163455"/>
                <a:gd name="csY17" fmla="*/ 5889 h 364039"/>
                <a:gd name="csX18" fmla="*/ 14985 w 163455"/>
                <a:gd name="csY18" fmla="*/ 5895 h 364039"/>
                <a:gd name="csX19" fmla="*/ 4776 w 163455"/>
                <a:gd name="csY19" fmla="*/ 13744 h 364039"/>
                <a:gd name="csX20" fmla="*/ 3930 w 163455"/>
                <a:gd name="csY20" fmla="*/ 24598 h 364039"/>
                <a:gd name="csX21" fmla="*/ 3910 w 163455"/>
                <a:gd name="csY21" fmla="*/ 27885 h 364039"/>
                <a:gd name="csX22" fmla="*/ 3966 w 163455"/>
                <a:gd name="csY22" fmla="*/ 38782 h 364039"/>
                <a:gd name="csX23" fmla="*/ 3958 w 163455"/>
                <a:gd name="csY23" fmla="*/ 46610 h 364039"/>
                <a:gd name="csX24" fmla="*/ 4031 w 163455"/>
                <a:gd name="csY24" fmla="*/ 67930 h 364039"/>
                <a:gd name="csX25" fmla="*/ 4076 w 163455"/>
                <a:gd name="csY25" fmla="*/ 90452 h 364039"/>
                <a:gd name="csX26" fmla="*/ 4187 w 163455"/>
                <a:gd name="csY26" fmla="*/ 128484 h 364039"/>
                <a:gd name="csX27" fmla="*/ 4306 w 163455"/>
                <a:gd name="csY27" fmla="*/ 167109 h 364039"/>
                <a:gd name="csX28" fmla="*/ 4309 w 163455"/>
                <a:gd name="csY28" fmla="*/ 169486 h 364039"/>
                <a:gd name="csX29" fmla="*/ 4323 w 163455"/>
                <a:gd name="csY29" fmla="*/ 178958 h 364039"/>
                <a:gd name="csX30" fmla="*/ 4753 w 163455"/>
                <a:gd name="csY30" fmla="*/ 286703 h 364039"/>
                <a:gd name="csX31" fmla="*/ 4819 w 163455"/>
                <a:gd name="csY31" fmla="*/ 297130 h 364039"/>
                <a:gd name="csX32" fmla="*/ 5117 w 163455"/>
                <a:gd name="csY32" fmla="*/ 330393 h 364039"/>
                <a:gd name="csX33" fmla="*/ 5208 w 163455"/>
                <a:gd name="csY33" fmla="*/ 339402 h 364039"/>
                <a:gd name="csX34" fmla="*/ 5362 w 163455"/>
                <a:gd name="csY34" fmla="*/ 351176 h 364039"/>
                <a:gd name="csX35" fmla="*/ 5379 w 163455"/>
                <a:gd name="csY35" fmla="*/ 354508 h 364039"/>
                <a:gd name="csX36" fmla="*/ 7718 w 163455"/>
                <a:gd name="csY36" fmla="*/ 365411 h 364039"/>
                <a:gd name="csX37" fmla="*/ 9425 w 163455"/>
                <a:gd name="csY37" fmla="*/ 367035 h 364039"/>
                <a:gd name="csX38" fmla="*/ 1290 w 163455"/>
                <a:gd name="csY38" fmla="*/ 363549 h 364039"/>
                <a:gd name="csX39" fmla="*/ 1131 w 163455"/>
                <a:gd name="csY39" fmla="*/ 357944 h 364039"/>
                <a:gd name="csX40" fmla="*/ 1113 w 163455"/>
                <a:gd name="csY40" fmla="*/ 354245 h 364039"/>
                <a:gd name="csX41" fmla="*/ 1111 w 163455"/>
                <a:gd name="csY41" fmla="*/ 350132 h 364039"/>
                <a:gd name="csX42" fmla="*/ 1096 w 163455"/>
                <a:gd name="csY42" fmla="*/ 345801 h 364039"/>
                <a:gd name="csX43" fmla="*/ 1070 w 163455"/>
                <a:gd name="csY43" fmla="*/ 333844 h 364039"/>
                <a:gd name="csX44" fmla="*/ 1037 w 163455"/>
                <a:gd name="csY44" fmla="*/ 320970 h 364039"/>
                <a:gd name="csX45" fmla="*/ 977 w 163455"/>
                <a:gd name="csY45" fmla="*/ 289848 h 364039"/>
                <a:gd name="csX46" fmla="*/ 963 w 163455"/>
                <a:gd name="csY46" fmla="*/ 281061 h 364039"/>
                <a:gd name="csX47" fmla="*/ 893 w 163455"/>
                <a:gd name="csY47" fmla="*/ 226533 h 364039"/>
                <a:gd name="csX48" fmla="*/ 883 w 163455"/>
                <a:gd name="csY48" fmla="*/ 213895 h 364039"/>
                <a:gd name="csX49" fmla="*/ 880 w 163455"/>
                <a:gd name="csY49" fmla="*/ 210722 h 364039"/>
                <a:gd name="csX50" fmla="*/ 779 w 163455"/>
                <a:gd name="csY50" fmla="*/ 159829 h 364039"/>
                <a:gd name="csX51" fmla="*/ 696 w 163455"/>
                <a:gd name="csY51" fmla="*/ 107612 h 364039"/>
                <a:gd name="csX52" fmla="*/ 640 w 163455"/>
                <a:gd name="csY52" fmla="*/ 78281 h 364039"/>
                <a:gd name="csX53" fmla="*/ 608 w 163455"/>
                <a:gd name="csY53" fmla="*/ 53301 h 364039"/>
                <a:gd name="csX54" fmla="*/ 582 w 163455"/>
                <a:gd name="csY54" fmla="*/ 40554 h 364039"/>
                <a:gd name="csX55" fmla="*/ 583 w 163455"/>
                <a:gd name="csY55" fmla="*/ 26737 h 364039"/>
                <a:gd name="csX56" fmla="*/ 534 w 163455"/>
                <a:gd name="csY56" fmla="*/ 22663 h 364039"/>
                <a:gd name="csX57" fmla="*/ 3876 w 163455"/>
                <a:gd name="csY57" fmla="*/ 8356 h 364039"/>
                <a:gd name="csX58" fmla="*/ 19302 w 163455"/>
                <a:gd name="csY58" fmla="*/ 3005 h 3640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Lst>
              <a:rect l="l" t="t" r="r" b="b"/>
              <a:pathLst>
                <a:path w="163455" h="364039">
                  <a:moveTo>
                    <a:pt x="19302" y="3005"/>
                  </a:moveTo>
                  <a:cubicBezTo>
                    <a:pt x="21206" y="3001"/>
                    <a:pt x="21206" y="3001"/>
                    <a:pt x="23148" y="2996"/>
                  </a:cubicBezTo>
                  <a:cubicBezTo>
                    <a:pt x="24529" y="3004"/>
                    <a:pt x="25910" y="3012"/>
                    <a:pt x="27333" y="3021"/>
                  </a:cubicBezTo>
                  <a:cubicBezTo>
                    <a:pt x="28796" y="3021"/>
                    <a:pt x="30259" y="3020"/>
                    <a:pt x="31766" y="3020"/>
                  </a:cubicBezTo>
                  <a:cubicBezTo>
                    <a:pt x="35769" y="3019"/>
                    <a:pt x="39771" y="3033"/>
                    <a:pt x="43773" y="3049"/>
                  </a:cubicBezTo>
                  <a:cubicBezTo>
                    <a:pt x="47959" y="3064"/>
                    <a:pt x="52145" y="3065"/>
                    <a:pt x="56332" y="3068"/>
                  </a:cubicBezTo>
                  <a:cubicBezTo>
                    <a:pt x="64254" y="3075"/>
                    <a:pt x="72177" y="3094"/>
                    <a:pt x="80100" y="3118"/>
                  </a:cubicBezTo>
                  <a:cubicBezTo>
                    <a:pt x="89122" y="3144"/>
                    <a:pt x="98143" y="3156"/>
                    <a:pt x="107165" y="3168"/>
                  </a:cubicBezTo>
                  <a:cubicBezTo>
                    <a:pt x="125719" y="3192"/>
                    <a:pt x="144273" y="3233"/>
                    <a:pt x="162828" y="3285"/>
                  </a:cubicBezTo>
                  <a:cubicBezTo>
                    <a:pt x="163211" y="4052"/>
                    <a:pt x="163595" y="4819"/>
                    <a:pt x="163990" y="5609"/>
                  </a:cubicBezTo>
                  <a:cubicBezTo>
                    <a:pt x="162822" y="5609"/>
                    <a:pt x="162822" y="5609"/>
                    <a:pt x="161632" y="5608"/>
                  </a:cubicBezTo>
                  <a:cubicBezTo>
                    <a:pt x="142688" y="5600"/>
                    <a:pt x="123745" y="5630"/>
                    <a:pt x="104802" y="5703"/>
                  </a:cubicBezTo>
                  <a:cubicBezTo>
                    <a:pt x="95641" y="5737"/>
                    <a:pt x="86480" y="5758"/>
                    <a:pt x="77319" y="5749"/>
                  </a:cubicBezTo>
                  <a:cubicBezTo>
                    <a:pt x="69334" y="5741"/>
                    <a:pt x="61349" y="5757"/>
                    <a:pt x="53363" y="5803"/>
                  </a:cubicBezTo>
                  <a:cubicBezTo>
                    <a:pt x="49135" y="5826"/>
                    <a:pt x="44908" y="5837"/>
                    <a:pt x="40681" y="5819"/>
                  </a:cubicBezTo>
                  <a:cubicBezTo>
                    <a:pt x="35959" y="5799"/>
                    <a:pt x="31238" y="5834"/>
                    <a:pt x="26516" y="5873"/>
                  </a:cubicBezTo>
                  <a:cubicBezTo>
                    <a:pt x="25118" y="5859"/>
                    <a:pt x="23719" y="5845"/>
                    <a:pt x="22278" y="5830"/>
                  </a:cubicBezTo>
                  <a:cubicBezTo>
                    <a:pt x="20342" y="5859"/>
                    <a:pt x="20342" y="5859"/>
                    <a:pt x="18367" y="5889"/>
                  </a:cubicBezTo>
                  <a:cubicBezTo>
                    <a:pt x="17251" y="5891"/>
                    <a:pt x="16135" y="5893"/>
                    <a:pt x="14985" y="5895"/>
                  </a:cubicBezTo>
                  <a:cubicBezTo>
                    <a:pt x="10200" y="7191"/>
                    <a:pt x="7414" y="9553"/>
                    <a:pt x="4776" y="13744"/>
                  </a:cubicBezTo>
                  <a:cubicBezTo>
                    <a:pt x="3817" y="17381"/>
                    <a:pt x="3857" y="20853"/>
                    <a:pt x="3930" y="24598"/>
                  </a:cubicBezTo>
                  <a:cubicBezTo>
                    <a:pt x="3923" y="25683"/>
                    <a:pt x="3917" y="26767"/>
                    <a:pt x="3910" y="27885"/>
                  </a:cubicBezTo>
                  <a:cubicBezTo>
                    <a:pt x="3895" y="31518"/>
                    <a:pt x="3931" y="35149"/>
                    <a:pt x="3966" y="38782"/>
                  </a:cubicBezTo>
                  <a:cubicBezTo>
                    <a:pt x="3966" y="41392"/>
                    <a:pt x="3963" y="44001"/>
                    <a:pt x="3958" y="46610"/>
                  </a:cubicBezTo>
                  <a:cubicBezTo>
                    <a:pt x="3951" y="53717"/>
                    <a:pt x="3987" y="60823"/>
                    <a:pt x="4031" y="67930"/>
                  </a:cubicBezTo>
                  <a:cubicBezTo>
                    <a:pt x="4071" y="75437"/>
                    <a:pt x="4071" y="82945"/>
                    <a:pt x="4076" y="90452"/>
                  </a:cubicBezTo>
                  <a:cubicBezTo>
                    <a:pt x="4090" y="103129"/>
                    <a:pt x="4129" y="115807"/>
                    <a:pt x="4187" y="128484"/>
                  </a:cubicBezTo>
                  <a:cubicBezTo>
                    <a:pt x="4245" y="141359"/>
                    <a:pt x="4286" y="154234"/>
                    <a:pt x="4306" y="167109"/>
                  </a:cubicBezTo>
                  <a:cubicBezTo>
                    <a:pt x="4307" y="167894"/>
                    <a:pt x="4308" y="168678"/>
                    <a:pt x="4309" y="169486"/>
                  </a:cubicBezTo>
                  <a:cubicBezTo>
                    <a:pt x="4314" y="172643"/>
                    <a:pt x="4319" y="175801"/>
                    <a:pt x="4323" y="178958"/>
                  </a:cubicBezTo>
                  <a:cubicBezTo>
                    <a:pt x="4375" y="214873"/>
                    <a:pt x="4519" y="250788"/>
                    <a:pt x="4753" y="286703"/>
                  </a:cubicBezTo>
                  <a:cubicBezTo>
                    <a:pt x="4775" y="290179"/>
                    <a:pt x="4797" y="293654"/>
                    <a:pt x="4819" y="297130"/>
                  </a:cubicBezTo>
                  <a:cubicBezTo>
                    <a:pt x="4890" y="308218"/>
                    <a:pt x="4981" y="319305"/>
                    <a:pt x="5117" y="330393"/>
                  </a:cubicBezTo>
                  <a:cubicBezTo>
                    <a:pt x="5153" y="333396"/>
                    <a:pt x="5183" y="336399"/>
                    <a:pt x="5208" y="339402"/>
                  </a:cubicBezTo>
                  <a:cubicBezTo>
                    <a:pt x="5242" y="343327"/>
                    <a:pt x="5298" y="347251"/>
                    <a:pt x="5362" y="351176"/>
                  </a:cubicBezTo>
                  <a:cubicBezTo>
                    <a:pt x="5370" y="352825"/>
                    <a:pt x="5370" y="352825"/>
                    <a:pt x="5379" y="354508"/>
                  </a:cubicBezTo>
                  <a:cubicBezTo>
                    <a:pt x="5475" y="360235"/>
                    <a:pt x="5475" y="360235"/>
                    <a:pt x="7718" y="365411"/>
                  </a:cubicBezTo>
                  <a:cubicBezTo>
                    <a:pt x="8563" y="366215"/>
                    <a:pt x="8563" y="366215"/>
                    <a:pt x="9425" y="367035"/>
                  </a:cubicBezTo>
                  <a:cubicBezTo>
                    <a:pt x="2597" y="364856"/>
                    <a:pt x="2597" y="364856"/>
                    <a:pt x="1290" y="363549"/>
                  </a:cubicBezTo>
                  <a:cubicBezTo>
                    <a:pt x="1172" y="361683"/>
                    <a:pt x="1136" y="359813"/>
                    <a:pt x="1131" y="357944"/>
                  </a:cubicBezTo>
                  <a:cubicBezTo>
                    <a:pt x="1125" y="356723"/>
                    <a:pt x="1119" y="355503"/>
                    <a:pt x="1113" y="354245"/>
                  </a:cubicBezTo>
                  <a:cubicBezTo>
                    <a:pt x="1112" y="352888"/>
                    <a:pt x="1112" y="351530"/>
                    <a:pt x="1111" y="350132"/>
                  </a:cubicBezTo>
                  <a:cubicBezTo>
                    <a:pt x="1106" y="348703"/>
                    <a:pt x="1101" y="347273"/>
                    <a:pt x="1096" y="345801"/>
                  </a:cubicBezTo>
                  <a:cubicBezTo>
                    <a:pt x="1083" y="341815"/>
                    <a:pt x="1075" y="337830"/>
                    <a:pt x="1070" y="333844"/>
                  </a:cubicBezTo>
                  <a:cubicBezTo>
                    <a:pt x="1063" y="329553"/>
                    <a:pt x="1050" y="325261"/>
                    <a:pt x="1037" y="320970"/>
                  </a:cubicBezTo>
                  <a:cubicBezTo>
                    <a:pt x="1008" y="310596"/>
                    <a:pt x="992" y="300222"/>
                    <a:pt x="977" y="289848"/>
                  </a:cubicBezTo>
                  <a:cubicBezTo>
                    <a:pt x="972" y="286919"/>
                    <a:pt x="968" y="283990"/>
                    <a:pt x="963" y="281061"/>
                  </a:cubicBezTo>
                  <a:cubicBezTo>
                    <a:pt x="934" y="262885"/>
                    <a:pt x="908" y="244709"/>
                    <a:pt x="893" y="226533"/>
                  </a:cubicBezTo>
                  <a:cubicBezTo>
                    <a:pt x="890" y="222321"/>
                    <a:pt x="887" y="218108"/>
                    <a:pt x="883" y="213895"/>
                  </a:cubicBezTo>
                  <a:cubicBezTo>
                    <a:pt x="882" y="212848"/>
                    <a:pt x="881" y="211801"/>
                    <a:pt x="880" y="210722"/>
                  </a:cubicBezTo>
                  <a:cubicBezTo>
                    <a:pt x="866" y="193758"/>
                    <a:pt x="827" y="176794"/>
                    <a:pt x="779" y="159829"/>
                  </a:cubicBezTo>
                  <a:cubicBezTo>
                    <a:pt x="729" y="142424"/>
                    <a:pt x="702" y="125018"/>
                    <a:pt x="696" y="107612"/>
                  </a:cubicBezTo>
                  <a:cubicBezTo>
                    <a:pt x="692" y="97835"/>
                    <a:pt x="678" y="88058"/>
                    <a:pt x="640" y="78281"/>
                  </a:cubicBezTo>
                  <a:cubicBezTo>
                    <a:pt x="608" y="69955"/>
                    <a:pt x="595" y="61628"/>
                    <a:pt x="608" y="53301"/>
                  </a:cubicBezTo>
                  <a:cubicBezTo>
                    <a:pt x="614" y="49052"/>
                    <a:pt x="610" y="44803"/>
                    <a:pt x="582" y="40554"/>
                  </a:cubicBezTo>
                  <a:cubicBezTo>
                    <a:pt x="551" y="35948"/>
                    <a:pt x="565" y="31343"/>
                    <a:pt x="583" y="26737"/>
                  </a:cubicBezTo>
                  <a:cubicBezTo>
                    <a:pt x="567" y="25392"/>
                    <a:pt x="551" y="24048"/>
                    <a:pt x="534" y="22663"/>
                  </a:cubicBezTo>
                  <a:cubicBezTo>
                    <a:pt x="635" y="12579"/>
                    <a:pt x="635" y="12579"/>
                    <a:pt x="3876" y="8356"/>
                  </a:cubicBezTo>
                  <a:cubicBezTo>
                    <a:pt x="8943" y="4040"/>
                    <a:pt x="12724" y="2993"/>
                    <a:pt x="19302" y="3005"/>
                  </a:cubicBezTo>
                  <a:close/>
                </a:path>
              </a:pathLst>
            </a:custGeom>
            <a:solidFill>
              <a:srgbClr val="292B2E"/>
            </a:solidFill>
            <a:ln w="1162" cap="flat">
              <a:noFill/>
              <a:prstDash val="solid"/>
              <a:miter/>
            </a:ln>
          </p:spPr>
          <p:txBody>
            <a:bodyPr/>
            <a:lstStyle/>
            <a:p>
              <a:endParaRPr lang="en-GB"/>
            </a:p>
          </p:txBody>
        </p:sp>
        <p:sp>
          <p:nvSpPr>
            <p:cNvPr id="751" name="Freeform 750">
              <a:extLst>
                <a:ext uri="{FF2B5EF4-FFF2-40B4-BE49-F238E27FC236}">
                  <a16:creationId xmlns:a16="http://schemas.microsoft.com/office/drawing/2014/main" id="{162DCAE5-DED5-15E3-B30F-7705B5E155BF}"/>
                </a:ext>
              </a:extLst>
            </p:cNvPr>
            <p:cNvSpPr/>
            <p:nvPr/>
          </p:nvSpPr>
          <p:spPr>
            <a:xfrm>
              <a:off x="609453" y="3566308"/>
              <a:ext cx="158606" cy="66954"/>
            </a:xfrm>
            <a:custGeom>
              <a:avLst/>
              <a:gdLst>
                <a:gd name="csX0" fmla="*/ 7115 w 158606"/>
                <a:gd name="csY0" fmla="*/ 3082 h 66954"/>
                <a:gd name="csX1" fmla="*/ 10532 w 158606"/>
                <a:gd name="csY1" fmla="*/ 3084 h 66954"/>
                <a:gd name="csX2" fmla="*/ 14448 w 158606"/>
                <a:gd name="csY2" fmla="*/ 3069 h 66954"/>
                <a:gd name="csX3" fmla="*/ 18764 w 158606"/>
                <a:gd name="csY3" fmla="*/ 3089 h 66954"/>
                <a:gd name="csX4" fmla="*/ 23293 w 158606"/>
                <a:gd name="csY4" fmla="*/ 3082 h 66954"/>
                <a:gd name="csX5" fmla="*/ 35610 w 158606"/>
                <a:gd name="csY5" fmla="*/ 3097 h 66954"/>
                <a:gd name="csX6" fmla="*/ 48479 w 158606"/>
                <a:gd name="csY6" fmla="*/ 3105 h 66954"/>
                <a:gd name="csX7" fmla="*/ 70089 w 158606"/>
                <a:gd name="csY7" fmla="*/ 3132 h 66954"/>
                <a:gd name="csX8" fmla="*/ 95106 w 158606"/>
                <a:gd name="csY8" fmla="*/ 3155 h 66954"/>
                <a:gd name="csX9" fmla="*/ 119134 w 158606"/>
                <a:gd name="csY9" fmla="*/ 3170 h 66954"/>
                <a:gd name="csX10" fmla="*/ 129378 w 158606"/>
                <a:gd name="csY10" fmla="*/ 3177 h 66954"/>
                <a:gd name="csX11" fmla="*/ 143662 w 158606"/>
                <a:gd name="csY11" fmla="*/ 3202 h 66954"/>
                <a:gd name="csX12" fmla="*/ 147985 w 158606"/>
                <a:gd name="csY12" fmla="*/ 3200 h 66954"/>
                <a:gd name="csX13" fmla="*/ 151891 w 158606"/>
                <a:gd name="csY13" fmla="*/ 3215 h 66954"/>
                <a:gd name="csX14" fmla="*/ 155307 w 158606"/>
                <a:gd name="csY14" fmla="*/ 3221 h 66954"/>
                <a:gd name="csX15" fmla="*/ 159001 w 158606"/>
                <a:gd name="csY15" fmla="*/ 4533 h 66954"/>
                <a:gd name="csX16" fmla="*/ 159133 w 158606"/>
                <a:gd name="csY16" fmla="*/ 10212 h 66954"/>
                <a:gd name="csX17" fmla="*/ 159133 w 158606"/>
                <a:gd name="csY17" fmla="*/ 13878 h 66954"/>
                <a:gd name="csX18" fmla="*/ 159115 w 158606"/>
                <a:gd name="csY18" fmla="*/ 17866 h 66954"/>
                <a:gd name="csX19" fmla="*/ 159110 w 158606"/>
                <a:gd name="csY19" fmla="*/ 21926 h 66954"/>
                <a:gd name="csX20" fmla="*/ 159074 w 158606"/>
                <a:gd name="csY20" fmla="*/ 34821 h 66954"/>
                <a:gd name="csX21" fmla="*/ 159058 w 158606"/>
                <a:gd name="csY21" fmla="*/ 43540 h 66954"/>
                <a:gd name="csX22" fmla="*/ 159001 w 158606"/>
                <a:gd name="csY22" fmla="*/ 64964 h 66954"/>
                <a:gd name="csX23" fmla="*/ 156677 w 158606"/>
                <a:gd name="csY23" fmla="*/ 64964 h 66954"/>
                <a:gd name="csX24" fmla="*/ 155515 w 158606"/>
                <a:gd name="csY24" fmla="*/ 68451 h 66954"/>
                <a:gd name="csX25" fmla="*/ 96541 w 158606"/>
                <a:gd name="csY25" fmla="*/ 69086 h 66954"/>
                <a:gd name="csX26" fmla="*/ 69160 w 158606"/>
                <a:gd name="csY26" fmla="*/ 69379 h 66954"/>
                <a:gd name="csX27" fmla="*/ 45300 w 158606"/>
                <a:gd name="csY27" fmla="*/ 69628 h 66954"/>
                <a:gd name="csX28" fmla="*/ 32661 w 158606"/>
                <a:gd name="csY28" fmla="*/ 69766 h 66954"/>
                <a:gd name="csX29" fmla="*/ 18569 w 158606"/>
                <a:gd name="csY29" fmla="*/ 69902 h 66954"/>
                <a:gd name="csX30" fmla="*/ 14313 w 158606"/>
                <a:gd name="csY30" fmla="*/ 69973 h 66954"/>
                <a:gd name="csX31" fmla="*/ 10452 w 158606"/>
                <a:gd name="csY31" fmla="*/ 69988 h 66954"/>
                <a:gd name="csX32" fmla="*/ 7082 w 158606"/>
                <a:gd name="csY32" fmla="*/ 70024 h 66954"/>
                <a:gd name="csX33" fmla="*/ 4437 w 158606"/>
                <a:gd name="csY33" fmla="*/ 69613 h 66954"/>
                <a:gd name="csX34" fmla="*/ 1812 w 158606"/>
                <a:gd name="csY34" fmla="*/ 60220 h 66954"/>
                <a:gd name="csX35" fmla="*/ 1789 w 158606"/>
                <a:gd name="csY35" fmla="*/ 56577 h 66954"/>
                <a:gd name="csX36" fmla="*/ 1804 w 158606"/>
                <a:gd name="csY36" fmla="*/ 52648 h 66954"/>
                <a:gd name="csX37" fmla="*/ 1797 w 158606"/>
                <a:gd name="csY37" fmla="*/ 48615 h 66954"/>
                <a:gd name="csX38" fmla="*/ 1809 w 158606"/>
                <a:gd name="csY38" fmla="*/ 40172 h 66954"/>
                <a:gd name="csX39" fmla="*/ 1795 w 158606"/>
                <a:gd name="csY39" fmla="*/ 27211 h 66954"/>
                <a:gd name="csX40" fmla="*/ 1804 w 158606"/>
                <a:gd name="csY40" fmla="*/ 19019 h 66954"/>
                <a:gd name="csX41" fmla="*/ 1789 w 158606"/>
                <a:gd name="csY41" fmla="*/ 15083 h 66954"/>
                <a:gd name="csX42" fmla="*/ 1812 w 158606"/>
                <a:gd name="csY42" fmla="*/ 11451 h 66954"/>
                <a:gd name="csX43" fmla="*/ 1817 w 158606"/>
                <a:gd name="csY43" fmla="*/ 8245 h 66954"/>
                <a:gd name="csX44" fmla="*/ 7115 w 158606"/>
                <a:gd name="csY44" fmla="*/ 3082 h 66954"/>
                <a:gd name="csX45" fmla="*/ 3274 w 158606"/>
                <a:gd name="csY45" fmla="*/ 6857 h 66954"/>
                <a:gd name="csX46" fmla="*/ 4437 w 158606"/>
                <a:gd name="csY46" fmla="*/ 66126 h 66954"/>
                <a:gd name="csX47" fmla="*/ 135541 w 158606"/>
                <a:gd name="csY47" fmla="*/ 65618 h 66954"/>
                <a:gd name="csX48" fmla="*/ 138611 w 158606"/>
                <a:gd name="csY48" fmla="*/ 65549 h 66954"/>
                <a:gd name="csX49" fmla="*/ 155515 w 158606"/>
                <a:gd name="csY49" fmla="*/ 63802 h 66954"/>
                <a:gd name="csX50" fmla="*/ 155515 w 158606"/>
                <a:gd name="csY50" fmla="*/ 6857 h 66954"/>
                <a:gd name="csX51" fmla="*/ 3274 w 158606"/>
                <a:gd name="csY51" fmla="*/ 6857 h 669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58606" h="66954">
                  <a:moveTo>
                    <a:pt x="7115" y="3082"/>
                  </a:moveTo>
                  <a:cubicBezTo>
                    <a:pt x="8243" y="3082"/>
                    <a:pt x="9370" y="3083"/>
                    <a:pt x="10532" y="3084"/>
                  </a:cubicBezTo>
                  <a:cubicBezTo>
                    <a:pt x="11824" y="3079"/>
                    <a:pt x="13117" y="3074"/>
                    <a:pt x="14448" y="3069"/>
                  </a:cubicBezTo>
                  <a:cubicBezTo>
                    <a:pt x="16584" y="3079"/>
                    <a:pt x="16584" y="3079"/>
                    <a:pt x="18764" y="3089"/>
                  </a:cubicBezTo>
                  <a:cubicBezTo>
                    <a:pt x="20259" y="3086"/>
                    <a:pt x="21753" y="3084"/>
                    <a:pt x="23293" y="3082"/>
                  </a:cubicBezTo>
                  <a:cubicBezTo>
                    <a:pt x="27399" y="3076"/>
                    <a:pt x="31505" y="3085"/>
                    <a:pt x="35610" y="3097"/>
                  </a:cubicBezTo>
                  <a:cubicBezTo>
                    <a:pt x="39900" y="3107"/>
                    <a:pt x="44190" y="3105"/>
                    <a:pt x="48479" y="3105"/>
                  </a:cubicBezTo>
                  <a:cubicBezTo>
                    <a:pt x="55682" y="3106"/>
                    <a:pt x="62886" y="3116"/>
                    <a:pt x="70089" y="3132"/>
                  </a:cubicBezTo>
                  <a:cubicBezTo>
                    <a:pt x="78428" y="3150"/>
                    <a:pt x="86767" y="3156"/>
                    <a:pt x="95106" y="3155"/>
                  </a:cubicBezTo>
                  <a:cubicBezTo>
                    <a:pt x="103115" y="3155"/>
                    <a:pt x="111125" y="3160"/>
                    <a:pt x="119134" y="3170"/>
                  </a:cubicBezTo>
                  <a:cubicBezTo>
                    <a:pt x="122549" y="3174"/>
                    <a:pt x="125963" y="3176"/>
                    <a:pt x="129378" y="3177"/>
                  </a:cubicBezTo>
                  <a:cubicBezTo>
                    <a:pt x="134139" y="3178"/>
                    <a:pt x="138901" y="3190"/>
                    <a:pt x="143662" y="3202"/>
                  </a:cubicBezTo>
                  <a:cubicBezTo>
                    <a:pt x="145802" y="3201"/>
                    <a:pt x="145802" y="3201"/>
                    <a:pt x="147985" y="3200"/>
                  </a:cubicBezTo>
                  <a:cubicBezTo>
                    <a:pt x="149274" y="3205"/>
                    <a:pt x="150563" y="3210"/>
                    <a:pt x="151891" y="3215"/>
                  </a:cubicBezTo>
                  <a:cubicBezTo>
                    <a:pt x="153582" y="3218"/>
                    <a:pt x="153582" y="3218"/>
                    <a:pt x="155307" y="3221"/>
                  </a:cubicBezTo>
                  <a:cubicBezTo>
                    <a:pt x="157839" y="3371"/>
                    <a:pt x="157839" y="3371"/>
                    <a:pt x="159001" y="4533"/>
                  </a:cubicBezTo>
                  <a:cubicBezTo>
                    <a:pt x="159110" y="6424"/>
                    <a:pt x="159138" y="8319"/>
                    <a:pt x="159133" y="10212"/>
                  </a:cubicBezTo>
                  <a:cubicBezTo>
                    <a:pt x="159133" y="11422"/>
                    <a:pt x="159133" y="12632"/>
                    <a:pt x="159133" y="13878"/>
                  </a:cubicBezTo>
                  <a:cubicBezTo>
                    <a:pt x="159127" y="15194"/>
                    <a:pt x="159121" y="16510"/>
                    <a:pt x="159115" y="17866"/>
                  </a:cubicBezTo>
                  <a:cubicBezTo>
                    <a:pt x="159112" y="19875"/>
                    <a:pt x="159112" y="19875"/>
                    <a:pt x="159110" y="21926"/>
                  </a:cubicBezTo>
                  <a:cubicBezTo>
                    <a:pt x="159103" y="26224"/>
                    <a:pt x="159089" y="30523"/>
                    <a:pt x="159074" y="34821"/>
                  </a:cubicBezTo>
                  <a:cubicBezTo>
                    <a:pt x="159068" y="37727"/>
                    <a:pt x="159063" y="40634"/>
                    <a:pt x="159058" y="43540"/>
                  </a:cubicBezTo>
                  <a:cubicBezTo>
                    <a:pt x="159045" y="50681"/>
                    <a:pt x="159026" y="57823"/>
                    <a:pt x="159001" y="64964"/>
                  </a:cubicBezTo>
                  <a:cubicBezTo>
                    <a:pt x="158234" y="64964"/>
                    <a:pt x="157467" y="64964"/>
                    <a:pt x="156677" y="64964"/>
                  </a:cubicBezTo>
                  <a:cubicBezTo>
                    <a:pt x="156294" y="66115"/>
                    <a:pt x="155910" y="67265"/>
                    <a:pt x="155515" y="68451"/>
                  </a:cubicBezTo>
                  <a:cubicBezTo>
                    <a:pt x="135857" y="68684"/>
                    <a:pt x="116199" y="68897"/>
                    <a:pt x="96541" y="69086"/>
                  </a:cubicBezTo>
                  <a:cubicBezTo>
                    <a:pt x="87414" y="69174"/>
                    <a:pt x="78287" y="69269"/>
                    <a:pt x="69160" y="69379"/>
                  </a:cubicBezTo>
                  <a:cubicBezTo>
                    <a:pt x="61207" y="69475"/>
                    <a:pt x="53254" y="69559"/>
                    <a:pt x="45300" y="69628"/>
                  </a:cubicBezTo>
                  <a:cubicBezTo>
                    <a:pt x="41087" y="69665"/>
                    <a:pt x="36874" y="69708"/>
                    <a:pt x="32661" y="69766"/>
                  </a:cubicBezTo>
                  <a:cubicBezTo>
                    <a:pt x="27964" y="69831"/>
                    <a:pt x="23267" y="69868"/>
                    <a:pt x="18569" y="69902"/>
                  </a:cubicBezTo>
                  <a:cubicBezTo>
                    <a:pt x="17165" y="69925"/>
                    <a:pt x="15760" y="69949"/>
                    <a:pt x="14313" y="69973"/>
                  </a:cubicBezTo>
                  <a:cubicBezTo>
                    <a:pt x="13039" y="69978"/>
                    <a:pt x="11765" y="69983"/>
                    <a:pt x="10452" y="69988"/>
                  </a:cubicBezTo>
                  <a:cubicBezTo>
                    <a:pt x="9340" y="70000"/>
                    <a:pt x="8228" y="70012"/>
                    <a:pt x="7082" y="70024"/>
                  </a:cubicBezTo>
                  <a:cubicBezTo>
                    <a:pt x="5773" y="69820"/>
                    <a:pt x="5773" y="69820"/>
                    <a:pt x="4437" y="69613"/>
                  </a:cubicBezTo>
                  <a:cubicBezTo>
                    <a:pt x="1889" y="65791"/>
                    <a:pt x="1819" y="64656"/>
                    <a:pt x="1812" y="60220"/>
                  </a:cubicBezTo>
                  <a:cubicBezTo>
                    <a:pt x="1804" y="59018"/>
                    <a:pt x="1797" y="57816"/>
                    <a:pt x="1789" y="56577"/>
                  </a:cubicBezTo>
                  <a:cubicBezTo>
                    <a:pt x="1794" y="55281"/>
                    <a:pt x="1799" y="53984"/>
                    <a:pt x="1804" y="52648"/>
                  </a:cubicBezTo>
                  <a:cubicBezTo>
                    <a:pt x="1801" y="51317"/>
                    <a:pt x="1799" y="49987"/>
                    <a:pt x="1797" y="48615"/>
                  </a:cubicBezTo>
                  <a:cubicBezTo>
                    <a:pt x="1795" y="45801"/>
                    <a:pt x="1800" y="42986"/>
                    <a:pt x="1809" y="40172"/>
                  </a:cubicBezTo>
                  <a:cubicBezTo>
                    <a:pt x="1822" y="35851"/>
                    <a:pt x="1809" y="31531"/>
                    <a:pt x="1795" y="27211"/>
                  </a:cubicBezTo>
                  <a:cubicBezTo>
                    <a:pt x="1796" y="24480"/>
                    <a:pt x="1799" y="21749"/>
                    <a:pt x="1804" y="19019"/>
                  </a:cubicBezTo>
                  <a:cubicBezTo>
                    <a:pt x="1799" y="17720"/>
                    <a:pt x="1794" y="16421"/>
                    <a:pt x="1789" y="15083"/>
                  </a:cubicBezTo>
                  <a:cubicBezTo>
                    <a:pt x="1797" y="13884"/>
                    <a:pt x="1804" y="12686"/>
                    <a:pt x="1812" y="11451"/>
                  </a:cubicBezTo>
                  <a:cubicBezTo>
                    <a:pt x="1813" y="10393"/>
                    <a:pt x="1815" y="9335"/>
                    <a:pt x="1817" y="8245"/>
                  </a:cubicBezTo>
                  <a:cubicBezTo>
                    <a:pt x="2246" y="4539"/>
                    <a:pt x="3430" y="3480"/>
                    <a:pt x="7115" y="3082"/>
                  </a:cubicBezTo>
                  <a:close/>
                  <a:moveTo>
                    <a:pt x="3274" y="6857"/>
                  </a:moveTo>
                  <a:cubicBezTo>
                    <a:pt x="-563" y="37535"/>
                    <a:pt x="-563" y="37535"/>
                    <a:pt x="4437" y="66126"/>
                  </a:cubicBezTo>
                  <a:cubicBezTo>
                    <a:pt x="69993" y="66449"/>
                    <a:pt x="69993" y="66449"/>
                    <a:pt x="135541" y="65618"/>
                  </a:cubicBezTo>
                  <a:cubicBezTo>
                    <a:pt x="137060" y="65584"/>
                    <a:pt x="137060" y="65584"/>
                    <a:pt x="138611" y="65549"/>
                  </a:cubicBezTo>
                  <a:cubicBezTo>
                    <a:pt x="147741" y="66199"/>
                    <a:pt x="147741" y="66199"/>
                    <a:pt x="155515" y="63802"/>
                  </a:cubicBezTo>
                  <a:cubicBezTo>
                    <a:pt x="155515" y="45010"/>
                    <a:pt x="155515" y="26219"/>
                    <a:pt x="155515" y="6857"/>
                  </a:cubicBezTo>
                  <a:cubicBezTo>
                    <a:pt x="105276" y="6857"/>
                    <a:pt x="55036" y="6857"/>
                    <a:pt x="3274" y="6857"/>
                  </a:cubicBezTo>
                  <a:close/>
                </a:path>
              </a:pathLst>
            </a:custGeom>
            <a:solidFill>
              <a:srgbClr val="B5B6B6"/>
            </a:solidFill>
            <a:ln w="1162" cap="flat">
              <a:noFill/>
              <a:prstDash val="solid"/>
              <a:miter/>
            </a:ln>
          </p:spPr>
          <p:txBody>
            <a:bodyPr/>
            <a:lstStyle/>
            <a:p>
              <a:endParaRPr lang="en-GB"/>
            </a:p>
          </p:txBody>
        </p:sp>
        <p:sp>
          <p:nvSpPr>
            <p:cNvPr id="807" name="Freeform 806">
              <a:extLst>
                <a:ext uri="{FF2B5EF4-FFF2-40B4-BE49-F238E27FC236}">
                  <a16:creationId xmlns:a16="http://schemas.microsoft.com/office/drawing/2014/main" id="{89D1674F-D58A-F969-C3DA-11406B7ED029}"/>
                </a:ext>
              </a:extLst>
            </p:cNvPr>
            <p:cNvSpPr/>
            <p:nvPr/>
          </p:nvSpPr>
          <p:spPr>
            <a:xfrm>
              <a:off x="941086" y="3704905"/>
              <a:ext cx="145846" cy="140619"/>
            </a:xfrm>
            <a:custGeom>
              <a:avLst/>
              <a:gdLst>
                <a:gd name="csX0" fmla="*/ 145037 w 145846"/>
                <a:gd name="csY0" fmla="*/ 3188 h 140619"/>
                <a:gd name="csX1" fmla="*/ 146199 w 145846"/>
                <a:gd name="csY1" fmla="*/ 3188 h 140619"/>
                <a:gd name="csX2" fmla="*/ 146440 w 145846"/>
                <a:gd name="csY2" fmla="*/ 55617 h 140619"/>
                <a:gd name="csX3" fmla="*/ 146549 w 145846"/>
                <a:gd name="csY3" fmla="*/ 79962 h 140619"/>
                <a:gd name="csX4" fmla="*/ 146640 w 145846"/>
                <a:gd name="csY4" fmla="*/ 103449 h 140619"/>
                <a:gd name="csX5" fmla="*/ 146690 w 145846"/>
                <a:gd name="csY5" fmla="*/ 112416 h 140619"/>
                <a:gd name="csX6" fmla="*/ 146726 w 145846"/>
                <a:gd name="csY6" fmla="*/ 124962 h 140619"/>
                <a:gd name="csX7" fmla="*/ 146777 w 145846"/>
                <a:gd name="csY7" fmla="*/ 128718 h 140619"/>
                <a:gd name="csX8" fmla="*/ 143841 w 145846"/>
                <a:gd name="csY8" fmla="*/ 141716 h 140619"/>
                <a:gd name="csX9" fmla="*/ 141550 w 145846"/>
                <a:gd name="csY9" fmla="*/ 143807 h 140619"/>
                <a:gd name="csX10" fmla="*/ 139226 w 145846"/>
                <a:gd name="csY10" fmla="*/ 142645 h 140619"/>
                <a:gd name="csX11" fmla="*/ 143874 w 145846"/>
                <a:gd name="csY11" fmla="*/ 136834 h 140619"/>
                <a:gd name="csX12" fmla="*/ 145037 w 145846"/>
                <a:gd name="csY12" fmla="*/ 76403 h 140619"/>
                <a:gd name="csX13" fmla="*/ 931 w 145846"/>
                <a:gd name="csY13" fmla="*/ 75241 h 140619"/>
                <a:gd name="csX14" fmla="*/ 3878 w 145846"/>
                <a:gd name="csY14" fmla="*/ 69151 h 140619"/>
                <a:gd name="csX15" fmla="*/ 16538 w 145846"/>
                <a:gd name="csY15" fmla="*/ 68082 h 140619"/>
                <a:gd name="csX16" fmla="*/ 19604 w 145846"/>
                <a:gd name="csY16" fmla="*/ 68101 h 140619"/>
                <a:gd name="csX17" fmla="*/ 26293 w 145846"/>
                <a:gd name="csY17" fmla="*/ 68159 h 140619"/>
                <a:gd name="csX18" fmla="*/ 44865 w 145846"/>
                <a:gd name="csY18" fmla="*/ 68263 h 140619"/>
                <a:gd name="csX19" fmla="*/ 48977 w 145846"/>
                <a:gd name="csY19" fmla="*/ 68277 h 140619"/>
                <a:gd name="csX20" fmla="*/ 103901 w 145846"/>
                <a:gd name="csY20" fmla="*/ 67730 h 140619"/>
                <a:gd name="csX21" fmla="*/ 112284 w 145846"/>
                <a:gd name="csY21" fmla="*/ 67602 h 140619"/>
                <a:gd name="csX22" fmla="*/ 143874 w 145846"/>
                <a:gd name="csY22" fmla="*/ 67106 h 140619"/>
                <a:gd name="csX23" fmla="*/ 145037 w 145846"/>
                <a:gd name="csY23" fmla="*/ 3188 h 1406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45846" h="140619">
                  <a:moveTo>
                    <a:pt x="145037" y="3188"/>
                  </a:moveTo>
                  <a:cubicBezTo>
                    <a:pt x="145420" y="3188"/>
                    <a:pt x="145804" y="3188"/>
                    <a:pt x="146199" y="3188"/>
                  </a:cubicBezTo>
                  <a:cubicBezTo>
                    <a:pt x="146307" y="20664"/>
                    <a:pt x="146389" y="38141"/>
                    <a:pt x="146440" y="55617"/>
                  </a:cubicBezTo>
                  <a:cubicBezTo>
                    <a:pt x="146463" y="63732"/>
                    <a:pt x="146496" y="71847"/>
                    <a:pt x="146549" y="79962"/>
                  </a:cubicBezTo>
                  <a:cubicBezTo>
                    <a:pt x="146601" y="87791"/>
                    <a:pt x="146628" y="95620"/>
                    <a:pt x="146640" y="103449"/>
                  </a:cubicBezTo>
                  <a:cubicBezTo>
                    <a:pt x="146648" y="106438"/>
                    <a:pt x="146665" y="109427"/>
                    <a:pt x="146690" y="112416"/>
                  </a:cubicBezTo>
                  <a:cubicBezTo>
                    <a:pt x="146724" y="116598"/>
                    <a:pt x="146729" y="120779"/>
                    <a:pt x="146726" y="124962"/>
                  </a:cubicBezTo>
                  <a:cubicBezTo>
                    <a:pt x="146743" y="126201"/>
                    <a:pt x="146760" y="127441"/>
                    <a:pt x="146777" y="128718"/>
                  </a:cubicBezTo>
                  <a:cubicBezTo>
                    <a:pt x="146730" y="137158"/>
                    <a:pt x="146730" y="137158"/>
                    <a:pt x="143841" y="141716"/>
                  </a:cubicBezTo>
                  <a:cubicBezTo>
                    <a:pt x="142707" y="142751"/>
                    <a:pt x="142707" y="142751"/>
                    <a:pt x="141550" y="143807"/>
                  </a:cubicBezTo>
                  <a:cubicBezTo>
                    <a:pt x="140783" y="143424"/>
                    <a:pt x="140016" y="143040"/>
                    <a:pt x="139226" y="142645"/>
                  </a:cubicBezTo>
                  <a:cubicBezTo>
                    <a:pt x="140760" y="140727"/>
                    <a:pt x="142294" y="138810"/>
                    <a:pt x="143874" y="136834"/>
                  </a:cubicBezTo>
                  <a:cubicBezTo>
                    <a:pt x="144258" y="116892"/>
                    <a:pt x="144641" y="96950"/>
                    <a:pt x="145037" y="76403"/>
                  </a:cubicBezTo>
                  <a:cubicBezTo>
                    <a:pt x="97482" y="76019"/>
                    <a:pt x="49927" y="75636"/>
                    <a:pt x="931" y="75241"/>
                  </a:cubicBezTo>
                  <a:cubicBezTo>
                    <a:pt x="2093" y="70592"/>
                    <a:pt x="2093" y="70592"/>
                    <a:pt x="3878" y="69151"/>
                  </a:cubicBezTo>
                  <a:cubicBezTo>
                    <a:pt x="8081" y="67855"/>
                    <a:pt x="12187" y="68009"/>
                    <a:pt x="16538" y="68082"/>
                  </a:cubicBezTo>
                  <a:cubicBezTo>
                    <a:pt x="18056" y="68091"/>
                    <a:pt x="18056" y="68091"/>
                    <a:pt x="19604" y="68101"/>
                  </a:cubicBezTo>
                  <a:cubicBezTo>
                    <a:pt x="21834" y="68116"/>
                    <a:pt x="24064" y="68135"/>
                    <a:pt x="26293" y="68159"/>
                  </a:cubicBezTo>
                  <a:cubicBezTo>
                    <a:pt x="32484" y="68222"/>
                    <a:pt x="38675" y="68244"/>
                    <a:pt x="44865" y="68263"/>
                  </a:cubicBezTo>
                  <a:cubicBezTo>
                    <a:pt x="46222" y="68268"/>
                    <a:pt x="47579" y="68273"/>
                    <a:pt x="48977" y="68277"/>
                  </a:cubicBezTo>
                  <a:cubicBezTo>
                    <a:pt x="67287" y="68312"/>
                    <a:pt x="85593" y="68012"/>
                    <a:pt x="103901" y="67730"/>
                  </a:cubicBezTo>
                  <a:cubicBezTo>
                    <a:pt x="106695" y="67687"/>
                    <a:pt x="109489" y="67644"/>
                    <a:pt x="112284" y="67602"/>
                  </a:cubicBezTo>
                  <a:cubicBezTo>
                    <a:pt x="122814" y="67442"/>
                    <a:pt x="133344" y="67275"/>
                    <a:pt x="143874" y="67106"/>
                  </a:cubicBezTo>
                  <a:cubicBezTo>
                    <a:pt x="144258" y="46013"/>
                    <a:pt x="144641" y="24920"/>
                    <a:pt x="145037" y="3188"/>
                  </a:cubicBezTo>
                  <a:close/>
                </a:path>
              </a:pathLst>
            </a:custGeom>
            <a:solidFill>
              <a:srgbClr val="868788"/>
            </a:solidFill>
            <a:ln w="1162" cap="flat">
              <a:noFill/>
              <a:prstDash val="solid"/>
              <a:miter/>
            </a:ln>
          </p:spPr>
          <p:txBody>
            <a:bodyPr/>
            <a:lstStyle/>
            <a:p>
              <a:endParaRPr lang="en-GB"/>
            </a:p>
          </p:txBody>
        </p:sp>
        <p:sp>
          <p:nvSpPr>
            <p:cNvPr id="859" name="Freeform 858">
              <a:extLst>
                <a:ext uri="{FF2B5EF4-FFF2-40B4-BE49-F238E27FC236}">
                  <a16:creationId xmlns:a16="http://schemas.microsoft.com/office/drawing/2014/main" id="{298A1CA9-5A37-568D-48BC-A3F375522D4B}"/>
                </a:ext>
              </a:extLst>
            </p:cNvPr>
            <p:cNvSpPr/>
            <p:nvPr/>
          </p:nvSpPr>
          <p:spPr>
            <a:xfrm>
              <a:off x="610200" y="3484322"/>
              <a:ext cx="156697" cy="71973"/>
            </a:xfrm>
            <a:custGeom>
              <a:avLst/>
              <a:gdLst>
                <a:gd name="csX0" fmla="*/ 22674 w 156697"/>
                <a:gd name="csY0" fmla="*/ 3127 h 71973"/>
                <a:gd name="csX1" fmla="*/ 27034 w 156697"/>
                <a:gd name="csY1" fmla="*/ 3118 h 71973"/>
                <a:gd name="csX2" fmla="*/ 38825 w 156697"/>
                <a:gd name="csY2" fmla="*/ 3192 h 71973"/>
                <a:gd name="csX3" fmla="*/ 51167 w 156697"/>
                <a:gd name="csY3" fmla="*/ 3237 h 71973"/>
                <a:gd name="csX4" fmla="*/ 71873 w 156697"/>
                <a:gd name="csY4" fmla="*/ 3347 h 71973"/>
                <a:gd name="csX5" fmla="*/ 101109 w 156697"/>
                <a:gd name="csY5" fmla="*/ 3487 h 71973"/>
                <a:gd name="csX6" fmla="*/ 123791 w 156697"/>
                <a:gd name="csY6" fmla="*/ 3578 h 71973"/>
                <a:gd name="csX7" fmla="*/ 126253 w 156697"/>
                <a:gd name="csY7" fmla="*/ 3590 h 71973"/>
                <a:gd name="csX8" fmla="*/ 142375 w 156697"/>
                <a:gd name="csY8" fmla="*/ 3694 h 71973"/>
                <a:gd name="csX9" fmla="*/ 146511 w 156697"/>
                <a:gd name="csY9" fmla="*/ 3715 h 71973"/>
                <a:gd name="csX10" fmla="*/ 150249 w 156697"/>
                <a:gd name="csY10" fmla="*/ 3750 h 71973"/>
                <a:gd name="csX11" fmla="*/ 153516 w 156697"/>
                <a:gd name="csY11" fmla="*/ 3775 h 71973"/>
                <a:gd name="csX12" fmla="*/ 157107 w 156697"/>
                <a:gd name="csY12" fmla="*/ 5099 h 71973"/>
                <a:gd name="csX13" fmla="*/ 157239 w 156697"/>
                <a:gd name="csY13" fmla="*/ 11632 h 71973"/>
                <a:gd name="csX14" fmla="*/ 157238 w 156697"/>
                <a:gd name="csY14" fmla="*/ 15862 h 71973"/>
                <a:gd name="csX15" fmla="*/ 157220 w 156697"/>
                <a:gd name="csY15" fmla="*/ 20466 h 71973"/>
                <a:gd name="csX16" fmla="*/ 157215 w 156697"/>
                <a:gd name="csY16" fmla="*/ 25151 h 71973"/>
                <a:gd name="csX17" fmla="*/ 157187 w 156697"/>
                <a:gd name="csY17" fmla="*/ 37502 h 71973"/>
                <a:gd name="csX18" fmla="*/ 157164 w 156697"/>
                <a:gd name="csY18" fmla="*/ 50098 h 71973"/>
                <a:gd name="csX19" fmla="*/ 157107 w 156697"/>
                <a:gd name="csY19" fmla="*/ 74828 h 71973"/>
                <a:gd name="csX20" fmla="*/ 97738 w 156697"/>
                <a:gd name="csY20" fmla="*/ 74888 h 71973"/>
                <a:gd name="csX21" fmla="*/ 70173 w 156697"/>
                <a:gd name="csY21" fmla="*/ 74915 h 71973"/>
                <a:gd name="csX22" fmla="*/ 46152 w 156697"/>
                <a:gd name="csY22" fmla="*/ 74937 h 71973"/>
                <a:gd name="csX23" fmla="*/ 33429 w 156697"/>
                <a:gd name="csY23" fmla="*/ 74951 h 71973"/>
                <a:gd name="csX24" fmla="*/ 19237 w 156697"/>
                <a:gd name="csY24" fmla="*/ 74960 h 71973"/>
                <a:gd name="csX25" fmla="*/ 14961 w 156697"/>
                <a:gd name="csY25" fmla="*/ 74972 h 71973"/>
                <a:gd name="csX26" fmla="*/ 11065 w 156697"/>
                <a:gd name="csY26" fmla="*/ 74967 h 71973"/>
                <a:gd name="csX27" fmla="*/ 7673 w 156697"/>
                <a:gd name="csY27" fmla="*/ 74971 h 71973"/>
                <a:gd name="csX28" fmla="*/ 1380 w 156697"/>
                <a:gd name="csY28" fmla="*/ 73666 h 71973"/>
                <a:gd name="csX29" fmla="*/ 997 w 156697"/>
                <a:gd name="csY29" fmla="*/ 47236 h 71973"/>
                <a:gd name="csX30" fmla="*/ 854 w 156697"/>
                <a:gd name="csY30" fmla="*/ 38248 h 71973"/>
                <a:gd name="csX31" fmla="*/ 699 w 156697"/>
                <a:gd name="csY31" fmla="*/ 25319 h 71973"/>
                <a:gd name="csX32" fmla="*/ 590 w 156697"/>
                <a:gd name="csY32" fmla="*/ 21268 h 71973"/>
                <a:gd name="csX33" fmla="*/ 588 w 156697"/>
                <a:gd name="csY33" fmla="*/ 17462 h 71973"/>
                <a:gd name="csX34" fmla="*/ 541 w 156697"/>
                <a:gd name="csY34" fmla="*/ 14131 h 71973"/>
                <a:gd name="csX35" fmla="*/ 5950 w 156697"/>
                <a:gd name="csY35" fmla="*/ 5313 h 71973"/>
                <a:gd name="csX36" fmla="*/ 22674 w 156697"/>
                <a:gd name="csY36" fmla="*/ 3127 h 71973"/>
                <a:gd name="csX37" fmla="*/ 3704 w 156697"/>
                <a:gd name="csY37" fmla="*/ 10910 h 71973"/>
                <a:gd name="csX38" fmla="*/ 3704 w 156697"/>
                <a:gd name="csY38" fmla="*/ 72503 h 71973"/>
                <a:gd name="csX39" fmla="*/ 154782 w 156697"/>
                <a:gd name="csY39" fmla="*/ 72503 h 71973"/>
                <a:gd name="csX40" fmla="*/ 154782 w 156697"/>
                <a:gd name="csY40" fmla="*/ 6261 h 71973"/>
                <a:gd name="csX41" fmla="*/ 100421 w 156697"/>
                <a:gd name="csY41" fmla="*/ 6028 h 71973"/>
                <a:gd name="csX42" fmla="*/ 71265 w 156697"/>
                <a:gd name="csY42" fmla="*/ 5911 h 71973"/>
                <a:gd name="csX43" fmla="*/ 48185 w 156697"/>
                <a:gd name="csY43" fmla="*/ 5824 h 71973"/>
                <a:gd name="csX44" fmla="*/ 35962 w 156697"/>
                <a:gd name="csY44" fmla="*/ 5770 h 71973"/>
                <a:gd name="csX45" fmla="*/ 22322 w 156697"/>
                <a:gd name="csY45" fmla="*/ 5734 h 71973"/>
                <a:gd name="csX46" fmla="*/ 18224 w 156697"/>
                <a:gd name="csY46" fmla="*/ 5683 h 71973"/>
                <a:gd name="csX47" fmla="*/ 14471 w 156697"/>
                <a:gd name="csY47" fmla="*/ 5702 h 71973"/>
                <a:gd name="csX48" fmla="*/ 11212 w 156697"/>
                <a:gd name="csY48" fmla="*/ 5689 h 71973"/>
                <a:gd name="csX49" fmla="*/ 3704 w 156697"/>
                <a:gd name="csY49" fmla="*/ 10910 h 719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Lst>
              <a:rect l="l" t="t" r="r" b="b"/>
              <a:pathLst>
                <a:path w="156697" h="71973">
                  <a:moveTo>
                    <a:pt x="22674" y="3127"/>
                  </a:moveTo>
                  <a:cubicBezTo>
                    <a:pt x="24113" y="3124"/>
                    <a:pt x="25552" y="3121"/>
                    <a:pt x="27034" y="3118"/>
                  </a:cubicBezTo>
                  <a:cubicBezTo>
                    <a:pt x="30965" y="3117"/>
                    <a:pt x="34894" y="3147"/>
                    <a:pt x="38825" y="3192"/>
                  </a:cubicBezTo>
                  <a:cubicBezTo>
                    <a:pt x="42939" y="3231"/>
                    <a:pt x="47053" y="3232"/>
                    <a:pt x="51167" y="3237"/>
                  </a:cubicBezTo>
                  <a:cubicBezTo>
                    <a:pt x="58070" y="3251"/>
                    <a:pt x="64971" y="3290"/>
                    <a:pt x="71873" y="3347"/>
                  </a:cubicBezTo>
                  <a:cubicBezTo>
                    <a:pt x="81618" y="3428"/>
                    <a:pt x="91363" y="3462"/>
                    <a:pt x="101109" y="3487"/>
                  </a:cubicBezTo>
                  <a:cubicBezTo>
                    <a:pt x="108669" y="3508"/>
                    <a:pt x="116230" y="3543"/>
                    <a:pt x="123791" y="3578"/>
                  </a:cubicBezTo>
                  <a:cubicBezTo>
                    <a:pt x="124603" y="3582"/>
                    <a:pt x="125416" y="3586"/>
                    <a:pt x="126253" y="3590"/>
                  </a:cubicBezTo>
                  <a:cubicBezTo>
                    <a:pt x="131627" y="3615"/>
                    <a:pt x="137001" y="3652"/>
                    <a:pt x="142375" y="3694"/>
                  </a:cubicBezTo>
                  <a:cubicBezTo>
                    <a:pt x="143740" y="3701"/>
                    <a:pt x="145105" y="3708"/>
                    <a:pt x="146511" y="3715"/>
                  </a:cubicBezTo>
                  <a:cubicBezTo>
                    <a:pt x="148361" y="3733"/>
                    <a:pt x="148361" y="3733"/>
                    <a:pt x="150249" y="3750"/>
                  </a:cubicBezTo>
                  <a:cubicBezTo>
                    <a:pt x="151327" y="3758"/>
                    <a:pt x="152405" y="3766"/>
                    <a:pt x="153516" y="3775"/>
                  </a:cubicBezTo>
                  <a:cubicBezTo>
                    <a:pt x="155945" y="3937"/>
                    <a:pt x="155945" y="3937"/>
                    <a:pt x="157107" y="5099"/>
                  </a:cubicBezTo>
                  <a:cubicBezTo>
                    <a:pt x="157216" y="7275"/>
                    <a:pt x="157243" y="9454"/>
                    <a:pt x="157239" y="11632"/>
                  </a:cubicBezTo>
                  <a:cubicBezTo>
                    <a:pt x="157239" y="13028"/>
                    <a:pt x="157239" y="14424"/>
                    <a:pt x="157238" y="15862"/>
                  </a:cubicBezTo>
                  <a:cubicBezTo>
                    <a:pt x="157232" y="17381"/>
                    <a:pt x="157226" y="18901"/>
                    <a:pt x="157220" y="20466"/>
                  </a:cubicBezTo>
                  <a:cubicBezTo>
                    <a:pt x="157218" y="22027"/>
                    <a:pt x="157216" y="23589"/>
                    <a:pt x="157215" y="25151"/>
                  </a:cubicBezTo>
                  <a:cubicBezTo>
                    <a:pt x="157211" y="29268"/>
                    <a:pt x="157199" y="33385"/>
                    <a:pt x="157187" y="37502"/>
                  </a:cubicBezTo>
                  <a:cubicBezTo>
                    <a:pt x="157175" y="41701"/>
                    <a:pt x="157169" y="45900"/>
                    <a:pt x="157164" y="50098"/>
                  </a:cubicBezTo>
                  <a:cubicBezTo>
                    <a:pt x="157151" y="58341"/>
                    <a:pt x="157131" y="66585"/>
                    <a:pt x="157107" y="74828"/>
                  </a:cubicBezTo>
                  <a:cubicBezTo>
                    <a:pt x="137317" y="74855"/>
                    <a:pt x="117528" y="74875"/>
                    <a:pt x="97738" y="74888"/>
                  </a:cubicBezTo>
                  <a:cubicBezTo>
                    <a:pt x="88550" y="74894"/>
                    <a:pt x="79362" y="74902"/>
                    <a:pt x="70173" y="74915"/>
                  </a:cubicBezTo>
                  <a:cubicBezTo>
                    <a:pt x="62166" y="74927"/>
                    <a:pt x="54159" y="74934"/>
                    <a:pt x="46152" y="74937"/>
                  </a:cubicBezTo>
                  <a:cubicBezTo>
                    <a:pt x="41911" y="74939"/>
                    <a:pt x="37670" y="74942"/>
                    <a:pt x="33429" y="74951"/>
                  </a:cubicBezTo>
                  <a:cubicBezTo>
                    <a:pt x="28699" y="74960"/>
                    <a:pt x="23968" y="74960"/>
                    <a:pt x="19237" y="74960"/>
                  </a:cubicBezTo>
                  <a:cubicBezTo>
                    <a:pt x="17826" y="74964"/>
                    <a:pt x="16415" y="74968"/>
                    <a:pt x="14961" y="74972"/>
                  </a:cubicBezTo>
                  <a:cubicBezTo>
                    <a:pt x="13676" y="74971"/>
                    <a:pt x="12390" y="74969"/>
                    <a:pt x="11065" y="74967"/>
                  </a:cubicBezTo>
                  <a:cubicBezTo>
                    <a:pt x="9946" y="74969"/>
                    <a:pt x="8826" y="74970"/>
                    <a:pt x="7673" y="74971"/>
                  </a:cubicBezTo>
                  <a:cubicBezTo>
                    <a:pt x="4866" y="74828"/>
                    <a:pt x="4866" y="74828"/>
                    <a:pt x="1380" y="73666"/>
                  </a:cubicBezTo>
                  <a:cubicBezTo>
                    <a:pt x="1203" y="64856"/>
                    <a:pt x="1081" y="56047"/>
                    <a:pt x="997" y="47236"/>
                  </a:cubicBezTo>
                  <a:cubicBezTo>
                    <a:pt x="962" y="44240"/>
                    <a:pt x="914" y="41244"/>
                    <a:pt x="854" y="38248"/>
                  </a:cubicBezTo>
                  <a:cubicBezTo>
                    <a:pt x="769" y="33938"/>
                    <a:pt x="730" y="29629"/>
                    <a:pt x="699" y="25319"/>
                  </a:cubicBezTo>
                  <a:cubicBezTo>
                    <a:pt x="663" y="23982"/>
                    <a:pt x="627" y="22645"/>
                    <a:pt x="590" y="21268"/>
                  </a:cubicBezTo>
                  <a:cubicBezTo>
                    <a:pt x="589" y="20012"/>
                    <a:pt x="589" y="18756"/>
                    <a:pt x="588" y="17462"/>
                  </a:cubicBezTo>
                  <a:cubicBezTo>
                    <a:pt x="573" y="16363"/>
                    <a:pt x="557" y="15264"/>
                    <a:pt x="541" y="14131"/>
                  </a:cubicBezTo>
                  <a:cubicBezTo>
                    <a:pt x="1575" y="10162"/>
                    <a:pt x="2924" y="8060"/>
                    <a:pt x="5950" y="5313"/>
                  </a:cubicBezTo>
                  <a:cubicBezTo>
                    <a:pt x="11070" y="2381"/>
                    <a:pt x="16935" y="3028"/>
                    <a:pt x="22674" y="3127"/>
                  </a:cubicBezTo>
                  <a:close/>
                  <a:moveTo>
                    <a:pt x="3704" y="10910"/>
                  </a:moveTo>
                  <a:cubicBezTo>
                    <a:pt x="3704" y="31236"/>
                    <a:pt x="3704" y="51562"/>
                    <a:pt x="3704" y="72503"/>
                  </a:cubicBezTo>
                  <a:cubicBezTo>
                    <a:pt x="53560" y="72503"/>
                    <a:pt x="103416" y="72503"/>
                    <a:pt x="154782" y="72503"/>
                  </a:cubicBezTo>
                  <a:cubicBezTo>
                    <a:pt x="154782" y="50644"/>
                    <a:pt x="154782" y="28784"/>
                    <a:pt x="154782" y="6261"/>
                  </a:cubicBezTo>
                  <a:cubicBezTo>
                    <a:pt x="127602" y="6122"/>
                    <a:pt x="127602" y="6122"/>
                    <a:pt x="100421" y="6028"/>
                  </a:cubicBezTo>
                  <a:cubicBezTo>
                    <a:pt x="90702" y="6002"/>
                    <a:pt x="80984" y="5969"/>
                    <a:pt x="71265" y="5911"/>
                  </a:cubicBezTo>
                  <a:cubicBezTo>
                    <a:pt x="63571" y="5864"/>
                    <a:pt x="55878" y="5834"/>
                    <a:pt x="48185" y="5824"/>
                  </a:cubicBezTo>
                  <a:cubicBezTo>
                    <a:pt x="44110" y="5818"/>
                    <a:pt x="40036" y="5804"/>
                    <a:pt x="35962" y="5770"/>
                  </a:cubicBezTo>
                  <a:cubicBezTo>
                    <a:pt x="31416" y="5732"/>
                    <a:pt x="26869" y="5731"/>
                    <a:pt x="22322" y="5734"/>
                  </a:cubicBezTo>
                  <a:cubicBezTo>
                    <a:pt x="20970" y="5717"/>
                    <a:pt x="19617" y="5700"/>
                    <a:pt x="18224" y="5683"/>
                  </a:cubicBezTo>
                  <a:cubicBezTo>
                    <a:pt x="16366" y="5693"/>
                    <a:pt x="16366" y="5693"/>
                    <a:pt x="14471" y="5702"/>
                  </a:cubicBezTo>
                  <a:cubicBezTo>
                    <a:pt x="13395" y="5698"/>
                    <a:pt x="12320" y="5694"/>
                    <a:pt x="11212" y="5689"/>
                  </a:cubicBezTo>
                  <a:cubicBezTo>
                    <a:pt x="7622" y="6133"/>
                    <a:pt x="7622" y="6133"/>
                    <a:pt x="3704" y="10910"/>
                  </a:cubicBezTo>
                  <a:close/>
                </a:path>
              </a:pathLst>
            </a:custGeom>
            <a:solidFill>
              <a:srgbClr val="8A8D8F"/>
            </a:solidFill>
            <a:ln w="1162" cap="flat">
              <a:noFill/>
              <a:prstDash val="solid"/>
              <a:miter/>
            </a:ln>
          </p:spPr>
          <p:txBody>
            <a:bodyPr/>
            <a:lstStyle/>
            <a:p>
              <a:endParaRPr lang="en-GB"/>
            </a:p>
          </p:txBody>
        </p:sp>
        <p:sp>
          <p:nvSpPr>
            <p:cNvPr id="865" name="Freeform 864">
              <a:extLst>
                <a:ext uri="{FF2B5EF4-FFF2-40B4-BE49-F238E27FC236}">
                  <a16:creationId xmlns:a16="http://schemas.microsoft.com/office/drawing/2014/main" id="{C558A121-C22C-D248-D742-1A957F2A045C}"/>
                </a:ext>
              </a:extLst>
            </p:cNvPr>
            <p:cNvSpPr/>
            <p:nvPr/>
          </p:nvSpPr>
          <p:spPr>
            <a:xfrm>
              <a:off x="609876" y="3470718"/>
              <a:ext cx="474153" cy="5245"/>
            </a:xfrm>
            <a:custGeom>
              <a:avLst/>
              <a:gdLst>
                <a:gd name="csX0" fmla="*/ 7351 w 474153"/>
                <a:gd name="csY0" fmla="*/ 3005 h 5245"/>
                <a:gd name="csX1" fmla="*/ 11516 w 474153"/>
                <a:gd name="csY1" fmla="*/ 3008 h 5245"/>
                <a:gd name="csX2" fmla="*/ 13845 w 474153"/>
                <a:gd name="csY2" fmla="*/ 2991 h 5245"/>
                <a:gd name="csX3" fmla="*/ 21627 w 474153"/>
                <a:gd name="csY3" fmla="*/ 3017 h 5245"/>
                <a:gd name="csX4" fmla="*/ 27241 w 474153"/>
                <a:gd name="csY4" fmla="*/ 3002 h 5245"/>
                <a:gd name="csX5" fmla="*/ 42712 w 474153"/>
                <a:gd name="csY5" fmla="*/ 3027 h 5245"/>
                <a:gd name="csX6" fmla="*/ 59382 w 474153"/>
                <a:gd name="csY6" fmla="*/ 3030 h 5245"/>
                <a:gd name="csX7" fmla="*/ 92066 w 474153"/>
                <a:gd name="csY7" fmla="*/ 3065 h 5245"/>
                <a:gd name="csX8" fmla="*/ 130133 w 474153"/>
                <a:gd name="csY8" fmla="*/ 3100 h 5245"/>
                <a:gd name="csX9" fmla="*/ 198083 w 474153"/>
                <a:gd name="csY9" fmla="*/ 3169 h 5245"/>
                <a:gd name="csX10" fmla="*/ 263989 w 474153"/>
                <a:gd name="csY10" fmla="*/ 3240 h 5245"/>
                <a:gd name="csX11" fmla="*/ 268084 w 474153"/>
                <a:gd name="csY11" fmla="*/ 3242 h 5245"/>
                <a:gd name="csX12" fmla="*/ 284380 w 474153"/>
                <a:gd name="csY12" fmla="*/ 3249 h 5245"/>
                <a:gd name="csX13" fmla="*/ 347198 w 474153"/>
                <a:gd name="csY13" fmla="*/ 3296 h 5245"/>
                <a:gd name="csX14" fmla="*/ 366166 w 474153"/>
                <a:gd name="csY14" fmla="*/ 3313 h 5245"/>
                <a:gd name="csX15" fmla="*/ 406070 w 474153"/>
                <a:gd name="csY15" fmla="*/ 3361 h 5245"/>
                <a:gd name="csX16" fmla="*/ 422571 w 474153"/>
                <a:gd name="csY16" fmla="*/ 3382 h 5245"/>
                <a:gd name="csX17" fmla="*/ 437699 w 474153"/>
                <a:gd name="csY17" fmla="*/ 3407 h 5245"/>
                <a:gd name="csX18" fmla="*/ 443149 w 474153"/>
                <a:gd name="csY18" fmla="*/ 3412 h 5245"/>
                <a:gd name="csX19" fmla="*/ 474681 w 474153"/>
                <a:gd name="csY19" fmla="*/ 4746 h 5245"/>
                <a:gd name="csX20" fmla="*/ 474681 w 474153"/>
                <a:gd name="csY20" fmla="*/ 5908 h 5245"/>
                <a:gd name="csX21" fmla="*/ 471685 w 474153"/>
                <a:gd name="csY21" fmla="*/ 5914 h 5245"/>
                <a:gd name="csX22" fmla="*/ 295986 w 474153"/>
                <a:gd name="csY22" fmla="*/ 6293 h 5245"/>
                <a:gd name="csX23" fmla="*/ 274903 w 474153"/>
                <a:gd name="csY23" fmla="*/ 6340 h 5245"/>
                <a:gd name="csX24" fmla="*/ 270663 w 474153"/>
                <a:gd name="csY24" fmla="*/ 6350 h 5245"/>
                <a:gd name="csX25" fmla="*/ 202645 w 474153"/>
                <a:gd name="csY25" fmla="*/ 6494 h 5245"/>
                <a:gd name="csX26" fmla="*/ 132885 w 474153"/>
                <a:gd name="csY26" fmla="*/ 6648 h 5245"/>
                <a:gd name="csX27" fmla="*/ 89818 w 474153"/>
                <a:gd name="csY27" fmla="*/ 6739 h 5245"/>
                <a:gd name="csX28" fmla="*/ 60310 w 474153"/>
                <a:gd name="csY28" fmla="*/ 6806 h 5245"/>
                <a:gd name="csX29" fmla="*/ 43269 w 474153"/>
                <a:gd name="csY29" fmla="*/ 6841 h 5245"/>
                <a:gd name="csX30" fmla="*/ 27680 w 474153"/>
                <a:gd name="csY30" fmla="*/ 6878 h 5245"/>
                <a:gd name="csX31" fmla="*/ 22030 w 474153"/>
                <a:gd name="csY31" fmla="*/ 6888 h 5245"/>
                <a:gd name="csX32" fmla="*/ 14368 w 474153"/>
                <a:gd name="csY32" fmla="*/ 6909 h 5245"/>
                <a:gd name="csX33" fmla="*/ 10063 w 474153"/>
                <a:gd name="csY33" fmla="*/ 6918 h 5245"/>
                <a:gd name="csX34" fmla="*/ 528 w 474153"/>
                <a:gd name="csY34" fmla="*/ 8232 h 5245"/>
                <a:gd name="csX35" fmla="*/ 7351 w 474153"/>
                <a:gd name="csY35" fmla="*/ 3005 h 52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474153" h="5245">
                  <a:moveTo>
                    <a:pt x="7351" y="3005"/>
                  </a:moveTo>
                  <a:cubicBezTo>
                    <a:pt x="8725" y="3006"/>
                    <a:pt x="10100" y="3007"/>
                    <a:pt x="11516" y="3008"/>
                  </a:cubicBezTo>
                  <a:cubicBezTo>
                    <a:pt x="12284" y="3003"/>
                    <a:pt x="13053" y="2997"/>
                    <a:pt x="13845" y="2991"/>
                  </a:cubicBezTo>
                  <a:cubicBezTo>
                    <a:pt x="16439" y="2977"/>
                    <a:pt x="19032" y="2997"/>
                    <a:pt x="21627" y="3017"/>
                  </a:cubicBezTo>
                  <a:cubicBezTo>
                    <a:pt x="23498" y="3014"/>
                    <a:pt x="25369" y="3009"/>
                    <a:pt x="27241" y="3002"/>
                  </a:cubicBezTo>
                  <a:cubicBezTo>
                    <a:pt x="32398" y="2989"/>
                    <a:pt x="37555" y="3006"/>
                    <a:pt x="42712" y="3027"/>
                  </a:cubicBezTo>
                  <a:cubicBezTo>
                    <a:pt x="48269" y="3045"/>
                    <a:pt x="53825" y="3035"/>
                    <a:pt x="59382" y="3030"/>
                  </a:cubicBezTo>
                  <a:cubicBezTo>
                    <a:pt x="70277" y="3022"/>
                    <a:pt x="81171" y="3040"/>
                    <a:pt x="92066" y="3065"/>
                  </a:cubicBezTo>
                  <a:cubicBezTo>
                    <a:pt x="104755" y="3094"/>
                    <a:pt x="117444" y="3097"/>
                    <a:pt x="130133" y="3100"/>
                  </a:cubicBezTo>
                  <a:cubicBezTo>
                    <a:pt x="152783" y="3104"/>
                    <a:pt x="175433" y="3130"/>
                    <a:pt x="198083" y="3169"/>
                  </a:cubicBezTo>
                  <a:cubicBezTo>
                    <a:pt x="220052" y="3207"/>
                    <a:pt x="242021" y="3231"/>
                    <a:pt x="263989" y="3240"/>
                  </a:cubicBezTo>
                  <a:cubicBezTo>
                    <a:pt x="265341" y="3241"/>
                    <a:pt x="266692" y="3242"/>
                    <a:pt x="268084" y="3242"/>
                  </a:cubicBezTo>
                  <a:cubicBezTo>
                    <a:pt x="273516" y="3244"/>
                    <a:pt x="278948" y="3247"/>
                    <a:pt x="284380" y="3249"/>
                  </a:cubicBezTo>
                  <a:cubicBezTo>
                    <a:pt x="305320" y="3258"/>
                    <a:pt x="326259" y="3276"/>
                    <a:pt x="347198" y="3296"/>
                  </a:cubicBezTo>
                  <a:cubicBezTo>
                    <a:pt x="353521" y="3302"/>
                    <a:pt x="359843" y="3308"/>
                    <a:pt x="366166" y="3313"/>
                  </a:cubicBezTo>
                  <a:cubicBezTo>
                    <a:pt x="379467" y="3323"/>
                    <a:pt x="392769" y="3337"/>
                    <a:pt x="406070" y="3361"/>
                  </a:cubicBezTo>
                  <a:cubicBezTo>
                    <a:pt x="411571" y="3371"/>
                    <a:pt x="417071" y="3379"/>
                    <a:pt x="422571" y="3382"/>
                  </a:cubicBezTo>
                  <a:cubicBezTo>
                    <a:pt x="427613" y="3386"/>
                    <a:pt x="432656" y="3394"/>
                    <a:pt x="437699" y="3407"/>
                  </a:cubicBezTo>
                  <a:cubicBezTo>
                    <a:pt x="439516" y="3411"/>
                    <a:pt x="441333" y="3412"/>
                    <a:pt x="443149" y="3412"/>
                  </a:cubicBezTo>
                  <a:cubicBezTo>
                    <a:pt x="453709" y="3411"/>
                    <a:pt x="464163" y="3754"/>
                    <a:pt x="474681" y="4746"/>
                  </a:cubicBezTo>
                  <a:cubicBezTo>
                    <a:pt x="474681" y="5129"/>
                    <a:pt x="474681" y="5513"/>
                    <a:pt x="474681" y="5908"/>
                  </a:cubicBezTo>
                  <a:cubicBezTo>
                    <a:pt x="473198" y="5911"/>
                    <a:pt x="473198" y="5911"/>
                    <a:pt x="471685" y="5914"/>
                  </a:cubicBezTo>
                  <a:cubicBezTo>
                    <a:pt x="413119" y="6034"/>
                    <a:pt x="354552" y="6159"/>
                    <a:pt x="295986" y="6293"/>
                  </a:cubicBezTo>
                  <a:cubicBezTo>
                    <a:pt x="288958" y="6309"/>
                    <a:pt x="281931" y="6325"/>
                    <a:pt x="274903" y="6340"/>
                  </a:cubicBezTo>
                  <a:cubicBezTo>
                    <a:pt x="273504" y="6344"/>
                    <a:pt x="272105" y="6347"/>
                    <a:pt x="270663" y="6350"/>
                  </a:cubicBezTo>
                  <a:cubicBezTo>
                    <a:pt x="247991" y="6401"/>
                    <a:pt x="225318" y="6449"/>
                    <a:pt x="202645" y="6494"/>
                  </a:cubicBezTo>
                  <a:cubicBezTo>
                    <a:pt x="179392" y="6541"/>
                    <a:pt x="156138" y="6593"/>
                    <a:pt x="132885" y="6648"/>
                  </a:cubicBezTo>
                  <a:cubicBezTo>
                    <a:pt x="118529" y="6682"/>
                    <a:pt x="104173" y="6713"/>
                    <a:pt x="89818" y="6739"/>
                  </a:cubicBezTo>
                  <a:cubicBezTo>
                    <a:pt x="79982" y="6757"/>
                    <a:pt x="70146" y="6780"/>
                    <a:pt x="60310" y="6806"/>
                  </a:cubicBezTo>
                  <a:cubicBezTo>
                    <a:pt x="54630" y="6821"/>
                    <a:pt x="48950" y="6834"/>
                    <a:pt x="43269" y="6841"/>
                  </a:cubicBezTo>
                  <a:cubicBezTo>
                    <a:pt x="38073" y="6849"/>
                    <a:pt x="32876" y="6861"/>
                    <a:pt x="27680" y="6878"/>
                  </a:cubicBezTo>
                  <a:cubicBezTo>
                    <a:pt x="25797" y="6883"/>
                    <a:pt x="23913" y="6887"/>
                    <a:pt x="22030" y="6888"/>
                  </a:cubicBezTo>
                  <a:cubicBezTo>
                    <a:pt x="19476" y="6889"/>
                    <a:pt x="16922" y="6898"/>
                    <a:pt x="14368" y="6909"/>
                  </a:cubicBezTo>
                  <a:cubicBezTo>
                    <a:pt x="12947" y="6912"/>
                    <a:pt x="11527" y="6915"/>
                    <a:pt x="10063" y="6918"/>
                  </a:cubicBezTo>
                  <a:cubicBezTo>
                    <a:pt x="6739" y="7054"/>
                    <a:pt x="3757" y="7465"/>
                    <a:pt x="528" y="8232"/>
                  </a:cubicBezTo>
                  <a:cubicBezTo>
                    <a:pt x="2473" y="4740"/>
                    <a:pt x="3330" y="3702"/>
                    <a:pt x="7351" y="3005"/>
                  </a:cubicBezTo>
                  <a:close/>
                </a:path>
              </a:pathLst>
            </a:custGeom>
            <a:solidFill>
              <a:srgbClr val="9FA1A2"/>
            </a:solidFill>
            <a:ln w="1162" cap="flat">
              <a:noFill/>
              <a:prstDash val="solid"/>
              <a:miter/>
            </a:ln>
          </p:spPr>
          <p:txBody>
            <a:bodyPr/>
            <a:lstStyle/>
            <a:p>
              <a:endParaRPr lang="en-GB"/>
            </a:p>
          </p:txBody>
        </p:sp>
        <p:sp>
          <p:nvSpPr>
            <p:cNvPr id="902" name="Freeform 901">
              <a:extLst>
                <a:ext uri="{FF2B5EF4-FFF2-40B4-BE49-F238E27FC236}">
                  <a16:creationId xmlns:a16="http://schemas.microsoft.com/office/drawing/2014/main" id="{BD149FC2-5FFC-82F5-C057-E572A0D9A910}"/>
                </a:ext>
              </a:extLst>
            </p:cNvPr>
            <p:cNvSpPr/>
            <p:nvPr/>
          </p:nvSpPr>
          <p:spPr>
            <a:xfrm>
              <a:off x="780574" y="3706783"/>
              <a:ext cx="150128" cy="59860"/>
            </a:xfrm>
            <a:custGeom>
              <a:avLst/>
              <a:gdLst>
                <a:gd name="csX0" fmla="*/ 8871 w 150128"/>
                <a:gd name="csY0" fmla="*/ 3473 h 59860"/>
                <a:gd name="csX1" fmla="*/ 12545 w 150128"/>
                <a:gd name="csY1" fmla="*/ 3453 h 59860"/>
                <a:gd name="csX2" fmla="*/ 16592 w 150128"/>
                <a:gd name="csY2" fmla="*/ 3449 h 59860"/>
                <a:gd name="csX3" fmla="*/ 20841 w 150128"/>
                <a:gd name="csY3" fmla="*/ 3432 h 59860"/>
                <a:gd name="csX4" fmla="*/ 32395 w 150128"/>
                <a:gd name="csY4" fmla="*/ 3404 h 59860"/>
                <a:gd name="csX5" fmla="*/ 39608 w 150128"/>
                <a:gd name="csY5" fmla="*/ 3391 h 59860"/>
                <a:gd name="csX6" fmla="*/ 62158 w 150128"/>
                <a:gd name="csY6" fmla="*/ 3359 h 59860"/>
                <a:gd name="csX7" fmla="*/ 88221 w 150128"/>
                <a:gd name="csY7" fmla="*/ 3300 h 59860"/>
                <a:gd name="csX8" fmla="*/ 108349 w 150128"/>
                <a:gd name="csY8" fmla="*/ 3261 h 59860"/>
                <a:gd name="csX9" fmla="*/ 120380 w 150128"/>
                <a:gd name="csY9" fmla="*/ 3232 h 59860"/>
                <a:gd name="csX10" fmla="*/ 133787 w 150128"/>
                <a:gd name="csY10" fmla="*/ 3222 h 59860"/>
                <a:gd name="csX11" fmla="*/ 137834 w 150128"/>
                <a:gd name="csY11" fmla="*/ 3190 h 59860"/>
                <a:gd name="csX12" fmla="*/ 141508 w 150128"/>
                <a:gd name="csY12" fmla="*/ 3209 h 59860"/>
                <a:gd name="csX13" fmla="*/ 144712 w 150128"/>
                <a:gd name="csY13" fmla="*/ 3204 h 59860"/>
                <a:gd name="csX14" fmla="*/ 147242 w 150128"/>
                <a:gd name="csY14" fmla="*/ 3637 h 59860"/>
                <a:gd name="csX15" fmla="*/ 149849 w 150128"/>
                <a:gd name="csY15" fmla="*/ 12514 h 59860"/>
                <a:gd name="csX16" fmla="*/ 149860 w 150128"/>
                <a:gd name="csY16" fmla="*/ 15816 h 59860"/>
                <a:gd name="csX17" fmla="*/ 149834 w 150128"/>
                <a:gd name="csY17" fmla="*/ 19371 h 59860"/>
                <a:gd name="csX18" fmla="*/ 149833 w 150128"/>
                <a:gd name="csY18" fmla="*/ 23021 h 59860"/>
                <a:gd name="csX19" fmla="*/ 149806 w 150128"/>
                <a:gd name="csY19" fmla="*/ 30659 h 59860"/>
                <a:gd name="csX20" fmla="*/ 149782 w 150128"/>
                <a:gd name="csY20" fmla="*/ 42396 h 59860"/>
                <a:gd name="csX21" fmla="*/ 149762 w 150128"/>
                <a:gd name="csY21" fmla="*/ 49804 h 59860"/>
                <a:gd name="csX22" fmla="*/ 149758 w 150128"/>
                <a:gd name="csY22" fmla="*/ 53374 h 59860"/>
                <a:gd name="csX23" fmla="*/ 149735 w 150128"/>
                <a:gd name="csY23" fmla="*/ 56653 h 59860"/>
                <a:gd name="csX24" fmla="*/ 149722 w 150128"/>
                <a:gd name="csY24" fmla="*/ 59554 h 59860"/>
                <a:gd name="csX25" fmla="*/ 148404 w 150128"/>
                <a:gd name="csY25" fmla="*/ 62906 h 59860"/>
                <a:gd name="csX26" fmla="*/ 142706 w 150128"/>
                <a:gd name="csY26" fmla="*/ 63045 h 59860"/>
                <a:gd name="csX27" fmla="*/ 138967 w 150128"/>
                <a:gd name="csY27" fmla="*/ 63050 h 59860"/>
                <a:gd name="csX28" fmla="*/ 134831 w 150128"/>
                <a:gd name="csY28" fmla="*/ 63038 h 59860"/>
                <a:gd name="csX29" fmla="*/ 130502 w 150128"/>
                <a:gd name="csY29" fmla="*/ 63038 h 59860"/>
                <a:gd name="csX30" fmla="*/ 118718 w 150128"/>
                <a:gd name="csY30" fmla="*/ 63024 h 59860"/>
                <a:gd name="csX31" fmla="*/ 106415 w 150128"/>
                <a:gd name="csY31" fmla="*/ 63014 h 59860"/>
                <a:gd name="csX32" fmla="*/ 83103 w 150128"/>
                <a:gd name="csY32" fmla="*/ 62989 h 59860"/>
                <a:gd name="csX33" fmla="*/ 56570 w 150128"/>
                <a:gd name="csY33" fmla="*/ 62964 h 59860"/>
                <a:gd name="csX34" fmla="*/ 1975 w 150128"/>
                <a:gd name="csY34" fmla="*/ 62906 h 59860"/>
                <a:gd name="csX35" fmla="*/ 681 w 150128"/>
                <a:gd name="csY35" fmla="*/ 55197 h 59860"/>
                <a:gd name="csX36" fmla="*/ 681 w 150128"/>
                <a:gd name="csY36" fmla="*/ 51813 h 59860"/>
                <a:gd name="csX37" fmla="*/ 699 w 150128"/>
                <a:gd name="csY37" fmla="*/ 48152 h 59860"/>
                <a:gd name="csX38" fmla="*/ 704 w 150128"/>
                <a:gd name="csY38" fmla="*/ 44410 h 59860"/>
                <a:gd name="csX39" fmla="*/ 740 w 150128"/>
                <a:gd name="csY39" fmla="*/ 32545 h 59860"/>
                <a:gd name="csX40" fmla="*/ 756 w 150128"/>
                <a:gd name="csY40" fmla="*/ 24514 h 59860"/>
                <a:gd name="csX41" fmla="*/ 813 w 150128"/>
                <a:gd name="csY41" fmla="*/ 4799 h 59860"/>
                <a:gd name="csX42" fmla="*/ 8871 w 150128"/>
                <a:gd name="csY42" fmla="*/ 3473 h 59860"/>
                <a:gd name="csX43" fmla="*/ 4299 w 150128"/>
                <a:gd name="csY43" fmla="*/ 8285 h 59860"/>
                <a:gd name="csX44" fmla="*/ 3137 w 150128"/>
                <a:gd name="csY44" fmla="*/ 61744 h 59860"/>
                <a:gd name="csX45" fmla="*/ 147242 w 150128"/>
                <a:gd name="csY45" fmla="*/ 61744 h 59860"/>
                <a:gd name="csX46" fmla="*/ 144918 w 150128"/>
                <a:gd name="csY46" fmla="*/ 7123 h 59860"/>
                <a:gd name="csX47" fmla="*/ 139907 w 150128"/>
                <a:gd name="csY47" fmla="*/ 6975 h 59860"/>
                <a:gd name="csX48" fmla="*/ 136630 w 150128"/>
                <a:gd name="csY48" fmla="*/ 6965 h 59860"/>
                <a:gd name="csX49" fmla="*/ 133004 w 150128"/>
                <a:gd name="csY49" fmla="*/ 6973 h 59860"/>
                <a:gd name="csX50" fmla="*/ 129207 w 150128"/>
                <a:gd name="csY50" fmla="*/ 6966 h 59860"/>
                <a:gd name="csX51" fmla="*/ 116700 w 150128"/>
                <a:gd name="csY51" fmla="*/ 6969 h 59860"/>
                <a:gd name="csX52" fmla="*/ 108025 w 150128"/>
                <a:gd name="csY52" fmla="*/ 6965 h 59860"/>
                <a:gd name="csX53" fmla="*/ 89795 w 150128"/>
                <a:gd name="csY53" fmla="*/ 6971 h 59860"/>
                <a:gd name="csX54" fmla="*/ 71094 w 150128"/>
                <a:gd name="csY54" fmla="*/ 6971 h 59860"/>
                <a:gd name="csX55" fmla="*/ 48529 w 150128"/>
                <a:gd name="csY55" fmla="*/ 6967 h 59860"/>
                <a:gd name="csX56" fmla="*/ 39934 w 150128"/>
                <a:gd name="csY56" fmla="*/ 6965 h 59860"/>
                <a:gd name="csX57" fmla="*/ 27875 w 150128"/>
                <a:gd name="csY57" fmla="*/ 6973 h 59860"/>
                <a:gd name="csX58" fmla="*/ 24307 w 150128"/>
                <a:gd name="csY58" fmla="*/ 6965 h 59860"/>
                <a:gd name="csX59" fmla="*/ 4299 w 150128"/>
                <a:gd name="csY59" fmla="*/ 8285 h 598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Lst>
              <a:rect l="l" t="t" r="r" b="b"/>
              <a:pathLst>
                <a:path w="150128" h="59860">
                  <a:moveTo>
                    <a:pt x="8871" y="3473"/>
                  </a:moveTo>
                  <a:cubicBezTo>
                    <a:pt x="10084" y="3467"/>
                    <a:pt x="11296" y="3460"/>
                    <a:pt x="12545" y="3453"/>
                  </a:cubicBezTo>
                  <a:cubicBezTo>
                    <a:pt x="13881" y="3452"/>
                    <a:pt x="15216" y="3451"/>
                    <a:pt x="16592" y="3449"/>
                  </a:cubicBezTo>
                  <a:cubicBezTo>
                    <a:pt x="17994" y="3444"/>
                    <a:pt x="19397" y="3438"/>
                    <a:pt x="20841" y="3432"/>
                  </a:cubicBezTo>
                  <a:cubicBezTo>
                    <a:pt x="24692" y="3418"/>
                    <a:pt x="28544" y="3409"/>
                    <a:pt x="32395" y="3404"/>
                  </a:cubicBezTo>
                  <a:cubicBezTo>
                    <a:pt x="34799" y="3400"/>
                    <a:pt x="37203" y="3396"/>
                    <a:pt x="39608" y="3391"/>
                  </a:cubicBezTo>
                  <a:cubicBezTo>
                    <a:pt x="47124" y="3375"/>
                    <a:pt x="54641" y="3363"/>
                    <a:pt x="62158" y="3359"/>
                  </a:cubicBezTo>
                  <a:cubicBezTo>
                    <a:pt x="70846" y="3354"/>
                    <a:pt x="79533" y="3333"/>
                    <a:pt x="88221" y="3300"/>
                  </a:cubicBezTo>
                  <a:cubicBezTo>
                    <a:pt x="94930" y="3275"/>
                    <a:pt x="101640" y="3263"/>
                    <a:pt x="108349" y="3261"/>
                  </a:cubicBezTo>
                  <a:cubicBezTo>
                    <a:pt x="112359" y="3260"/>
                    <a:pt x="116370" y="3253"/>
                    <a:pt x="120380" y="3232"/>
                  </a:cubicBezTo>
                  <a:cubicBezTo>
                    <a:pt x="124849" y="3210"/>
                    <a:pt x="129318" y="3215"/>
                    <a:pt x="133787" y="3222"/>
                  </a:cubicBezTo>
                  <a:cubicBezTo>
                    <a:pt x="135122" y="3212"/>
                    <a:pt x="136458" y="3201"/>
                    <a:pt x="137834" y="3190"/>
                  </a:cubicBezTo>
                  <a:cubicBezTo>
                    <a:pt x="139046" y="3196"/>
                    <a:pt x="140259" y="3203"/>
                    <a:pt x="141508" y="3209"/>
                  </a:cubicBezTo>
                  <a:cubicBezTo>
                    <a:pt x="142565" y="3208"/>
                    <a:pt x="143623" y="3206"/>
                    <a:pt x="144712" y="3204"/>
                  </a:cubicBezTo>
                  <a:cubicBezTo>
                    <a:pt x="145547" y="3347"/>
                    <a:pt x="146382" y="3490"/>
                    <a:pt x="147242" y="3637"/>
                  </a:cubicBezTo>
                  <a:cubicBezTo>
                    <a:pt x="149715" y="7346"/>
                    <a:pt x="149856" y="8264"/>
                    <a:pt x="149849" y="12514"/>
                  </a:cubicBezTo>
                  <a:cubicBezTo>
                    <a:pt x="149852" y="13604"/>
                    <a:pt x="149856" y="14693"/>
                    <a:pt x="149860" y="15816"/>
                  </a:cubicBezTo>
                  <a:cubicBezTo>
                    <a:pt x="149847" y="17576"/>
                    <a:pt x="149847" y="17576"/>
                    <a:pt x="149834" y="19371"/>
                  </a:cubicBezTo>
                  <a:cubicBezTo>
                    <a:pt x="149834" y="20576"/>
                    <a:pt x="149833" y="21780"/>
                    <a:pt x="149833" y="23021"/>
                  </a:cubicBezTo>
                  <a:cubicBezTo>
                    <a:pt x="149829" y="25567"/>
                    <a:pt x="149820" y="28113"/>
                    <a:pt x="149806" y="30659"/>
                  </a:cubicBezTo>
                  <a:cubicBezTo>
                    <a:pt x="149785" y="34571"/>
                    <a:pt x="149782" y="38483"/>
                    <a:pt x="149782" y="42396"/>
                  </a:cubicBezTo>
                  <a:cubicBezTo>
                    <a:pt x="149777" y="44865"/>
                    <a:pt x="149770" y="47335"/>
                    <a:pt x="149762" y="49804"/>
                  </a:cubicBezTo>
                  <a:cubicBezTo>
                    <a:pt x="149761" y="50982"/>
                    <a:pt x="149759" y="52160"/>
                    <a:pt x="149758" y="53374"/>
                  </a:cubicBezTo>
                  <a:cubicBezTo>
                    <a:pt x="149750" y="54456"/>
                    <a:pt x="149743" y="55538"/>
                    <a:pt x="149735" y="56653"/>
                  </a:cubicBezTo>
                  <a:cubicBezTo>
                    <a:pt x="149731" y="57610"/>
                    <a:pt x="149727" y="58567"/>
                    <a:pt x="149722" y="59554"/>
                  </a:cubicBezTo>
                  <a:cubicBezTo>
                    <a:pt x="149567" y="61744"/>
                    <a:pt x="149567" y="61744"/>
                    <a:pt x="148404" y="62906"/>
                  </a:cubicBezTo>
                  <a:cubicBezTo>
                    <a:pt x="146508" y="63017"/>
                    <a:pt x="144606" y="63047"/>
                    <a:pt x="142706" y="63045"/>
                  </a:cubicBezTo>
                  <a:cubicBezTo>
                    <a:pt x="140855" y="63048"/>
                    <a:pt x="140855" y="63048"/>
                    <a:pt x="138967" y="63050"/>
                  </a:cubicBezTo>
                  <a:cubicBezTo>
                    <a:pt x="137602" y="63046"/>
                    <a:pt x="136237" y="63042"/>
                    <a:pt x="134831" y="63038"/>
                  </a:cubicBezTo>
                  <a:cubicBezTo>
                    <a:pt x="133402" y="63038"/>
                    <a:pt x="131974" y="63038"/>
                    <a:pt x="130502" y="63038"/>
                  </a:cubicBezTo>
                  <a:cubicBezTo>
                    <a:pt x="126574" y="63038"/>
                    <a:pt x="122646" y="63032"/>
                    <a:pt x="118718" y="63024"/>
                  </a:cubicBezTo>
                  <a:cubicBezTo>
                    <a:pt x="114617" y="63016"/>
                    <a:pt x="110516" y="63016"/>
                    <a:pt x="106415" y="63014"/>
                  </a:cubicBezTo>
                  <a:cubicBezTo>
                    <a:pt x="98645" y="63011"/>
                    <a:pt x="90874" y="63001"/>
                    <a:pt x="83103" y="62989"/>
                  </a:cubicBezTo>
                  <a:cubicBezTo>
                    <a:pt x="74259" y="62976"/>
                    <a:pt x="65414" y="62970"/>
                    <a:pt x="56570" y="62964"/>
                  </a:cubicBezTo>
                  <a:cubicBezTo>
                    <a:pt x="38372" y="62952"/>
                    <a:pt x="20173" y="62932"/>
                    <a:pt x="1975" y="62906"/>
                  </a:cubicBezTo>
                  <a:cubicBezTo>
                    <a:pt x="570" y="60096"/>
                    <a:pt x="672" y="58335"/>
                    <a:pt x="681" y="55197"/>
                  </a:cubicBezTo>
                  <a:cubicBezTo>
                    <a:pt x="681" y="54080"/>
                    <a:pt x="681" y="52964"/>
                    <a:pt x="681" y="51813"/>
                  </a:cubicBezTo>
                  <a:cubicBezTo>
                    <a:pt x="687" y="50605"/>
                    <a:pt x="693" y="49397"/>
                    <a:pt x="699" y="48152"/>
                  </a:cubicBezTo>
                  <a:cubicBezTo>
                    <a:pt x="701" y="46917"/>
                    <a:pt x="702" y="45682"/>
                    <a:pt x="704" y="44410"/>
                  </a:cubicBezTo>
                  <a:cubicBezTo>
                    <a:pt x="711" y="40455"/>
                    <a:pt x="725" y="36500"/>
                    <a:pt x="740" y="32545"/>
                  </a:cubicBezTo>
                  <a:cubicBezTo>
                    <a:pt x="746" y="29868"/>
                    <a:pt x="751" y="27191"/>
                    <a:pt x="756" y="24514"/>
                  </a:cubicBezTo>
                  <a:cubicBezTo>
                    <a:pt x="769" y="17942"/>
                    <a:pt x="788" y="11371"/>
                    <a:pt x="813" y="4799"/>
                  </a:cubicBezTo>
                  <a:cubicBezTo>
                    <a:pt x="3702" y="3354"/>
                    <a:pt x="5638" y="3484"/>
                    <a:pt x="8871" y="3473"/>
                  </a:cubicBezTo>
                  <a:close/>
                  <a:moveTo>
                    <a:pt x="4299" y="8285"/>
                  </a:moveTo>
                  <a:cubicBezTo>
                    <a:pt x="3080" y="26163"/>
                    <a:pt x="3137" y="43760"/>
                    <a:pt x="3137" y="61744"/>
                  </a:cubicBezTo>
                  <a:cubicBezTo>
                    <a:pt x="50692" y="61744"/>
                    <a:pt x="98246" y="61744"/>
                    <a:pt x="147242" y="61744"/>
                  </a:cubicBezTo>
                  <a:cubicBezTo>
                    <a:pt x="152325" y="31767"/>
                    <a:pt x="152325" y="31767"/>
                    <a:pt x="144918" y="7123"/>
                  </a:cubicBezTo>
                  <a:cubicBezTo>
                    <a:pt x="143251" y="7009"/>
                    <a:pt x="141578" y="6976"/>
                    <a:pt x="139907" y="6975"/>
                  </a:cubicBezTo>
                  <a:cubicBezTo>
                    <a:pt x="138826" y="6972"/>
                    <a:pt x="137744" y="6969"/>
                    <a:pt x="136630" y="6965"/>
                  </a:cubicBezTo>
                  <a:cubicBezTo>
                    <a:pt x="134835" y="6969"/>
                    <a:pt x="134835" y="6969"/>
                    <a:pt x="133004" y="6973"/>
                  </a:cubicBezTo>
                  <a:cubicBezTo>
                    <a:pt x="131751" y="6971"/>
                    <a:pt x="130498" y="6969"/>
                    <a:pt x="129207" y="6966"/>
                  </a:cubicBezTo>
                  <a:cubicBezTo>
                    <a:pt x="125038" y="6961"/>
                    <a:pt x="120869" y="6965"/>
                    <a:pt x="116700" y="6969"/>
                  </a:cubicBezTo>
                  <a:cubicBezTo>
                    <a:pt x="113808" y="6968"/>
                    <a:pt x="110917" y="6967"/>
                    <a:pt x="108025" y="6965"/>
                  </a:cubicBezTo>
                  <a:cubicBezTo>
                    <a:pt x="101948" y="6964"/>
                    <a:pt x="95872" y="6966"/>
                    <a:pt x="89795" y="6971"/>
                  </a:cubicBezTo>
                  <a:cubicBezTo>
                    <a:pt x="83561" y="6977"/>
                    <a:pt x="77327" y="6977"/>
                    <a:pt x="71094" y="6971"/>
                  </a:cubicBezTo>
                  <a:cubicBezTo>
                    <a:pt x="63572" y="6965"/>
                    <a:pt x="56051" y="6964"/>
                    <a:pt x="48529" y="6967"/>
                  </a:cubicBezTo>
                  <a:cubicBezTo>
                    <a:pt x="45664" y="6968"/>
                    <a:pt x="42799" y="6967"/>
                    <a:pt x="39934" y="6965"/>
                  </a:cubicBezTo>
                  <a:cubicBezTo>
                    <a:pt x="35914" y="6962"/>
                    <a:pt x="31895" y="6966"/>
                    <a:pt x="27875" y="6973"/>
                  </a:cubicBezTo>
                  <a:cubicBezTo>
                    <a:pt x="26698" y="6970"/>
                    <a:pt x="25520" y="6968"/>
                    <a:pt x="24307" y="6965"/>
                  </a:cubicBezTo>
                  <a:cubicBezTo>
                    <a:pt x="17545" y="6985"/>
                    <a:pt x="11006" y="7416"/>
                    <a:pt x="4299" y="8285"/>
                  </a:cubicBezTo>
                  <a:close/>
                </a:path>
              </a:pathLst>
            </a:custGeom>
            <a:solidFill>
              <a:srgbClr val="DADADB"/>
            </a:solidFill>
            <a:ln w="1162" cap="flat">
              <a:noFill/>
              <a:prstDash val="solid"/>
              <a:miter/>
            </a:ln>
          </p:spPr>
          <p:txBody>
            <a:bodyPr/>
            <a:lstStyle/>
            <a:p>
              <a:endParaRPr lang="en-GB"/>
            </a:p>
          </p:txBody>
        </p:sp>
        <p:sp>
          <p:nvSpPr>
            <p:cNvPr id="908" name="Freeform 907">
              <a:extLst>
                <a:ext uri="{FF2B5EF4-FFF2-40B4-BE49-F238E27FC236}">
                  <a16:creationId xmlns:a16="http://schemas.microsoft.com/office/drawing/2014/main" id="{0ACBEDF7-6C25-642D-E2C5-E49FC7B947AC}"/>
                </a:ext>
              </a:extLst>
            </p:cNvPr>
            <p:cNvSpPr/>
            <p:nvPr/>
          </p:nvSpPr>
          <p:spPr>
            <a:xfrm>
              <a:off x="779549" y="3477126"/>
              <a:ext cx="298670" cy="3486"/>
            </a:xfrm>
            <a:custGeom>
              <a:avLst/>
              <a:gdLst>
                <a:gd name="csX0" fmla="*/ 668 w 298670"/>
                <a:gd name="csY0" fmla="*/ 2992 h 3486"/>
                <a:gd name="csX1" fmla="*/ 299338 w 298670"/>
                <a:gd name="csY1" fmla="*/ 2992 h 3486"/>
                <a:gd name="csX2" fmla="*/ 298176 w 298670"/>
                <a:gd name="csY2" fmla="*/ 6478 h 3486"/>
                <a:gd name="csX3" fmla="*/ 668 w 298670"/>
                <a:gd name="csY3" fmla="*/ 6478 h 3486"/>
                <a:gd name="csX4" fmla="*/ 668 w 298670"/>
                <a:gd name="csY4" fmla="*/ 2992 h 3486"/>
              </a:gdLst>
              <a:ahLst/>
              <a:cxnLst>
                <a:cxn ang="0">
                  <a:pos x="csX0" y="csY0"/>
                </a:cxn>
                <a:cxn ang="0">
                  <a:pos x="csX1" y="csY1"/>
                </a:cxn>
                <a:cxn ang="0">
                  <a:pos x="csX2" y="csY2"/>
                </a:cxn>
                <a:cxn ang="0">
                  <a:pos x="csX3" y="csY3"/>
                </a:cxn>
                <a:cxn ang="0">
                  <a:pos x="csX4" y="csY4"/>
                </a:cxn>
              </a:cxnLst>
              <a:rect l="l" t="t" r="r" b="b"/>
              <a:pathLst>
                <a:path w="298670" h="3486">
                  <a:moveTo>
                    <a:pt x="668" y="2992"/>
                  </a:moveTo>
                  <a:cubicBezTo>
                    <a:pt x="99229" y="2992"/>
                    <a:pt x="197790" y="2992"/>
                    <a:pt x="299338" y="2992"/>
                  </a:cubicBezTo>
                  <a:cubicBezTo>
                    <a:pt x="298955" y="4143"/>
                    <a:pt x="298571" y="5293"/>
                    <a:pt x="298176" y="6478"/>
                  </a:cubicBezTo>
                  <a:cubicBezTo>
                    <a:pt x="199998" y="6478"/>
                    <a:pt x="101821" y="6478"/>
                    <a:pt x="668" y="6478"/>
                  </a:cubicBezTo>
                  <a:cubicBezTo>
                    <a:pt x="668" y="5328"/>
                    <a:pt x="668" y="4177"/>
                    <a:pt x="668" y="2992"/>
                  </a:cubicBezTo>
                  <a:close/>
                </a:path>
              </a:pathLst>
            </a:custGeom>
            <a:solidFill>
              <a:srgbClr val="020203"/>
            </a:solidFill>
            <a:ln w="1162" cap="flat">
              <a:noFill/>
              <a:prstDash val="solid"/>
              <a:miter/>
            </a:ln>
          </p:spPr>
          <p:txBody>
            <a:bodyPr/>
            <a:lstStyle/>
            <a:p>
              <a:endParaRPr lang="en-GB"/>
            </a:p>
          </p:txBody>
        </p:sp>
        <p:sp>
          <p:nvSpPr>
            <p:cNvPr id="922" name="Freeform 921">
              <a:extLst>
                <a:ext uri="{FF2B5EF4-FFF2-40B4-BE49-F238E27FC236}">
                  <a16:creationId xmlns:a16="http://schemas.microsoft.com/office/drawing/2014/main" id="{A44E8A51-491F-E190-0F72-47254B24BFBC}"/>
                </a:ext>
              </a:extLst>
            </p:cNvPr>
            <p:cNvSpPr/>
            <p:nvPr/>
          </p:nvSpPr>
          <p:spPr>
            <a:xfrm>
              <a:off x="609027" y="3776656"/>
              <a:ext cx="159327" cy="70779"/>
            </a:xfrm>
            <a:custGeom>
              <a:avLst/>
              <a:gdLst>
                <a:gd name="csX0" fmla="*/ 6357 w 159327"/>
                <a:gd name="csY0" fmla="*/ 3263 h 70779"/>
                <a:gd name="csX1" fmla="*/ 9744 w 159327"/>
                <a:gd name="csY1" fmla="*/ 3265 h 70779"/>
                <a:gd name="csX2" fmla="*/ 13625 w 159327"/>
                <a:gd name="csY2" fmla="*/ 3250 h 70779"/>
                <a:gd name="csX3" fmla="*/ 17902 w 159327"/>
                <a:gd name="csY3" fmla="*/ 3270 h 70779"/>
                <a:gd name="csX4" fmla="*/ 22392 w 159327"/>
                <a:gd name="csY4" fmla="*/ 3263 h 70779"/>
                <a:gd name="csX5" fmla="*/ 34601 w 159327"/>
                <a:gd name="csY5" fmla="*/ 3278 h 70779"/>
                <a:gd name="csX6" fmla="*/ 47361 w 159327"/>
                <a:gd name="csY6" fmla="*/ 3286 h 70779"/>
                <a:gd name="csX7" fmla="*/ 68792 w 159327"/>
                <a:gd name="csY7" fmla="*/ 3313 h 70779"/>
                <a:gd name="csX8" fmla="*/ 93591 w 159327"/>
                <a:gd name="csY8" fmla="*/ 3336 h 70779"/>
                <a:gd name="csX9" fmla="*/ 117418 w 159327"/>
                <a:gd name="csY9" fmla="*/ 3351 h 70779"/>
                <a:gd name="csX10" fmla="*/ 127572 w 159327"/>
                <a:gd name="csY10" fmla="*/ 3358 h 70779"/>
                <a:gd name="csX11" fmla="*/ 141739 w 159327"/>
                <a:gd name="csY11" fmla="*/ 3383 h 70779"/>
                <a:gd name="csX12" fmla="*/ 146016 w 159327"/>
                <a:gd name="csY12" fmla="*/ 3381 h 70779"/>
                <a:gd name="csX13" fmla="*/ 149897 w 159327"/>
                <a:gd name="csY13" fmla="*/ 3396 h 70779"/>
                <a:gd name="csX14" fmla="*/ 153284 w 159327"/>
                <a:gd name="csY14" fmla="*/ 3402 h 70779"/>
                <a:gd name="csX15" fmla="*/ 158265 w 159327"/>
                <a:gd name="csY15" fmla="*/ 4714 h 70779"/>
                <a:gd name="csX16" fmla="*/ 159614 w 159327"/>
                <a:gd name="csY16" fmla="*/ 14320 h 70779"/>
                <a:gd name="csX17" fmla="*/ 159648 w 159327"/>
                <a:gd name="csY17" fmla="*/ 18104 h 70779"/>
                <a:gd name="csX18" fmla="*/ 159663 w 159327"/>
                <a:gd name="csY18" fmla="*/ 22187 h 70779"/>
                <a:gd name="csX19" fmla="*/ 159683 w 159327"/>
                <a:gd name="csY19" fmla="*/ 26376 h 70779"/>
                <a:gd name="csX20" fmla="*/ 159706 w 159327"/>
                <a:gd name="csY20" fmla="*/ 35148 h 70779"/>
                <a:gd name="csX21" fmla="*/ 159790 w 159327"/>
                <a:gd name="csY21" fmla="*/ 48614 h 70779"/>
                <a:gd name="csX22" fmla="*/ 159808 w 159327"/>
                <a:gd name="csY22" fmla="*/ 57124 h 70779"/>
                <a:gd name="csX23" fmla="*/ 159852 w 159327"/>
                <a:gd name="csY23" fmla="*/ 61214 h 70779"/>
                <a:gd name="csX24" fmla="*/ 159841 w 159327"/>
                <a:gd name="csY24" fmla="*/ 64987 h 70779"/>
                <a:gd name="csX25" fmla="*/ 159854 w 159327"/>
                <a:gd name="csY25" fmla="*/ 68318 h 70779"/>
                <a:gd name="csX26" fmla="*/ 159427 w 159327"/>
                <a:gd name="csY26" fmla="*/ 70956 h 70779"/>
                <a:gd name="csX27" fmla="*/ 149965 w 159327"/>
                <a:gd name="csY27" fmla="*/ 73599 h 70779"/>
                <a:gd name="csX28" fmla="*/ 146218 w 159327"/>
                <a:gd name="csY28" fmla="*/ 73634 h 70779"/>
                <a:gd name="csX29" fmla="*/ 142107 w 159327"/>
                <a:gd name="csY29" fmla="*/ 73636 h 70779"/>
                <a:gd name="csX30" fmla="*/ 137777 w 159327"/>
                <a:gd name="csY30" fmla="*/ 73666 h 70779"/>
                <a:gd name="csX31" fmla="*/ 126014 w 159327"/>
                <a:gd name="csY31" fmla="*/ 73707 h 70779"/>
                <a:gd name="csX32" fmla="*/ 118661 w 159327"/>
                <a:gd name="csY32" fmla="*/ 73727 h 70779"/>
                <a:gd name="csX33" fmla="*/ 93003 w 159327"/>
                <a:gd name="csY33" fmla="*/ 73775 h 70779"/>
                <a:gd name="csX34" fmla="*/ 69101 w 159327"/>
                <a:gd name="csY34" fmla="*/ 73862 h 70779"/>
                <a:gd name="csX35" fmla="*/ 48570 w 159327"/>
                <a:gd name="csY35" fmla="*/ 73922 h 70779"/>
                <a:gd name="csX36" fmla="*/ 36313 w 159327"/>
                <a:gd name="csY36" fmla="*/ 73966 h 70779"/>
                <a:gd name="csX37" fmla="*/ 22633 w 159327"/>
                <a:gd name="csY37" fmla="*/ 73977 h 70779"/>
                <a:gd name="csX38" fmla="*/ 18544 w 159327"/>
                <a:gd name="csY38" fmla="*/ 74029 h 70779"/>
                <a:gd name="csX39" fmla="*/ 4021 w 159327"/>
                <a:gd name="csY39" fmla="*/ 70724 h 70779"/>
                <a:gd name="csX40" fmla="*/ 547 w 159327"/>
                <a:gd name="csY40" fmla="*/ 61193 h 70779"/>
                <a:gd name="csX41" fmla="*/ 526 w 159327"/>
                <a:gd name="csY41" fmla="*/ 57480 h 70779"/>
                <a:gd name="csX42" fmla="*/ 613 w 159327"/>
                <a:gd name="csY42" fmla="*/ 53510 h 70779"/>
                <a:gd name="csX43" fmla="*/ 626 w 159327"/>
                <a:gd name="csY43" fmla="*/ 49409 h 70779"/>
                <a:gd name="csX44" fmla="*/ 722 w 159327"/>
                <a:gd name="csY44" fmla="*/ 40843 h 70779"/>
                <a:gd name="csX45" fmla="*/ 831 w 159327"/>
                <a:gd name="csY45" fmla="*/ 27691 h 70779"/>
                <a:gd name="csX46" fmla="*/ 904 w 159327"/>
                <a:gd name="csY46" fmla="*/ 19372 h 70779"/>
                <a:gd name="csX47" fmla="*/ 934 w 159327"/>
                <a:gd name="csY47" fmla="*/ 15381 h 70779"/>
                <a:gd name="csX48" fmla="*/ 1001 w 159327"/>
                <a:gd name="csY48" fmla="*/ 11702 h 70779"/>
                <a:gd name="csX49" fmla="*/ 1049 w 159327"/>
                <a:gd name="csY49" fmla="*/ 8455 h 70779"/>
                <a:gd name="csX50" fmla="*/ 6357 w 159327"/>
                <a:gd name="csY50" fmla="*/ 3263 h 70779"/>
                <a:gd name="csX51" fmla="*/ 3700 w 159327"/>
                <a:gd name="csY51" fmla="*/ 8200 h 70779"/>
                <a:gd name="csX52" fmla="*/ 3344 w 159327"/>
                <a:gd name="csY52" fmla="*/ 13599 h 70779"/>
                <a:gd name="csX53" fmla="*/ 3288 w 159327"/>
                <a:gd name="csY53" fmla="*/ 16997 h 70779"/>
                <a:gd name="csX54" fmla="*/ 3269 w 159327"/>
                <a:gd name="csY54" fmla="*/ 20680 h 70779"/>
                <a:gd name="csX55" fmla="*/ 3237 w 159327"/>
                <a:gd name="csY55" fmla="*/ 24458 h 70779"/>
                <a:gd name="csX56" fmla="*/ 3206 w 159327"/>
                <a:gd name="csY56" fmla="*/ 32386 h 70779"/>
                <a:gd name="csX57" fmla="*/ 3076 w 159327"/>
                <a:gd name="csY57" fmla="*/ 44506 h 70779"/>
                <a:gd name="csX58" fmla="*/ 3051 w 159327"/>
                <a:gd name="csY58" fmla="*/ 52203 h 70779"/>
                <a:gd name="csX59" fmla="*/ 2982 w 159327"/>
                <a:gd name="csY59" fmla="*/ 55864 h 70779"/>
                <a:gd name="csX60" fmla="*/ 3004 w 159327"/>
                <a:gd name="csY60" fmla="*/ 59295 h 70779"/>
                <a:gd name="csX61" fmla="*/ 2986 w 159327"/>
                <a:gd name="csY61" fmla="*/ 62300 h 70779"/>
                <a:gd name="csX62" fmla="*/ 9511 w 159327"/>
                <a:gd name="csY62" fmla="*/ 70956 h 70779"/>
                <a:gd name="csX63" fmla="*/ 23469 w 159327"/>
                <a:gd name="csY63" fmla="*/ 71653 h 70779"/>
                <a:gd name="csX64" fmla="*/ 27754 w 159327"/>
                <a:gd name="csY64" fmla="*/ 71666 h 70779"/>
                <a:gd name="csX65" fmla="*/ 39357 w 159327"/>
                <a:gd name="csY65" fmla="*/ 71622 h 70779"/>
                <a:gd name="csX66" fmla="*/ 51503 w 159327"/>
                <a:gd name="csY66" fmla="*/ 71597 h 70779"/>
                <a:gd name="csX67" fmla="*/ 71887 w 159327"/>
                <a:gd name="csY67" fmla="*/ 71522 h 70779"/>
                <a:gd name="csX68" fmla="*/ 95468 w 159327"/>
                <a:gd name="csY68" fmla="*/ 71449 h 70779"/>
                <a:gd name="csX69" fmla="*/ 120568 w 159327"/>
                <a:gd name="csY69" fmla="*/ 71395 h 70779"/>
                <a:gd name="csX70" fmla="*/ 127807 w 159327"/>
                <a:gd name="csY70" fmla="*/ 71379 h 70779"/>
                <a:gd name="csX71" fmla="*/ 141272 w 159327"/>
                <a:gd name="csY71" fmla="*/ 71312 h 70779"/>
                <a:gd name="csX72" fmla="*/ 145335 w 159327"/>
                <a:gd name="csY72" fmla="*/ 71310 h 70779"/>
                <a:gd name="csX73" fmla="*/ 149023 w 159327"/>
                <a:gd name="csY73" fmla="*/ 71275 h 70779"/>
                <a:gd name="csX74" fmla="*/ 152240 w 159327"/>
                <a:gd name="csY74" fmla="*/ 71258 h 70779"/>
                <a:gd name="csX75" fmla="*/ 157103 w 159327"/>
                <a:gd name="csY75" fmla="*/ 68632 h 70779"/>
                <a:gd name="csX76" fmla="*/ 157385 w 159327"/>
                <a:gd name="csY76" fmla="*/ 62857 h 70779"/>
                <a:gd name="csX77" fmla="*/ 157396 w 159327"/>
                <a:gd name="csY77" fmla="*/ 59214 h 70779"/>
                <a:gd name="csX78" fmla="*/ 157371 w 159327"/>
                <a:gd name="csY78" fmla="*/ 55267 h 70779"/>
                <a:gd name="csX79" fmla="*/ 157369 w 159327"/>
                <a:gd name="csY79" fmla="*/ 51229 h 70779"/>
                <a:gd name="csX80" fmla="*/ 157342 w 159327"/>
                <a:gd name="csY80" fmla="*/ 42765 h 70779"/>
                <a:gd name="csX81" fmla="*/ 157318 w 159327"/>
                <a:gd name="csY81" fmla="*/ 29773 h 70779"/>
                <a:gd name="csX82" fmla="*/ 157298 w 159327"/>
                <a:gd name="csY82" fmla="*/ 21565 h 70779"/>
                <a:gd name="csX83" fmla="*/ 157294 w 159327"/>
                <a:gd name="csY83" fmla="*/ 17618 h 70779"/>
                <a:gd name="csX84" fmla="*/ 157272 w 159327"/>
                <a:gd name="csY84" fmla="*/ 13975 h 70779"/>
                <a:gd name="csX85" fmla="*/ 157258 w 159327"/>
                <a:gd name="csY85" fmla="*/ 10758 h 70779"/>
                <a:gd name="csX86" fmla="*/ 155941 w 159327"/>
                <a:gd name="csY86" fmla="*/ 5876 h 70779"/>
                <a:gd name="csX87" fmla="*/ 97421 w 159327"/>
                <a:gd name="csY87" fmla="*/ 5756 h 70779"/>
                <a:gd name="csX88" fmla="*/ 70251 w 159327"/>
                <a:gd name="csY88" fmla="*/ 5701 h 70779"/>
                <a:gd name="csX89" fmla="*/ 46576 w 159327"/>
                <a:gd name="csY89" fmla="*/ 5657 h 70779"/>
                <a:gd name="csX90" fmla="*/ 34034 w 159327"/>
                <a:gd name="csY90" fmla="*/ 5630 h 70779"/>
                <a:gd name="csX91" fmla="*/ 20050 w 159327"/>
                <a:gd name="csY91" fmla="*/ 5612 h 70779"/>
                <a:gd name="csX92" fmla="*/ 15828 w 159327"/>
                <a:gd name="csY92" fmla="*/ 5587 h 70779"/>
                <a:gd name="csX93" fmla="*/ 11995 w 159327"/>
                <a:gd name="csY93" fmla="*/ 5597 h 70779"/>
                <a:gd name="csX94" fmla="*/ 8652 w 159327"/>
                <a:gd name="csY94" fmla="*/ 5590 h 70779"/>
                <a:gd name="csX95" fmla="*/ 3700 w 159327"/>
                <a:gd name="csY95" fmla="*/ 8200 h 707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Lst>
              <a:rect l="l" t="t" r="r" b="b"/>
              <a:pathLst>
                <a:path w="159327" h="70779">
                  <a:moveTo>
                    <a:pt x="6357" y="3263"/>
                  </a:moveTo>
                  <a:cubicBezTo>
                    <a:pt x="8034" y="3264"/>
                    <a:pt x="8034" y="3264"/>
                    <a:pt x="9744" y="3265"/>
                  </a:cubicBezTo>
                  <a:cubicBezTo>
                    <a:pt x="11665" y="3257"/>
                    <a:pt x="11665" y="3257"/>
                    <a:pt x="13625" y="3250"/>
                  </a:cubicBezTo>
                  <a:cubicBezTo>
                    <a:pt x="15742" y="3260"/>
                    <a:pt x="15742" y="3260"/>
                    <a:pt x="17902" y="3270"/>
                  </a:cubicBezTo>
                  <a:cubicBezTo>
                    <a:pt x="19384" y="3267"/>
                    <a:pt x="20865" y="3265"/>
                    <a:pt x="22392" y="3263"/>
                  </a:cubicBezTo>
                  <a:cubicBezTo>
                    <a:pt x="26462" y="3257"/>
                    <a:pt x="30531" y="3266"/>
                    <a:pt x="34601" y="3278"/>
                  </a:cubicBezTo>
                  <a:cubicBezTo>
                    <a:pt x="38854" y="3288"/>
                    <a:pt x="43108" y="3286"/>
                    <a:pt x="47361" y="3286"/>
                  </a:cubicBezTo>
                  <a:cubicBezTo>
                    <a:pt x="54505" y="3287"/>
                    <a:pt x="61648" y="3297"/>
                    <a:pt x="68792" y="3313"/>
                  </a:cubicBezTo>
                  <a:cubicBezTo>
                    <a:pt x="77058" y="3331"/>
                    <a:pt x="85325" y="3337"/>
                    <a:pt x="93591" y="3336"/>
                  </a:cubicBezTo>
                  <a:cubicBezTo>
                    <a:pt x="101533" y="3336"/>
                    <a:pt x="109476" y="3341"/>
                    <a:pt x="117418" y="3351"/>
                  </a:cubicBezTo>
                  <a:cubicBezTo>
                    <a:pt x="120803" y="3355"/>
                    <a:pt x="124187" y="3357"/>
                    <a:pt x="127572" y="3358"/>
                  </a:cubicBezTo>
                  <a:cubicBezTo>
                    <a:pt x="132294" y="3359"/>
                    <a:pt x="137016" y="3371"/>
                    <a:pt x="141739" y="3383"/>
                  </a:cubicBezTo>
                  <a:cubicBezTo>
                    <a:pt x="143150" y="3383"/>
                    <a:pt x="144562" y="3382"/>
                    <a:pt x="146016" y="3381"/>
                  </a:cubicBezTo>
                  <a:cubicBezTo>
                    <a:pt x="147297" y="3386"/>
                    <a:pt x="148578" y="3391"/>
                    <a:pt x="149897" y="3396"/>
                  </a:cubicBezTo>
                  <a:cubicBezTo>
                    <a:pt x="151015" y="3398"/>
                    <a:pt x="152132" y="3400"/>
                    <a:pt x="153284" y="3402"/>
                  </a:cubicBezTo>
                  <a:cubicBezTo>
                    <a:pt x="155941" y="3552"/>
                    <a:pt x="155941" y="3552"/>
                    <a:pt x="158265" y="4714"/>
                  </a:cubicBezTo>
                  <a:cubicBezTo>
                    <a:pt x="159438" y="8233"/>
                    <a:pt x="159588" y="10638"/>
                    <a:pt x="159614" y="14320"/>
                  </a:cubicBezTo>
                  <a:cubicBezTo>
                    <a:pt x="159626" y="15569"/>
                    <a:pt x="159637" y="16817"/>
                    <a:pt x="159648" y="18104"/>
                  </a:cubicBezTo>
                  <a:cubicBezTo>
                    <a:pt x="159656" y="20125"/>
                    <a:pt x="159656" y="20125"/>
                    <a:pt x="159663" y="22187"/>
                  </a:cubicBezTo>
                  <a:cubicBezTo>
                    <a:pt x="159670" y="23569"/>
                    <a:pt x="159676" y="24952"/>
                    <a:pt x="159683" y="26376"/>
                  </a:cubicBezTo>
                  <a:cubicBezTo>
                    <a:pt x="159694" y="29300"/>
                    <a:pt x="159702" y="32224"/>
                    <a:pt x="159706" y="35148"/>
                  </a:cubicBezTo>
                  <a:cubicBezTo>
                    <a:pt x="159718" y="39637"/>
                    <a:pt x="159754" y="44125"/>
                    <a:pt x="159790" y="48614"/>
                  </a:cubicBezTo>
                  <a:cubicBezTo>
                    <a:pt x="159798" y="51451"/>
                    <a:pt x="159804" y="54287"/>
                    <a:pt x="159808" y="57124"/>
                  </a:cubicBezTo>
                  <a:cubicBezTo>
                    <a:pt x="159823" y="58474"/>
                    <a:pt x="159837" y="59823"/>
                    <a:pt x="159852" y="61214"/>
                  </a:cubicBezTo>
                  <a:cubicBezTo>
                    <a:pt x="159848" y="62459"/>
                    <a:pt x="159845" y="63704"/>
                    <a:pt x="159841" y="64987"/>
                  </a:cubicBezTo>
                  <a:cubicBezTo>
                    <a:pt x="159848" y="66635"/>
                    <a:pt x="159848" y="66635"/>
                    <a:pt x="159854" y="68318"/>
                  </a:cubicBezTo>
                  <a:cubicBezTo>
                    <a:pt x="159713" y="69188"/>
                    <a:pt x="159572" y="70059"/>
                    <a:pt x="159427" y="70956"/>
                  </a:cubicBezTo>
                  <a:cubicBezTo>
                    <a:pt x="155591" y="73514"/>
                    <a:pt x="154425" y="73577"/>
                    <a:pt x="149965" y="73599"/>
                  </a:cubicBezTo>
                  <a:cubicBezTo>
                    <a:pt x="148729" y="73611"/>
                    <a:pt x="147492" y="73622"/>
                    <a:pt x="146218" y="73634"/>
                  </a:cubicBezTo>
                  <a:cubicBezTo>
                    <a:pt x="144861" y="73635"/>
                    <a:pt x="143505" y="73636"/>
                    <a:pt x="142107" y="73636"/>
                  </a:cubicBezTo>
                  <a:cubicBezTo>
                    <a:pt x="140678" y="73646"/>
                    <a:pt x="139249" y="73656"/>
                    <a:pt x="137777" y="73666"/>
                  </a:cubicBezTo>
                  <a:cubicBezTo>
                    <a:pt x="133856" y="73689"/>
                    <a:pt x="129935" y="73701"/>
                    <a:pt x="126014" y="73707"/>
                  </a:cubicBezTo>
                  <a:cubicBezTo>
                    <a:pt x="123563" y="73712"/>
                    <a:pt x="121112" y="73719"/>
                    <a:pt x="118661" y="73727"/>
                  </a:cubicBezTo>
                  <a:cubicBezTo>
                    <a:pt x="110108" y="73756"/>
                    <a:pt x="101556" y="73771"/>
                    <a:pt x="93003" y="73775"/>
                  </a:cubicBezTo>
                  <a:cubicBezTo>
                    <a:pt x="85035" y="73779"/>
                    <a:pt x="77068" y="73814"/>
                    <a:pt x="69101" y="73862"/>
                  </a:cubicBezTo>
                  <a:cubicBezTo>
                    <a:pt x="62257" y="73903"/>
                    <a:pt x="55414" y="73921"/>
                    <a:pt x="48570" y="73922"/>
                  </a:cubicBezTo>
                  <a:cubicBezTo>
                    <a:pt x="44484" y="73922"/>
                    <a:pt x="40399" y="73933"/>
                    <a:pt x="36313" y="73966"/>
                  </a:cubicBezTo>
                  <a:cubicBezTo>
                    <a:pt x="31753" y="74002"/>
                    <a:pt x="27194" y="73991"/>
                    <a:pt x="22633" y="73977"/>
                  </a:cubicBezTo>
                  <a:cubicBezTo>
                    <a:pt x="20609" y="74003"/>
                    <a:pt x="20609" y="74003"/>
                    <a:pt x="18544" y="74029"/>
                  </a:cubicBezTo>
                  <a:cubicBezTo>
                    <a:pt x="8331" y="73936"/>
                    <a:pt x="8331" y="73936"/>
                    <a:pt x="4021" y="70724"/>
                  </a:cubicBezTo>
                  <a:cubicBezTo>
                    <a:pt x="1105" y="67136"/>
                    <a:pt x="512" y="65742"/>
                    <a:pt x="547" y="61193"/>
                  </a:cubicBezTo>
                  <a:cubicBezTo>
                    <a:pt x="540" y="59968"/>
                    <a:pt x="533" y="58742"/>
                    <a:pt x="526" y="57480"/>
                  </a:cubicBezTo>
                  <a:cubicBezTo>
                    <a:pt x="555" y="56170"/>
                    <a:pt x="584" y="54860"/>
                    <a:pt x="613" y="53510"/>
                  </a:cubicBezTo>
                  <a:cubicBezTo>
                    <a:pt x="618" y="52157"/>
                    <a:pt x="622" y="50804"/>
                    <a:pt x="626" y="49409"/>
                  </a:cubicBezTo>
                  <a:cubicBezTo>
                    <a:pt x="642" y="46554"/>
                    <a:pt x="674" y="43698"/>
                    <a:pt x="722" y="40843"/>
                  </a:cubicBezTo>
                  <a:cubicBezTo>
                    <a:pt x="795" y="36459"/>
                    <a:pt x="817" y="32076"/>
                    <a:pt x="831" y="27691"/>
                  </a:cubicBezTo>
                  <a:cubicBezTo>
                    <a:pt x="852" y="24918"/>
                    <a:pt x="877" y="22145"/>
                    <a:pt x="904" y="19372"/>
                  </a:cubicBezTo>
                  <a:cubicBezTo>
                    <a:pt x="914" y="18055"/>
                    <a:pt x="924" y="16738"/>
                    <a:pt x="934" y="15381"/>
                  </a:cubicBezTo>
                  <a:cubicBezTo>
                    <a:pt x="956" y="14167"/>
                    <a:pt x="978" y="12953"/>
                    <a:pt x="1001" y="11702"/>
                  </a:cubicBezTo>
                  <a:cubicBezTo>
                    <a:pt x="1017" y="10630"/>
                    <a:pt x="1033" y="9559"/>
                    <a:pt x="1049" y="8455"/>
                  </a:cubicBezTo>
                  <a:cubicBezTo>
                    <a:pt x="1517" y="4759"/>
                    <a:pt x="2662" y="3665"/>
                    <a:pt x="6357" y="3263"/>
                  </a:cubicBezTo>
                  <a:close/>
                  <a:moveTo>
                    <a:pt x="3700" y="8200"/>
                  </a:moveTo>
                  <a:cubicBezTo>
                    <a:pt x="3321" y="10694"/>
                    <a:pt x="3321" y="10694"/>
                    <a:pt x="3344" y="13599"/>
                  </a:cubicBezTo>
                  <a:cubicBezTo>
                    <a:pt x="3326" y="14721"/>
                    <a:pt x="3307" y="15842"/>
                    <a:pt x="3288" y="16997"/>
                  </a:cubicBezTo>
                  <a:cubicBezTo>
                    <a:pt x="3282" y="18212"/>
                    <a:pt x="3275" y="19428"/>
                    <a:pt x="3269" y="20680"/>
                  </a:cubicBezTo>
                  <a:cubicBezTo>
                    <a:pt x="3258" y="21927"/>
                    <a:pt x="3248" y="23174"/>
                    <a:pt x="3237" y="24458"/>
                  </a:cubicBezTo>
                  <a:cubicBezTo>
                    <a:pt x="3220" y="27101"/>
                    <a:pt x="3210" y="29743"/>
                    <a:pt x="3206" y="32386"/>
                  </a:cubicBezTo>
                  <a:cubicBezTo>
                    <a:pt x="3192" y="36427"/>
                    <a:pt x="3135" y="40466"/>
                    <a:pt x="3076" y="44506"/>
                  </a:cubicBezTo>
                  <a:cubicBezTo>
                    <a:pt x="3065" y="47072"/>
                    <a:pt x="3057" y="49637"/>
                    <a:pt x="3051" y="52203"/>
                  </a:cubicBezTo>
                  <a:cubicBezTo>
                    <a:pt x="3028" y="53411"/>
                    <a:pt x="3006" y="54620"/>
                    <a:pt x="2982" y="55864"/>
                  </a:cubicBezTo>
                  <a:cubicBezTo>
                    <a:pt x="2989" y="56997"/>
                    <a:pt x="2996" y="58129"/>
                    <a:pt x="3004" y="59295"/>
                  </a:cubicBezTo>
                  <a:cubicBezTo>
                    <a:pt x="2998" y="60287"/>
                    <a:pt x="2992" y="61279"/>
                    <a:pt x="2986" y="62300"/>
                  </a:cubicBezTo>
                  <a:cubicBezTo>
                    <a:pt x="4121" y="66821"/>
                    <a:pt x="5664" y="68295"/>
                    <a:pt x="9511" y="70956"/>
                  </a:cubicBezTo>
                  <a:cubicBezTo>
                    <a:pt x="14162" y="71805"/>
                    <a:pt x="18752" y="71714"/>
                    <a:pt x="23469" y="71653"/>
                  </a:cubicBezTo>
                  <a:cubicBezTo>
                    <a:pt x="24883" y="71657"/>
                    <a:pt x="26297" y="71662"/>
                    <a:pt x="27754" y="71666"/>
                  </a:cubicBezTo>
                  <a:cubicBezTo>
                    <a:pt x="31622" y="71673"/>
                    <a:pt x="35489" y="71653"/>
                    <a:pt x="39357" y="71622"/>
                  </a:cubicBezTo>
                  <a:cubicBezTo>
                    <a:pt x="43406" y="71594"/>
                    <a:pt x="47454" y="71597"/>
                    <a:pt x="51503" y="71597"/>
                  </a:cubicBezTo>
                  <a:cubicBezTo>
                    <a:pt x="58298" y="71592"/>
                    <a:pt x="65092" y="71564"/>
                    <a:pt x="71887" y="71522"/>
                  </a:cubicBezTo>
                  <a:cubicBezTo>
                    <a:pt x="79747" y="71474"/>
                    <a:pt x="87607" y="71453"/>
                    <a:pt x="95468" y="71449"/>
                  </a:cubicBezTo>
                  <a:cubicBezTo>
                    <a:pt x="103835" y="71445"/>
                    <a:pt x="112201" y="71423"/>
                    <a:pt x="120568" y="71395"/>
                  </a:cubicBezTo>
                  <a:cubicBezTo>
                    <a:pt x="122981" y="71387"/>
                    <a:pt x="125394" y="71383"/>
                    <a:pt x="127807" y="71379"/>
                  </a:cubicBezTo>
                  <a:cubicBezTo>
                    <a:pt x="132296" y="71371"/>
                    <a:pt x="136784" y="71343"/>
                    <a:pt x="141272" y="71312"/>
                  </a:cubicBezTo>
                  <a:cubicBezTo>
                    <a:pt x="142613" y="71311"/>
                    <a:pt x="143954" y="71311"/>
                    <a:pt x="145335" y="71310"/>
                  </a:cubicBezTo>
                  <a:cubicBezTo>
                    <a:pt x="146552" y="71298"/>
                    <a:pt x="147769" y="71287"/>
                    <a:pt x="149023" y="71275"/>
                  </a:cubicBezTo>
                  <a:cubicBezTo>
                    <a:pt x="150085" y="71269"/>
                    <a:pt x="151146" y="71264"/>
                    <a:pt x="152240" y="71258"/>
                  </a:cubicBezTo>
                  <a:cubicBezTo>
                    <a:pt x="155021" y="71193"/>
                    <a:pt x="155021" y="71193"/>
                    <a:pt x="157103" y="68632"/>
                  </a:cubicBezTo>
                  <a:cubicBezTo>
                    <a:pt x="157451" y="65970"/>
                    <a:pt x="157451" y="65970"/>
                    <a:pt x="157385" y="62857"/>
                  </a:cubicBezTo>
                  <a:cubicBezTo>
                    <a:pt x="157389" y="61655"/>
                    <a:pt x="157392" y="60453"/>
                    <a:pt x="157396" y="59214"/>
                  </a:cubicBezTo>
                  <a:cubicBezTo>
                    <a:pt x="157388" y="57912"/>
                    <a:pt x="157379" y="56609"/>
                    <a:pt x="157371" y="55267"/>
                  </a:cubicBezTo>
                  <a:cubicBezTo>
                    <a:pt x="157370" y="53935"/>
                    <a:pt x="157370" y="52602"/>
                    <a:pt x="157369" y="51229"/>
                  </a:cubicBezTo>
                  <a:cubicBezTo>
                    <a:pt x="157366" y="48408"/>
                    <a:pt x="157356" y="45586"/>
                    <a:pt x="157342" y="42765"/>
                  </a:cubicBezTo>
                  <a:cubicBezTo>
                    <a:pt x="157321" y="38434"/>
                    <a:pt x="157318" y="34104"/>
                    <a:pt x="157318" y="29773"/>
                  </a:cubicBezTo>
                  <a:cubicBezTo>
                    <a:pt x="157313" y="27037"/>
                    <a:pt x="157306" y="24301"/>
                    <a:pt x="157298" y="21565"/>
                  </a:cubicBezTo>
                  <a:cubicBezTo>
                    <a:pt x="157296" y="19611"/>
                    <a:pt x="157296" y="19611"/>
                    <a:pt x="157294" y="17618"/>
                  </a:cubicBezTo>
                  <a:cubicBezTo>
                    <a:pt x="157287" y="16416"/>
                    <a:pt x="157279" y="15213"/>
                    <a:pt x="157272" y="13975"/>
                  </a:cubicBezTo>
                  <a:cubicBezTo>
                    <a:pt x="157267" y="12913"/>
                    <a:pt x="157263" y="11852"/>
                    <a:pt x="157258" y="10758"/>
                  </a:cubicBezTo>
                  <a:cubicBezTo>
                    <a:pt x="157268" y="8150"/>
                    <a:pt x="157268" y="8150"/>
                    <a:pt x="155941" y="5876"/>
                  </a:cubicBezTo>
                  <a:cubicBezTo>
                    <a:pt x="136434" y="5822"/>
                    <a:pt x="116928" y="5781"/>
                    <a:pt x="97421" y="5756"/>
                  </a:cubicBezTo>
                  <a:cubicBezTo>
                    <a:pt x="88364" y="5744"/>
                    <a:pt x="79308" y="5727"/>
                    <a:pt x="70251" y="5701"/>
                  </a:cubicBezTo>
                  <a:cubicBezTo>
                    <a:pt x="62359" y="5678"/>
                    <a:pt x="54467" y="5663"/>
                    <a:pt x="46576" y="5657"/>
                  </a:cubicBezTo>
                  <a:cubicBezTo>
                    <a:pt x="42395" y="5654"/>
                    <a:pt x="38215" y="5647"/>
                    <a:pt x="34034" y="5630"/>
                  </a:cubicBezTo>
                  <a:cubicBezTo>
                    <a:pt x="29373" y="5612"/>
                    <a:pt x="24712" y="5611"/>
                    <a:pt x="20050" y="5612"/>
                  </a:cubicBezTo>
                  <a:cubicBezTo>
                    <a:pt x="18657" y="5604"/>
                    <a:pt x="17263" y="5596"/>
                    <a:pt x="15828" y="5587"/>
                  </a:cubicBezTo>
                  <a:cubicBezTo>
                    <a:pt x="14563" y="5590"/>
                    <a:pt x="13298" y="5593"/>
                    <a:pt x="11995" y="5597"/>
                  </a:cubicBezTo>
                  <a:cubicBezTo>
                    <a:pt x="10892" y="5594"/>
                    <a:pt x="9789" y="5592"/>
                    <a:pt x="8652" y="5590"/>
                  </a:cubicBezTo>
                  <a:cubicBezTo>
                    <a:pt x="5791" y="5624"/>
                    <a:pt x="5791" y="5624"/>
                    <a:pt x="3700" y="8200"/>
                  </a:cubicBezTo>
                  <a:close/>
                </a:path>
              </a:pathLst>
            </a:custGeom>
            <a:solidFill>
              <a:srgbClr val="8E9092"/>
            </a:solidFill>
            <a:ln w="1162" cap="flat">
              <a:noFill/>
              <a:prstDash val="solid"/>
              <a:miter/>
            </a:ln>
          </p:spPr>
          <p:txBody>
            <a:bodyPr/>
            <a:lstStyle/>
            <a:p>
              <a:endParaRPr lang="en-GB"/>
            </a:p>
          </p:txBody>
        </p:sp>
        <p:sp>
          <p:nvSpPr>
            <p:cNvPr id="933" name="Freeform 932">
              <a:extLst>
                <a:ext uri="{FF2B5EF4-FFF2-40B4-BE49-F238E27FC236}">
                  <a16:creationId xmlns:a16="http://schemas.microsoft.com/office/drawing/2014/main" id="{11C5F9F0-32BD-1A1E-2F1C-AF76F7C797AB}"/>
                </a:ext>
              </a:extLst>
            </p:cNvPr>
            <p:cNvSpPr/>
            <p:nvPr/>
          </p:nvSpPr>
          <p:spPr>
            <a:xfrm>
              <a:off x="609502" y="3705918"/>
              <a:ext cx="157556" cy="65792"/>
            </a:xfrm>
            <a:custGeom>
              <a:avLst/>
              <a:gdLst>
                <a:gd name="csX0" fmla="*/ 94646 w 157556"/>
                <a:gd name="csY0" fmla="*/ 3258 h 65792"/>
                <a:gd name="csX1" fmla="*/ 115686 w 157556"/>
                <a:gd name="csY1" fmla="*/ 3281 h 65792"/>
                <a:gd name="csX2" fmla="*/ 156703 w 157556"/>
                <a:gd name="csY2" fmla="*/ 3338 h 65792"/>
                <a:gd name="csX3" fmla="*/ 158034 w 157556"/>
                <a:gd name="csY3" fmla="*/ 11205 h 65792"/>
                <a:gd name="csX4" fmla="*/ 158057 w 157556"/>
                <a:gd name="csY4" fmla="*/ 14695 h 65792"/>
                <a:gd name="csX5" fmla="*/ 158061 w 157556"/>
                <a:gd name="csY5" fmla="*/ 18478 h 65792"/>
                <a:gd name="csX6" fmla="*/ 158073 w 157556"/>
                <a:gd name="csY6" fmla="*/ 22351 h 65792"/>
                <a:gd name="csX7" fmla="*/ 158081 w 157556"/>
                <a:gd name="csY7" fmla="*/ 30472 h 65792"/>
                <a:gd name="csX8" fmla="*/ 158127 w 157556"/>
                <a:gd name="csY8" fmla="*/ 42921 h 65792"/>
                <a:gd name="csX9" fmla="*/ 158133 w 157556"/>
                <a:gd name="csY9" fmla="*/ 50800 h 65792"/>
                <a:gd name="csX10" fmla="*/ 158159 w 157556"/>
                <a:gd name="csY10" fmla="*/ 54575 h 65792"/>
                <a:gd name="csX11" fmla="*/ 158148 w 157556"/>
                <a:gd name="csY11" fmla="*/ 58076 h 65792"/>
                <a:gd name="csX12" fmla="*/ 158153 w 157556"/>
                <a:gd name="csY12" fmla="*/ 61160 h 65792"/>
                <a:gd name="csX13" fmla="*/ 155541 w 157556"/>
                <a:gd name="csY13" fmla="*/ 67256 h 65792"/>
                <a:gd name="csX14" fmla="*/ 149550 w 157556"/>
                <a:gd name="csY14" fmla="*/ 67750 h 65792"/>
                <a:gd name="csX15" fmla="*/ 145703 w 157556"/>
                <a:gd name="csY15" fmla="*/ 67815 h 65792"/>
                <a:gd name="csX16" fmla="*/ 141464 w 157556"/>
                <a:gd name="csY16" fmla="*/ 67832 h 65792"/>
                <a:gd name="csX17" fmla="*/ 137015 w 157556"/>
                <a:gd name="csY17" fmla="*/ 67890 h 65792"/>
                <a:gd name="csX18" fmla="*/ 124913 w 157556"/>
                <a:gd name="csY18" fmla="*/ 67997 h 65792"/>
                <a:gd name="csX19" fmla="*/ 114819 w 157556"/>
                <a:gd name="csY19" fmla="*/ 68085 h 65792"/>
                <a:gd name="csX20" fmla="*/ 91010 w 157556"/>
                <a:gd name="csY20" fmla="*/ 68271 h 65792"/>
                <a:gd name="csX21" fmla="*/ 66429 w 157556"/>
                <a:gd name="csY21" fmla="*/ 68495 h 65792"/>
                <a:gd name="csX22" fmla="*/ 45342 w 157556"/>
                <a:gd name="csY22" fmla="*/ 68684 h 65792"/>
                <a:gd name="csX23" fmla="*/ 32740 w 157556"/>
                <a:gd name="csY23" fmla="*/ 68801 h 65792"/>
                <a:gd name="csX24" fmla="*/ 18690 w 157556"/>
                <a:gd name="csY24" fmla="*/ 68894 h 65792"/>
                <a:gd name="csX25" fmla="*/ 14459 w 157556"/>
                <a:gd name="csY25" fmla="*/ 68961 h 65792"/>
                <a:gd name="csX26" fmla="*/ 10602 w 157556"/>
                <a:gd name="csY26" fmla="*/ 68956 h 65792"/>
                <a:gd name="csX27" fmla="*/ 7245 w 157556"/>
                <a:gd name="csY27" fmla="*/ 68981 h 65792"/>
                <a:gd name="csX28" fmla="*/ 2360 w 157556"/>
                <a:gd name="csY28" fmla="*/ 66316 h 65792"/>
                <a:gd name="csX29" fmla="*/ 686 w 157556"/>
                <a:gd name="csY29" fmla="*/ 54545 h 65792"/>
                <a:gd name="csX30" fmla="*/ 725 w 157556"/>
                <a:gd name="csY30" fmla="*/ 51729 h 65792"/>
                <a:gd name="csX31" fmla="*/ 977 w 157556"/>
                <a:gd name="csY31" fmla="*/ 41689 h 65792"/>
                <a:gd name="csX32" fmla="*/ 1106 w 157556"/>
                <a:gd name="csY32" fmla="*/ 37356 h 65792"/>
                <a:gd name="csX33" fmla="*/ 2139 w 157556"/>
                <a:gd name="csY33" fmla="*/ 7986 h 65792"/>
                <a:gd name="csX34" fmla="*/ 3301 w 157556"/>
                <a:gd name="csY34" fmla="*/ 7986 h 65792"/>
                <a:gd name="csX35" fmla="*/ 4463 w 157556"/>
                <a:gd name="csY35" fmla="*/ 62607 h 65792"/>
                <a:gd name="csX36" fmla="*/ 63043 w 157556"/>
                <a:gd name="csY36" fmla="*/ 62667 h 65792"/>
                <a:gd name="csX37" fmla="*/ 90240 w 157556"/>
                <a:gd name="csY37" fmla="*/ 62695 h 65792"/>
                <a:gd name="csX38" fmla="*/ 113937 w 157556"/>
                <a:gd name="csY38" fmla="*/ 62716 h 65792"/>
                <a:gd name="csX39" fmla="*/ 126492 w 157556"/>
                <a:gd name="csY39" fmla="*/ 62730 h 65792"/>
                <a:gd name="csX40" fmla="*/ 140485 w 157556"/>
                <a:gd name="csY40" fmla="*/ 62739 h 65792"/>
                <a:gd name="csX41" fmla="*/ 144721 w 157556"/>
                <a:gd name="csY41" fmla="*/ 62752 h 65792"/>
                <a:gd name="csX42" fmla="*/ 148548 w 157556"/>
                <a:gd name="csY42" fmla="*/ 62747 h 65792"/>
                <a:gd name="csX43" fmla="*/ 151895 w 157556"/>
                <a:gd name="csY43" fmla="*/ 62750 h 65792"/>
                <a:gd name="csX44" fmla="*/ 155541 w 157556"/>
                <a:gd name="csY44" fmla="*/ 61445 h 65792"/>
                <a:gd name="csX45" fmla="*/ 155541 w 157556"/>
                <a:gd name="csY45" fmla="*/ 5662 h 65792"/>
                <a:gd name="csX46" fmla="*/ 5625 w 157556"/>
                <a:gd name="csY46" fmla="*/ 5662 h 65792"/>
                <a:gd name="csX47" fmla="*/ 5625 w 157556"/>
                <a:gd name="csY47" fmla="*/ 4500 h 65792"/>
                <a:gd name="csX48" fmla="*/ 94646 w 157556"/>
                <a:gd name="csY48" fmla="*/ 3258 h 657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157556" h="65792">
                  <a:moveTo>
                    <a:pt x="94646" y="3258"/>
                  </a:moveTo>
                  <a:cubicBezTo>
                    <a:pt x="101659" y="3270"/>
                    <a:pt x="108673" y="3275"/>
                    <a:pt x="115686" y="3281"/>
                  </a:cubicBezTo>
                  <a:cubicBezTo>
                    <a:pt x="129358" y="3294"/>
                    <a:pt x="143031" y="3313"/>
                    <a:pt x="156703" y="3338"/>
                  </a:cubicBezTo>
                  <a:cubicBezTo>
                    <a:pt x="158123" y="6178"/>
                    <a:pt x="158021" y="8031"/>
                    <a:pt x="158034" y="11205"/>
                  </a:cubicBezTo>
                  <a:cubicBezTo>
                    <a:pt x="158042" y="12357"/>
                    <a:pt x="158049" y="13509"/>
                    <a:pt x="158057" y="14695"/>
                  </a:cubicBezTo>
                  <a:cubicBezTo>
                    <a:pt x="158059" y="16568"/>
                    <a:pt x="158059" y="16568"/>
                    <a:pt x="158061" y="18478"/>
                  </a:cubicBezTo>
                  <a:cubicBezTo>
                    <a:pt x="158065" y="19756"/>
                    <a:pt x="158069" y="21034"/>
                    <a:pt x="158073" y="22351"/>
                  </a:cubicBezTo>
                  <a:cubicBezTo>
                    <a:pt x="158078" y="25058"/>
                    <a:pt x="158081" y="27765"/>
                    <a:pt x="158081" y="30472"/>
                  </a:cubicBezTo>
                  <a:cubicBezTo>
                    <a:pt x="158083" y="34622"/>
                    <a:pt x="158105" y="38771"/>
                    <a:pt x="158127" y="42921"/>
                  </a:cubicBezTo>
                  <a:cubicBezTo>
                    <a:pt x="158130" y="45547"/>
                    <a:pt x="158132" y="48173"/>
                    <a:pt x="158133" y="50800"/>
                  </a:cubicBezTo>
                  <a:cubicBezTo>
                    <a:pt x="158142" y="52045"/>
                    <a:pt x="158150" y="53291"/>
                    <a:pt x="158159" y="54575"/>
                  </a:cubicBezTo>
                  <a:cubicBezTo>
                    <a:pt x="158155" y="55730"/>
                    <a:pt x="158152" y="56886"/>
                    <a:pt x="158148" y="58076"/>
                  </a:cubicBezTo>
                  <a:cubicBezTo>
                    <a:pt x="158150" y="59094"/>
                    <a:pt x="158151" y="60111"/>
                    <a:pt x="158153" y="61160"/>
                  </a:cubicBezTo>
                  <a:cubicBezTo>
                    <a:pt x="157866" y="63769"/>
                    <a:pt x="157866" y="63769"/>
                    <a:pt x="155541" y="67256"/>
                  </a:cubicBezTo>
                  <a:cubicBezTo>
                    <a:pt x="152906" y="67716"/>
                    <a:pt x="152906" y="67716"/>
                    <a:pt x="149550" y="67750"/>
                  </a:cubicBezTo>
                  <a:cubicBezTo>
                    <a:pt x="147646" y="67782"/>
                    <a:pt x="147646" y="67782"/>
                    <a:pt x="145703" y="67815"/>
                  </a:cubicBezTo>
                  <a:cubicBezTo>
                    <a:pt x="143605" y="67823"/>
                    <a:pt x="143605" y="67823"/>
                    <a:pt x="141464" y="67832"/>
                  </a:cubicBezTo>
                  <a:cubicBezTo>
                    <a:pt x="139262" y="67861"/>
                    <a:pt x="139262" y="67861"/>
                    <a:pt x="137015" y="67890"/>
                  </a:cubicBezTo>
                  <a:cubicBezTo>
                    <a:pt x="132981" y="67942"/>
                    <a:pt x="128947" y="67972"/>
                    <a:pt x="124913" y="67997"/>
                  </a:cubicBezTo>
                  <a:cubicBezTo>
                    <a:pt x="121549" y="68019"/>
                    <a:pt x="118184" y="68052"/>
                    <a:pt x="114819" y="68085"/>
                  </a:cubicBezTo>
                  <a:cubicBezTo>
                    <a:pt x="106883" y="68163"/>
                    <a:pt x="98946" y="68222"/>
                    <a:pt x="91010" y="68271"/>
                  </a:cubicBezTo>
                  <a:cubicBezTo>
                    <a:pt x="82816" y="68321"/>
                    <a:pt x="74623" y="68400"/>
                    <a:pt x="66429" y="68495"/>
                  </a:cubicBezTo>
                  <a:cubicBezTo>
                    <a:pt x="59400" y="68575"/>
                    <a:pt x="52371" y="68637"/>
                    <a:pt x="45342" y="68684"/>
                  </a:cubicBezTo>
                  <a:cubicBezTo>
                    <a:pt x="41141" y="68713"/>
                    <a:pt x="36940" y="68748"/>
                    <a:pt x="32740" y="68801"/>
                  </a:cubicBezTo>
                  <a:cubicBezTo>
                    <a:pt x="28056" y="68858"/>
                    <a:pt x="23374" y="68878"/>
                    <a:pt x="18690" y="68894"/>
                  </a:cubicBezTo>
                  <a:cubicBezTo>
                    <a:pt x="17294" y="68916"/>
                    <a:pt x="15897" y="68938"/>
                    <a:pt x="14459" y="68961"/>
                  </a:cubicBezTo>
                  <a:cubicBezTo>
                    <a:pt x="13186" y="68960"/>
                    <a:pt x="11913" y="68958"/>
                    <a:pt x="10602" y="68956"/>
                  </a:cubicBezTo>
                  <a:cubicBezTo>
                    <a:pt x="8940" y="68969"/>
                    <a:pt x="8940" y="68969"/>
                    <a:pt x="7245" y="68981"/>
                  </a:cubicBezTo>
                  <a:cubicBezTo>
                    <a:pt x="4463" y="68418"/>
                    <a:pt x="4463" y="68418"/>
                    <a:pt x="2360" y="66316"/>
                  </a:cubicBezTo>
                  <a:cubicBezTo>
                    <a:pt x="283" y="62493"/>
                    <a:pt x="567" y="58778"/>
                    <a:pt x="686" y="54545"/>
                  </a:cubicBezTo>
                  <a:cubicBezTo>
                    <a:pt x="699" y="53615"/>
                    <a:pt x="711" y="52686"/>
                    <a:pt x="725" y="51729"/>
                  </a:cubicBezTo>
                  <a:cubicBezTo>
                    <a:pt x="782" y="48381"/>
                    <a:pt x="876" y="45035"/>
                    <a:pt x="977" y="41689"/>
                  </a:cubicBezTo>
                  <a:cubicBezTo>
                    <a:pt x="1019" y="40259"/>
                    <a:pt x="1062" y="38829"/>
                    <a:pt x="1106" y="37356"/>
                  </a:cubicBezTo>
                  <a:cubicBezTo>
                    <a:pt x="1409" y="27564"/>
                    <a:pt x="1758" y="17775"/>
                    <a:pt x="2139" y="7986"/>
                  </a:cubicBezTo>
                  <a:cubicBezTo>
                    <a:pt x="2522" y="7986"/>
                    <a:pt x="2906" y="7986"/>
                    <a:pt x="3301" y="7986"/>
                  </a:cubicBezTo>
                  <a:cubicBezTo>
                    <a:pt x="3684" y="26011"/>
                    <a:pt x="4068" y="44036"/>
                    <a:pt x="4463" y="62607"/>
                  </a:cubicBezTo>
                  <a:cubicBezTo>
                    <a:pt x="23990" y="62633"/>
                    <a:pt x="43516" y="62655"/>
                    <a:pt x="63043" y="62667"/>
                  </a:cubicBezTo>
                  <a:cubicBezTo>
                    <a:pt x="72109" y="62673"/>
                    <a:pt x="81174" y="62682"/>
                    <a:pt x="90240" y="62695"/>
                  </a:cubicBezTo>
                  <a:cubicBezTo>
                    <a:pt x="98139" y="62706"/>
                    <a:pt x="106038" y="62714"/>
                    <a:pt x="113937" y="62716"/>
                  </a:cubicBezTo>
                  <a:cubicBezTo>
                    <a:pt x="118122" y="62718"/>
                    <a:pt x="122307" y="62722"/>
                    <a:pt x="126492" y="62730"/>
                  </a:cubicBezTo>
                  <a:cubicBezTo>
                    <a:pt x="131157" y="62739"/>
                    <a:pt x="135821" y="62740"/>
                    <a:pt x="140485" y="62739"/>
                  </a:cubicBezTo>
                  <a:cubicBezTo>
                    <a:pt x="141883" y="62743"/>
                    <a:pt x="143281" y="62747"/>
                    <a:pt x="144721" y="62752"/>
                  </a:cubicBezTo>
                  <a:cubicBezTo>
                    <a:pt x="145984" y="62750"/>
                    <a:pt x="147247" y="62749"/>
                    <a:pt x="148548" y="62747"/>
                  </a:cubicBezTo>
                  <a:cubicBezTo>
                    <a:pt x="149652" y="62748"/>
                    <a:pt x="150757" y="62749"/>
                    <a:pt x="151895" y="62750"/>
                  </a:cubicBezTo>
                  <a:cubicBezTo>
                    <a:pt x="154359" y="62885"/>
                    <a:pt x="154359" y="62885"/>
                    <a:pt x="155541" y="61445"/>
                  </a:cubicBezTo>
                  <a:cubicBezTo>
                    <a:pt x="155541" y="43037"/>
                    <a:pt x="155541" y="24628"/>
                    <a:pt x="155541" y="5662"/>
                  </a:cubicBezTo>
                  <a:cubicBezTo>
                    <a:pt x="106069" y="5662"/>
                    <a:pt x="56597" y="5662"/>
                    <a:pt x="5625" y="5662"/>
                  </a:cubicBezTo>
                  <a:cubicBezTo>
                    <a:pt x="5625" y="5279"/>
                    <a:pt x="5625" y="4895"/>
                    <a:pt x="5625" y="4500"/>
                  </a:cubicBezTo>
                  <a:cubicBezTo>
                    <a:pt x="35274" y="2853"/>
                    <a:pt x="64964" y="3202"/>
                    <a:pt x="94646" y="3258"/>
                  </a:cubicBezTo>
                  <a:close/>
                </a:path>
              </a:pathLst>
            </a:custGeom>
            <a:solidFill>
              <a:srgbClr val="B0B1B2"/>
            </a:solidFill>
            <a:ln w="1162" cap="flat">
              <a:noFill/>
              <a:prstDash val="solid"/>
              <a:miter/>
            </a:ln>
          </p:spPr>
          <p:txBody>
            <a:bodyPr/>
            <a:lstStyle/>
            <a:p>
              <a:endParaRPr lang="en-GB"/>
            </a:p>
          </p:txBody>
        </p:sp>
        <p:sp>
          <p:nvSpPr>
            <p:cNvPr id="942" name="Freeform 941">
              <a:extLst>
                <a:ext uri="{FF2B5EF4-FFF2-40B4-BE49-F238E27FC236}">
                  <a16:creationId xmlns:a16="http://schemas.microsoft.com/office/drawing/2014/main" id="{BDFCF83E-6023-4171-CC3E-9DF18DD8EECB}"/>
                </a:ext>
              </a:extLst>
            </p:cNvPr>
            <p:cNvSpPr/>
            <p:nvPr/>
          </p:nvSpPr>
          <p:spPr>
            <a:xfrm>
              <a:off x="940925" y="3640758"/>
              <a:ext cx="143266" cy="53832"/>
            </a:xfrm>
            <a:custGeom>
              <a:avLst/>
              <a:gdLst>
                <a:gd name="csX0" fmla="*/ 7607 w 143266"/>
                <a:gd name="csY0" fmla="*/ 3215 h 53832"/>
                <a:gd name="csX1" fmla="*/ 11192 w 143266"/>
                <a:gd name="csY1" fmla="*/ 3205 h 53832"/>
                <a:gd name="csX2" fmla="*/ 15158 w 143266"/>
                <a:gd name="csY2" fmla="*/ 3212 h 53832"/>
                <a:gd name="csX3" fmla="*/ 19309 w 143266"/>
                <a:gd name="csY3" fmla="*/ 3206 h 53832"/>
                <a:gd name="csX4" fmla="*/ 30611 w 143266"/>
                <a:gd name="csY4" fmla="*/ 3206 h 53832"/>
                <a:gd name="csX5" fmla="*/ 42414 w 143266"/>
                <a:gd name="csY5" fmla="*/ 3205 h 53832"/>
                <a:gd name="csX6" fmla="*/ 62239 w 143266"/>
                <a:gd name="csY6" fmla="*/ 3211 h 53832"/>
                <a:gd name="csX7" fmla="*/ 85190 w 143266"/>
                <a:gd name="csY7" fmla="*/ 3209 h 53832"/>
                <a:gd name="csX8" fmla="*/ 104862 w 143266"/>
                <a:gd name="csY8" fmla="*/ 3206 h 53832"/>
                <a:gd name="csX9" fmla="*/ 116626 w 143266"/>
                <a:gd name="csY9" fmla="*/ 3204 h 53832"/>
                <a:gd name="csX10" fmla="*/ 129734 w 143266"/>
                <a:gd name="csY10" fmla="*/ 3212 h 53832"/>
                <a:gd name="csX11" fmla="*/ 133700 w 143266"/>
                <a:gd name="csY11" fmla="*/ 3205 h 53832"/>
                <a:gd name="csX12" fmla="*/ 137285 w 143266"/>
                <a:gd name="csY12" fmla="*/ 3215 h 53832"/>
                <a:gd name="csX13" fmla="*/ 140420 w 143266"/>
                <a:gd name="csY13" fmla="*/ 3216 h 53832"/>
                <a:gd name="csX14" fmla="*/ 143918 w 143266"/>
                <a:gd name="csY14" fmla="*/ 4524 h 53832"/>
                <a:gd name="csX15" fmla="*/ 144068 w 143266"/>
                <a:gd name="csY15" fmla="*/ 9332 h 53832"/>
                <a:gd name="csX16" fmla="*/ 144079 w 143266"/>
                <a:gd name="csY16" fmla="*/ 12422 h 53832"/>
                <a:gd name="csX17" fmla="*/ 144072 w 143266"/>
                <a:gd name="csY17" fmla="*/ 15783 h 53832"/>
                <a:gd name="csX18" fmla="*/ 144075 w 143266"/>
                <a:gd name="csY18" fmla="*/ 19209 h 53832"/>
                <a:gd name="csX19" fmla="*/ 144069 w 143266"/>
                <a:gd name="csY19" fmla="*/ 26395 h 53832"/>
                <a:gd name="csX20" fmla="*/ 144076 w 143266"/>
                <a:gd name="csY20" fmla="*/ 37437 h 53832"/>
                <a:gd name="csX21" fmla="*/ 144072 w 143266"/>
                <a:gd name="csY21" fmla="*/ 44400 h 53832"/>
                <a:gd name="csX22" fmla="*/ 144079 w 143266"/>
                <a:gd name="csY22" fmla="*/ 47761 h 53832"/>
                <a:gd name="csX23" fmla="*/ 144068 w 143266"/>
                <a:gd name="csY23" fmla="*/ 50851 h 53832"/>
                <a:gd name="csX24" fmla="*/ 144065 w 143266"/>
                <a:gd name="csY24" fmla="*/ 53585 h 53832"/>
                <a:gd name="csX25" fmla="*/ 142755 w 143266"/>
                <a:gd name="csY25" fmla="*/ 56821 h 53832"/>
                <a:gd name="csX26" fmla="*/ 137277 w 143266"/>
                <a:gd name="csY26" fmla="*/ 56961 h 53832"/>
                <a:gd name="csX27" fmla="*/ 133687 w 143266"/>
                <a:gd name="csY27" fmla="*/ 56965 h 53832"/>
                <a:gd name="csX28" fmla="*/ 129715 w 143266"/>
                <a:gd name="csY28" fmla="*/ 56953 h 53832"/>
                <a:gd name="csX29" fmla="*/ 125558 w 143266"/>
                <a:gd name="csY29" fmla="*/ 56953 h 53832"/>
                <a:gd name="csX30" fmla="*/ 114242 w 143266"/>
                <a:gd name="csY30" fmla="*/ 56939 h 53832"/>
                <a:gd name="csX31" fmla="*/ 102428 w 143266"/>
                <a:gd name="csY31" fmla="*/ 56929 h 53832"/>
                <a:gd name="csX32" fmla="*/ 80042 w 143266"/>
                <a:gd name="csY32" fmla="*/ 56904 h 53832"/>
                <a:gd name="csX33" fmla="*/ 54563 w 143266"/>
                <a:gd name="csY33" fmla="*/ 56879 h 53832"/>
                <a:gd name="csX34" fmla="*/ 2136 w 143266"/>
                <a:gd name="csY34" fmla="*/ 56821 h 53832"/>
                <a:gd name="csX35" fmla="*/ 824 w 143266"/>
                <a:gd name="csY35" fmla="*/ 49664 h 53832"/>
                <a:gd name="csX36" fmla="*/ 813 w 143266"/>
                <a:gd name="csY36" fmla="*/ 46644 h 53832"/>
                <a:gd name="csX37" fmla="*/ 820 w 143266"/>
                <a:gd name="csY37" fmla="*/ 43379 h 53832"/>
                <a:gd name="csX38" fmla="*/ 816 w 143266"/>
                <a:gd name="csY38" fmla="*/ 40036 h 53832"/>
                <a:gd name="csX39" fmla="*/ 823 w 143266"/>
                <a:gd name="csY39" fmla="*/ 33035 h 53832"/>
                <a:gd name="csX40" fmla="*/ 815 w 143266"/>
                <a:gd name="csY40" fmla="*/ 22277 h 53832"/>
                <a:gd name="csX41" fmla="*/ 820 w 143266"/>
                <a:gd name="csY41" fmla="*/ 15488 h 53832"/>
                <a:gd name="csX42" fmla="*/ 813 w 143266"/>
                <a:gd name="csY42" fmla="*/ 12215 h 53832"/>
                <a:gd name="csX43" fmla="*/ 824 w 143266"/>
                <a:gd name="csY43" fmla="*/ 9207 h 53832"/>
                <a:gd name="csX44" fmla="*/ 827 w 143266"/>
                <a:gd name="csY44" fmla="*/ 6546 h 53832"/>
                <a:gd name="csX45" fmla="*/ 7607 w 143266"/>
                <a:gd name="csY45" fmla="*/ 3215 h 53832"/>
                <a:gd name="csX46" fmla="*/ 3298 w 143266"/>
                <a:gd name="csY46" fmla="*/ 6849 h 53832"/>
                <a:gd name="csX47" fmla="*/ 3298 w 143266"/>
                <a:gd name="csY47" fmla="*/ 55659 h 53832"/>
                <a:gd name="csX48" fmla="*/ 30466 w 143266"/>
                <a:gd name="csY48" fmla="*/ 55715 h 53832"/>
                <a:gd name="csX49" fmla="*/ 47106 w 143266"/>
                <a:gd name="csY49" fmla="*/ 55746 h 53832"/>
                <a:gd name="csX50" fmla="*/ 60534 w 143266"/>
                <a:gd name="csY50" fmla="*/ 55769 h 53832"/>
                <a:gd name="csX51" fmla="*/ 65636 w 143266"/>
                <a:gd name="csY51" fmla="*/ 55781 h 53832"/>
                <a:gd name="csX52" fmla="*/ 89187 w 143266"/>
                <a:gd name="csY52" fmla="*/ 54775 h 53832"/>
                <a:gd name="csX53" fmla="*/ 103574 w 143266"/>
                <a:gd name="csY53" fmla="*/ 54129 h 53832"/>
                <a:gd name="csX54" fmla="*/ 106890 w 143266"/>
                <a:gd name="csY54" fmla="*/ 54056 h 53832"/>
                <a:gd name="csX55" fmla="*/ 117261 w 143266"/>
                <a:gd name="csY55" fmla="*/ 53843 h 53832"/>
                <a:gd name="csX56" fmla="*/ 124340 w 143266"/>
                <a:gd name="csY56" fmla="*/ 53691 h 53832"/>
                <a:gd name="csX57" fmla="*/ 141593 w 143266"/>
                <a:gd name="csY57" fmla="*/ 53334 h 53832"/>
                <a:gd name="csX58" fmla="*/ 141593 w 143266"/>
                <a:gd name="csY58" fmla="*/ 6849 h 53832"/>
                <a:gd name="csX59" fmla="*/ 3298 w 143266"/>
                <a:gd name="csY59" fmla="*/ 6849 h 538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Lst>
              <a:rect l="l" t="t" r="r" b="b"/>
              <a:pathLst>
                <a:path w="143266" h="53832">
                  <a:moveTo>
                    <a:pt x="7607" y="3215"/>
                  </a:moveTo>
                  <a:cubicBezTo>
                    <a:pt x="8790" y="3211"/>
                    <a:pt x="9973" y="3208"/>
                    <a:pt x="11192" y="3205"/>
                  </a:cubicBezTo>
                  <a:cubicBezTo>
                    <a:pt x="13155" y="3208"/>
                    <a:pt x="13155" y="3208"/>
                    <a:pt x="15158" y="3212"/>
                  </a:cubicBezTo>
                  <a:cubicBezTo>
                    <a:pt x="16528" y="3210"/>
                    <a:pt x="17898" y="3208"/>
                    <a:pt x="19309" y="3206"/>
                  </a:cubicBezTo>
                  <a:cubicBezTo>
                    <a:pt x="23076" y="3201"/>
                    <a:pt x="26844" y="3202"/>
                    <a:pt x="30611" y="3206"/>
                  </a:cubicBezTo>
                  <a:cubicBezTo>
                    <a:pt x="34545" y="3209"/>
                    <a:pt x="38480" y="3206"/>
                    <a:pt x="42414" y="3205"/>
                  </a:cubicBezTo>
                  <a:cubicBezTo>
                    <a:pt x="49023" y="3202"/>
                    <a:pt x="55631" y="3205"/>
                    <a:pt x="62239" y="3211"/>
                  </a:cubicBezTo>
                  <a:cubicBezTo>
                    <a:pt x="69889" y="3217"/>
                    <a:pt x="77540" y="3215"/>
                    <a:pt x="85190" y="3209"/>
                  </a:cubicBezTo>
                  <a:cubicBezTo>
                    <a:pt x="91748" y="3203"/>
                    <a:pt x="98305" y="3203"/>
                    <a:pt x="104862" y="3206"/>
                  </a:cubicBezTo>
                  <a:cubicBezTo>
                    <a:pt x="108783" y="3207"/>
                    <a:pt x="112705" y="3208"/>
                    <a:pt x="116626" y="3204"/>
                  </a:cubicBezTo>
                  <a:cubicBezTo>
                    <a:pt x="120995" y="3201"/>
                    <a:pt x="125364" y="3205"/>
                    <a:pt x="129734" y="3212"/>
                  </a:cubicBezTo>
                  <a:cubicBezTo>
                    <a:pt x="131042" y="3210"/>
                    <a:pt x="132351" y="3207"/>
                    <a:pt x="133700" y="3205"/>
                  </a:cubicBezTo>
                  <a:cubicBezTo>
                    <a:pt x="135475" y="3210"/>
                    <a:pt x="135475" y="3210"/>
                    <a:pt x="137285" y="3215"/>
                  </a:cubicBezTo>
                  <a:cubicBezTo>
                    <a:pt x="138319" y="3215"/>
                    <a:pt x="139354" y="3216"/>
                    <a:pt x="140420" y="3216"/>
                  </a:cubicBezTo>
                  <a:cubicBezTo>
                    <a:pt x="142755" y="3362"/>
                    <a:pt x="142755" y="3362"/>
                    <a:pt x="143918" y="4524"/>
                  </a:cubicBezTo>
                  <a:cubicBezTo>
                    <a:pt x="144031" y="6124"/>
                    <a:pt x="144066" y="7729"/>
                    <a:pt x="144068" y="9332"/>
                  </a:cubicBezTo>
                  <a:cubicBezTo>
                    <a:pt x="144072" y="10352"/>
                    <a:pt x="144075" y="11372"/>
                    <a:pt x="144079" y="12422"/>
                  </a:cubicBezTo>
                  <a:cubicBezTo>
                    <a:pt x="144075" y="14086"/>
                    <a:pt x="144075" y="14086"/>
                    <a:pt x="144072" y="15783"/>
                  </a:cubicBezTo>
                  <a:cubicBezTo>
                    <a:pt x="144073" y="16913"/>
                    <a:pt x="144074" y="18044"/>
                    <a:pt x="144075" y="19209"/>
                  </a:cubicBezTo>
                  <a:cubicBezTo>
                    <a:pt x="144076" y="21604"/>
                    <a:pt x="144074" y="24000"/>
                    <a:pt x="144069" y="26395"/>
                  </a:cubicBezTo>
                  <a:cubicBezTo>
                    <a:pt x="144063" y="30076"/>
                    <a:pt x="144069" y="33756"/>
                    <a:pt x="144076" y="37437"/>
                  </a:cubicBezTo>
                  <a:cubicBezTo>
                    <a:pt x="144076" y="39758"/>
                    <a:pt x="144074" y="42079"/>
                    <a:pt x="144072" y="44400"/>
                  </a:cubicBezTo>
                  <a:cubicBezTo>
                    <a:pt x="144074" y="45509"/>
                    <a:pt x="144077" y="46618"/>
                    <a:pt x="144079" y="47761"/>
                  </a:cubicBezTo>
                  <a:cubicBezTo>
                    <a:pt x="144074" y="49290"/>
                    <a:pt x="144074" y="49290"/>
                    <a:pt x="144068" y="50851"/>
                  </a:cubicBezTo>
                  <a:cubicBezTo>
                    <a:pt x="144067" y="51753"/>
                    <a:pt x="144066" y="52656"/>
                    <a:pt x="144065" y="53585"/>
                  </a:cubicBezTo>
                  <a:cubicBezTo>
                    <a:pt x="143918" y="55659"/>
                    <a:pt x="143918" y="55659"/>
                    <a:pt x="142755" y="56821"/>
                  </a:cubicBezTo>
                  <a:cubicBezTo>
                    <a:pt x="140932" y="56932"/>
                    <a:pt x="139104" y="56962"/>
                    <a:pt x="137277" y="56961"/>
                  </a:cubicBezTo>
                  <a:cubicBezTo>
                    <a:pt x="135500" y="56963"/>
                    <a:pt x="135500" y="56963"/>
                    <a:pt x="133687" y="56965"/>
                  </a:cubicBezTo>
                  <a:cubicBezTo>
                    <a:pt x="132376" y="56961"/>
                    <a:pt x="131066" y="56957"/>
                    <a:pt x="129715" y="56953"/>
                  </a:cubicBezTo>
                  <a:cubicBezTo>
                    <a:pt x="128343" y="56953"/>
                    <a:pt x="126972" y="56953"/>
                    <a:pt x="125558" y="56953"/>
                  </a:cubicBezTo>
                  <a:cubicBezTo>
                    <a:pt x="121786" y="56953"/>
                    <a:pt x="118014" y="56947"/>
                    <a:pt x="114242" y="56939"/>
                  </a:cubicBezTo>
                  <a:cubicBezTo>
                    <a:pt x="110304" y="56931"/>
                    <a:pt x="106366" y="56931"/>
                    <a:pt x="102428" y="56929"/>
                  </a:cubicBezTo>
                  <a:cubicBezTo>
                    <a:pt x="94966" y="56926"/>
                    <a:pt x="87504" y="56916"/>
                    <a:pt x="80042" y="56904"/>
                  </a:cubicBezTo>
                  <a:cubicBezTo>
                    <a:pt x="71549" y="56891"/>
                    <a:pt x="63056" y="56885"/>
                    <a:pt x="54563" y="56879"/>
                  </a:cubicBezTo>
                  <a:cubicBezTo>
                    <a:pt x="37087" y="56867"/>
                    <a:pt x="19612" y="56847"/>
                    <a:pt x="2136" y="56821"/>
                  </a:cubicBezTo>
                  <a:cubicBezTo>
                    <a:pt x="800" y="54148"/>
                    <a:pt x="827" y="52636"/>
                    <a:pt x="824" y="49664"/>
                  </a:cubicBezTo>
                  <a:cubicBezTo>
                    <a:pt x="820" y="48667"/>
                    <a:pt x="816" y="47671"/>
                    <a:pt x="813" y="46644"/>
                  </a:cubicBezTo>
                  <a:cubicBezTo>
                    <a:pt x="815" y="45566"/>
                    <a:pt x="817" y="44489"/>
                    <a:pt x="820" y="43379"/>
                  </a:cubicBezTo>
                  <a:cubicBezTo>
                    <a:pt x="819" y="42276"/>
                    <a:pt x="818" y="41173"/>
                    <a:pt x="816" y="40036"/>
                  </a:cubicBezTo>
                  <a:cubicBezTo>
                    <a:pt x="816" y="37702"/>
                    <a:pt x="818" y="35368"/>
                    <a:pt x="823" y="33035"/>
                  </a:cubicBezTo>
                  <a:cubicBezTo>
                    <a:pt x="829" y="29449"/>
                    <a:pt x="823" y="25863"/>
                    <a:pt x="815" y="22277"/>
                  </a:cubicBezTo>
                  <a:cubicBezTo>
                    <a:pt x="816" y="20014"/>
                    <a:pt x="818" y="17751"/>
                    <a:pt x="820" y="15488"/>
                  </a:cubicBezTo>
                  <a:cubicBezTo>
                    <a:pt x="817" y="14408"/>
                    <a:pt x="815" y="13328"/>
                    <a:pt x="813" y="12215"/>
                  </a:cubicBezTo>
                  <a:cubicBezTo>
                    <a:pt x="816" y="11223"/>
                    <a:pt x="820" y="10230"/>
                    <a:pt x="824" y="9207"/>
                  </a:cubicBezTo>
                  <a:cubicBezTo>
                    <a:pt x="825" y="7890"/>
                    <a:pt x="825" y="7890"/>
                    <a:pt x="827" y="6546"/>
                  </a:cubicBezTo>
                  <a:cubicBezTo>
                    <a:pt x="1136" y="2302"/>
                    <a:pt x="4022" y="3216"/>
                    <a:pt x="7607" y="3215"/>
                  </a:cubicBezTo>
                  <a:close/>
                  <a:moveTo>
                    <a:pt x="3298" y="6849"/>
                  </a:moveTo>
                  <a:cubicBezTo>
                    <a:pt x="3298" y="22956"/>
                    <a:pt x="3298" y="39063"/>
                    <a:pt x="3298" y="55659"/>
                  </a:cubicBezTo>
                  <a:cubicBezTo>
                    <a:pt x="16882" y="55692"/>
                    <a:pt x="16882" y="55692"/>
                    <a:pt x="30466" y="55715"/>
                  </a:cubicBezTo>
                  <a:cubicBezTo>
                    <a:pt x="36013" y="55722"/>
                    <a:pt x="41559" y="55730"/>
                    <a:pt x="47106" y="55746"/>
                  </a:cubicBezTo>
                  <a:cubicBezTo>
                    <a:pt x="51582" y="55759"/>
                    <a:pt x="56058" y="55766"/>
                    <a:pt x="60534" y="55769"/>
                  </a:cubicBezTo>
                  <a:cubicBezTo>
                    <a:pt x="62235" y="55771"/>
                    <a:pt x="63935" y="55775"/>
                    <a:pt x="65636" y="55781"/>
                  </a:cubicBezTo>
                  <a:cubicBezTo>
                    <a:pt x="73537" y="55810"/>
                    <a:pt x="81341" y="55811"/>
                    <a:pt x="89187" y="54775"/>
                  </a:cubicBezTo>
                  <a:cubicBezTo>
                    <a:pt x="93964" y="54229"/>
                    <a:pt x="98770" y="54219"/>
                    <a:pt x="103574" y="54129"/>
                  </a:cubicBezTo>
                  <a:cubicBezTo>
                    <a:pt x="104668" y="54105"/>
                    <a:pt x="105763" y="54080"/>
                    <a:pt x="106890" y="54056"/>
                  </a:cubicBezTo>
                  <a:cubicBezTo>
                    <a:pt x="110347" y="53980"/>
                    <a:pt x="113804" y="53911"/>
                    <a:pt x="117261" y="53843"/>
                  </a:cubicBezTo>
                  <a:cubicBezTo>
                    <a:pt x="119621" y="53793"/>
                    <a:pt x="121981" y="53742"/>
                    <a:pt x="124340" y="53691"/>
                  </a:cubicBezTo>
                  <a:cubicBezTo>
                    <a:pt x="130091" y="53566"/>
                    <a:pt x="135842" y="53450"/>
                    <a:pt x="141593" y="53334"/>
                  </a:cubicBezTo>
                  <a:cubicBezTo>
                    <a:pt x="141593" y="37994"/>
                    <a:pt x="141593" y="22654"/>
                    <a:pt x="141593" y="6849"/>
                  </a:cubicBezTo>
                  <a:cubicBezTo>
                    <a:pt x="95956" y="6849"/>
                    <a:pt x="50319" y="6849"/>
                    <a:pt x="3298" y="6849"/>
                  </a:cubicBezTo>
                  <a:close/>
                </a:path>
              </a:pathLst>
            </a:custGeom>
            <a:solidFill>
              <a:srgbClr val="E4E4E4"/>
            </a:solidFill>
            <a:ln w="1162" cap="flat">
              <a:noFill/>
              <a:prstDash val="solid"/>
              <a:miter/>
            </a:ln>
          </p:spPr>
          <p:txBody>
            <a:bodyPr/>
            <a:lstStyle/>
            <a:p>
              <a:endParaRPr lang="en-GB"/>
            </a:p>
          </p:txBody>
        </p:sp>
        <p:sp>
          <p:nvSpPr>
            <p:cNvPr id="959" name="Freeform 958">
              <a:extLst>
                <a:ext uri="{FF2B5EF4-FFF2-40B4-BE49-F238E27FC236}">
                  <a16:creationId xmlns:a16="http://schemas.microsoft.com/office/drawing/2014/main" id="{59229224-C7D4-4397-2669-1B5527115325}"/>
                </a:ext>
              </a:extLst>
            </p:cNvPr>
            <p:cNvSpPr/>
            <p:nvPr/>
          </p:nvSpPr>
          <p:spPr>
            <a:xfrm>
              <a:off x="599267" y="3493396"/>
              <a:ext cx="484762" cy="362883"/>
            </a:xfrm>
            <a:custGeom>
              <a:avLst/>
              <a:gdLst>
                <a:gd name="csX0" fmla="*/ 663 w 484762"/>
                <a:gd name="csY0" fmla="*/ 3006 h 362883"/>
                <a:gd name="csX1" fmla="*/ 1825 w 484762"/>
                <a:gd name="csY1" fmla="*/ 3006 h 362883"/>
                <a:gd name="csX2" fmla="*/ 1827 w 484762"/>
                <a:gd name="csY2" fmla="*/ 5219 h 362883"/>
                <a:gd name="csX3" fmla="*/ 2032 w 484762"/>
                <a:gd name="csY3" fmla="*/ 135007 h 362883"/>
                <a:gd name="csX4" fmla="*/ 2066 w 484762"/>
                <a:gd name="csY4" fmla="*/ 150586 h 362883"/>
                <a:gd name="csX5" fmla="*/ 2073 w 484762"/>
                <a:gd name="csY5" fmla="*/ 153719 h 362883"/>
                <a:gd name="csX6" fmla="*/ 2143 w 484762"/>
                <a:gd name="csY6" fmla="*/ 203958 h 362883"/>
                <a:gd name="csX7" fmla="*/ 2237 w 484762"/>
                <a:gd name="csY7" fmla="*/ 255497 h 362883"/>
                <a:gd name="csX8" fmla="*/ 2280 w 484762"/>
                <a:gd name="csY8" fmla="*/ 287306 h 362883"/>
                <a:gd name="csX9" fmla="*/ 2327 w 484762"/>
                <a:gd name="csY9" fmla="*/ 309111 h 362883"/>
                <a:gd name="csX10" fmla="*/ 2343 w 484762"/>
                <a:gd name="csY10" fmla="*/ 321696 h 362883"/>
                <a:gd name="csX11" fmla="*/ 2384 w 484762"/>
                <a:gd name="csY11" fmla="*/ 335338 h 362883"/>
                <a:gd name="csX12" fmla="*/ 2357 w 484762"/>
                <a:gd name="csY12" fmla="*/ 339360 h 362883"/>
                <a:gd name="csX13" fmla="*/ 9493 w 484762"/>
                <a:gd name="csY13" fmla="*/ 358208 h 362883"/>
                <a:gd name="csX14" fmla="*/ 25820 w 484762"/>
                <a:gd name="csY14" fmla="*/ 363431 h 362883"/>
                <a:gd name="csX15" fmla="*/ 28223 w 484762"/>
                <a:gd name="csY15" fmla="*/ 363441 h 362883"/>
                <a:gd name="csX16" fmla="*/ 36250 w 484762"/>
                <a:gd name="csY16" fmla="*/ 363454 h 362883"/>
                <a:gd name="csX17" fmla="*/ 42040 w 484762"/>
                <a:gd name="csY17" fmla="*/ 363471 h 362883"/>
                <a:gd name="csX18" fmla="*/ 57997 w 484762"/>
                <a:gd name="csY18" fmla="*/ 363503 h 362883"/>
                <a:gd name="csX19" fmla="*/ 75186 w 484762"/>
                <a:gd name="csY19" fmla="*/ 363543 h 362883"/>
                <a:gd name="csX20" fmla="*/ 104984 w 484762"/>
                <a:gd name="csY20" fmla="*/ 363608 h 362883"/>
                <a:gd name="csX21" fmla="*/ 148066 w 484762"/>
                <a:gd name="csY21" fmla="*/ 363701 h 362883"/>
                <a:gd name="csX22" fmla="*/ 217959 w 484762"/>
                <a:gd name="csY22" fmla="*/ 363854 h 362883"/>
                <a:gd name="csX23" fmla="*/ 285866 w 484762"/>
                <a:gd name="csY23" fmla="*/ 363999 h 362883"/>
                <a:gd name="csX24" fmla="*/ 290092 w 484762"/>
                <a:gd name="csY24" fmla="*/ 364009 h 362883"/>
                <a:gd name="csX25" fmla="*/ 311080 w 484762"/>
                <a:gd name="csY25" fmla="*/ 364057 h 362883"/>
                <a:gd name="csX26" fmla="*/ 485276 w 484762"/>
                <a:gd name="csY26" fmla="*/ 364432 h 362883"/>
                <a:gd name="csX27" fmla="*/ 485276 w 484762"/>
                <a:gd name="csY27" fmla="*/ 365594 h 362883"/>
                <a:gd name="csX28" fmla="*/ 305633 w 484762"/>
                <a:gd name="csY28" fmla="*/ 365713 h 362883"/>
                <a:gd name="csX29" fmla="*/ 284441 w 484762"/>
                <a:gd name="csY29" fmla="*/ 365722 h 362883"/>
                <a:gd name="csX30" fmla="*/ 280179 w 484762"/>
                <a:gd name="csY30" fmla="*/ 365724 h 362883"/>
                <a:gd name="csX31" fmla="*/ 211798 w 484762"/>
                <a:gd name="csY31" fmla="*/ 365773 h 362883"/>
                <a:gd name="csX32" fmla="*/ 141671 w 484762"/>
                <a:gd name="csY32" fmla="*/ 365813 h 362883"/>
                <a:gd name="csX33" fmla="*/ 98374 w 484762"/>
                <a:gd name="csY33" fmla="*/ 365845 h 362883"/>
                <a:gd name="csX34" fmla="*/ 68712 w 484762"/>
                <a:gd name="csY34" fmla="*/ 365858 h 362883"/>
                <a:gd name="csX35" fmla="*/ 51581 w 484762"/>
                <a:gd name="csY35" fmla="*/ 365871 h 362883"/>
                <a:gd name="csX36" fmla="*/ 35912 w 484762"/>
                <a:gd name="csY36" fmla="*/ 365875 h 362883"/>
                <a:gd name="csX37" fmla="*/ 30229 w 484762"/>
                <a:gd name="csY37" fmla="*/ 365884 h 362883"/>
                <a:gd name="csX38" fmla="*/ 22531 w 484762"/>
                <a:gd name="csY38" fmla="*/ 365880 h 362883"/>
                <a:gd name="csX39" fmla="*/ 18204 w 484762"/>
                <a:gd name="csY39" fmla="*/ 365883 h 362883"/>
                <a:gd name="csX40" fmla="*/ 9960 w 484762"/>
                <a:gd name="csY40" fmla="*/ 363270 h 362883"/>
                <a:gd name="csX41" fmla="*/ 5312 w 484762"/>
                <a:gd name="csY41" fmla="*/ 357459 h 362883"/>
                <a:gd name="csX42" fmla="*/ 3350 w 484762"/>
                <a:gd name="csY42" fmla="*/ 355498 h 362883"/>
                <a:gd name="csX43" fmla="*/ 519 w 484762"/>
                <a:gd name="csY43" fmla="*/ 349124 h 362883"/>
                <a:gd name="csX44" fmla="*/ 520 w 484762"/>
                <a:gd name="csY44" fmla="*/ 345917 h 362883"/>
                <a:gd name="csX45" fmla="*/ 513 w 484762"/>
                <a:gd name="csY45" fmla="*/ 342223 h 362883"/>
                <a:gd name="csX46" fmla="*/ 523 w 484762"/>
                <a:gd name="csY46" fmla="*/ 338133 h 362883"/>
                <a:gd name="csX47" fmla="*/ 520 w 484762"/>
                <a:gd name="csY47" fmla="*/ 333813 h 362883"/>
                <a:gd name="csX48" fmla="*/ 528 w 484762"/>
                <a:gd name="csY48" fmla="*/ 321903 h 362883"/>
                <a:gd name="csX49" fmla="*/ 531 w 484762"/>
                <a:gd name="csY49" fmla="*/ 309075 h 362883"/>
                <a:gd name="csX50" fmla="*/ 540 w 484762"/>
                <a:gd name="csY50" fmla="*/ 286835 h 362883"/>
                <a:gd name="csX51" fmla="*/ 554 w 484762"/>
                <a:gd name="csY51" fmla="*/ 254681 h 362883"/>
                <a:gd name="csX52" fmla="*/ 575 w 484762"/>
                <a:gd name="csY52" fmla="*/ 202517 h 362883"/>
                <a:gd name="csX53" fmla="*/ 599 w 484762"/>
                <a:gd name="csY53" fmla="*/ 151834 h 362883"/>
                <a:gd name="csX54" fmla="*/ 600 w 484762"/>
                <a:gd name="csY54" fmla="*/ 148681 h 362883"/>
                <a:gd name="csX55" fmla="*/ 605 w 484762"/>
                <a:gd name="csY55" fmla="*/ 133017 h 362883"/>
                <a:gd name="csX56" fmla="*/ 663 w 484762"/>
                <a:gd name="csY56" fmla="*/ 3006 h 3628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484762" h="362883">
                  <a:moveTo>
                    <a:pt x="663" y="3006"/>
                  </a:moveTo>
                  <a:cubicBezTo>
                    <a:pt x="1047" y="3006"/>
                    <a:pt x="1430" y="3006"/>
                    <a:pt x="1825" y="3006"/>
                  </a:cubicBezTo>
                  <a:cubicBezTo>
                    <a:pt x="1826" y="3736"/>
                    <a:pt x="1827" y="4466"/>
                    <a:pt x="1827" y="5219"/>
                  </a:cubicBezTo>
                  <a:cubicBezTo>
                    <a:pt x="1869" y="48481"/>
                    <a:pt x="1935" y="91744"/>
                    <a:pt x="2032" y="135007"/>
                  </a:cubicBezTo>
                  <a:cubicBezTo>
                    <a:pt x="2044" y="140200"/>
                    <a:pt x="2055" y="145393"/>
                    <a:pt x="2066" y="150586"/>
                  </a:cubicBezTo>
                  <a:cubicBezTo>
                    <a:pt x="2069" y="151620"/>
                    <a:pt x="2071" y="152654"/>
                    <a:pt x="2073" y="153719"/>
                  </a:cubicBezTo>
                  <a:cubicBezTo>
                    <a:pt x="2109" y="170465"/>
                    <a:pt x="2129" y="187211"/>
                    <a:pt x="2143" y="203958"/>
                  </a:cubicBezTo>
                  <a:cubicBezTo>
                    <a:pt x="2157" y="221138"/>
                    <a:pt x="2189" y="238317"/>
                    <a:pt x="2237" y="255497"/>
                  </a:cubicBezTo>
                  <a:cubicBezTo>
                    <a:pt x="2266" y="266100"/>
                    <a:pt x="2282" y="276703"/>
                    <a:pt x="2280" y="287306"/>
                  </a:cubicBezTo>
                  <a:cubicBezTo>
                    <a:pt x="2280" y="294575"/>
                    <a:pt x="2297" y="301843"/>
                    <a:pt x="2327" y="309111"/>
                  </a:cubicBezTo>
                  <a:cubicBezTo>
                    <a:pt x="2344" y="313306"/>
                    <a:pt x="2354" y="317501"/>
                    <a:pt x="2343" y="321696"/>
                  </a:cubicBezTo>
                  <a:cubicBezTo>
                    <a:pt x="2332" y="326244"/>
                    <a:pt x="2356" y="330791"/>
                    <a:pt x="2384" y="335338"/>
                  </a:cubicBezTo>
                  <a:cubicBezTo>
                    <a:pt x="2375" y="336665"/>
                    <a:pt x="2366" y="337992"/>
                    <a:pt x="2357" y="339360"/>
                  </a:cubicBezTo>
                  <a:cubicBezTo>
                    <a:pt x="2450" y="347876"/>
                    <a:pt x="3510" y="352050"/>
                    <a:pt x="9493" y="358208"/>
                  </a:cubicBezTo>
                  <a:cubicBezTo>
                    <a:pt x="15147" y="362717"/>
                    <a:pt x="18695" y="363415"/>
                    <a:pt x="25820" y="363431"/>
                  </a:cubicBezTo>
                  <a:cubicBezTo>
                    <a:pt x="26613" y="363434"/>
                    <a:pt x="27406" y="363438"/>
                    <a:pt x="28223" y="363441"/>
                  </a:cubicBezTo>
                  <a:cubicBezTo>
                    <a:pt x="30899" y="363451"/>
                    <a:pt x="33574" y="363452"/>
                    <a:pt x="36250" y="363454"/>
                  </a:cubicBezTo>
                  <a:cubicBezTo>
                    <a:pt x="38180" y="363459"/>
                    <a:pt x="40110" y="363465"/>
                    <a:pt x="42040" y="363471"/>
                  </a:cubicBezTo>
                  <a:cubicBezTo>
                    <a:pt x="47359" y="363487"/>
                    <a:pt x="52678" y="363495"/>
                    <a:pt x="57997" y="363503"/>
                  </a:cubicBezTo>
                  <a:cubicBezTo>
                    <a:pt x="63727" y="363512"/>
                    <a:pt x="69456" y="363528"/>
                    <a:pt x="75186" y="363543"/>
                  </a:cubicBezTo>
                  <a:cubicBezTo>
                    <a:pt x="85119" y="363569"/>
                    <a:pt x="95051" y="363590"/>
                    <a:pt x="104984" y="363608"/>
                  </a:cubicBezTo>
                  <a:cubicBezTo>
                    <a:pt x="119345" y="363634"/>
                    <a:pt x="133705" y="363667"/>
                    <a:pt x="148066" y="363701"/>
                  </a:cubicBezTo>
                  <a:cubicBezTo>
                    <a:pt x="171364" y="363757"/>
                    <a:pt x="194662" y="363807"/>
                    <a:pt x="217959" y="363854"/>
                  </a:cubicBezTo>
                  <a:cubicBezTo>
                    <a:pt x="240595" y="363900"/>
                    <a:pt x="263231" y="363948"/>
                    <a:pt x="285866" y="363999"/>
                  </a:cubicBezTo>
                  <a:cubicBezTo>
                    <a:pt x="287261" y="364002"/>
                    <a:pt x="288655" y="364006"/>
                    <a:pt x="290092" y="364009"/>
                  </a:cubicBezTo>
                  <a:cubicBezTo>
                    <a:pt x="297088" y="364025"/>
                    <a:pt x="304084" y="364041"/>
                    <a:pt x="311080" y="364057"/>
                  </a:cubicBezTo>
                  <a:cubicBezTo>
                    <a:pt x="369145" y="364189"/>
                    <a:pt x="427210" y="364313"/>
                    <a:pt x="485276" y="364432"/>
                  </a:cubicBezTo>
                  <a:cubicBezTo>
                    <a:pt x="485276" y="364815"/>
                    <a:pt x="485276" y="365199"/>
                    <a:pt x="485276" y="365594"/>
                  </a:cubicBezTo>
                  <a:cubicBezTo>
                    <a:pt x="425395" y="365647"/>
                    <a:pt x="365514" y="365688"/>
                    <a:pt x="305633" y="365713"/>
                  </a:cubicBezTo>
                  <a:cubicBezTo>
                    <a:pt x="298569" y="365716"/>
                    <a:pt x="291505" y="365719"/>
                    <a:pt x="284441" y="365722"/>
                  </a:cubicBezTo>
                  <a:cubicBezTo>
                    <a:pt x="283034" y="365722"/>
                    <a:pt x="281628" y="365723"/>
                    <a:pt x="280179" y="365724"/>
                  </a:cubicBezTo>
                  <a:cubicBezTo>
                    <a:pt x="257385" y="365734"/>
                    <a:pt x="234591" y="365752"/>
                    <a:pt x="211798" y="365773"/>
                  </a:cubicBezTo>
                  <a:cubicBezTo>
                    <a:pt x="188422" y="365795"/>
                    <a:pt x="165047" y="365808"/>
                    <a:pt x="141671" y="365813"/>
                  </a:cubicBezTo>
                  <a:cubicBezTo>
                    <a:pt x="127239" y="365816"/>
                    <a:pt x="112806" y="365826"/>
                    <a:pt x="98374" y="365845"/>
                  </a:cubicBezTo>
                  <a:cubicBezTo>
                    <a:pt x="88487" y="365857"/>
                    <a:pt x="78600" y="365861"/>
                    <a:pt x="68712" y="365858"/>
                  </a:cubicBezTo>
                  <a:cubicBezTo>
                    <a:pt x="63002" y="365856"/>
                    <a:pt x="57291" y="365859"/>
                    <a:pt x="51581" y="365871"/>
                  </a:cubicBezTo>
                  <a:cubicBezTo>
                    <a:pt x="46358" y="365882"/>
                    <a:pt x="41135" y="365883"/>
                    <a:pt x="35912" y="365875"/>
                  </a:cubicBezTo>
                  <a:cubicBezTo>
                    <a:pt x="34018" y="365874"/>
                    <a:pt x="32124" y="365877"/>
                    <a:pt x="30229" y="365884"/>
                  </a:cubicBezTo>
                  <a:cubicBezTo>
                    <a:pt x="27663" y="365894"/>
                    <a:pt x="25097" y="365889"/>
                    <a:pt x="22531" y="365880"/>
                  </a:cubicBezTo>
                  <a:cubicBezTo>
                    <a:pt x="21103" y="365881"/>
                    <a:pt x="19675" y="365882"/>
                    <a:pt x="18204" y="365883"/>
                  </a:cubicBezTo>
                  <a:cubicBezTo>
                    <a:pt x="14722" y="365603"/>
                    <a:pt x="12834" y="365188"/>
                    <a:pt x="9960" y="363270"/>
                  </a:cubicBezTo>
                  <a:cubicBezTo>
                    <a:pt x="8358" y="361376"/>
                    <a:pt x="6808" y="359438"/>
                    <a:pt x="5312" y="357459"/>
                  </a:cubicBezTo>
                  <a:cubicBezTo>
                    <a:pt x="4664" y="356812"/>
                    <a:pt x="4017" y="356165"/>
                    <a:pt x="3350" y="355498"/>
                  </a:cubicBezTo>
                  <a:cubicBezTo>
                    <a:pt x="1258" y="353405"/>
                    <a:pt x="688" y="352085"/>
                    <a:pt x="519" y="349124"/>
                  </a:cubicBezTo>
                  <a:cubicBezTo>
                    <a:pt x="519" y="348066"/>
                    <a:pt x="520" y="347008"/>
                    <a:pt x="520" y="345917"/>
                  </a:cubicBezTo>
                  <a:cubicBezTo>
                    <a:pt x="518" y="344698"/>
                    <a:pt x="515" y="343479"/>
                    <a:pt x="513" y="342223"/>
                  </a:cubicBezTo>
                  <a:cubicBezTo>
                    <a:pt x="516" y="340873"/>
                    <a:pt x="520" y="339524"/>
                    <a:pt x="523" y="338133"/>
                  </a:cubicBezTo>
                  <a:cubicBezTo>
                    <a:pt x="522" y="336707"/>
                    <a:pt x="521" y="335282"/>
                    <a:pt x="520" y="333813"/>
                  </a:cubicBezTo>
                  <a:cubicBezTo>
                    <a:pt x="519" y="329843"/>
                    <a:pt x="522" y="325873"/>
                    <a:pt x="528" y="321903"/>
                  </a:cubicBezTo>
                  <a:cubicBezTo>
                    <a:pt x="533" y="317627"/>
                    <a:pt x="531" y="313351"/>
                    <a:pt x="531" y="309075"/>
                  </a:cubicBezTo>
                  <a:cubicBezTo>
                    <a:pt x="530" y="301662"/>
                    <a:pt x="534" y="294249"/>
                    <a:pt x="540" y="286835"/>
                  </a:cubicBezTo>
                  <a:cubicBezTo>
                    <a:pt x="550" y="276117"/>
                    <a:pt x="553" y="265399"/>
                    <a:pt x="554" y="254681"/>
                  </a:cubicBezTo>
                  <a:cubicBezTo>
                    <a:pt x="557" y="237293"/>
                    <a:pt x="564" y="219905"/>
                    <a:pt x="575" y="202517"/>
                  </a:cubicBezTo>
                  <a:cubicBezTo>
                    <a:pt x="586" y="185623"/>
                    <a:pt x="594" y="168729"/>
                    <a:pt x="599" y="151834"/>
                  </a:cubicBezTo>
                  <a:cubicBezTo>
                    <a:pt x="599" y="150794"/>
                    <a:pt x="600" y="149753"/>
                    <a:pt x="600" y="148681"/>
                  </a:cubicBezTo>
                  <a:cubicBezTo>
                    <a:pt x="602" y="143459"/>
                    <a:pt x="603" y="138238"/>
                    <a:pt x="605" y="133017"/>
                  </a:cubicBezTo>
                  <a:cubicBezTo>
                    <a:pt x="617" y="89680"/>
                    <a:pt x="637" y="46343"/>
                    <a:pt x="663" y="3006"/>
                  </a:cubicBezTo>
                  <a:close/>
                </a:path>
              </a:pathLst>
            </a:custGeom>
            <a:solidFill>
              <a:srgbClr val="4A4D4F"/>
            </a:solidFill>
            <a:ln w="1162" cap="flat">
              <a:noFill/>
              <a:prstDash val="solid"/>
              <a:miter/>
            </a:ln>
          </p:spPr>
          <p:txBody>
            <a:bodyPr/>
            <a:lstStyle/>
            <a:p>
              <a:endParaRPr lang="en-GB"/>
            </a:p>
          </p:txBody>
        </p:sp>
        <p:sp>
          <p:nvSpPr>
            <p:cNvPr id="962" name="Freeform 961">
              <a:extLst>
                <a:ext uri="{FF2B5EF4-FFF2-40B4-BE49-F238E27FC236}">
                  <a16:creationId xmlns:a16="http://schemas.microsoft.com/office/drawing/2014/main" id="{3E464439-D868-4E89-CB12-D94FC26E83FF}"/>
                </a:ext>
              </a:extLst>
            </p:cNvPr>
            <p:cNvSpPr/>
            <p:nvPr/>
          </p:nvSpPr>
          <p:spPr>
            <a:xfrm>
              <a:off x="941086" y="3568935"/>
              <a:ext cx="145267" cy="124349"/>
            </a:xfrm>
            <a:custGeom>
              <a:avLst/>
              <a:gdLst>
                <a:gd name="csX0" fmla="*/ 145037 w 145267"/>
                <a:gd name="csY0" fmla="*/ 3071 h 124349"/>
                <a:gd name="csX1" fmla="*/ 146199 w 145267"/>
                <a:gd name="csY1" fmla="*/ 3071 h 124349"/>
                <a:gd name="csX2" fmla="*/ 146199 w 145267"/>
                <a:gd name="csY2" fmla="*/ 127420 h 124349"/>
                <a:gd name="csX3" fmla="*/ 145037 w 145267"/>
                <a:gd name="csY3" fmla="*/ 127420 h 124349"/>
                <a:gd name="csX4" fmla="*/ 143874 w 145267"/>
                <a:gd name="csY4" fmla="*/ 72799 h 124349"/>
                <a:gd name="csX5" fmla="*/ 931 w 145267"/>
                <a:gd name="csY5" fmla="*/ 71637 h 124349"/>
                <a:gd name="csX6" fmla="*/ 931 w 145267"/>
                <a:gd name="csY6" fmla="*/ 65827 h 124349"/>
                <a:gd name="csX7" fmla="*/ 142712 w 145267"/>
                <a:gd name="csY7" fmla="*/ 64664 h 124349"/>
                <a:gd name="csX8" fmla="*/ 144113 w 145267"/>
                <a:gd name="csY8" fmla="*/ 56636 h 124349"/>
                <a:gd name="csX9" fmla="*/ 144183 w 145267"/>
                <a:gd name="csY9" fmla="*/ 53040 h 124349"/>
                <a:gd name="csX10" fmla="*/ 144242 w 145267"/>
                <a:gd name="csY10" fmla="*/ 49148 h 124349"/>
                <a:gd name="csX11" fmla="*/ 144315 w 145267"/>
                <a:gd name="csY11" fmla="*/ 45172 h 124349"/>
                <a:gd name="csX12" fmla="*/ 144528 w 145267"/>
                <a:gd name="csY12" fmla="*/ 32560 h 124349"/>
                <a:gd name="csX13" fmla="*/ 144680 w 145267"/>
                <a:gd name="csY13" fmla="*/ 24026 h 124349"/>
                <a:gd name="csX14" fmla="*/ 145037 w 145267"/>
                <a:gd name="csY14" fmla="*/ 3071 h 1243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45267" h="124349">
                  <a:moveTo>
                    <a:pt x="145037" y="3071"/>
                  </a:moveTo>
                  <a:cubicBezTo>
                    <a:pt x="145420" y="3071"/>
                    <a:pt x="145804" y="3071"/>
                    <a:pt x="146199" y="3071"/>
                  </a:cubicBezTo>
                  <a:cubicBezTo>
                    <a:pt x="146199" y="44106"/>
                    <a:pt x="146199" y="85141"/>
                    <a:pt x="146199" y="127420"/>
                  </a:cubicBezTo>
                  <a:cubicBezTo>
                    <a:pt x="145815" y="127420"/>
                    <a:pt x="145432" y="127420"/>
                    <a:pt x="145037" y="127420"/>
                  </a:cubicBezTo>
                  <a:cubicBezTo>
                    <a:pt x="144653" y="109395"/>
                    <a:pt x="144269" y="91370"/>
                    <a:pt x="143874" y="72799"/>
                  </a:cubicBezTo>
                  <a:cubicBezTo>
                    <a:pt x="96703" y="72416"/>
                    <a:pt x="49532" y="72032"/>
                    <a:pt x="931" y="71637"/>
                  </a:cubicBezTo>
                  <a:cubicBezTo>
                    <a:pt x="931" y="69720"/>
                    <a:pt x="931" y="67802"/>
                    <a:pt x="931" y="65827"/>
                  </a:cubicBezTo>
                  <a:cubicBezTo>
                    <a:pt x="47719" y="65443"/>
                    <a:pt x="94507" y="65060"/>
                    <a:pt x="142712" y="64664"/>
                  </a:cubicBezTo>
                  <a:cubicBezTo>
                    <a:pt x="144144" y="61801"/>
                    <a:pt x="144058" y="59839"/>
                    <a:pt x="144113" y="56636"/>
                  </a:cubicBezTo>
                  <a:cubicBezTo>
                    <a:pt x="144136" y="55449"/>
                    <a:pt x="144159" y="54263"/>
                    <a:pt x="144183" y="53040"/>
                  </a:cubicBezTo>
                  <a:cubicBezTo>
                    <a:pt x="144203" y="51756"/>
                    <a:pt x="144222" y="50471"/>
                    <a:pt x="144242" y="49148"/>
                  </a:cubicBezTo>
                  <a:cubicBezTo>
                    <a:pt x="144278" y="47180"/>
                    <a:pt x="144278" y="47180"/>
                    <a:pt x="144315" y="45172"/>
                  </a:cubicBezTo>
                  <a:cubicBezTo>
                    <a:pt x="144391" y="40968"/>
                    <a:pt x="144460" y="36764"/>
                    <a:pt x="144528" y="32560"/>
                  </a:cubicBezTo>
                  <a:cubicBezTo>
                    <a:pt x="144578" y="29715"/>
                    <a:pt x="144629" y="26871"/>
                    <a:pt x="144680" y="24026"/>
                  </a:cubicBezTo>
                  <a:cubicBezTo>
                    <a:pt x="144805" y="17041"/>
                    <a:pt x="144923" y="10056"/>
                    <a:pt x="145037" y="3071"/>
                  </a:cubicBezTo>
                  <a:close/>
                </a:path>
              </a:pathLst>
            </a:custGeom>
            <a:solidFill>
              <a:srgbClr val="7C7E7E"/>
            </a:solidFill>
            <a:ln w="1162" cap="flat">
              <a:noFill/>
              <a:prstDash val="solid"/>
              <a:miter/>
            </a:ln>
          </p:spPr>
          <p:txBody>
            <a:bodyPr/>
            <a:lstStyle/>
            <a:p>
              <a:endParaRPr lang="en-GB"/>
            </a:p>
          </p:txBody>
        </p:sp>
        <p:sp>
          <p:nvSpPr>
            <p:cNvPr id="977" name="Freeform 976">
              <a:extLst>
                <a:ext uri="{FF2B5EF4-FFF2-40B4-BE49-F238E27FC236}">
                  <a16:creationId xmlns:a16="http://schemas.microsoft.com/office/drawing/2014/main" id="{F602B0CA-9F97-FA24-4C59-4B3836DCBBEA}"/>
                </a:ext>
              </a:extLst>
            </p:cNvPr>
            <p:cNvSpPr/>
            <p:nvPr/>
          </p:nvSpPr>
          <p:spPr>
            <a:xfrm>
              <a:off x="780418" y="3778980"/>
              <a:ext cx="150370" cy="65526"/>
            </a:xfrm>
            <a:custGeom>
              <a:avLst/>
              <a:gdLst>
                <a:gd name="csX0" fmla="*/ 5860 w 150370"/>
                <a:gd name="csY0" fmla="*/ 3265 h 65526"/>
                <a:gd name="csX1" fmla="*/ 9121 w 150370"/>
                <a:gd name="csY1" fmla="*/ 3267 h 65526"/>
                <a:gd name="csX2" fmla="*/ 12860 w 150370"/>
                <a:gd name="csY2" fmla="*/ 3252 h 65526"/>
                <a:gd name="csX3" fmla="*/ 16978 w 150370"/>
                <a:gd name="csY3" fmla="*/ 3272 h 65526"/>
                <a:gd name="csX4" fmla="*/ 21301 w 150370"/>
                <a:gd name="csY4" fmla="*/ 3265 h 65526"/>
                <a:gd name="csX5" fmla="*/ 33056 w 150370"/>
                <a:gd name="csY5" fmla="*/ 3280 h 65526"/>
                <a:gd name="csX6" fmla="*/ 45339 w 150370"/>
                <a:gd name="csY6" fmla="*/ 3288 h 65526"/>
                <a:gd name="csX7" fmla="*/ 65964 w 150370"/>
                <a:gd name="csY7" fmla="*/ 3315 h 65526"/>
                <a:gd name="csX8" fmla="*/ 89840 w 150370"/>
                <a:gd name="csY8" fmla="*/ 3338 h 65526"/>
                <a:gd name="csX9" fmla="*/ 112774 w 150370"/>
                <a:gd name="csY9" fmla="*/ 3353 h 65526"/>
                <a:gd name="csX10" fmla="*/ 122550 w 150370"/>
                <a:gd name="csY10" fmla="*/ 3360 h 65526"/>
                <a:gd name="csX11" fmla="*/ 136184 w 150370"/>
                <a:gd name="csY11" fmla="*/ 3385 h 65526"/>
                <a:gd name="csX12" fmla="*/ 140309 w 150370"/>
                <a:gd name="csY12" fmla="*/ 3383 h 65526"/>
                <a:gd name="csX13" fmla="*/ 144037 w 150370"/>
                <a:gd name="csY13" fmla="*/ 3398 h 65526"/>
                <a:gd name="csX14" fmla="*/ 147297 w 150370"/>
                <a:gd name="csY14" fmla="*/ 3404 h 65526"/>
                <a:gd name="csX15" fmla="*/ 150883 w 150370"/>
                <a:gd name="csY15" fmla="*/ 4716 h 65526"/>
                <a:gd name="csX16" fmla="*/ 151033 w 150370"/>
                <a:gd name="csY16" fmla="*/ 10465 h 65526"/>
                <a:gd name="csX17" fmla="*/ 151044 w 150370"/>
                <a:gd name="csY17" fmla="*/ 14179 h 65526"/>
                <a:gd name="csX18" fmla="*/ 151037 w 150370"/>
                <a:gd name="csY18" fmla="*/ 18221 h 65526"/>
                <a:gd name="csX19" fmla="*/ 151040 w 150370"/>
                <a:gd name="csY19" fmla="*/ 22342 h 65526"/>
                <a:gd name="csX20" fmla="*/ 151034 w 150370"/>
                <a:gd name="csY20" fmla="*/ 30992 h 65526"/>
                <a:gd name="csX21" fmla="*/ 151041 w 150370"/>
                <a:gd name="csY21" fmla="*/ 44267 h 65526"/>
                <a:gd name="csX22" fmla="*/ 151037 w 150370"/>
                <a:gd name="csY22" fmla="*/ 52650 h 65526"/>
                <a:gd name="csX23" fmla="*/ 151044 w 150370"/>
                <a:gd name="csY23" fmla="*/ 56685 h 65526"/>
                <a:gd name="csX24" fmla="*/ 151033 w 150370"/>
                <a:gd name="csY24" fmla="*/ 60410 h 65526"/>
                <a:gd name="csX25" fmla="*/ 151030 w 150370"/>
                <a:gd name="csY25" fmla="*/ 63699 h 65526"/>
                <a:gd name="csX26" fmla="*/ 149720 w 150370"/>
                <a:gd name="csY26" fmla="*/ 68634 h 65526"/>
                <a:gd name="csX27" fmla="*/ 92050 w 150370"/>
                <a:gd name="csY27" fmla="*/ 68694 h 65526"/>
                <a:gd name="csX28" fmla="*/ 65274 w 150370"/>
                <a:gd name="csY28" fmla="*/ 68721 h 65526"/>
                <a:gd name="csX29" fmla="*/ 41945 w 150370"/>
                <a:gd name="csY29" fmla="*/ 68743 h 65526"/>
                <a:gd name="csX30" fmla="*/ 29585 w 150370"/>
                <a:gd name="csY30" fmla="*/ 68757 h 65526"/>
                <a:gd name="csX31" fmla="*/ 15809 w 150370"/>
                <a:gd name="csY31" fmla="*/ 68766 h 65526"/>
                <a:gd name="csX32" fmla="*/ 11639 w 150370"/>
                <a:gd name="csY32" fmla="*/ 68778 h 65526"/>
                <a:gd name="csX33" fmla="*/ 7871 w 150370"/>
                <a:gd name="csY33" fmla="*/ 68774 h 65526"/>
                <a:gd name="csX34" fmla="*/ 4576 w 150370"/>
                <a:gd name="csY34" fmla="*/ 68777 h 65526"/>
                <a:gd name="csX35" fmla="*/ 966 w 150370"/>
                <a:gd name="csY35" fmla="*/ 67472 h 65526"/>
                <a:gd name="csX36" fmla="*/ 798 w 150370"/>
                <a:gd name="csY36" fmla="*/ 61722 h 65526"/>
                <a:gd name="csX37" fmla="*/ 775 w 150370"/>
                <a:gd name="csY37" fmla="*/ 58009 h 65526"/>
                <a:gd name="csX38" fmla="*/ 771 w 150370"/>
                <a:gd name="csY38" fmla="*/ 53966 h 65526"/>
                <a:gd name="csX39" fmla="*/ 759 w 150370"/>
                <a:gd name="csY39" fmla="*/ 49845 h 65526"/>
                <a:gd name="csX40" fmla="*/ 751 w 150370"/>
                <a:gd name="csY40" fmla="*/ 41196 h 65526"/>
                <a:gd name="csX41" fmla="*/ 705 w 150370"/>
                <a:gd name="csY41" fmla="*/ 27920 h 65526"/>
                <a:gd name="csX42" fmla="*/ 699 w 150370"/>
                <a:gd name="csY42" fmla="*/ 19538 h 65526"/>
                <a:gd name="csX43" fmla="*/ 673 w 150370"/>
                <a:gd name="csY43" fmla="*/ 15503 h 65526"/>
                <a:gd name="csX44" fmla="*/ 684 w 150370"/>
                <a:gd name="csY44" fmla="*/ 11778 h 65526"/>
                <a:gd name="csX45" fmla="*/ 679 w 150370"/>
                <a:gd name="csY45" fmla="*/ 8488 h 65526"/>
                <a:gd name="csX46" fmla="*/ 5860 w 150370"/>
                <a:gd name="csY46" fmla="*/ 3265 h 65526"/>
                <a:gd name="csX47" fmla="*/ 3291 w 150370"/>
                <a:gd name="csY47" fmla="*/ 5878 h 65526"/>
                <a:gd name="csX48" fmla="*/ 3291 w 150370"/>
                <a:gd name="csY48" fmla="*/ 66309 h 65526"/>
                <a:gd name="csX49" fmla="*/ 148558 w 150370"/>
                <a:gd name="csY49" fmla="*/ 66309 h 65526"/>
                <a:gd name="csX50" fmla="*/ 148558 w 150370"/>
                <a:gd name="csY50" fmla="*/ 7040 h 65526"/>
                <a:gd name="csX51" fmla="*/ 140528 w 150370"/>
                <a:gd name="csY51" fmla="*/ 5738 h 65526"/>
                <a:gd name="csX52" fmla="*/ 136873 w 150370"/>
                <a:gd name="csY52" fmla="*/ 5734 h 65526"/>
                <a:gd name="csX53" fmla="*/ 132848 w 150370"/>
                <a:gd name="csY53" fmla="*/ 5746 h 65526"/>
                <a:gd name="csX54" fmla="*/ 128622 w 150370"/>
                <a:gd name="csY54" fmla="*/ 5746 h 65526"/>
                <a:gd name="csX55" fmla="*/ 117134 w 150370"/>
                <a:gd name="csY55" fmla="*/ 5760 h 65526"/>
                <a:gd name="csX56" fmla="*/ 105134 w 150370"/>
                <a:gd name="csY56" fmla="*/ 5770 h 65526"/>
                <a:gd name="csX57" fmla="*/ 82402 w 150370"/>
                <a:gd name="csY57" fmla="*/ 5794 h 65526"/>
                <a:gd name="csX58" fmla="*/ 56526 w 150370"/>
                <a:gd name="csY58" fmla="*/ 5820 h 65526"/>
                <a:gd name="csX59" fmla="*/ 3291 w 150370"/>
                <a:gd name="csY59" fmla="*/ 5878 h 655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Lst>
              <a:rect l="l" t="t" r="r" b="b"/>
              <a:pathLst>
                <a:path w="150370" h="65526">
                  <a:moveTo>
                    <a:pt x="5860" y="3265"/>
                  </a:moveTo>
                  <a:cubicBezTo>
                    <a:pt x="6936" y="3265"/>
                    <a:pt x="8013" y="3266"/>
                    <a:pt x="9121" y="3267"/>
                  </a:cubicBezTo>
                  <a:cubicBezTo>
                    <a:pt x="10355" y="3262"/>
                    <a:pt x="11589" y="3257"/>
                    <a:pt x="12860" y="3252"/>
                  </a:cubicBezTo>
                  <a:cubicBezTo>
                    <a:pt x="14219" y="3258"/>
                    <a:pt x="15578" y="3265"/>
                    <a:pt x="16978" y="3272"/>
                  </a:cubicBezTo>
                  <a:cubicBezTo>
                    <a:pt x="19118" y="3268"/>
                    <a:pt x="19118" y="3268"/>
                    <a:pt x="21301" y="3265"/>
                  </a:cubicBezTo>
                  <a:cubicBezTo>
                    <a:pt x="25220" y="3261"/>
                    <a:pt x="29138" y="3268"/>
                    <a:pt x="33056" y="3280"/>
                  </a:cubicBezTo>
                  <a:cubicBezTo>
                    <a:pt x="37151" y="3290"/>
                    <a:pt x="41245" y="3288"/>
                    <a:pt x="45339" y="3288"/>
                  </a:cubicBezTo>
                  <a:cubicBezTo>
                    <a:pt x="52214" y="3289"/>
                    <a:pt x="59089" y="3299"/>
                    <a:pt x="65964" y="3315"/>
                  </a:cubicBezTo>
                  <a:cubicBezTo>
                    <a:pt x="73922" y="3333"/>
                    <a:pt x="81881" y="3339"/>
                    <a:pt x="89840" y="3338"/>
                  </a:cubicBezTo>
                  <a:cubicBezTo>
                    <a:pt x="97484" y="3338"/>
                    <a:pt x="105129" y="3343"/>
                    <a:pt x="112774" y="3353"/>
                  </a:cubicBezTo>
                  <a:cubicBezTo>
                    <a:pt x="116033" y="3357"/>
                    <a:pt x="119291" y="3359"/>
                    <a:pt x="122550" y="3360"/>
                  </a:cubicBezTo>
                  <a:cubicBezTo>
                    <a:pt x="127095" y="3361"/>
                    <a:pt x="131639" y="3373"/>
                    <a:pt x="136184" y="3385"/>
                  </a:cubicBezTo>
                  <a:cubicBezTo>
                    <a:pt x="137545" y="3385"/>
                    <a:pt x="138906" y="3384"/>
                    <a:pt x="140309" y="3383"/>
                  </a:cubicBezTo>
                  <a:cubicBezTo>
                    <a:pt x="142155" y="3391"/>
                    <a:pt x="142155" y="3391"/>
                    <a:pt x="144037" y="3398"/>
                  </a:cubicBezTo>
                  <a:cubicBezTo>
                    <a:pt x="145651" y="3401"/>
                    <a:pt x="145651" y="3401"/>
                    <a:pt x="147297" y="3404"/>
                  </a:cubicBezTo>
                  <a:cubicBezTo>
                    <a:pt x="149720" y="3554"/>
                    <a:pt x="149720" y="3554"/>
                    <a:pt x="150883" y="4716"/>
                  </a:cubicBezTo>
                  <a:cubicBezTo>
                    <a:pt x="150997" y="6630"/>
                    <a:pt x="151031" y="8548"/>
                    <a:pt x="151033" y="10465"/>
                  </a:cubicBezTo>
                  <a:cubicBezTo>
                    <a:pt x="151037" y="11691"/>
                    <a:pt x="151040" y="12916"/>
                    <a:pt x="151044" y="14179"/>
                  </a:cubicBezTo>
                  <a:cubicBezTo>
                    <a:pt x="151041" y="16180"/>
                    <a:pt x="151041" y="16180"/>
                    <a:pt x="151037" y="18221"/>
                  </a:cubicBezTo>
                  <a:cubicBezTo>
                    <a:pt x="151038" y="19581"/>
                    <a:pt x="151039" y="20941"/>
                    <a:pt x="151040" y="22342"/>
                  </a:cubicBezTo>
                  <a:cubicBezTo>
                    <a:pt x="151041" y="25226"/>
                    <a:pt x="151039" y="28109"/>
                    <a:pt x="151034" y="30992"/>
                  </a:cubicBezTo>
                  <a:cubicBezTo>
                    <a:pt x="151028" y="35417"/>
                    <a:pt x="151034" y="39842"/>
                    <a:pt x="151041" y="44267"/>
                  </a:cubicBezTo>
                  <a:cubicBezTo>
                    <a:pt x="151041" y="47062"/>
                    <a:pt x="151039" y="49856"/>
                    <a:pt x="151037" y="52650"/>
                  </a:cubicBezTo>
                  <a:cubicBezTo>
                    <a:pt x="151039" y="53981"/>
                    <a:pt x="151042" y="55313"/>
                    <a:pt x="151044" y="56685"/>
                  </a:cubicBezTo>
                  <a:cubicBezTo>
                    <a:pt x="151039" y="58529"/>
                    <a:pt x="151039" y="58529"/>
                    <a:pt x="151033" y="60410"/>
                  </a:cubicBezTo>
                  <a:cubicBezTo>
                    <a:pt x="151032" y="61495"/>
                    <a:pt x="151031" y="62581"/>
                    <a:pt x="151030" y="63699"/>
                  </a:cubicBezTo>
                  <a:cubicBezTo>
                    <a:pt x="150883" y="66309"/>
                    <a:pt x="150883" y="66309"/>
                    <a:pt x="149720" y="68634"/>
                  </a:cubicBezTo>
                  <a:cubicBezTo>
                    <a:pt x="130497" y="68661"/>
                    <a:pt x="111273" y="68681"/>
                    <a:pt x="92050" y="68694"/>
                  </a:cubicBezTo>
                  <a:cubicBezTo>
                    <a:pt x="83125" y="68700"/>
                    <a:pt x="74199" y="68708"/>
                    <a:pt x="65274" y="68721"/>
                  </a:cubicBezTo>
                  <a:cubicBezTo>
                    <a:pt x="57498" y="68733"/>
                    <a:pt x="49721" y="68741"/>
                    <a:pt x="41945" y="68743"/>
                  </a:cubicBezTo>
                  <a:cubicBezTo>
                    <a:pt x="37825" y="68745"/>
                    <a:pt x="33705" y="68748"/>
                    <a:pt x="29585" y="68757"/>
                  </a:cubicBezTo>
                  <a:cubicBezTo>
                    <a:pt x="24993" y="68766"/>
                    <a:pt x="20401" y="68766"/>
                    <a:pt x="15809" y="68766"/>
                  </a:cubicBezTo>
                  <a:cubicBezTo>
                    <a:pt x="14433" y="68770"/>
                    <a:pt x="13057" y="68774"/>
                    <a:pt x="11639" y="68778"/>
                  </a:cubicBezTo>
                  <a:cubicBezTo>
                    <a:pt x="10396" y="68777"/>
                    <a:pt x="9153" y="68775"/>
                    <a:pt x="7871" y="68774"/>
                  </a:cubicBezTo>
                  <a:cubicBezTo>
                    <a:pt x="6240" y="68775"/>
                    <a:pt x="6240" y="68775"/>
                    <a:pt x="4576" y="68777"/>
                  </a:cubicBezTo>
                  <a:cubicBezTo>
                    <a:pt x="2128" y="68634"/>
                    <a:pt x="2128" y="68634"/>
                    <a:pt x="966" y="67472"/>
                  </a:cubicBezTo>
                  <a:cubicBezTo>
                    <a:pt x="846" y="65558"/>
                    <a:pt x="805" y="63640"/>
                    <a:pt x="798" y="61722"/>
                  </a:cubicBezTo>
                  <a:cubicBezTo>
                    <a:pt x="790" y="60497"/>
                    <a:pt x="783" y="59271"/>
                    <a:pt x="775" y="58009"/>
                  </a:cubicBezTo>
                  <a:cubicBezTo>
                    <a:pt x="774" y="56675"/>
                    <a:pt x="772" y="55341"/>
                    <a:pt x="771" y="53966"/>
                  </a:cubicBezTo>
                  <a:cubicBezTo>
                    <a:pt x="767" y="52606"/>
                    <a:pt x="763" y="51246"/>
                    <a:pt x="759" y="49845"/>
                  </a:cubicBezTo>
                  <a:cubicBezTo>
                    <a:pt x="754" y="46962"/>
                    <a:pt x="751" y="44079"/>
                    <a:pt x="751" y="41196"/>
                  </a:cubicBezTo>
                  <a:cubicBezTo>
                    <a:pt x="748" y="36771"/>
                    <a:pt x="727" y="32346"/>
                    <a:pt x="705" y="27920"/>
                  </a:cubicBezTo>
                  <a:cubicBezTo>
                    <a:pt x="702" y="25126"/>
                    <a:pt x="700" y="22332"/>
                    <a:pt x="699" y="19538"/>
                  </a:cubicBezTo>
                  <a:cubicBezTo>
                    <a:pt x="690" y="18206"/>
                    <a:pt x="682" y="16875"/>
                    <a:pt x="673" y="15503"/>
                  </a:cubicBezTo>
                  <a:cubicBezTo>
                    <a:pt x="677" y="14273"/>
                    <a:pt x="680" y="13044"/>
                    <a:pt x="684" y="11778"/>
                  </a:cubicBezTo>
                  <a:cubicBezTo>
                    <a:pt x="682" y="10692"/>
                    <a:pt x="681" y="9607"/>
                    <a:pt x="679" y="8488"/>
                  </a:cubicBezTo>
                  <a:cubicBezTo>
                    <a:pt x="1082" y="4825"/>
                    <a:pt x="2190" y="3678"/>
                    <a:pt x="5860" y="3265"/>
                  </a:cubicBezTo>
                  <a:close/>
                  <a:moveTo>
                    <a:pt x="3291" y="5878"/>
                  </a:moveTo>
                  <a:cubicBezTo>
                    <a:pt x="3291" y="25820"/>
                    <a:pt x="3291" y="45763"/>
                    <a:pt x="3291" y="66309"/>
                  </a:cubicBezTo>
                  <a:cubicBezTo>
                    <a:pt x="51229" y="66309"/>
                    <a:pt x="99167" y="66309"/>
                    <a:pt x="148558" y="66309"/>
                  </a:cubicBezTo>
                  <a:cubicBezTo>
                    <a:pt x="148558" y="46751"/>
                    <a:pt x="148558" y="27192"/>
                    <a:pt x="148558" y="7040"/>
                  </a:cubicBezTo>
                  <a:cubicBezTo>
                    <a:pt x="145671" y="5597"/>
                    <a:pt x="143758" y="5735"/>
                    <a:pt x="140528" y="5738"/>
                  </a:cubicBezTo>
                  <a:cubicBezTo>
                    <a:pt x="138719" y="5736"/>
                    <a:pt x="138719" y="5736"/>
                    <a:pt x="136873" y="5734"/>
                  </a:cubicBezTo>
                  <a:cubicBezTo>
                    <a:pt x="135545" y="5738"/>
                    <a:pt x="134217" y="5742"/>
                    <a:pt x="132848" y="5746"/>
                  </a:cubicBezTo>
                  <a:cubicBezTo>
                    <a:pt x="131454" y="5746"/>
                    <a:pt x="130059" y="5746"/>
                    <a:pt x="128622" y="5746"/>
                  </a:cubicBezTo>
                  <a:cubicBezTo>
                    <a:pt x="124793" y="5746"/>
                    <a:pt x="120963" y="5752"/>
                    <a:pt x="117134" y="5760"/>
                  </a:cubicBezTo>
                  <a:cubicBezTo>
                    <a:pt x="113134" y="5768"/>
                    <a:pt x="109134" y="5768"/>
                    <a:pt x="105134" y="5770"/>
                  </a:cubicBezTo>
                  <a:cubicBezTo>
                    <a:pt x="97556" y="5773"/>
                    <a:pt x="89979" y="5783"/>
                    <a:pt x="82402" y="5794"/>
                  </a:cubicBezTo>
                  <a:cubicBezTo>
                    <a:pt x="73777" y="5807"/>
                    <a:pt x="65152" y="5814"/>
                    <a:pt x="56526" y="5820"/>
                  </a:cubicBezTo>
                  <a:cubicBezTo>
                    <a:pt x="38781" y="5832"/>
                    <a:pt x="21036" y="5853"/>
                    <a:pt x="3291" y="5878"/>
                  </a:cubicBezTo>
                  <a:close/>
                </a:path>
              </a:pathLst>
            </a:custGeom>
            <a:solidFill>
              <a:srgbClr val="D6D7D7"/>
            </a:solidFill>
            <a:ln w="1162" cap="flat">
              <a:noFill/>
              <a:prstDash val="solid"/>
              <a:miter/>
            </a:ln>
          </p:spPr>
          <p:txBody>
            <a:bodyPr/>
            <a:lstStyle/>
            <a:p>
              <a:endParaRPr lang="en-GB"/>
            </a:p>
          </p:txBody>
        </p:sp>
        <p:sp>
          <p:nvSpPr>
            <p:cNvPr id="1027" name="Freeform 1026">
              <a:extLst>
                <a:ext uri="{FF2B5EF4-FFF2-40B4-BE49-F238E27FC236}">
                  <a16:creationId xmlns:a16="http://schemas.microsoft.com/office/drawing/2014/main" id="{9A66F6AF-82BF-17C4-D30E-EA366795591A}"/>
                </a:ext>
              </a:extLst>
            </p:cNvPr>
            <p:cNvSpPr/>
            <p:nvPr/>
          </p:nvSpPr>
          <p:spPr>
            <a:xfrm>
              <a:off x="781712" y="3640620"/>
              <a:ext cx="146854" cy="54127"/>
            </a:xfrm>
            <a:custGeom>
              <a:avLst/>
              <a:gdLst>
                <a:gd name="csX0" fmla="*/ 9209 w 146854"/>
                <a:gd name="csY0" fmla="*/ 3339 h 54127"/>
                <a:gd name="csX1" fmla="*/ 12392 w 146854"/>
                <a:gd name="csY1" fmla="*/ 3346 h 54127"/>
                <a:gd name="csX2" fmla="*/ 15767 w 146854"/>
                <a:gd name="csY2" fmla="*/ 3341 h 54127"/>
                <a:gd name="csX3" fmla="*/ 27059 w 146854"/>
                <a:gd name="csY3" fmla="*/ 3355 h 54127"/>
                <a:gd name="csX4" fmla="*/ 30978 w 146854"/>
                <a:gd name="csY4" fmla="*/ 3358 h 54127"/>
                <a:gd name="csX5" fmla="*/ 146106 w 146854"/>
                <a:gd name="csY5" fmla="*/ 4662 h 54127"/>
                <a:gd name="csX6" fmla="*/ 146106 w 146854"/>
                <a:gd name="csY6" fmla="*/ 6986 h 54127"/>
                <a:gd name="csX7" fmla="*/ 2001 w 146854"/>
                <a:gd name="csY7" fmla="*/ 8149 h 54127"/>
                <a:gd name="csX8" fmla="*/ 3163 w 146854"/>
                <a:gd name="csY8" fmla="*/ 53472 h 54127"/>
                <a:gd name="csX9" fmla="*/ 23246 w 146854"/>
                <a:gd name="csY9" fmla="*/ 53436 h 54127"/>
                <a:gd name="csX10" fmla="*/ 97016 w 146854"/>
                <a:gd name="csY10" fmla="*/ 54011 h 54127"/>
                <a:gd name="csX11" fmla="*/ 116247 w 146854"/>
                <a:gd name="csY11" fmla="*/ 54258 h 54127"/>
                <a:gd name="csX12" fmla="*/ 144944 w 146854"/>
                <a:gd name="csY12" fmla="*/ 54634 h 54127"/>
                <a:gd name="csX13" fmla="*/ 146106 w 146854"/>
                <a:gd name="csY13" fmla="*/ 8149 h 54127"/>
                <a:gd name="csX14" fmla="*/ 147268 w 146854"/>
                <a:gd name="csY14" fmla="*/ 8149 h 54127"/>
                <a:gd name="csX15" fmla="*/ 147396 w 146854"/>
                <a:gd name="csY15" fmla="*/ 27882 h 54127"/>
                <a:gd name="csX16" fmla="*/ 147444 w 146854"/>
                <a:gd name="csY16" fmla="*/ 34598 h 54127"/>
                <a:gd name="csX17" fmla="*/ 147495 w 146854"/>
                <a:gd name="csY17" fmla="*/ 44239 h 54127"/>
                <a:gd name="csX18" fmla="*/ 147532 w 146854"/>
                <a:gd name="csY18" fmla="*/ 47283 h 54127"/>
                <a:gd name="csX19" fmla="*/ 147268 w 146854"/>
                <a:gd name="csY19" fmla="*/ 54634 h 54127"/>
                <a:gd name="csX20" fmla="*/ 142429 w 146854"/>
                <a:gd name="csY20" fmla="*/ 57248 h 54127"/>
                <a:gd name="csX21" fmla="*/ 139246 w 146854"/>
                <a:gd name="csY21" fmla="*/ 57246 h 54127"/>
                <a:gd name="csX22" fmla="*/ 135597 w 146854"/>
                <a:gd name="csY22" fmla="*/ 57261 h 54127"/>
                <a:gd name="csX23" fmla="*/ 131577 w 146854"/>
                <a:gd name="csY23" fmla="*/ 57241 h 54127"/>
                <a:gd name="csX24" fmla="*/ 127357 w 146854"/>
                <a:gd name="csY24" fmla="*/ 57248 h 54127"/>
                <a:gd name="csX25" fmla="*/ 115882 w 146854"/>
                <a:gd name="csY25" fmla="*/ 57232 h 54127"/>
                <a:gd name="csX26" fmla="*/ 103893 w 146854"/>
                <a:gd name="csY26" fmla="*/ 57225 h 54127"/>
                <a:gd name="csX27" fmla="*/ 83761 w 146854"/>
                <a:gd name="csY27" fmla="*/ 57198 h 54127"/>
                <a:gd name="csX28" fmla="*/ 60455 w 146854"/>
                <a:gd name="csY28" fmla="*/ 57174 h 54127"/>
                <a:gd name="csX29" fmla="*/ 38068 w 146854"/>
                <a:gd name="csY29" fmla="*/ 57159 h 54127"/>
                <a:gd name="csX30" fmla="*/ 28525 w 146854"/>
                <a:gd name="csY30" fmla="*/ 57152 h 54127"/>
                <a:gd name="csX31" fmla="*/ 15218 w 146854"/>
                <a:gd name="csY31" fmla="*/ 57127 h 54127"/>
                <a:gd name="csX32" fmla="*/ 11191 w 146854"/>
                <a:gd name="csY32" fmla="*/ 57129 h 54127"/>
                <a:gd name="csX33" fmla="*/ 7552 w 146854"/>
                <a:gd name="csY33" fmla="*/ 57114 h 54127"/>
                <a:gd name="csX34" fmla="*/ 4370 w 146854"/>
                <a:gd name="csY34" fmla="*/ 57108 h 54127"/>
                <a:gd name="csX35" fmla="*/ 839 w 146854"/>
                <a:gd name="csY35" fmla="*/ 55796 h 54127"/>
                <a:gd name="csX36" fmla="*/ 688 w 146854"/>
                <a:gd name="csY36" fmla="*/ 50989 h 54127"/>
                <a:gd name="csX37" fmla="*/ 677 w 146854"/>
                <a:gd name="csY37" fmla="*/ 47898 h 54127"/>
                <a:gd name="csX38" fmla="*/ 684 w 146854"/>
                <a:gd name="csY38" fmla="*/ 44538 h 54127"/>
                <a:gd name="csX39" fmla="*/ 681 w 146854"/>
                <a:gd name="csY39" fmla="*/ 41112 h 54127"/>
                <a:gd name="csX40" fmla="*/ 687 w 146854"/>
                <a:gd name="csY40" fmla="*/ 33926 h 54127"/>
                <a:gd name="csX41" fmla="*/ 680 w 146854"/>
                <a:gd name="csY41" fmla="*/ 22884 h 54127"/>
                <a:gd name="csX42" fmla="*/ 684 w 146854"/>
                <a:gd name="csY42" fmla="*/ 15920 h 54127"/>
                <a:gd name="csX43" fmla="*/ 677 w 146854"/>
                <a:gd name="csY43" fmla="*/ 12560 h 54127"/>
                <a:gd name="csX44" fmla="*/ 688 w 146854"/>
                <a:gd name="csY44" fmla="*/ 9470 h 54127"/>
                <a:gd name="csX45" fmla="*/ 691 w 146854"/>
                <a:gd name="csY45" fmla="*/ 6735 h 54127"/>
                <a:gd name="csX46" fmla="*/ 9209 w 146854"/>
                <a:gd name="csY46" fmla="*/ 3339 h 541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146854" h="54127">
                  <a:moveTo>
                    <a:pt x="9209" y="3339"/>
                  </a:moveTo>
                  <a:cubicBezTo>
                    <a:pt x="10260" y="3341"/>
                    <a:pt x="11310" y="3343"/>
                    <a:pt x="12392" y="3346"/>
                  </a:cubicBezTo>
                  <a:cubicBezTo>
                    <a:pt x="13506" y="3344"/>
                    <a:pt x="14619" y="3343"/>
                    <a:pt x="15767" y="3341"/>
                  </a:cubicBezTo>
                  <a:cubicBezTo>
                    <a:pt x="19531" y="3339"/>
                    <a:pt x="23295" y="3346"/>
                    <a:pt x="27059" y="3355"/>
                  </a:cubicBezTo>
                  <a:cubicBezTo>
                    <a:pt x="28353" y="3356"/>
                    <a:pt x="29646" y="3357"/>
                    <a:pt x="30978" y="3358"/>
                  </a:cubicBezTo>
                  <a:cubicBezTo>
                    <a:pt x="69357" y="3393"/>
                    <a:pt x="107733" y="4051"/>
                    <a:pt x="146106" y="4662"/>
                  </a:cubicBezTo>
                  <a:cubicBezTo>
                    <a:pt x="146106" y="5429"/>
                    <a:pt x="146106" y="6196"/>
                    <a:pt x="146106" y="6986"/>
                  </a:cubicBezTo>
                  <a:cubicBezTo>
                    <a:pt x="74774" y="7562"/>
                    <a:pt x="74774" y="7562"/>
                    <a:pt x="2001" y="8149"/>
                  </a:cubicBezTo>
                  <a:cubicBezTo>
                    <a:pt x="2384" y="23105"/>
                    <a:pt x="2768" y="38062"/>
                    <a:pt x="3163" y="53472"/>
                  </a:cubicBezTo>
                  <a:cubicBezTo>
                    <a:pt x="9790" y="53460"/>
                    <a:pt x="16418" y="53448"/>
                    <a:pt x="23246" y="53436"/>
                  </a:cubicBezTo>
                  <a:cubicBezTo>
                    <a:pt x="47839" y="53420"/>
                    <a:pt x="72425" y="53681"/>
                    <a:pt x="97016" y="54011"/>
                  </a:cubicBezTo>
                  <a:cubicBezTo>
                    <a:pt x="103426" y="54096"/>
                    <a:pt x="109836" y="54177"/>
                    <a:pt x="116247" y="54258"/>
                  </a:cubicBezTo>
                  <a:cubicBezTo>
                    <a:pt x="125813" y="54380"/>
                    <a:pt x="135378" y="54508"/>
                    <a:pt x="144944" y="54634"/>
                  </a:cubicBezTo>
                  <a:cubicBezTo>
                    <a:pt x="145328" y="39294"/>
                    <a:pt x="145711" y="23954"/>
                    <a:pt x="146106" y="8149"/>
                  </a:cubicBezTo>
                  <a:cubicBezTo>
                    <a:pt x="146490" y="8149"/>
                    <a:pt x="146873" y="8149"/>
                    <a:pt x="147268" y="8149"/>
                  </a:cubicBezTo>
                  <a:cubicBezTo>
                    <a:pt x="147326" y="14726"/>
                    <a:pt x="147368" y="21304"/>
                    <a:pt x="147396" y="27882"/>
                  </a:cubicBezTo>
                  <a:cubicBezTo>
                    <a:pt x="147408" y="30121"/>
                    <a:pt x="147424" y="32359"/>
                    <a:pt x="147444" y="34598"/>
                  </a:cubicBezTo>
                  <a:cubicBezTo>
                    <a:pt x="147472" y="37812"/>
                    <a:pt x="147485" y="41025"/>
                    <a:pt x="147495" y="44239"/>
                  </a:cubicBezTo>
                  <a:cubicBezTo>
                    <a:pt x="147507" y="45243"/>
                    <a:pt x="147519" y="46248"/>
                    <a:pt x="147532" y="47283"/>
                  </a:cubicBezTo>
                  <a:cubicBezTo>
                    <a:pt x="147532" y="49735"/>
                    <a:pt x="147411" y="52187"/>
                    <a:pt x="147268" y="54634"/>
                  </a:cubicBezTo>
                  <a:cubicBezTo>
                    <a:pt x="144944" y="56959"/>
                    <a:pt x="144944" y="56959"/>
                    <a:pt x="142429" y="57248"/>
                  </a:cubicBezTo>
                  <a:cubicBezTo>
                    <a:pt x="141379" y="57247"/>
                    <a:pt x="140328" y="57247"/>
                    <a:pt x="139246" y="57246"/>
                  </a:cubicBezTo>
                  <a:cubicBezTo>
                    <a:pt x="138042" y="57251"/>
                    <a:pt x="136837" y="57256"/>
                    <a:pt x="135597" y="57261"/>
                  </a:cubicBezTo>
                  <a:cubicBezTo>
                    <a:pt x="134270" y="57254"/>
                    <a:pt x="132944" y="57248"/>
                    <a:pt x="131577" y="57241"/>
                  </a:cubicBezTo>
                  <a:cubicBezTo>
                    <a:pt x="129488" y="57244"/>
                    <a:pt x="129488" y="57244"/>
                    <a:pt x="127357" y="57248"/>
                  </a:cubicBezTo>
                  <a:cubicBezTo>
                    <a:pt x="123532" y="57251"/>
                    <a:pt x="119707" y="57244"/>
                    <a:pt x="115882" y="57232"/>
                  </a:cubicBezTo>
                  <a:cubicBezTo>
                    <a:pt x="111886" y="57222"/>
                    <a:pt x="107889" y="57224"/>
                    <a:pt x="103893" y="57225"/>
                  </a:cubicBezTo>
                  <a:cubicBezTo>
                    <a:pt x="97182" y="57224"/>
                    <a:pt x="90471" y="57214"/>
                    <a:pt x="83761" y="57198"/>
                  </a:cubicBezTo>
                  <a:cubicBezTo>
                    <a:pt x="75992" y="57179"/>
                    <a:pt x="68224" y="57173"/>
                    <a:pt x="60455" y="57174"/>
                  </a:cubicBezTo>
                  <a:cubicBezTo>
                    <a:pt x="52993" y="57175"/>
                    <a:pt x="45531" y="57169"/>
                    <a:pt x="38068" y="57159"/>
                  </a:cubicBezTo>
                  <a:cubicBezTo>
                    <a:pt x="34887" y="57155"/>
                    <a:pt x="31706" y="57153"/>
                    <a:pt x="28525" y="57152"/>
                  </a:cubicBezTo>
                  <a:cubicBezTo>
                    <a:pt x="24089" y="57151"/>
                    <a:pt x="19653" y="57140"/>
                    <a:pt x="15218" y="57127"/>
                  </a:cubicBezTo>
                  <a:cubicBezTo>
                    <a:pt x="13889" y="57128"/>
                    <a:pt x="12560" y="57128"/>
                    <a:pt x="11191" y="57129"/>
                  </a:cubicBezTo>
                  <a:cubicBezTo>
                    <a:pt x="9990" y="57124"/>
                    <a:pt x="8789" y="57119"/>
                    <a:pt x="7552" y="57114"/>
                  </a:cubicBezTo>
                  <a:cubicBezTo>
                    <a:pt x="6502" y="57112"/>
                    <a:pt x="5452" y="57110"/>
                    <a:pt x="4370" y="57108"/>
                  </a:cubicBezTo>
                  <a:cubicBezTo>
                    <a:pt x="2001" y="56959"/>
                    <a:pt x="2001" y="56959"/>
                    <a:pt x="839" y="55796"/>
                  </a:cubicBezTo>
                  <a:cubicBezTo>
                    <a:pt x="725" y="54197"/>
                    <a:pt x="690" y="52592"/>
                    <a:pt x="688" y="50989"/>
                  </a:cubicBezTo>
                  <a:cubicBezTo>
                    <a:pt x="685" y="49969"/>
                    <a:pt x="681" y="48949"/>
                    <a:pt x="677" y="47898"/>
                  </a:cubicBezTo>
                  <a:cubicBezTo>
                    <a:pt x="680" y="46789"/>
                    <a:pt x="682" y="45681"/>
                    <a:pt x="684" y="44538"/>
                  </a:cubicBezTo>
                  <a:cubicBezTo>
                    <a:pt x="683" y="43408"/>
                    <a:pt x="682" y="42277"/>
                    <a:pt x="681" y="41112"/>
                  </a:cubicBezTo>
                  <a:cubicBezTo>
                    <a:pt x="680" y="38717"/>
                    <a:pt x="682" y="36321"/>
                    <a:pt x="687" y="33926"/>
                  </a:cubicBezTo>
                  <a:cubicBezTo>
                    <a:pt x="693" y="30245"/>
                    <a:pt x="687" y="26565"/>
                    <a:pt x="680" y="22884"/>
                  </a:cubicBezTo>
                  <a:cubicBezTo>
                    <a:pt x="681" y="20563"/>
                    <a:pt x="682" y="18242"/>
                    <a:pt x="684" y="15920"/>
                  </a:cubicBezTo>
                  <a:cubicBezTo>
                    <a:pt x="682" y="14812"/>
                    <a:pt x="680" y="13703"/>
                    <a:pt x="677" y="12560"/>
                  </a:cubicBezTo>
                  <a:cubicBezTo>
                    <a:pt x="681" y="11540"/>
                    <a:pt x="685" y="10520"/>
                    <a:pt x="688" y="9470"/>
                  </a:cubicBezTo>
                  <a:cubicBezTo>
                    <a:pt x="689" y="8567"/>
                    <a:pt x="690" y="7665"/>
                    <a:pt x="691" y="6735"/>
                  </a:cubicBezTo>
                  <a:cubicBezTo>
                    <a:pt x="1039" y="1854"/>
                    <a:pt x="5273" y="3354"/>
                    <a:pt x="9209" y="3339"/>
                  </a:cubicBezTo>
                  <a:close/>
                </a:path>
              </a:pathLst>
            </a:custGeom>
            <a:solidFill>
              <a:srgbClr val="E5E5E5"/>
            </a:solidFill>
            <a:ln w="1162" cap="flat">
              <a:noFill/>
              <a:prstDash val="solid"/>
              <a:miter/>
            </a:ln>
          </p:spPr>
          <p:txBody>
            <a:bodyPr/>
            <a:lstStyle/>
            <a:p>
              <a:endParaRPr lang="en-GB"/>
            </a:p>
          </p:txBody>
        </p:sp>
        <p:sp>
          <p:nvSpPr>
            <p:cNvPr id="1030" name="Freeform 1029">
              <a:extLst>
                <a:ext uri="{FF2B5EF4-FFF2-40B4-BE49-F238E27FC236}">
                  <a16:creationId xmlns:a16="http://schemas.microsoft.com/office/drawing/2014/main" id="{026038E9-7203-3A51-26AE-46F5F79A97AC}"/>
                </a:ext>
              </a:extLst>
            </p:cNvPr>
            <p:cNvSpPr/>
            <p:nvPr/>
          </p:nvSpPr>
          <p:spPr>
            <a:xfrm>
              <a:off x="780445" y="3639681"/>
              <a:ext cx="152874" cy="58665"/>
            </a:xfrm>
            <a:custGeom>
              <a:avLst/>
              <a:gdLst>
                <a:gd name="csX0" fmla="*/ 3261 w 152874"/>
                <a:gd name="csY0" fmla="*/ 3277 h 58665"/>
                <a:gd name="csX1" fmla="*/ 59447 w 152874"/>
                <a:gd name="csY1" fmla="*/ 3216 h 58665"/>
                <a:gd name="csX2" fmla="*/ 85535 w 152874"/>
                <a:gd name="csY2" fmla="*/ 3189 h 58665"/>
                <a:gd name="csX3" fmla="*/ 108269 w 152874"/>
                <a:gd name="csY3" fmla="*/ 3167 h 58665"/>
                <a:gd name="csX4" fmla="*/ 120310 w 152874"/>
                <a:gd name="csY4" fmla="*/ 3154 h 58665"/>
                <a:gd name="csX5" fmla="*/ 133742 w 152874"/>
                <a:gd name="csY5" fmla="*/ 3145 h 58665"/>
                <a:gd name="csX6" fmla="*/ 137787 w 152874"/>
                <a:gd name="csY6" fmla="*/ 3132 h 58665"/>
                <a:gd name="csX7" fmla="*/ 141476 w 152874"/>
                <a:gd name="csY7" fmla="*/ 3137 h 58665"/>
                <a:gd name="csX8" fmla="*/ 144687 w 152874"/>
                <a:gd name="csY8" fmla="*/ 3134 h 58665"/>
                <a:gd name="csX9" fmla="*/ 150853 w 152874"/>
                <a:gd name="csY9" fmla="*/ 4439 h 58665"/>
                <a:gd name="csX10" fmla="*/ 153486 w 152874"/>
                <a:gd name="csY10" fmla="*/ 18997 h 58665"/>
                <a:gd name="csX11" fmla="*/ 153492 w 152874"/>
                <a:gd name="csY11" fmla="*/ 21906 h 58665"/>
                <a:gd name="csX12" fmla="*/ 153480 w 152874"/>
                <a:gd name="csY12" fmla="*/ 27987 h 58665"/>
                <a:gd name="csX13" fmla="*/ 153495 w 152874"/>
                <a:gd name="csY13" fmla="*/ 37267 h 58665"/>
                <a:gd name="csX14" fmla="*/ 153486 w 152874"/>
                <a:gd name="csY14" fmla="*/ 43184 h 58665"/>
                <a:gd name="csX15" fmla="*/ 153500 w 152874"/>
                <a:gd name="csY15" fmla="*/ 45976 h 58665"/>
                <a:gd name="csX16" fmla="*/ 149691 w 152874"/>
                <a:gd name="csY16" fmla="*/ 60222 h 58665"/>
                <a:gd name="csX17" fmla="*/ 144007 w 152874"/>
                <a:gd name="csY17" fmla="*/ 60429 h 58665"/>
                <a:gd name="csX18" fmla="*/ 140279 w 152874"/>
                <a:gd name="csY18" fmla="*/ 60479 h 58665"/>
                <a:gd name="csX19" fmla="*/ 136154 w 152874"/>
                <a:gd name="csY19" fmla="*/ 60515 h 58665"/>
                <a:gd name="csX20" fmla="*/ 131837 w 152874"/>
                <a:gd name="csY20" fmla="*/ 60567 h 58665"/>
                <a:gd name="csX21" fmla="*/ 120081 w 152874"/>
                <a:gd name="csY21" fmla="*/ 60689 h 58665"/>
                <a:gd name="csX22" fmla="*/ 112744 w 152874"/>
                <a:gd name="csY22" fmla="*/ 60761 h 58665"/>
                <a:gd name="csX23" fmla="*/ 89810 w 152874"/>
                <a:gd name="csY23" fmla="*/ 60975 h 58665"/>
                <a:gd name="csX24" fmla="*/ 63295 w 152874"/>
                <a:gd name="csY24" fmla="*/ 61245 h 58665"/>
                <a:gd name="csX25" fmla="*/ 42827 w 152874"/>
                <a:gd name="csY25" fmla="*/ 61446 h 58665"/>
                <a:gd name="csX26" fmla="*/ 30589 w 152874"/>
                <a:gd name="csY26" fmla="*/ 61573 h 58665"/>
                <a:gd name="csX27" fmla="*/ 16948 w 152874"/>
                <a:gd name="csY27" fmla="*/ 61691 h 58665"/>
                <a:gd name="csX28" fmla="*/ 12830 w 152874"/>
                <a:gd name="csY28" fmla="*/ 61757 h 58665"/>
                <a:gd name="csX29" fmla="*/ 9092 w 152874"/>
                <a:gd name="csY29" fmla="*/ 61767 h 58665"/>
                <a:gd name="csX30" fmla="*/ 5830 w 152874"/>
                <a:gd name="csY30" fmla="*/ 61798 h 58665"/>
                <a:gd name="csX31" fmla="*/ 3261 w 152874"/>
                <a:gd name="csY31" fmla="*/ 61384 h 58665"/>
                <a:gd name="csX32" fmla="*/ 673 w 152874"/>
                <a:gd name="csY32" fmla="*/ 52914 h 58665"/>
                <a:gd name="csX33" fmla="*/ 673 w 152874"/>
                <a:gd name="csY33" fmla="*/ 49883 h 58665"/>
                <a:gd name="csX34" fmla="*/ 710 w 152874"/>
                <a:gd name="csY34" fmla="*/ 46625 h 58665"/>
                <a:gd name="csX35" fmla="*/ 720 w 152874"/>
                <a:gd name="csY35" fmla="*/ 43279 h 58665"/>
                <a:gd name="csX36" fmla="*/ 791 w 152874"/>
                <a:gd name="csY36" fmla="*/ 32693 h 58665"/>
                <a:gd name="csX37" fmla="*/ 823 w 152874"/>
                <a:gd name="csY37" fmla="*/ 25518 h 58665"/>
                <a:gd name="csX38" fmla="*/ 937 w 152874"/>
                <a:gd name="csY38" fmla="*/ 7925 h 58665"/>
                <a:gd name="csX39" fmla="*/ 2099 w 152874"/>
                <a:gd name="csY39" fmla="*/ 7925 h 58665"/>
                <a:gd name="csX40" fmla="*/ 3261 w 152874"/>
                <a:gd name="csY40" fmla="*/ 56735 h 58665"/>
                <a:gd name="csX41" fmla="*/ 59113 w 152874"/>
                <a:gd name="csY41" fmla="*/ 56795 h 58665"/>
                <a:gd name="csX42" fmla="*/ 85045 w 152874"/>
                <a:gd name="csY42" fmla="*/ 56823 h 58665"/>
                <a:gd name="csX43" fmla="*/ 107638 w 152874"/>
                <a:gd name="csY43" fmla="*/ 56844 h 58665"/>
                <a:gd name="csX44" fmla="*/ 119609 w 152874"/>
                <a:gd name="csY44" fmla="*/ 56858 h 58665"/>
                <a:gd name="csX45" fmla="*/ 132951 w 152874"/>
                <a:gd name="csY45" fmla="*/ 56867 h 58665"/>
                <a:gd name="csX46" fmla="*/ 136988 w 152874"/>
                <a:gd name="csY46" fmla="*/ 56880 h 58665"/>
                <a:gd name="csX47" fmla="*/ 140638 w 152874"/>
                <a:gd name="csY47" fmla="*/ 56875 h 58665"/>
                <a:gd name="csX48" fmla="*/ 143829 w 152874"/>
                <a:gd name="csY48" fmla="*/ 56878 h 58665"/>
                <a:gd name="csX49" fmla="*/ 147366 w 152874"/>
                <a:gd name="csY49" fmla="*/ 55573 h 58665"/>
                <a:gd name="csX50" fmla="*/ 147498 w 152874"/>
                <a:gd name="csY50" fmla="*/ 50854 h 58665"/>
                <a:gd name="csX51" fmla="*/ 147498 w 152874"/>
                <a:gd name="csY51" fmla="*/ 47822 h 58665"/>
                <a:gd name="csX52" fmla="*/ 147480 w 152874"/>
                <a:gd name="csY52" fmla="*/ 44528 h 58665"/>
                <a:gd name="csX53" fmla="*/ 147475 w 152874"/>
                <a:gd name="csY53" fmla="*/ 41172 h 58665"/>
                <a:gd name="csX54" fmla="*/ 147439 w 152874"/>
                <a:gd name="csY54" fmla="*/ 30514 h 58665"/>
                <a:gd name="csX55" fmla="*/ 147423 w 152874"/>
                <a:gd name="csY55" fmla="*/ 23308 h 58665"/>
                <a:gd name="csX56" fmla="*/ 147366 w 152874"/>
                <a:gd name="csY56" fmla="*/ 5601 h 58665"/>
                <a:gd name="csX57" fmla="*/ 144596 w 152874"/>
                <a:gd name="csY57" fmla="*/ 5609 h 58665"/>
                <a:gd name="csX58" fmla="*/ 109306 w 152874"/>
                <a:gd name="csY58" fmla="*/ 5674 h 58665"/>
                <a:gd name="csX59" fmla="*/ 106451 w 152874"/>
                <a:gd name="csY59" fmla="*/ 5677 h 58665"/>
                <a:gd name="csX60" fmla="*/ 3261 w 152874"/>
                <a:gd name="csY60" fmla="*/ 4439 h 58665"/>
                <a:gd name="csX61" fmla="*/ 3261 w 152874"/>
                <a:gd name="csY61" fmla="*/ 3277 h 586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Lst>
              <a:rect l="l" t="t" r="r" b="b"/>
              <a:pathLst>
                <a:path w="152874" h="58665">
                  <a:moveTo>
                    <a:pt x="3261" y="3277"/>
                  </a:moveTo>
                  <a:cubicBezTo>
                    <a:pt x="21990" y="3249"/>
                    <a:pt x="40718" y="3229"/>
                    <a:pt x="59447" y="3216"/>
                  </a:cubicBezTo>
                  <a:cubicBezTo>
                    <a:pt x="68143" y="3210"/>
                    <a:pt x="76839" y="3202"/>
                    <a:pt x="85535" y="3189"/>
                  </a:cubicBezTo>
                  <a:cubicBezTo>
                    <a:pt x="93113" y="3177"/>
                    <a:pt x="100691" y="3170"/>
                    <a:pt x="108269" y="3167"/>
                  </a:cubicBezTo>
                  <a:cubicBezTo>
                    <a:pt x="112283" y="3166"/>
                    <a:pt x="116296" y="3162"/>
                    <a:pt x="120310" y="3154"/>
                  </a:cubicBezTo>
                  <a:cubicBezTo>
                    <a:pt x="124787" y="3144"/>
                    <a:pt x="129265" y="3144"/>
                    <a:pt x="133742" y="3145"/>
                  </a:cubicBezTo>
                  <a:cubicBezTo>
                    <a:pt x="135077" y="3140"/>
                    <a:pt x="136412" y="3136"/>
                    <a:pt x="137787" y="3132"/>
                  </a:cubicBezTo>
                  <a:cubicBezTo>
                    <a:pt x="139005" y="3134"/>
                    <a:pt x="140222" y="3135"/>
                    <a:pt x="141476" y="3137"/>
                  </a:cubicBezTo>
                  <a:cubicBezTo>
                    <a:pt x="142536" y="3136"/>
                    <a:pt x="143595" y="3135"/>
                    <a:pt x="144687" y="3134"/>
                  </a:cubicBezTo>
                  <a:cubicBezTo>
                    <a:pt x="147366" y="3277"/>
                    <a:pt x="147366" y="3277"/>
                    <a:pt x="150853" y="4439"/>
                  </a:cubicBezTo>
                  <a:cubicBezTo>
                    <a:pt x="154112" y="8697"/>
                    <a:pt x="153512" y="13886"/>
                    <a:pt x="153486" y="18997"/>
                  </a:cubicBezTo>
                  <a:cubicBezTo>
                    <a:pt x="153488" y="19957"/>
                    <a:pt x="153490" y="20917"/>
                    <a:pt x="153492" y="21906"/>
                  </a:cubicBezTo>
                  <a:cubicBezTo>
                    <a:pt x="153494" y="23933"/>
                    <a:pt x="153490" y="25960"/>
                    <a:pt x="153480" y="27987"/>
                  </a:cubicBezTo>
                  <a:cubicBezTo>
                    <a:pt x="153468" y="31080"/>
                    <a:pt x="153480" y="34173"/>
                    <a:pt x="153495" y="37267"/>
                  </a:cubicBezTo>
                  <a:cubicBezTo>
                    <a:pt x="153493" y="39239"/>
                    <a:pt x="153490" y="41212"/>
                    <a:pt x="153486" y="43184"/>
                  </a:cubicBezTo>
                  <a:cubicBezTo>
                    <a:pt x="153490" y="44106"/>
                    <a:pt x="153495" y="45027"/>
                    <a:pt x="153500" y="45976"/>
                  </a:cubicBezTo>
                  <a:cubicBezTo>
                    <a:pt x="153411" y="56501"/>
                    <a:pt x="153411" y="56501"/>
                    <a:pt x="149691" y="60222"/>
                  </a:cubicBezTo>
                  <a:cubicBezTo>
                    <a:pt x="147800" y="60355"/>
                    <a:pt x="145903" y="60408"/>
                    <a:pt x="144007" y="60429"/>
                  </a:cubicBezTo>
                  <a:cubicBezTo>
                    <a:pt x="142777" y="60445"/>
                    <a:pt x="141547" y="60462"/>
                    <a:pt x="140279" y="60479"/>
                  </a:cubicBezTo>
                  <a:cubicBezTo>
                    <a:pt x="138918" y="60491"/>
                    <a:pt x="137556" y="60503"/>
                    <a:pt x="136154" y="60515"/>
                  </a:cubicBezTo>
                  <a:cubicBezTo>
                    <a:pt x="134729" y="60533"/>
                    <a:pt x="133304" y="60550"/>
                    <a:pt x="131837" y="60567"/>
                  </a:cubicBezTo>
                  <a:cubicBezTo>
                    <a:pt x="127918" y="60613"/>
                    <a:pt x="124000" y="60652"/>
                    <a:pt x="120081" y="60689"/>
                  </a:cubicBezTo>
                  <a:cubicBezTo>
                    <a:pt x="117635" y="60712"/>
                    <a:pt x="115190" y="60736"/>
                    <a:pt x="112744" y="60761"/>
                  </a:cubicBezTo>
                  <a:cubicBezTo>
                    <a:pt x="105099" y="60837"/>
                    <a:pt x="97455" y="60909"/>
                    <a:pt x="89810" y="60975"/>
                  </a:cubicBezTo>
                  <a:cubicBezTo>
                    <a:pt x="80971" y="61050"/>
                    <a:pt x="72133" y="61141"/>
                    <a:pt x="63295" y="61245"/>
                  </a:cubicBezTo>
                  <a:cubicBezTo>
                    <a:pt x="56472" y="61324"/>
                    <a:pt x="49650" y="61391"/>
                    <a:pt x="42827" y="61446"/>
                  </a:cubicBezTo>
                  <a:cubicBezTo>
                    <a:pt x="38747" y="61480"/>
                    <a:pt x="34668" y="61519"/>
                    <a:pt x="30589" y="61573"/>
                  </a:cubicBezTo>
                  <a:cubicBezTo>
                    <a:pt x="26042" y="61631"/>
                    <a:pt x="21495" y="61663"/>
                    <a:pt x="16948" y="61691"/>
                  </a:cubicBezTo>
                  <a:cubicBezTo>
                    <a:pt x="15589" y="61713"/>
                    <a:pt x="14230" y="61734"/>
                    <a:pt x="12830" y="61757"/>
                  </a:cubicBezTo>
                  <a:cubicBezTo>
                    <a:pt x="10979" y="61762"/>
                    <a:pt x="10979" y="61762"/>
                    <a:pt x="9092" y="61767"/>
                  </a:cubicBezTo>
                  <a:cubicBezTo>
                    <a:pt x="7477" y="61782"/>
                    <a:pt x="7477" y="61782"/>
                    <a:pt x="5830" y="61798"/>
                  </a:cubicBezTo>
                  <a:cubicBezTo>
                    <a:pt x="4982" y="61661"/>
                    <a:pt x="4135" y="61524"/>
                    <a:pt x="3261" y="61384"/>
                  </a:cubicBezTo>
                  <a:cubicBezTo>
                    <a:pt x="849" y="57766"/>
                    <a:pt x="649" y="57010"/>
                    <a:pt x="673" y="52914"/>
                  </a:cubicBezTo>
                  <a:cubicBezTo>
                    <a:pt x="673" y="51914"/>
                    <a:pt x="673" y="50914"/>
                    <a:pt x="673" y="49883"/>
                  </a:cubicBezTo>
                  <a:cubicBezTo>
                    <a:pt x="685" y="48808"/>
                    <a:pt x="697" y="47733"/>
                    <a:pt x="710" y="46625"/>
                  </a:cubicBezTo>
                  <a:cubicBezTo>
                    <a:pt x="713" y="45521"/>
                    <a:pt x="716" y="44417"/>
                    <a:pt x="720" y="43279"/>
                  </a:cubicBezTo>
                  <a:cubicBezTo>
                    <a:pt x="733" y="39750"/>
                    <a:pt x="762" y="36222"/>
                    <a:pt x="791" y="32693"/>
                  </a:cubicBezTo>
                  <a:cubicBezTo>
                    <a:pt x="803" y="30302"/>
                    <a:pt x="814" y="27910"/>
                    <a:pt x="823" y="25518"/>
                  </a:cubicBezTo>
                  <a:cubicBezTo>
                    <a:pt x="849" y="19654"/>
                    <a:pt x="889" y="13790"/>
                    <a:pt x="937" y="7925"/>
                  </a:cubicBezTo>
                  <a:cubicBezTo>
                    <a:pt x="1320" y="7925"/>
                    <a:pt x="1704" y="7925"/>
                    <a:pt x="2099" y="7925"/>
                  </a:cubicBezTo>
                  <a:cubicBezTo>
                    <a:pt x="2482" y="24032"/>
                    <a:pt x="2866" y="40140"/>
                    <a:pt x="3261" y="56735"/>
                  </a:cubicBezTo>
                  <a:cubicBezTo>
                    <a:pt x="21878" y="56761"/>
                    <a:pt x="40496" y="56783"/>
                    <a:pt x="59113" y="56795"/>
                  </a:cubicBezTo>
                  <a:cubicBezTo>
                    <a:pt x="67757" y="56801"/>
                    <a:pt x="76401" y="56809"/>
                    <a:pt x="85045" y="56823"/>
                  </a:cubicBezTo>
                  <a:cubicBezTo>
                    <a:pt x="92576" y="56834"/>
                    <a:pt x="100107" y="56842"/>
                    <a:pt x="107638" y="56844"/>
                  </a:cubicBezTo>
                  <a:cubicBezTo>
                    <a:pt x="111629" y="56846"/>
                    <a:pt x="115619" y="56850"/>
                    <a:pt x="119609" y="56858"/>
                  </a:cubicBezTo>
                  <a:cubicBezTo>
                    <a:pt x="124056" y="56867"/>
                    <a:pt x="128503" y="56868"/>
                    <a:pt x="132951" y="56867"/>
                  </a:cubicBezTo>
                  <a:cubicBezTo>
                    <a:pt x="134949" y="56873"/>
                    <a:pt x="134949" y="56873"/>
                    <a:pt x="136988" y="56880"/>
                  </a:cubicBezTo>
                  <a:cubicBezTo>
                    <a:pt x="138193" y="56878"/>
                    <a:pt x="139397" y="56876"/>
                    <a:pt x="140638" y="56875"/>
                  </a:cubicBezTo>
                  <a:cubicBezTo>
                    <a:pt x="141691" y="56876"/>
                    <a:pt x="142744" y="56877"/>
                    <a:pt x="143829" y="56878"/>
                  </a:cubicBezTo>
                  <a:cubicBezTo>
                    <a:pt x="146197" y="56999"/>
                    <a:pt x="146197" y="56999"/>
                    <a:pt x="147366" y="55573"/>
                  </a:cubicBezTo>
                  <a:cubicBezTo>
                    <a:pt x="147474" y="54003"/>
                    <a:pt x="147503" y="52427"/>
                    <a:pt x="147498" y="50854"/>
                  </a:cubicBezTo>
                  <a:cubicBezTo>
                    <a:pt x="147498" y="49853"/>
                    <a:pt x="147498" y="48853"/>
                    <a:pt x="147498" y="47822"/>
                  </a:cubicBezTo>
                  <a:cubicBezTo>
                    <a:pt x="147489" y="46192"/>
                    <a:pt x="147489" y="46192"/>
                    <a:pt x="147480" y="44528"/>
                  </a:cubicBezTo>
                  <a:cubicBezTo>
                    <a:pt x="147478" y="43421"/>
                    <a:pt x="147477" y="42313"/>
                    <a:pt x="147475" y="41172"/>
                  </a:cubicBezTo>
                  <a:cubicBezTo>
                    <a:pt x="147468" y="37619"/>
                    <a:pt x="147454" y="34067"/>
                    <a:pt x="147439" y="30514"/>
                  </a:cubicBezTo>
                  <a:cubicBezTo>
                    <a:pt x="147433" y="28112"/>
                    <a:pt x="147428" y="25710"/>
                    <a:pt x="147423" y="23308"/>
                  </a:cubicBezTo>
                  <a:cubicBezTo>
                    <a:pt x="147410" y="17405"/>
                    <a:pt x="147390" y="11503"/>
                    <a:pt x="147366" y="5601"/>
                  </a:cubicBezTo>
                  <a:cubicBezTo>
                    <a:pt x="146452" y="5603"/>
                    <a:pt x="145538" y="5606"/>
                    <a:pt x="144596" y="5609"/>
                  </a:cubicBezTo>
                  <a:cubicBezTo>
                    <a:pt x="132833" y="5640"/>
                    <a:pt x="121070" y="5661"/>
                    <a:pt x="109306" y="5674"/>
                  </a:cubicBezTo>
                  <a:cubicBezTo>
                    <a:pt x="108364" y="5675"/>
                    <a:pt x="107422" y="5675"/>
                    <a:pt x="106451" y="5677"/>
                  </a:cubicBezTo>
                  <a:cubicBezTo>
                    <a:pt x="72042" y="5709"/>
                    <a:pt x="37661" y="5308"/>
                    <a:pt x="3261" y="4439"/>
                  </a:cubicBezTo>
                  <a:cubicBezTo>
                    <a:pt x="3261" y="4055"/>
                    <a:pt x="3261" y="3672"/>
                    <a:pt x="3261" y="3277"/>
                  </a:cubicBezTo>
                  <a:close/>
                </a:path>
              </a:pathLst>
            </a:custGeom>
            <a:solidFill>
              <a:srgbClr val="C9C9CA"/>
            </a:solidFill>
            <a:ln w="1162" cap="flat">
              <a:noFill/>
              <a:prstDash val="solid"/>
              <a:miter/>
            </a:ln>
          </p:spPr>
          <p:txBody>
            <a:bodyPr/>
            <a:lstStyle/>
            <a:p>
              <a:endParaRPr lang="en-GB"/>
            </a:p>
          </p:txBody>
        </p:sp>
        <p:sp>
          <p:nvSpPr>
            <p:cNvPr id="1043" name="Freeform 1042">
              <a:extLst>
                <a:ext uri="{FF2B5EF4-FFF2-40B4-BE49-F238E27FC236}">
                  <a16:creationId xmlns:a16="http://schemas.microsoft.com/office/drawing/2014/main" id="{E7A3596E-7976-9CD2-4F20-168D16D79F9E}"/>
                </a:ext>
              </a:extLst>
            </p:cNvPr>
            <p:cNvSpPr/>
            <p:nvPr/>
          </p:nvSpPr>
          <p:spPr>
            <a:xfrm>
              <a:off x="780442" y="3567483"/>
              <a:ext cx="150610" cy="63346"/>
            </a:xfrm>
            <a:custGeom>
              <a:avLst/>
              <a:gdLst>
                <a:gd name="csX0" fmla="*/ 4428 w 150610"/>
                <a:gd name="csY0" fmla="*/ 3359 h 63346"/>
                <a:gd name="csX1" fmla="*/ 60160 w 150610"/>
                <a:gd name="csY1" fmla="*/ 3239 h 63346"/>
                <a:gd name="csX2" fmla="*/ 86036 w 150610"/>
                <a:gd name="csY2" fmla="*/ 3184 h 63346"/>
                <a:gd name="csX3" fmla="*/ 108587 w 150610"/>
                <a:gd name="csY3" fmla="*/ 3140 h 63346"/>
                <a:gd name="csX4" fmla="*/ 120530 w 150610"/>
                <a:gd name="csY4" fmla="*/ 3113 h 63346"/>
                <a:gd name="csX5" fmla="*/ 133854 w 150610"/>
                <a:gd name="csY5" fmla="*/ 3095 h 63346"/>
                <a:gd name="csX6" fmla="*/ 137866 w 150610"/>
                <a:gd name="csY6" fmla="*/ 3070 h 63346"/>
                <a:gd name="csX7" fmla="*/ 141525 w 150610"/>
                <a:gd name="csY7" fmla="*/ 3080 h 63346"/>
                <a:gd name="csX8" fmla="*/ 144710 w 150610"/>
                <a:gd name="csY8" fmla="*/ 3073 h 63346"/>
                <a:gd name="csX9" fmla="*/ 150857 w 150610"/>
                <a:gd name="csY9" fmla="*/ 5683 h 63346"/>
                <a:gd name="csX10" fmla="*/ 151272 w 150610"/>
                <a:gd name="csY10" fmla="*/ 11370 h 63346"/>
                <a:gd name="csX11" fmla="*/ 151282 w 150610"/>
                <a:gd name="csY11" fmla="*/ 14954 h 63346"/>
                <a:gd name="csX12" fmla="*/ 151239 w 150610"/>
                <a:gd name="csY12" fmla="*/ 18835 h 63346"/>
                <a:gd name="csX13" fmla="*/ 151232 w 150610"/>
                <a:gd name="csY13" fmla="*/ 22803 h 63346"/>
                <a:gd name="csX14" fmla="*/ 151184 w 150610"/>
                <a:gd name="csY14" fmla="*/ 31118 h 63346"/>
                <a:gd name="csX15" fmla="*/ 151130 w 150610"/>
                <a:gd name="csY15" fmla="*/ 43896 h 63346"/>
                <a:gd name="csX16" fmla="*/ 151094 w 150610"/>
                <a:gd name="csY16" fmla="*/ 51956 h 63346"/>
                <a:gd name="csX17" fmla="*/ 151079 w 150610"/>
                <a:gd name="csY17" fmla="*/ 55844 h 63346"/>
                <a:gd name="csX18" fmla="*/ 151045 w 150610"/>
                <a:gd name="csY18" fmla="*/ 59417 h 63346"/>
                <a:gd name="csX19" fmla="*/ 151021 w 150610"/>
                <a:gd name="csY19" fmla="*/ 62578 h 63346"/>
                <a:gd name="csX20" fmla="*/ 149695 w 150610"/>
                <a:gd name="csY20" fmla="*/ 66115 h 63346"/>
                <a:gd name="csX21" fmla="*/ 144012 w 150610"/>
                <a:gd name="csY21" fmla="*/ 66270 h 63346"/>
                <a:gd name="csX22" fmla="*/ 140284 w 150610"/>
                <a:gd name="csY22" fmla="*/ 66285 h 63346"/>
                <a:gd name="csX23" fmla="*/ 136159 w 150610"/>
                <a:gd name="csY23" fmla="*/ 66284 h 63346"/>
                <a:gd name="csX24" fmla="*/ 131841 w 150610"/>
                <a:gd name="csY24" fmla="*/ 66295 h 63346"/>
                <a:gd name="csX25" fmla="*/ 120086 w 150610"/>
                <a:gd name="csY25" fmla="*/ 66309 h 63346"/>
                <a:gd name="csX26" fmla="*/ 110286 w 150610"/>
                <a:gd name="csY26" fmla="*/ 66319 h 63346"/>
                <a:gd name="csX27" fmla="*/ 87174 w 150610"/>
                <a:gd name="csY27" fmla="*/ 66330 h 63346"/>
                <a:gd name="csX28" fmla="*/ 63300 w 150610"/>
                <a:gd name="csY28" fmla="*/ 66360 h 63346"/>
                <a:gd name="csX29" fmla="*/ 42831 w 150610"/>
                <a:gd name="csY29" fmla="*/ 66381 h 63346"/>
                <a:gd name="csX30" fmla="*/ 30594 w 150610"/>
                <a:gd name="csY30" fmla="*/ 66396 h 63346"/>
                <a:gd name="csX31" fmla="*/ 16953 w 150610"/>
                <a:gd name="csY31" fmla="*/ 66397 h 63346"/>
                <a:gd name="csX32" fmla="*/ 12834 w 150610"/>
                <a:gd name="csY32" fmla="*/ 66417 h 63346"/>
                <a:gd name="csX33" fmla="*/ 9096 w 150610"/>
                <a:gd name="csY33" fmla="*/ 66402 h 63346"/>
                <a:gd name="csX34" fmla="*/ 5835 w 150610"/>
                <a:gd name="csY34" fmla="*/ 66404 h 63346"/>
                <a:gd name="csX35" fmla="*/ 941 w 150610"/>
                <a:gd name="csY35" fmla="*/ 63791 h 63346"/>
                <a:gd name="csX36" fmla="*/ 677 w 150610"/>
                <a:gd name="csY36" fmla="*/ 58299 h 63346"/>
                <a:gd name="csX37" fmla="*/ 678 w 150610"/>
                <a:gd name="csY37" fmla="*/ 54845 h 63346"/>
                <a:gd name="csX38" fmla="*/ 714 w 150610"/>
                <a:gd name="csY38" fmla="*/ 51107 h 63346"/>
                <a:gd name="csX39" fmla="*/ 724 w 150610"/>
                <a:gd name="csY39" fmla="*/ 47287 h 63346"/>
                <a:gd name="csX40" fmla="*/ 796 w 150610"/>
                <a:gd name="csY40" fmla="*/ 35173 h 63346"/>
                <a:gd name="csX41" fmla="*/ 828 w 150610"/>
                <a:gd name="csY41" fmla="*/ 26974 h 63346"/>
                <a:gd name="csX42" fmla="*/ 941 w 150610"/>
                <a:gd name="csY42" fmla="*/ 6846 h 63346"/>
                <a:gd name="csX43" fmla="*/ 2103 w 150610"/>
                <a:gd name="csY43" fmla="*/ 6846 h 63346"/>
                <a:gd name="csX44" fmla="*/ 3266 w 150610"/>
                <a:gd name="csY44" fmla="*/ 62628 h 63346"/>
                <a:gd name="csX45" fmla="*/ 59118 w 150610"/>
                <a:gd name="csY45" fmla="*/ 62689 h 63346"/>
                <a:gd name="csX46" fmla="*/ 85049 w 150610"/>
                <a:gd name="csY46" fmla="*/ 62716 h 63346"/>
                <a:gd name="csX47" fmla="*/ 107643 w 150610"/>
                <a:gd name="csY47" fmla="*/ 62738 h 63346"/>
                <a:gd name="csX48" fmla="*/ 119614 w 150610"/>
                <a:gd name="csY48" fmla="*/ 62751 h 63346"/>
                <a:gd name="csX49" fmla="*/ 132955 w 150610"/>
                <a:gd name="csY49" fmla="*/ 62760 h 63346"/>
                <a:gd name="csX50" fmla="*/ 136993 w 150610"/>
                <a:gd name="csY50" fmla="*/ 62773 h 63346"/>
                <a:gd name="csX51" fmla="*/ 140642 w 150610"/>
                <a:gd name="csY51" fmla="*/ 62768 h 63346"/>
                <a:gd name="csX52" fmla="*/ 143834 w 150610"/>
                <a:gd name="csY52" fmla="*/ 62771 h 63346"/>
                <a:gd name="csX53" fmla="*/ 147371 w 150610"/>
                <a:gd name="csY53" fmla="*/ 61466 h 63346"/>
                <a:gd name="csX54" fmla="*/ 148533 w 150610"/>
                <a:gd name="csY54" fmla="*/ 5683 h 63346"/>
                <a:gd name="csX55" fmla="*/ 3266 w 150610"/>
                <a:gd name="csY55" fmla="*/ 5683 h 63346"/>
                <a:gd name="csX56" fmla="*/ 4428 w 150610"/>
                <a:gd name="csY56" fmla="*/ 3359 h 633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150610" h="63346">
                  <a:moveTo>
                    <a:pt x="4428" y="3359"/>
                  </a:moveTo>
                  <a:cubicBezTo>
                    <a:pt x="23005" y="3305"/>
                    <a:pt x="41582" y="3264"/>
                    <a:pt x="60160" y="3239"/>
                  </a:cubicBezTo>
                  <a:cubicBezTo>
                    <a:pt x="68785" y="3227"/>
                    <a:pt x="77411" y="3210"/>
                    <a:pt x="86036" y="3184"/>
                  </a:cubicBezTo>
                  <a:cubicBezTo>
                    <a:pt x="93553" y="3161"/>
                    <a:pt x="101070" y="3146"/>
                    <a:pt x="108587" y="3140"/>
                  </a:cubicBezTo>
                  <a:cubicBezTo>
                    <a:pt x="112568" y="3137"/>
                    <a:pt x="116549" y="3130"/>
                    <a:pt x="120530" y="3113"/>
                  </a:cubicBezTo>
                  <a:cubicBezTo>
                    <a:pt x="124971" y="3095"/>
                    <a:pt x="129412" y="3094"/>
                    <a:pt x="133854" y="3095"/>
                  </a:cubicBezTo>
                  <a:cubicBezTo>
                    <a:pt x="135840" y="3083"/>
                    <a:pt x="135840" y="3083"/>
                    <a:pt x="137866" y="3070"/>
                  </a:cubicBezTo>
                  <a:cubicBezTo>
                    <a:pt x="139677" y="3075"/>
                    <a:pt x="139677" y="3075"/>
                    <a:pt x="141525" y="3080"/>
                  </a:cubicBezTo>
                  <a:cubicBezTo>
                    <a:pt x="142576" y="3078"/>
                    <a:pt x="143627" y="3075"/>
                    <a:pt x="144710" y="3073"/>
                  </a:cubicBezTo>
                  <a:cubicBezTo>
                    <a:pt x="147371" y="3359"/>
                    <a:pt x="147371" y="3359"/>
                    <a:pt x="150857" y="5683"/>
                  </a:cubicBezTo>
                  <a:cubicBezTo>
                    <a:pt x="151285" y="8205"/>
                    <a:pt x="151285" y="8205"/>
                    <a:pt x="151272" y="11370"/>
                  </a:cubicBezTo>
                  <a:cubicBezTo>
                    <a:pt x="151277" y="13144"/>
                    <a:pt x="151277" y="13144"/>
                    <a:pt x="151282" y="14954"/>
                  </a:cubicBezTo>
                  <a:cubicBezTo>
                    <a:pt x="151261" y="16875"/>
                    <a:pt x="151261" y="16875"/>
                    <a:pt x="151239" y="18835"/>
                  </a:cubicBezTo>
                  <a:cubicBezTo>
                    <a:pt x="151237" y="20144"/>
                    <a:pt x="151234" y="21454"/>
                    <a:pt x="151232" y="22803"/>
                  </a:cubicBezTo>
                  <a:cubicBezTo>
                    <a:pt x="151224" y="25574"/>
                    <a:pt x="151208" y="28346"/>
                    <a:pt x="151184" y="31118"/>
                  </a:cubicBezTo>
                  <a:cubicBezTo>
                    <a:pt x="151148" y="35377"/>
                    <a:pt x="151137" y="39636"/>
                    <a:pt x="151130" y="43896"/>
                  </a:cubicBezTo>
                  <a:cubicBezTo>
                    <a:pt x="151119" y="46582"/>
                    <a:pt x="151107" y="49269"/>
                    <a:pt x="151094" y="51956"/>
                  </a:cubicBezTo>
                  <a:cubicBezTo>
                    <a:pt x="151089" y="53239"/>
                    <a:pt x="151084" y="54522"/>
                    <a:pt x="151079" y="55844"/>
                  </a:cubicBezTo>
                  <a:cubicBezTo>
                    <a:pt x="151067" y="57023"/>
                    <a:pt x="151056" y="58202"/>
                    <a:pt x="151045" y="59417"/>
                  </a:cubicBezTo>
                  <a:cubicBezTo>
                    <a:pt x="151033" y="60982"/>
                    <a:pt x="151033" y="60982"/>
                    <a:pt x="151021" y="62578"/>
                  </a:cubicBezTo>
                  <a:cubicBezTo>
                    <a:pt x="150857" y="64953"/>
                    <a:pt x="150857" y="64953"/>
                    <a:pt x="149695" y="66115"/>
                  </a:cubicBezTo>
                  <a:cubicBezTo>
                    <a:pt x="147804" y="66231"/>
                    <a:pt x="145907" y="66267"/>
                    <a:pt x="144012" y="66270"/>
                  </a:cubicBezTo>
                  <a:cubicBezTo>
                    <a:pt x="142167" y="66278"/>
                    <a:pt x="142167" y="66278"/>
                    <a:pt x="140284" y="66285"/>
                  </a:cubicBezTo>
                  <a:cubicBezTo>
                    <a:pt x="138242" y="66284"/>
                    <a:pt x="138242" y="66284"/>
                    <a:pt x="136159" y="66284"/>
                  </a:cubicBezTo>
                  <a:cubicBezTo>
                    <a:pt x="134022" y="66289"/>
                    <a:pt x="134022" y="66289"/>
                    <a:pt x="131841" y="66295"/>
                  </a:cubicBezTo>
                  <a:cubicBezTo>
                    <a:pt x="127923" y="66305"/>
                    <a:pt x="124004" y="66308"/>
                    <a:pt x="120086" y="66309"/>
                  </a:cubicBezTo>
                  <a:cubicBezTo>
                    <a:pt x="116819" y="66310"/>
                    <a:pt x="113553" y="66315"/>
                    <a:pt x="110286" y="66319"/>
                  </a:cubicBezTo>
                  <a:cubicBezTo>
                    <a:pt x="102582" y="66328"/>
                    <a:pt x="94878" y="66331"/>
                    <a:pt x="87174" y="66330"/>
                  </a:cubicBezTo>
                  <a:cubicBezTo>
                    <a:pt x="79216" y="66329"/>
                    <a:pt x="71258" y="66342"/>
                    <a:pt x="63300" y="66360"/>
                  </a:cubicBezTo>
                  <a:cubicBezTo>
                    <a:pt x="56477" y="66375"/>
                    <a:pt x="49654" y="66382"/>
                    <a:pt x="42831" y="66381"/>
                  </a:cubicBezTo>
                  <a:cubicBezTo>
                    <a:pt x="38752" y="66380"/>
                    <a:pt x="34673" y="66384"/>
                    <a:pt x="30594" y="66396"/>
                  </a:cubicBezTo>
                  <a:cubicBezTo>
                    <a:pt x="26047" y="66409"/>
                    <a:pt x="21500" y="66404"/>
                    <a:pt x="16953" y="66397"/>
                  </a:cubicBezTo>
                  <a:cubicBezTo>
                    <a:pt x="15594" y="66404"/>
                    <a:pt x="14235" y="66410"/>
                    <a:pt x="12834" y="66417"/>
                  </a:cubicBezTo>
                  <a:cubicBezTo>
                    <a:pt x="10984" y="66410"/>
                    <a:pt x="10984" y="66410"/>
                    <a:pt x="9096" y="66402"/>
                  </a:cubicBezTo>
                  <a:cubicBezTo>
                    <a:pt x="8020" y="66403"/>
                    <a:pt x="6944" y="66403"/>
                    <a:pt x="5835" y="66404"/>
                  </a:cubicBezTo>
                  <a:cubicBezTo>
                    <a:pt x="3266" y="66115"/>
                    <a:pt x="3266" y="66115"/>
                    <a:pt x="941" y="63791"/>
                  </a:cubicBezTo>
                  <a:cubicBezTo>
                    <a:pt x="662" y="61349"/>
                    <a:pt x="662" y="61349"/>
                    <a:pt x="677" y="58299"/>
                  </a:cubicBezTo>
                  <a:cubicBezTo>
                    <a:pt x="678" y="56589"/>
                    <a:pt x="678" y="56589"/>
                    <a:pt x="678" y="54845"/>
                  </a:cubicBezTo>
                  <a:cubicBezTo>
                    <a:pt x="690" y="53611"/>
                    <a:pt x="702" y="52378"/>
                    <a:pt x="714" y="51107"/>
                  </a:cubicBezTo>
                  <a:cubicBezTo>
                    <a:pt x="718" y="49846"/>
                    <a:pt x="721" y="48586"/>
                    <a:pt x="724" y="47287"/>
                  </a:cubicBezTo>
                  <a:cubicBezTo>
                    <a:pt x="737" y="43249"/>
                    <a:pt x="766" y="39211"/>
                    <a:pt x="796" y="35173"/>
                  </a:cubicBezTo>
                  <a:cubicBezTo>
                    <a:pt x="808" y="32440"/>
                    <a:pt x="818" y="29707"/>
                    <a:pt x="828" y="26974"/>
                  </a:cubicBezTo>
                  <a:cubicBezTo>
                    <a:pt x="853" y="20265"/>
                    <a:pt x="892" y="13555"/>
                    <a:pt x="941" y="6846"/>
                  </a:cubicBezTo>
                  <a:cubicBezTo>
                    <a:pt x="1325" y="6846"/>
                    <a:pt x="1708" y="6846"/>
                    <a:pt x="2103" y="6846"/>
                  </a:cubicBezTo>
                  <a:cubicBezTo>
                    <a:pt x="2487" y="25254"/>
                    <a:pt x="2870" y="43662"/>
                    <a:pt x="3266" y="62628"/>
                  </a:cubicBezTo>
                  <a:cubicBezTo>
                    <a:pt x="21883" y="62655"/>
                    <a:pt x="40500" y="62676"/>
                    <a:pt x="59118" y="62689"/>
                  </a:cubicBezTo>
                  <a:cubicBezTo>
                    <a:pt x="67762" y="62695"/>
                    <a:pt x="76405" y="62703"/>
                    <a:pt x="85049" y="62716"/>
                  </a:cubicBezTo>
                  <a:cubicBezTo>
                    <a:pt x="92581" y="62728"/>
                    <a:pt x="100112" y="62735"/>
                    <a:pt x="107643" y="62738"/>
                  </a:cubicBezTo>
                  <a:cubicBezTo>
                    <a:pt x="111633" y="62739"/>
                    <a:pt x="115623" y="62743"/>
                    <a:pt x="119614" y="62751"/>
                  </a:cubicBezTo>
                  <a:cubicBezTo>
                    <a:pt x="124061" y="62761"/>
                    <a:pt x="128508" y="62761"/>
                    <a:pt x="132955" y="62760"/>
                  </a:cubicBezTo>
                  <a:cubicBezTo>
                    <a:pt x="134954" y="62767"/>
                    <a:pt x="134954" y="62767"/>
                    <a:pt x="136993" y="62773"/>
                  </a:cubicBezTo>
                  <a:cubicBezTo>
                    <a:pt x="138197" y="62771"/>
                    <a:pt x="139402" y="62770"/>
                    <a:pt x="140642" y="62768"/>
                  </a:cubicBezTo>
                  <a:cubicBezTo>
                    <a:pt x="141696" y="62769"/>
                    <a:pt x="142749" y="62770"/>
                    <a:pt x="143834" y="62771"/>
                  </a:cubicBezTo>
                  <a:cubicBezTo>
                    <a:pt x="146202" y="62892"/>
                    <a:pt x="146202" y="62892"/>
                    <a:pt x="147371" y="61466"/>
                  </a:cubicBezTo>
                  <a:cubicBezTo>
                    <a:pt x="147755" y="43058"/>
                    <a:pt x="148138" y="24650"/>
                    <a:pt x="148533" y="5683"/>
                  </a:cubicBezTo>
                  <a:cubicBezTo>
                    <a:pt x="100595" y="5683"/>
                    <a:pt x="52657" y="5683"/>
                    <a:pt x="3266" y="5683"/>
                  </a:cubicBezTo>
                  <a:cubicBezTo>
                    <a:pt x="3649" y="4916"/>
                    <a:pt x="4033" y="4149"/>
                    <a:pt x="4428" y="3359"/>
                  </a:cubicBezTo>
                  <a:close/>
                </a:path>
              </a:pathLst>
            </a:custGeom>
            <a:solidFill>
              <a:srgbClr val="CECFCF"/>
            </a:solidFill>
            <a:ln w="1162" cap="flat">
              <a:noFill/>
              <a:prstDash val="solid"/>
              <a:miter/>
            </a:ln>
          </p:spPr>
          <p:txBody>
            <a:bodyPr/>
            <a:lstStyle/>
            <a:p>
              <a:endParaRPr lang="en-GB"/>
            </a:p>
          </p:txBody>
        </p:sp>
        <p:sp>
          <p:nvSpPr>
            <p:cNvPr id="1045" name="Freeform 1044">
              <a:extLst>
                <a:ext uri="{FF2B5EF4-FFF2-40B4-BE49-F238E27FC236}">
                  <a16:creationId xmlns:a16="http://schemas.microsoft.com/office/drawing/2014/main" id="{CDF3353F-4B33-4A87-96C3-FA41B1796C81}"/>
                </a:ext>
              </a:extLst>
            </p:cNvPr>
            <p:cNvSpPr/>
            <p:nvPr/>
          </p:nvSpPr>
          <p:spPr>
            <a:xfrm>
              <a:off x="776924" y="3566610"/>
              <a:ext cx="300132" cy="281538"/>
            </a:xfrm>
            <a:custGeom>
              <a:avLst/>
              <a:gdLst>
                <a:gd name="csX0" fmla="*/ 966 w 300132"/>
                <a:gd name="csY0" fmla="*/ 3069 h 281538"/>
                <a:gd name="csX1" fmla="*/ 2128 w 300132"/>
                <a:gd name="csY1" fmla="*/ 3069 h 281538"/>
                <a:gd name="csX2" fmla="*/ 2161 w 300132"/>
                <a:gd name="csY2" fmla="*/ 5016 h 281538"/>
                <a:gd name="csX3" fmla="*/ 2977 w 300132"/>
                <a:gd name="csY3" fmla="*/ 51922 h 281538"/>
                <a:gd name="csX4" fmla="*/ 3372 w 300132"/>
                <a:gd name="csY4" fmla="*/ 74605 h 281538"/>
                <a:gd name="csX5" fmla="*/ 3756 w 300132"/>
                <a:gd name="csY5" fmla="*/ 96488 h 281538"/>
                <a:gd name="csX6" fmla="*/ 3899 w 300132"/>
                <a:gd name="csY6" fmla="*/ 104845 h 281538"/>
                <a:gd name="csX7" fmla="*/ 4107 w 300132"/>
                <a:gd name="csY7" fmla="*/ 116531 h 281538"/>
                <a:gd name="csX8" fmla="*/ 4160 w 300132"/>
                <a:gd name="csY8" fmla="*/ 120037 h 281538"/>
                <a:gd name="csX9" fmla="*/ 4224 w 300132"/>
                <a:gd name="csY9" fmla="*/ 123256 h 281538"/>
                <a:gd name="csX10" fmla="*/ 4273 w 300132"/>
                <a:gd name="csY10" fmla="*/ 126048 h 281538"/>
                <a:gd name="csX11" fmla="*/ 5615 w 300132"/>
                <a:gd name="csY11" fmla="*/ 133229 h 281538"/>
                <a:gd name="csX12" fmla="*/ 5760 w 300132"/>
                <a:gd name="csY12" fmla="*/ 139185 h 281538"/>
                <a:gd name="csX13" fmla="*/ 5769 w 300132"/>
                <a:gd name="csY13" fmla="*/ 142244 h 281538"/>
                <a:gd name="csX14" fmla="*/ 4452 w 300132"/>
                <a:gd name="csY14" fmla="*/ 147175 h 281538"/>
                <a:gd name="csX15" fmla="*/ 4214 w 300132"/>
                <a:gd name="csY15" fmla="*/ 152700 h 281538"/>
                <a:gd name="csX16" fmla="*/ 4144 w 300132"/>
                <a:gd name="csY16" fmla="*/ 156229 h 281538"/>
                <a:gd name="csX17" fmla="*/ 4085 w 300132"/>
                <a:gd name="csY17" fmla="*/ 160112 h 281538"/>
                <a:gd name="csX18" fmla="*/ 4011 w 300132"/>
                <a:gd name="csY18" fmla="*/ 164184 h 281538"/>
                <a:gd name="csX19" fmla="*/ 3799 w 300132"/>
                <a:gd name="csY19" fmla="*/ 177535 h 281538"/>
                <a:gd name="csX20" fmla="*/ 3725 w 300132"/>
                <a:gd name="csY20" fmla="*/ 182121 h 281538"/>
                <a:gd name="csX21" fmla="*/ 3145 w 300132"/>
                <a:gd name="csY21" fmla="*/ 252494 h 281538"/>
                <a:gd name="csX22" fmla="*/ 3136 w 300132"/>
                <a:gd name="csY22" fmla="*/ 256828 h 281538"/>
                <a:gd name="csX23" fmla="*/ 3136 w 300132"/>
                <a:gd name="csY23" fmla="*/ 268882 h 281538"/>
                <a:gd name="csX24" fmla="*/ 3129 w 300132"/>
                <a:gd name="csY24" fmla="*/ 272518 h 281538"/>
                <a:gd name="csX25" fmla="*/ 3140 w 300132"/>
                <a:gd name="csY25" fmla="*/ 275803 h 281538"/>
                <a:gd name="csX26" fmla="*/ 3143 w 300132"/>
                <a:gd name="csY26" fmla="*/ 278672 h 281538"/>
                <a:gd name="csX27" fmla="*/ 4452 w 300132"/>
                <a:gd name="csY27" fmla="*/ 281983 h 281538"/>
                <a:gd name="csX28" fmla="*/ 9224 w 300132"/>
                <a:gd name="csY28" fmla="*/ 282144 h 281538"/>
                <a:gd name="csX29" fmla="*/ 12359 w 300132"/>
                <a:gd name="csY29" fmla="*/ 282163 h 281538"/>
                <a:gd name="csX30" fmla="*/ 15843 w 300132"/>
                <a:gd name="csY30" fmla="*/ 282167 h 281538"/>
                <a:gd name="csX31" fmla="*/ 19513 w 300132"/>
                <a:gd name="csY31" fmla="*/ 282184 h 281538"/>
                <a:gd name="csX32" fmla="*/ 31788 w 300132"/>
                <a:gd name="csY32" fmla="*/ 282221 h 281538"/>
                <a:gd name="csX33" fmla="*/ 40547 w 300132"/>
                <a:gd name="csY33" fmla="*/ 282256 h 281538"/>
                <a:gd name="csX34" fmla="*/ 59457 w 300132"/>
                <a:gd name="csY34" fmla="*/ 282321 h 281538"/>
                <a:gd name="csX35" fmla="*/ 86798 w 300132"/>
                <a:gd name="csY35" fmla="*/ 282414 h 281538"/>
                <a:gd name="csX36" fmla="*/ 131153 w 300132"/>
                <a:gd name="csY36" fmla="*/ 282567 h 281538"/>
                <a:gd name="csX37" fmla="*/ 174250 w 300132"/>
                <a:gd name="csY37" fmla="*/ 282712 h 281538"/>
                <a:gd name="csX38" fmla="*/ 176931 w 300132"/>
                <a:gd name="csY38" fmla="*/ 282722 h 281538"/>
                <a:gd name="csX39" fmla="*/ 190248 w 300132"/>
                <a:gd name="csY39" fmla="*/ 282770 h 281538"/>
                <a:gd name="csX40" fmla="*/ 300798 w 300132"/>
                <a:gd name="csY40" fmla="*/ 283145 h 281538"/>
                <a:gd name="csX41" fmla="*/ 300798 w 300132"/>
                <a:gd name="csY41" fmla="*/ 284307 h 281538"/>
                <a:gd name="csX42" fmla="*/ 187215 w 300132"/>
                <a:gd name="csY42" fmla="*/ 284426 h 281538"/>
                <a:gd name="csX43" fmla="*/ 173817 w 300132"/>
                <a:gd name="csY43" fmla="*/ 284435 h 281538"/>
                <a:gd name="csX44" fmla="*/ 171123 w 300132"/>
                <a:gd name="csY44" fmla="*/ 284437 h 281538"/>
                <a:gd name="csX45" fmla="*/ 127886 w 300132"/>
                <a:gd name="csY45" fmla="*/ 284486 h 281538"/>
                <a:gd name="csX46" fmla="*/ 83548 w 300132"/>
                <a:gd name="csY46" fmla="*/ 284526 h 281538"/>
                <a:gd name="csX47" fmla="*/ 56172 w 300132"/>
                <a:gd name="csY47" fmla="*/ 284558 h 281538"/>
                <a:gd name="csX48" fmla="*/ 35208 w 300132"/>
                <a:gd name="csY48" fmla="*/ 284570 h 281538"/>
                <a:gd name="csX49" fmla="*/ 26587 w 300132"/>
                <a:gd name="csY49" fmla="*/ 284584 h 281538"/>
                <a:gd name="csX50" fmla="*/ 14864 w 300132"/>
                <a:gd name="csY50" fmla="*/ 284587 h 281538"/>
                <a:gd name="csX51" fmla="*/ 11377 w 300132"/>
                <a:gd name="csY51" fmla="*/ 284607 h 281538"/>
                <a:gd name="csX52" fmla="*/ 8223 w 300132"/>
                <a:gd name="csY52" fmla="*/ 284593 h 281538"/>
                <a:gd name="csX53" fmla="*/ 5487 w 300132"/>
                <a:gd name="csY53" fmla="*/ 284596 h 281538"/>
                <a:gd name="csX54" fmla="*/ 966 w 300132"/>
                <a:gd name="csY54" fmla="*/ 281983 h 281538"/>
                <a:gd name="csX55" fmla="*/ 680 w 300132"/>
                <a:gd name="csY55" fmla="*/ 277341 h 281538"/>
                <a:gd name="csX56" fmla="*/ 666 w 300132"/>
                <a:gd name="csY56" fmla="*/ 274383 h 281538"/>
                <a:gd name="csX57" fmla="*/ 687 w 300132"/>
                <a:gd name="csY57" fmla="*/ 271115 h 281538"/>
                <a:gd name="csX58" fmla="*/ 680 w 300132"/>
                <a:gd name="csY58" fmla="*/ 267657 h 281538"/>
                <a:gd name="csX59" fmla="*/ 702 w 300132"/>
                <a:gd name="csY59" fmla="*/ 256116 h 281538"/>
                <a:gd name="csX60" fmla="*/ 701 w 300132"/>
                <a:gd name="csY60" fmla="*/ 247871 h 281538"/>
                <a:gd name="csX61" fmla="*/ 725 w 300132"/>
                <a:gd name="csY61" fmla="*/ 227760 h 281538"/>
                <a:gd name="csX62" fmla="*/ 748 w 300132"/>
                <a:gd name="csY62" fmla="*/ 204365 h 281538"/>
                <a:gd name="csX63" fmla="*/ 791 w 300132"/>
                <a:gd name="csY63" fmla="*/ 162643 h 281538"/>
                <a:gd name="csX64" fmla="*/ 838 w 300132"/>
                <a:gd name="csY64" fmla="*/ 122106 h 281538"/>
                <a:gd name="csX65" fmla="*/ 840 w 300132"/>
                <a:gd name="csY65" fmla="*/ 119583 h 281538"/>
                <a:gd name="csX66" fmla="*/ 849 w 300132"/>
                <a:gd name="csY66" fmla="*/ 107055 h 281538"/>
                <a:gd name="csX67" fmla="*/ 966 w 300132"/>
                <a:gd name="csY67" fmla="*/ 3069 h 2815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Lst>
              <a:rect l="l" t="t" r="r" b="b"/>
              <a:pathLst>
                <a:path w="300132" h="281538">
                  <a:moveTo>
                    <a:pt x="966" y="3069"/>
                  </a:moveTo>
                  <a:cubicBezTo>
                    <a:pt x="1350" y="3069"/>
                    <a:pt x="1733" y="3069"/>
                    <a:pt x="2128" y="3069"/>
                  </a:cubicBezTo>
                  <a:cubicBezTo>
                    <a:pt x="2139" y="3712"/>
                    <a:pt x="2150" y="4354"/>
                    <a:pt x="2161" y="5016"/>
                  </a:cubicBezTo>
                  <a:cubicBezTo>
                    <a:pt x="2427" y="20652"/>
                    <a:pt x="2699" y="36287"/>
                    <a:pt x="2977" y="51922"/>
                  </a:cubicBezTo>
                  <a:cubicBezTo>
                    <a:pt x="3111" y="59483"/>
                    <a:pt x="3244" y="67044"/>
                    <a:pt x="3372" y="74605"/>
                  </a:cubicBezTo>
                  <a:cubicBezTo>
                    <a:pt x="3495" y="81900"/>
                    <a:pt x="3624" y="89194"/>
                    <a:pt x="3756" y="96488"/>
                  </a:cubicBezTo>
                  <a:cubicBezTo>
                    <a:pt x="3806" y="99273"/>
                    <a:pt x="3853" y="102059"/>
                    <a:pt x="3899" y="104845"/>
                  </a:cubicBezTo>
                  <a:cubicBezTo>
                    <a:pt x="3963" y="108740"/>
                    <a:pt x="4035" y="112636"/>
                    <a:pt x="4107" y="116531"/>
                  </a:cubicBezTo>
                  <a:cubicBezTo>
                    <a:pt x="4125" y="117688"/>
                    <a:pt x="4142" y="118845"/>
                    <a:pt x="4160" y="120037"/>
                  </a:cubicBezTo>
                  <a:cubicBezTo>
                    <a:pt x="4182" y="121099"/>
                    <a:pt x="4203" y="122162"/>
                    <a:pt x="4224" y="123256"/>
                  </a:cubicBezTo>
                  <a:cubicBezTo>
                    <a:pt x="4249" y="124638"/>
                    <a:pt x="4249" y="124638"/>
                    <a:pt x="4273" y="126048"/>
                  </a:cubicBezTo>
                  <a:cubicBezTo>
                    <a:pt x="4452" y="128571"/>
                    <a:pt x="4968" y="130790"/>
                    <a:pt x="5615" y="133229"/>
                  </a:cubicBezTo>
                  <a:cubicBezTo>
                    <a:pt x="5720" y="135212"/>
                    <a:pt x="5766" y="137199"/>
                    <a:pt x="5760" y="139185"/>
                  </a:cubicBezTo>
                  <a:cubicBezTo>
                    <a:pt x="5763" y="140194"/>
                    <a:pt x="5766" y="141204"/>
                    <a:pt x="5769" y="142244"/>
                  </a:cubicBezTo>
                  <a:cubicBezTo>
                    <a:pt x="5615" y="144850"/>
                    <a:pt x="5615" y="144850"/>
                    <a:pt x="4452" y="147175"/>
                  </a:cubicBezTo>
                  <a:cubicBezTo>
                    <a:pt x="4314" y="149013"/>
                    <a:pt x="4247" y="150857"/>
                    <a:pt x="4214" y="152700"/>
                  </a:cubicBezTo>
                  <a:cubicBezTo>
                    <a:pt x="4191" y="153865"/>
                    <a:pt x="4167" y="155029"/>
                    <a:pt x="4144" y="156229"/>
                  </a:cubicBezTo>
                  <a:cubicBezTo>
                    <a:pt x="4114" y="158152"/>
                    <a:pt x="4114" y="158152"/>
                    <a:pt x="4085" y="160112"/>
                  </a:cubicBezTo>
                  <a:cubicBezTo>
                    <a:pt x="4060" y="161456"/>
                    <a:pt x="4036" y="162800"/>
                    <a:pt x="4011" y="164184"/>
                  </a:cubicBezTo>
                  <a:cubicBezTo>
                    <a:pt x="3934" y="168635"/>
                    <a:pt x="3866" y="173085"/>
                    <a:pt x="3799" y="177535"/>
                  </a:cubicBezTo>
                  <a:cubicBezTo>
                    <a:pt x="3775" y="179049"/>
                    <a:pt x="3750" y="180562"/>
                    <a:pt x="3725" y="182121"/>
                  </a:cubicBezTo>
                  <a:cubicBezTo>
                    <a:pt x="3353" y="205578"/>
                    <a:pt x="3168" y="229033"/>
                    <a:pt x="3145" y="252494"/>
                  </a:cubicBezTo>
                  <a:cubicBezTo>
                    <a:pt x="3142" y="253924"/>
                    <a:pt x="3139" y="255354"/>
                    <a:pt x="3136" y="256828"/>
                  </a:cubicBezTo>
                  <a:cubicBezTo>
                    <a:pt x="3129" y="260846"/>
                    <a:pt x="3131" y="264864"/>
                    <a:pt x="3136" y="268882"/>
                  </a:cubicBezTo>
                  <a:cubicBezTo>
                    <a:pt x="3134" y="270082"/>
                    <a:pt x="3131" y="271282"/>
                    <a:pt x="3129" y="272518"/>
                  </a:cubicBezTo>
                  <a:cubicBezTo>
                    <a:pt x="3133" y="273602"/>
                    <a:pt x="3136" y="274686"/>
                    <a:pt x="3140" y="275803"/>
                  </a:cubicBezTo>
                  <a:cubicBezTo>
                    <a:pt x="3141" y="276749"/>
                    <a:pt x="3142" y="277696"/>
                    <a:pt x="3143" y="278672"/>
                  </a:cubicBezTo>
                  <a:cubicBezTo>
                    <a:pt x="3055" y="280840"/>
                    <a:pt x="3055" y="280840"/>
                    <a:pt x="4452" y="281983"/>
                  </a:cubicBezTo>
                  <a:cubicBezTo>
                    <a:pt x="6039" y="282101"/>
                    <a:pt x="7632" y="282139"/>
                    <a:pt x="9224" y="282144"/>
                  </a:cubicBezTo>
                  <a:cubicBezTo>
                    <a:pt x="10258" y="282150"/>
                    <a:pt x="11293" y="282157"/>
                    <a:pt x="12359" y="282163"/>
                  </a:cubicBezTo>
                  <a:cubicBezTo>
                    <a:pt x="13508" y="282164"/>
                    <a:pt x="14658" y="282166"/>
                    <a:pt x="15843" y="282167"/>
                  </a:cubicBezTo>
                  <a:cubicBezTo>
                    <a:pt x="17659" y="282175"/>
                    <a:pt x="17659" y="282175"/>
                    <a:pt x="19513" y="282184"/>
                  </a:cubicBezTo>
                  <a:cubicBezTo>
                    <a:pt x="23605" y="282202"/>
                    <a:pt x="27696" y="282212"/>
                    <a:pt x="31788" y="282221"/>
                  </a:cubicBezTo>
                  <a:cubicBezTo>
                    <a:pt x="34708" y="282233"/>
                    <a:pt x="37628" y="282244"/>
                    <a:pt x="40547" y="282256"/>
                  </a:cubicBezTo>
                  <a:cubicBezTo>
                    <a:pt x="46851" y="282281"/>
                    <a:pt x="53154" y="282303"/>
                    <a:pt x="59457" y="282321"/>
                  </a:cubicBezTo>
                  <a:cubicBezTo>
                    <a:pt x="68571" y="282347"/>
                    <a:pt x="77685" y="282380"/>
                    <a:pt x="86798" y="282414"/>
                  </a:cubicBezTo>
                  <a:cubicBezTo>
                    <a:pt x="101583" y="282470"/>
                    <a:pt x="116368" y="282520"/>
                    <a:pt x="131153" y="282567"/>
                  </a:cubicBezTo>
                  <a:cubicBezTo>
                    <a:pt x="145518" y="282613"/>
                    <a:pt x="159884" y="282661"/>
                    <a:pt x="174250" y="282712"/>
                  </a:cubicBezTo>
                  <a:cubicBezTo>
                    <a:pt x="175134" y="282716"/>
                    <a:pt x="176019" y="282719"/>
                    <a:pt x="176931" y="282722"/>
                  </a:cubicBezTo>
                  <a:cubicBezTo>
                    <a:pt x="181370" y="282738"/>
                    <a:pt x="185809" y="282754"/>
                    <a:pt x="190248" y="282770"/>
                  </a:cubicBezTo>
                  <a:cubicBezTo>
                    <a:pt x="227098" y="282902"/>
                    <a:pt x="263948" y="283026"/>
                    <a:pt x="300798" y="283145"/>
                  </a:cubicBezTo>
                  <a:cubicBezTo>
                    <a:pt x="300798" y="283529"/>
                    <a:pt x="300798" y="283912"/>
                    <a:pt x="300798" y="284307"/>
                  </a:cubicBezTo>
                  <a:cubicBezTo>
                    <a:pt x="262937" y="284360"/>
                    <a:pt x="225076" y="284401"/>
                    <a:pt x="187215" y="284426"/>
                  </a:cubicBezTo>
                  <a:cubicBezTo>
                    <a:pt x="182749" y="284429"/>
                    <a:pt x="178283" y="284432"/>
                    <a:pt x="173817" y="284435"/>
                  </a:cubicBezTo>
                  <a:cubicBezTo>
                    <a:pt x="172483" y="284436"/>
                    <a:pt x="172483" y="284436"/>
                    <a:pt x="171123" y="284437"/>
                  </a:cubicBezTo>
                  <a:cubicBezTo>
                    <a:pt x="156710" y="284447"/>
                    <a:pt x="142298" y="284465"/>
                    <a:pt x="127886" y="284486"/>
                  </a:cubicBezTo>
                  <a:cubicBezTo>
                    <a:pt x="113107" y="284508"/>
                    <a:pt x="98328" y="284521"/>
                    <a:pt x="83548" y="284526"/>
                  </a:cubicBezTo>
                  <a:cubicBezTo>
                    <a:pt x="74423" y="284529"/>
                    <a:pt x="65297" y="284539"/>
                    <a:pt x="56172" y="284558"/>
                  </a:cubicBezTo>
                  <a:cubicBezTo>
                    <a:pt x="49184" y="284572"/>
                    <a:pt x="42196" y="284573"/>
                    <a:pt x="35208" y="284570"/>
                  </a:cubicBezTo>
                  <a:cubicBezTo>
                    <a:pt x="32335" y="284571"/>
                    <a:pt x="29461" y="284575"/>
                    <a:pt x="26587" y="284584"/>
                  </a:cubicBezTo>
                  <a:cubicBezTo>
                    <a:pt x="22679" y="284596"/>
                    <a:pt x="18772" y="284593"/>
                    <a:pt x="14864" y="284587"/>
                  </a:cubicBezTo>
                  <a:cubicBezTo>
                    <a:pt x="13714" y="284593"/>
                    <a:pt x="12563" y="284600"/>
                    <a:pt x="11377" y="284607"/>
                  </a:cubicBezTo>
                  <a:cubicBezTo>
                    <a:pt x="10336" y="284603"/>
                    <a:pt x="9295" y="284598"/>
                    <a:pt x="8223" y="284593"/>
                  </a:cubicBezTo>
                  <a:cubicBezTo>
                    <a:pt x="7320" y="284594"/>
                    <a:pt x="6417" y="284595"/>
                    <a:pt x="5487" y="284596"/>
                  </a:cubicBezTo>
                  <a:cubicBezTo>
                    <a:pt x="3290" y="284307"/>
                    <a:pt x="3290" y="284307"/>
                    <a:pt x="966" y="281983"/>
                  </a:cubicBezTo>
                  <a:cubicBezTo>
                    <a:pt x="677" y="279906"/>
                    <a:pt x="677" y="279906"/>
                    <a:pt x="680" y="277341"/>
                  </a:cubicBezTo>
                  <a:cubicBezTo>
                    <a:pt x="675" y="276365"/>
                    <a:pt x="671" y="275389"/>
                    <a:pt x="666" y="274383"/>
                  </a:cubicBezTo>
                  <a:cubicBezTo>
                    <a:pt x="673" y="273304"/>
                    <a:pt x="680" y="272226"/>
                    <a:pt x="687" y="271115"/>
                  </a:cubicBezTo>
                  <a:cubicBezTo>
                    <a:pt x="685" y="269974"/>
                    <a:pt x="683" y="268833"/>
                    <a:pt x="680" y="267657"/>
                  </a:cubicBezTo>
                  <a:cubicBezTo>
                    <a:pt x="677" y="263810"/>
                    <a:pt x="689" y="259963"/>
                    <a:pt x="702" y="256116"/>
                  </a:cubicBezTo>
                  <a:cubicBezTo>
                    <a:pt x="703" y="253367"/>
                    <a:pt x="702" y="250619"/>
                    <a:pt x="701" y="247871"/>
                  </a:cubicBezTo>
                  <a:cubicBezTo>
                    <a:pt x="701" y="241167"/>
                    <a:pt x="711" y="234464"/>
                    <a:pt x="725" y="227760"/>
                  </a:cubicBezTo>
                  <a:cubicBezTo>
                    <a:pt x="742" y="219962"/>
                    <a:pt x="745" y="212164"/>
                    <a:pt x="748" y="204365"/>
                  </a:cubicBezTo>
                  <a:cubicBezTo>
                    <a:pt x="753" y="190458"/>
                    <a:pt x="769" y="176550"/>
                    <a:pt x="791" y="162643"/>
                  </a:cubicBezTo>
                  <a:cubicBezTo>
                    <a:pt x="812" y="149131"/>
                    <a:pt x="828" y="135618"/>
                    <a:pt x="838" y="122106"/>
                  </a:cubicBezTo>
                  <a:cubicBezTo>
                    <a:pt x="839" y="121274"/>
                    <a:pt x="840" y="120441"/>
                    <a:pt x="840" y="119583"/>
                  </a:cubicBezTo>
                  <a:cubicBezTo>
                    <a:pt x="843" y="115407"/>
                    <a:pt x="846" y="111231"/>
                    <a:pt x="849" y="107055"/>
                  </a:cubicBezTo>
                  <a:cubicBezTo>
                    <a:pt x="873" y="72393"/>
                    <a:pt x="914" y="37731"/>
                    <a:pt x="966" y="3069"/>
                  </a:cubicBezTo>
                  <a:close/>
                </a:path>
              </a:pathLst>
            </a:custGeom>
            <a:solidFill>
              <a:srgbClr val="414548"/>
            </a:solidFill>
            <a:ln w="1162" cap="flat">
              <a:noFill/>
              <a:prstDash val="solid"/>
              <a:miter/>
            </a:ln>
          </p:spPr>
          <p:txBody>
            <a:bodyPr/>
            <a:lstStyle/>
            <a:p>
              <a:endParaRPr lang="en-GB"/>
            </a:p>
          </p:txBody>
        </p:sp>
        <p:sp>
          <p:nvSpPr>
            <p:cNvPr id="1047" name="Freeform 1046">
              <a:extLst>
                <a:ext uri="{FF2B5EF4-FFF2-40B4-BE49-F238E27FC236}">
                  <a16:creationId xmlns:a16="http://schemas.microsoft.com/office/drawing/2014/main" id="{795C959D-4ADC-84FE-353F-CC6923911736}"/>
                </a:ext>
              </a:extLst>
            </p:cNvPr>
            <p:cNvSpPr/>
            <p:nvPr/>
          </p:nvSpPr>
          <p:spPr>
            <a:xfrm>
              <a:off x="942249" y="3693284"/>
              <a:ext cx="142943" cy="11621"/>
            </a:xfrm>
            <a:custGeom>
              <a:avLst/>
              <a:gdLst>
                <a:gd name="csX0" fmla="*/ 142711 w 142943"/>
                <a:gd name="csY0" fmla="*/ 3178 h 11621"/>
                <a:gd name="csX1" fmla="*/ 143873 w 142943"/>
                <a:gd name="csY1" fmla="*/ 3178 h 11621"/>
                <a:gd name="csX2" fmla="*/ 143873 w 142943"/>
                <a:gd name="csY2" fmla="*/ 14799 h 11621"/>
                <a:gd name="csX3" fmla="*/ 930 w 142943"/>
                <a:gd name="csY3" fmla="*/ 13637 h 11621"/>
                <a:gd name="csX4" fmla="*/ 930 w 142943"/>
                <a:gd name="csY4" fmla="*/ 7827 h 11621"/>
                <a:gd name="csX5" fmla="*/ 4710 w 142943"/>
                <a:gd name="csY5" fmla="*/ 7790 h 11621"/>
                <a:gd name="csX6" fmla="*/ 40490 w 142943"/>
                <a:gd name="csY6" fmla="*/ 7432 h 11621"/>
                <a:gd name="csX7" fmla="*/ 58871 w 142943"/>
                <a:gd name="csY7" fmla="*/ 7249 h 11621"/>
                <a:gd name="csX8" fmla="*/ 141549 w 142943"/>
                <a:gd name="csY8" fmla="*/ 5502 h 11621"/>
                <a:gd name="csX9" fmla="*/ 142711 w 142943"/>
                <a:gd name="csY9" fmla="*/ 3178 h 116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42943" h="11621">
                  <a:moveTo>
                    <a:pt x="142711" y="3178"/>
                  </a:moveTo>
                  <a:cubicBezTo>
                    <a:pt x="143095" y="3178"/>
                    <a:pt x="143478" y="3178"/>
                    <a:pt x="143873" y="3178"/>
                  </a:cubicBezTo>
                  <a:cubicBezTo>
                    <a:pt x="143873" y="7013"/>
                    <a:pt x="143873" y="10848"/>
                    <a:pt x="143873" y="14799"/>
                  </a:cubicBezTo>
                  <a:cubicBezTo>
                    <a:pt x="96702" y="14416"/>
                    <a:pt x="49531" y="14032"/>
                    <a:pt x="930" y="13637"/>
                  </a:cubicBezTo>
                  <a:cubicBezTo>
                    <a:pt x="930" y="11720"/>
                    <a:pt x="930" y="9802"/>
                    <a:pt x="930" y="7827"/>
                  </a:cubicBezTo>
                  <a:cubicBezTo>
                    <a:pt x="2177" y="7815"/>
                    <a:pt x="3425" y="7803"/>
                    <a:pt x="4710" y="7790"/>
                  </a:cubicBezTo>
                  <a:cubicBezTo>
                    <a:pt x="16637" y="7675"/>
                    <a:pt x="28563" y="7556"/>
                    <a:pt x="40490" y="7432"/>
                  </a:cubicBezTo>
                  <a:cubicBezTo>
                    <a:pt x="46617" y="7369"/>
                    <a:pt x="52744" y="7307"/>
                    <a:pt x="58871" y="7249"/>
                  </a:cubicBezTo>
                  <a:cubicBezTo>
                    <a:pt x="86445" y="6985"/>
                    <a:pt x="113995" y="6643"/>
                    <a:pt x="141549" y="5502"/>
                  </a:cubicBezTo>
                  <a:cubicBezTo>
                    <a:pt x="141933" y="4735"/>
                    <a:pt x="142316" y="3968"/>
                    <a:pt x="142711" y="3178"/>
                  </a:cubicBezTo>
                  <a:close/>
                </a:path>
              </a:pathLst>
            </a:custGeom>
            <a:solidFill>
              <a:srgbClr val="838284"/>
            </a:solidFill>
            <a:ln w="1162" cap="flat">
              <a:noFill/>
              <a:prstDash val="solid"/>
              <a:miter/>
            </a:ln>
          </p:spPr>
          <p:txBody>
            <a:bodyPr/>
            <a:lstStyle/>
            <a:p>
              <a:endParaRPr lang="en-GB"/>
            </a:p>
          </p:txBody>
        </p:sp>
        <p:sp>
          <p:nvSpPr>
            <p:cNvPr id="1074" name="Freeform 1073">
              <a:extLst>
                <a:ext uri="{FF2B5EF4-FFF2-40B4-BE49-F238E27FC236}">
                  <a16:creationId xmlns:a16="http://schemas.microsoft.com/office/drawing/2014/main" id="{7BAFF8A8-F408-89C7-DD25-9BD839B59AF4}"/>
                </a:ext>
              </a:extLst>
            </p:cNvPr>
            <p:cNvSpPr/>
            <p:nvPr/>
          </p:nvSpPr>
          <p:spPr>
            <a:xfrm>
              <a:off x="940793" y="3567470"/>
              <a:ext cx="143397" cy="62054"/>
            </a:xfrm>
            <a:custGeom>
              <a:avLst/>
              <a:gdLst>
                <a:gd name="csX0" fmla="*/ 5889 w 143397"/>
                <a:gd name="csY0" fmla="*/ 3083 h 62054"/>
                <a:gd name="csX1" fmla="*/ 8995 w 143397"/>
                <a:gd name="csY1" fmla="*/ 3085 h 62054"/>
                <a:gd name="csX2" fmla="*/ 12555 w 143397"/>
                <a:gd name="csY2" fmla="*/ 3070 h 62054"/>
                <a:gd name="csX3" fmla="*/ 16476 w 143397"/>
                <a:gd name="csY3" fmla="*/ 3090 h 62054"/>
                <a:gd name="csX4" fmla="*/ 20593 w 143397"/>
                <a:gd name="csY4" fmla="*/ 3083 h 62054"/>
                <a:gd name="csX5" fmla="*/ 31786 w 143397"/>
                <a:gd name="csY5" fmla="*/ 3098 h 62054"/>
                <a:gd name="csX6" fmla="*/ 43483 w 143397"/>
                <a:gd name="csY6" fmla="*/ 3106 h 62054"/>
                <a:gd name="csX7" fmla="*/ 63122 w 143397"/>
                <a:gd name="csY7" fmla="*/ 3133 h 62054"/>
                <a:gd name="csX8" fmla="*/ 85858 w 143397"/>
                <a:gd name="csY8" fmla="*/ 3156 h 62054"/>
                <a:gd name="csX9" fmla="*/ 107697 w 143397"/>
                <a:gd name="csY9" fmla="*/ 3171 h 62054"/>
                <a:gd name="csX10" fmla="*/ 117007 w 143397"/>
                <a:gd name="csY10" fmla="*/ 3178 h 62054"/>
                <a:gd name="csX11" fmla="*/ 129989 w 143397"/>
                <a:gd name="csY11" fmla="*/ 3203 h 62054"/>
                <a:gd name="csX12" fmla="*/ 133917 w 143397"/>
                <a:gd name="csY12" fmla="*/ 3201 h 62054"/>
                <a:gd name="csX13" fmla="*/ 137467 w 143397"/>
                <a:gd name="csY13" fmla="*/ 3216 h 62054"/>
                <a:gd name="csX14" fmla="*/ 140571 w 143397"/>
                <a:gd name="csY14" fmla="*/ 3222 h 62054"/>
                <a:gd name="csX15" fmla="*/ 144048 w 143397"/>
                <a:gd name="csY15" fmla="*/ 4534 h 62054"/>
                <a:gd name="csX16" fmla="*/ 144198 w 143397"/>
                <a:gd name="csY16" fmla="*/ 10088 h 62054"/>
                <a:gd name="csX17" fmla="*/ 144209 w 143397"/>
                <a:gd name="csY17" fmla="*/ 13672 h 62054"/>
                <a:gd name="csX18" fmla="*/ 144202 w 143397"/>
                <a:gd name="csY18" fmla="*/ 17572 h 62054"/>
                <a:gd name="csX19" fmla="*/ 144205 w 143397"/>
                <a:gd name="csY19" fmla="*/ 21545 h 62054"/>
                <a:gd name="csX20" fmla="*/ 144199 w 143397"/>
                <a:gd name="csY20" fmla="*/ 29880 h 62054"/>
                <a:gd name="csX21" fmla="*/ 144207 w 143397"/>
                <a:gd name="csY21" fmla="*/ 42689 h 62054"/>
                <a:gd name="csX22" fmla="*/ 144202 w 143397"/>
                <a:gd name="csY22" fmla="*/ 50765 h 62054"/>
                <a:gd name="csX23" fmla="*/ 144209 w 143397"/>
                <a:gd name="csY23" fmla="*/ 54665 h 62054"/>
                <a:gd name="csX24" fmla="*/ 144198 w 143397"/>
                <a:gd name="csY24" fmla="*/ 58249 h 62054"/>
                <a:gd name="csX25" fmla="*/ 144195 w 143397"/>
                <a:gd name="csY25" fmla="*/ 61421 h 62054"/>
                <a:gd name="csX26" fmla="*/ 142885 w 143397"/>
                <a:gd name="csY26" fmla="*/ 64965 h 62054"/>
                <a:gd name="csX27" fmla="*/ 137415 w 143397"/>
                <a:gd name="csY27" fmla="*/ 65113 h 62054"/>
                <a:gd name="csX28" fmla="*/ 133830 w 143397"/>
                <a:gd name="csY28" fmla="*/ 65123 h 62054"/>
                <a:gd name="csX29" fmla="*/ 129864 w 143397"/>
                <a:gd name="csY29" fmla="*/ 65116 h 62054"/>
                <a:gd name="csX30" fmla="*/ 125713 w 143397"/>
                <a:gd name="csY30" fmla="*/ 65122 h 62054"/>
                <a:gd name="csX31" fmla="*/ 114411 w 143397"/>
                <a:gd name="csY31" fmla="*/ 65121 h 62054"/>
                <a:gd name="csX32" fmla="*/ 102608 w 143397"/>
                <a:gd name="csY32" fmla="*/ 65123 h 62054"/>
                <a:gd name="csX33" fmla="*/ 82783 w 143397"/>
                <a:gd name="csY33" fmla="*/ 65117 h 62054"/>
                <a:gd name="csX34" fmla="*/ 59832 w 143397"/>
                <a:gd name="csY34" fmla="*/ 65119 h 62054"/>
                <a:gd name="csX35" fmla="*/ 40160 w 143397"/>
                <a:gd name="csY35" fmla="*/ 65122 h 62054"/>
                <a:gd name="csX36" fmla="*/ 28396 w 143397"/>
                <a:gd name="csY36" fmla="*/ 65124 h 62054"/>
                <a:gd name="csX37" fmla="*/ 15288 w 143397"/>
                <a:gd name="csY37" fmla="*/ 65116 h 62054"/>
                <a:gd name="csX38" fmla="*/ 11322 w 143397"/>
                <a:gd name="csY38" fmla="*/ 65123 h 62054"/>
                <a:gd name="csX39" fmla="*/ 7737 w 143397"/>
                <a:gd name="csY39" fmla="*/ 65113 h 62054"/>
                <a:gd name="csX40" fmla="*/ 4602 w 143397"/>
                <a:gd name="csY40" fmla="*/ 65112 h 62054"/>
                <a:gd name="csX41" fmla="*/ 1104 w 143397"/>
                <a:gd name="csY41" fmla="*/ 63803 h 62054"/>
                <a:gd name="csX42" fmla="*/ 935 w 143397"/>
                <a:gd name="csY42" fmla="*/ 58374 h 62054"/>
                <a:gd name="csX43" fmla="*/ 913 w 143397"/>
                <a:gd name="csY43" fmla="*/ 54872 h 62054"/>
                <a:gd name="csX44" fmla="*/ 909 w 143397"/>
                <a:gd name="csY44" fmla="*/ 51060 h 62054"/>
                <a:gd name="csX45" fmla="*/ 897 w 143397"/>
                <a:gd name="csY45" fmla="*/ 47174 h 62054"/>
                <a:gd name="csX46" fmla="*/ 889 w 143397"/>
                <a:gd name="csY46" fmla="*/ 39017 h 62054"/>
                <a:gd name="csX47" fmla="*/ 843 w 143397"/>
                <a:gd name="csY47" fmla="*/ 26499 h 62054"/>
                <a:gd name="csX48" fmla="*/ 836 w 143397"/>
                <a:gd name="csY48" fmla="*/ 18593 h 62054"/>
                <a:gd name="csX49" fmla="*/ 811 w 143397"/>
                <a:gd name="csY49" fmla="*/ 14789 h 62054"/>
                <a:gd name="csX50" fmla="*/ 822 w 143397"/>
                <a:gd name="csY50" fmla="*/ 11276 h 62054"/>
                <a:gd name="csX51" fmla="*/ 817 w 143397"/>
                <a:gd name="csY51" fmla="*/ 8174 h 62054"/>
                <a:gd name="csX52" fmla="*/ 5889 w 143397"/>
                <a:gd name="csY52" fmla="*/ 3083 h 62054"/>
                <a:gd name="csX53" fmla="*/ 3429 w 143397"/>
                <a:gd name="csY53" fmla="*/ 5696 h 62054"/>
                <a:gd name="csX54" fmla="*/ 3429 w 143397"/>
                <a:gd name="csY54" fmla="*/ 62641 h 62054"/>
                <a:gd name="csX55" fmla="*/ 57463 w 143397"/>
                <a:gd name="csY55" fmla="*/ 62701 h 62054"/>
                <a:gd name="csX56" fmla="*/ 82550 w 143397"/>
                <a:gd name="csY56" fmla="*/ 62729 h 62054"/>
                <a:gd name="csX57" fmla="*/ 104408 w 143397"/>
                <a:gd name="csY57" fmla="*/ 62750 h 62054"/>
                <a:gd name="csX58" fmla="*/ 115989 w 143397"/>
                <a:gd name="csY58" fmla="*/ 62764 h 62054"/>
                <a:gd name="csX59" fmla="*/ 128896 w 143397"/>
                <a:gd name="csY59" fmla="*/ 62773 h 62054"/>
                <a:gd name="csX60" fmla="*/ 132802 w 143397"/>
                <a:gd name="csY60" fmla="*/ 62786 h 62054"/>
                <a:gd name="csX61" fmla="*/ 136333 w 143397"/>
                <a:gd name="csY61" fmla="*/ 62781 h 62054"/>
                <a:gd name="csX62" fmla="*/ 139421 w 143397"/>
                <a:gd name="csY62" fmla="*/ 62784 h 62054"/>
                <a:gd name="csX63" fmla="*/ 142885 w 143397"/>
                <a:gd name="csY63" fmla="*/ 61479 h 62054"/>
                <a:gd name="csX64" fmla="*/ 143036 w 143397"/>
                <a:gd name="csY64" fmla="*/ 56351 h 62054"/>
                <a:gd name="csX65" fmla="*/ 143047 w 143397"/>
                <a:gd name="csY65" fmla="*/ 53049 h 62054"/>
                <a:gd name="csX66" fmla="*/ 143040 w 143397"/>
                <a:gd name="csY66" fmla="*/ 49458 h 62054"/>
                <a:gd name="csX67" fmla="*/ 143043 w 143397"/>
                <a:gd name="csY67" fmla="*/ 45798 h 62054"/>
                <a:gd name="csX68" fmla="*/ 143037 w 143397"/>
                <a:gd name="csY68" fmla="*/ 38119 h 62054"/>
                <a:gd name="csX69" fmla="*/ 143044 w 143397"/>
                <a:gd name="csY69" fmla="*/ 26320 h 62054"/>
                <a:gd name="csX70" fmla="*/ 143040 w 143397"/>
                <a:gd name="csY70" fmla="*/ 18879 h 62054"/>
                <a:gd name="csX71" fmla="*/ 143047 w 143397"/>
                <a:gd name="csY71" fmla="*/ 15288 h 62054"/>
                <a:gd name="csX72" fmla="*/ 143036 w 143397"/>
                <a:gd name="csY72" fmla="*/ 11986 h 62054"/>
                <a:gd name="csX73" fmla="*/ 143033 w 143397"/>
                <a:gd name="csY73" fmla="*/ 9064 h 62054"/>
                <a:gd name="csX74" fmla="*/ 141723 w 143397"/>
                <a:gd name="csY74" fmla="*/ 5696 h 62054"/>
                <a:gd name="csX75" fmla="*/ 136333 w 143397"/>
                <a:gd name="csY75" fmla="*/ 5556 h 62054"/>
                <a:gd name="csX76" fmla="*/ 132802 w 143397"/>
                <a:gd name="csY76" fmla="*/ 5552 h 62054"/>
                <a:gd name="csX77" fmla="*/ 128896 w 143397"/>
                <a:gd name="csY77" fmla="*/ 5564 h 62054"/>
                <a:gd name="csX78" fmla="*/ 124808 w 143397"/>
                <a:gd name="csY78" fmla="*/ 5564 h 62054"/>
                <a:gd name="csX79" fmla="*/ 111358 w 143397"/>
                <a:gd name="csY79" fmla="*/ 5583 h 62054"/>
                <a:gd name="csX80" fmla="*/ 102061 w 143397"/>
                <a:gd name="csY80" fmla="*/ 5588 h 62054"/>
                <a:gd name="csX81" fmla="*/ 80046 w 143397"/>
                <a:gd name="csY81" fmla="*/ 5612 h 62054"/>
                <a:gd name="csX82" fmla="*/ 54988 w 143397"/>
                <a:gd name="csY82" fmla="*/ 5638 h 62054"/>
                <a:gd name="csX83" fmla="*/ 3429 w 143397"/>
                <a:gd name="csY83" fmla="*/ 5696 h 6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Lst>
              <a:rect l="l" t="t" r="r" b="b"/>
              <a:pathLst>
                <a:path w="143397" h="62054">
                  <a:moveTo>
                    <a:pt x="5889" y="3083"/>
                  </a:moveTo>
                  <a:cubicBezTo>
                    <a:pt x="6914" y="3083"/>
                    <a:pt x="7939" y="3084"/>
                    <a:pt x="8995" y="3085"/>
                  </a:cubicBezTo>
                  <a:cubicBezTo>
                    <a:pt x="10169" y="3080"/>
                    <a:pt x="11344" y="3075"/>
                    <a:pt x="12555" y="3070"/>
                  </a:cubicBezTo>
                  <a:cubicBezTo>
                    <a:pt x="13849" y="3076"/>
                    <a:pt x="15143" y="3083"/>
                    <a:pt x="16476" y="3090"/>
                  </a:cubicBezTo>
                  <a:cubicBezTo>
                    <a:pt x="17834" y="3087"/>
                    <a:pt x="19193" y="3085"/>
                    <a:pt x="20593" y="3083"/>
                  </a:cubicBezTo>
                  <a:cubicBezTo>
                    <a:pt x="24324" y="3079"/>
                    <a:pt x="28055" y="3086"/>
                    <a:pt x="31786" y="3098"/>
                  </a:cubicBezTo>
                  <a:cubicBezTo>
                    <a:pt x="35685" y="3108"/>
                    <a:pt x="39584" y="3106"/>
                    <a:pt x="43483" y="3106"/>
                  </a:cubicBezTo>
                  <a:cubicBezTo>
                    <a:pt x="50029" y="3107"/>
                    <a:pt x="56576" y="3117"/>
                    <a:pt x="63122" y="3133"/>
                  </a:cubicBezTo>
                  <a:cubicBezTo>
                    <a:pt x="70701" y="3151"/>
                    <a:pt x="78279" y="3157"/>
                    <a:pt x="85858" y="3156"/>
                  </a:cubicBezTo>
                  <a:cubicBezTo>
                    <a:pt x="93138" y="3156"/>
                    <a:pt x="100417" y="3161"/>
                    <a:pt x="107697" y="3171"/>
                  </a:cubicBezTo>
                  <a:cubicBezTo>
                    <a:pt x="110800" y="3175"/>
                    <a:pt x="113904" y="3177"/>
                    <a:pt x="117007" y="3178"/>
                  </a:cubicBezTo>
                  <a:cubicBezTo>
                    <a:pt x="121334" y="3180"/>
                    <a:pt x="125661" y="3191"/>
                    <a:pt x="129989" y="3203"/>
                  </a:cubicBezTo>
                  <a:cubicBezTo>
                    <a:pt x="131933" y="3202"/>
                    <a:pt x="131933" y="3202"/>
                    <a:pt x="133917" y="3201"/>
                  </a:cubicBezTo>
                  <a:cubicBezTo>
                    <a:pt x="135088" y="3206"/>
                    <a:pt x="136260" y="3211"/>
                    <a:pt x="137467" y="3216"/>
                  </a:cubicBezTo>
                  <a:cubicBezTo>
                    <a:pt x="139004" y="3219"/>
                    <a:pt x="139004" y="3219"/>
                    <a:pt x="140571" y="3222"/>
                  </a:cubicBezTo>
                  <a:cubicBezTo>
                    <a:pt x="142885" y="3372"/>
                    <a:pt x="142885" y="3372"/>
                    <a:pt x="144048" y="4534"/>
                  </a:cubicBezTo>
                  <a:cubicBezTo>
                    <a:pt x="144162" y="6383"/>
                    <a:pt x="144196" y="8236"/>
                    <a:pt x="144198" y="10088"/>
                  </a:cubicBezTo>
                  <a:cubicBezTo>
                    <a:pt x="144202" y="11271"/>
                    <a:pt x="144205" y="12454"/>
                    <a:pt x="144209" y="13672"/>
                  </a:cubicBezTo>
                  <a:cubicBezTo>
                    <a:pt x="144206" y="15603"/>
                    <a:pt x="144206" y="15603"/>
                    <a:pt x="144202" y="17572"/>
                  </a:cubicBezTo>
                  <a:cubicBezTo>
                    <a:pt x="144203" y="18883"/>
                    <a:pt x="144204" y="20194"/>
                    <a:pt x="144205" y="21545"/>
                  </a:cubicBezTo>
                  <a:cubicBezTo>
                    <a:pt x="144206" y="24323"/>
                    <a:pt x="144204" y="27102"/>
                    <a:pt x="144199" y="29880"/>
                  </a:cubicBezTo>
                  <a:cubicBezTo>
                    <a:pt x="144193" y="34150"/>
                    <a:pt x="144199" y="38420"/>
                    <a:pt x="144207" y="42689"/>
                  </a:cubicBezTo>
                  <a:cubicBezTo>
                    <a:pt x="144206" y="45381"/>
                    <a:pt x="144204" y="48073"/>
                    <a:pt x="144202" y="50765"/>
                  </a:cubicBezTo>
                  <a:cubicBezTo>
                    <a:pt x="144204" y="52052"/>
                    <a:pt x="144207" y="53339"/>
                    <a:pt x="144209" y="54665"/>
                  </a:cubicBezTo>
                  <a:cubicBezTo>
                    <a:pt x="144204" y="56439"/>
                    <a:pt x="144204" y="56439"/>
                    <a:pt x="144198" y="58249"/>
                  </a:cubicBezTo>
                  <a:cubicBezTo>
                    <a:pt x="144197" y="59296"/>
                    <a:pt x="144196" y="60343"/>
                    <a:pt x="144195" y="61421"/>
                  </a:cubicBezTo>
                  <a:cubicBezTo>
                    <a:pt x="144048" y="63803"/>
                    <a:pt x="144048" y="63803"/>
                    <a:pt x="142885" y="64965"/>
                  </a:cubicBezTo>
                  <a:cubicBezTo>
                    <a:pt x="141065" y="65079"/>
                    <a:pt x="139239" y="65112"/>
                    <a:pt x="137415" y="65113"/>
                  </a:cubicBezTo>
                  <a:cubicBezTo>
                    <a:pt x="135640" y="65118"/>
                    <a:pt x="135640" y="65118"/>
                    <a:pt x="133830" y="65123"/>
                  </a:cubicBezTo>
                  <a:cubicBezTo>
                    <a:pt x="131867" y="65119"/>
                    <a:pt x="131867" y="65119"/>
                    <a:pt x="129864" y="65116"/>
                  </a:cubicBezTo>
                  <a:cubicBezTo>
                    <a:pt x="128494" y="65118"/>
                    <a:pt x="127124" y="65120"/>
                    <a:pt x="125713" y="65122"/>
                  </a:cubicBezTo>
                  <a:cubicBezTo>
                    <a:pt x="121945" y="65126"/>
                    <a:pt x="118178" y="65125"/>
                    <a:pt x="114411" y="65121"/>
                  </a:cubicBezTo>
                  <a:cubicBezTo>
                    <a:pt x="110476" y="65119"/>
                    <a:pt x="106542" y="65121"/>
                    <a:pt x="102608" y="65123"/>
                  </a:cubicBezTo>
                  <a:cubicBezTo>
                    <a:pt x="95999" y="65125"/>
                    <a:pt x="89391" y="65122"/>
                    <a:pt x="82783" y="65117"/>
                  </a:cubicBezTo>
                  <a:cubicBezTo>
                    <a:pt x="75132" y="65111"/>
                    <a:pt x="67482" y="65113"/>
                    <a:pt x="59832" y="65119"/>
                  </a:cubicBezTo>
                  <a:cubicBezTo>
                    <a:pt x="53274" y="65124"/>
                    <a:pt x="46717" y="65125"/>
                    <a:pt x="40160" y="65122"/>
                  </a:cubicBezTo>
                  <a:cubicBezTo>
                    <a:pt x="36238" y="65120"/>
                    <a:pt x="32317" y="65120"/>
                    <a:pt x="28396" y="65124"/>
                  </a:cubicBezTo>
                  <a:cubicBezTo>
                    <a:pt x="24027" y="65127"/>
                    <a:pt x="19657" y="65122"/>
                    <a:pt x="15288" y="65116"/>
                  </a:cubicBezTo>
                  <a:cubicBezTo>
                    <a:pt x="13979" y="65118"/>
                    <a:pt x="12671" y="65120"/>
                    <a:pt x="11322" y="65123"/>
                  </a:cubicBezTo>
                  <a:cubicBezTo>
                    <a:pt x="10139" y="65120"/>
                    <a:pt x="8956" y="65116"/>
                    <a:pt x="7737" y="65113"/>
                  </a:cubicBezTo>
                  <a:cubicBezTo>
                    <a:pt x="6702" y="65112"/>
                    <a:pt x="5668" y="65112"/>
                    <a:pt x="4602" y="65112"/>
                  </a:cubicBezTo>
                  <a:cubicBezTo>
                    <a:pt x="2266" y="64965"/>
                    <a:pt x="2266" y="64965"/>
                    <a:pt x="1104" y="63803"/>
                  </a:cubicBezTo>
                  <a:cubicBezTo>
                    <a:pt x="984" y="61997"/>
                    <a:pt x="943" y="60185"/>
                    <a:pt x="935" y="58374"/>
                  </a:cubicBezTo>
                  <a:cubicBezTo>
                    <a:pt x="928" y="57218"/>
                    <a:pt x="921" y="56063"/>
                    <a:pt x="913" y="54872"/>
                  </a:cubicBezTo>
                  <a:cubicBezTo>
                    <a:pt x="912" y="53614"/>
                    <a:pt x="910" y="52356"/>
                    <a:pt x="909" y="51060"/>
                  </a:cubicBezTo>
                  <a:cubicBezTo>
                    <a:pt x="905" y="49778"/>
                    <a:pt x="901" y="48495"/>
                    <a:pt x="897" y="47174"/>
                  </a:cubicBezTo>
                  <a:cubicBezTo>
                    <a:pt x="891" y="44455"/>
                    <a:pt x="889" y="41736"/>
                    <a:pt x="889" y="39017"/>
                  </a:cubicBezTo>
                  <a:cubicBezTo>
                    <a:pt x="886" y="34844"/>
                    <a:pt x="865" y="30672"/>
                    <a:pt x="843" y="26499"/>
                  </a:cubicBezTo>
                  <a:cubicBezTo>
                    <a:pt x="840" y="23864"/>
                    <a:pt x="838" y="21228"/>
                    <a:pt x="836" y="18593"/>
                  </a:cubicBezTo>
                  <a:cubicBezTo>
                    <a:pt x="828" y="17338"/>
                    <a:pt x="820" y="16082"/>
                    <a:pt x="811" y="14789"/>
                  </a:cubicBezTo>
                  <a:cubicBezTo>
                    <a:pt x="815" y="13630"/>
                    <a:pt x="818" y="12470"/>
                    <a:pt x="822" y="11276"/>
                  </a:cubicBezTo>
                  <a:cubicBezTo>
                    <a:pt x="820" y="10252"/>
                    <a:pt x="819" y="9228"/>
                    <a:pt x="817" y="8174"/>
                  </a:cubicBezTo>
                  <a:cubicBezTo>
                    <a:pt x="1225" y="4658"/>
                    <a:pt x="2371" y="3496"/>
                    <a:pt x="5889" y="3083"/>
                  </a:cubicBezTo>
                  <a:close/>
                  <a:moveTo>
                    <a:pt x="3429" y="5696"/>
                  </a:moveTo>
                  <a:cubicBezTo>
                    <a:pt x="3429" y="24488"/>
                    <a:pt x="3429" y="43280"/>
                    <a:pt x="3429" y="62641"/>
                  </a:cubicBezTo>
                  <a:cubicBezTo>
                    <a:pt x="21440" y="62667"/>
                    <a:pt x="39451" y="62689"/>
                    <a:pt x="57463" y="62701"/>
                  </a:cubicBezTo>
                  <a:cubicBezTo>
                    <a:pt x="65825" y="62707"/>
                    <a:pt x="74187" y="62715"/>
                    <a:pt x="82550" y="62729"/>
                  </a:cubicBezTo>
                  <a:cubicBezTo>
                    <a:pt x="89836" y="62740"/>
                    <a:pt x="97122" y="62748"/>
                    <a:pt x="104408" y="62750"/>
                  </a:cubicBezTo>
                  <a:cubicBezTo>
                    <a:pt x="108268" y="62752"/>
                    <a:pt x="112129" y="62756"/>
                    <a:pt x="115989" y="62764"/>
                  </a:cubicBezTo>
                  <a:cubicBezTo>
                    <a:pt x="120291" y="62772"/>
                    <a:pt x="124594" y="62774"/>
                    <a:pt x="128896" y="62773"/>
                  </a:cubicBezTo>
                  <a:cubicBezTo>
                    <a:pt x="130830" y="62779"/>
                    <a:pt x="130830" y="62779"/>
                    <a:pt x="132802" y="62786"/>
                  </a:cubicBezTo>
                  <a:cubicBezTo>
                    <a:pt x="133968" y="62784"/>
                    <a:pt x="135133" y="62782"/>
                    <a:pt x="136333" y="62781"/>
                  </a:cubicBezTo>
                  <a:cubicBezTo>
                    <a:pt x="137862" y="62782"/>
                    <a:pt x="137862" y="62782"/>
                    <a:pt x="139421" y="62784"/>
                  </a:cubicBezTo>
                  <a:cubicBezTo>
                    <a:pt x="141725" y="62896"/>
                    <a:pt x="141725" y="62896"/>
                    <a:pt x="142885" y="61479"/>
                  </a:cubicBezTo>
                  <a:cubicBezTo>
                    <a:pt x="143000" y="59773"/>
                    <a:pt x="143034" y="58061"/>
                    <a:pt x="143036" y="56351"/>
                  </a:cubicBezTo>
                  <a:cubicBezTo>
                    <a:pt x="143041" y="54717"/>
                    <a:pt x="143041" y="54717"/>
                    <a:pt x="143047" y="53049"/>
                  </a:cubicBezTo>
                  <a:cubicBezTo>
                    <a:pt x="143045" y="51864"/>
                    <a:pt x="143042" y="50679"/>
                    <a:pt x="143040" y="49458"/>
                  </a:cubicBezTo>
                  <a:cubicBezTo>
                    <a:pt x="143042" y="47646"/>
                    <a:pt x="143042" y="47646"/>
                    <a:pt x="143043" y="45798"/>
                  </a:cubicBezTo>
                  <a:cubicBezTo>
                    <a:pt x="143044" y="43238"/>
                    <a:pt x="143042" y="40678"/>
                    <a:pt x="143037" y="38119"/>
                  </a:cubicBezTo>
                  <a:cubicBezTo>
                    <a:pt x="143031" y="34186"/>
                    <a:pt x="143037" y="30253"/>
                    <a:pt x="143044" y="26320"/>
                  </a:cubicBezTo>
                  <a:cubicBezTo>
                    <a:pt x="143044" y="23839"/>
                    <a:pt x="143042" y="21359"/>
                    <a:pt x="143040" y="18879"/>
                  </a:cubicBezTo>
                  <a:cubicBezTo>
                    <a:pt x="143043" y="17101"/>
                    <a:pt x="143043" y="17101"/>
                    <a:pt x="143047" y="15288"/>
                  </a:cubicBezTo>
                  <a:cubicBezTo>
                    <a:pt x="143043" y="14198"/>
                    <a:pt x="143040" y="13108"/>
                    <a:pt x="143036" y="11986"/>
                  </a:cubicBezTo>
                  <a:cubicBezTo>
                    <a:pt x="143035" y="11022"/>
                    <a:pt x="143034" y="10057"/>
                    <a:pt x="143033" y="9064"/>
                  </a:cubicBezTo>
                  <a:cubicBezTo>
                    <a:pt x="143128" y="6845"/>
                    <a:pt x="143128" y="6845"/>
                    <a:pt x="141723" y="5696"/>
                  </a:cubicBezTo>
                  <a:cubicBezTo>
                    <a:pt x="139930" y="5585"/>
                    <a:pt x="138131" y="5554"/>
                    <a:pt x="136333" y="5556"/>
                  </a:cubicBezTo>
                  <a:cubicBezTo>
                    <a:pt x="134586" y="5554"/>
                    <a:pt x="134586" y="5554"/>
                    <a:pt x="132802" y="5552"/>
                  </a:cubicBezTo>
                  <a:cubicBezTo>
                    <a:pt x="130869" y="5558"/>
                    <a:pt x="130869" y="5558"/>
                    <a:pt x="128896" y="5564"/>
                  </a:cubicBezTo>
                  <a:cubicBezTo>
                    <a:pt x="126873" y="5564"/>
                    <a:pt x="126873" y="5564"/>
                    <a:pt x="124808" y="5564"/>
                  </a:cubicBezTo>
                  <a:cubicBezTo>
                    <a:pt x="120325" y="5564"/>
                    <a:pt x="115841" y="5574"/>
                    <a:pt x="111358" y="5583"/>
                  </a:cubicBezTo>
                  <a:cubicBezTo>
                    <a:pt x="108259" y="5585"/>
                    <a:pt x="105160" y="5587"/>
                    <a:pt x="102061" y="5588"/>
                  </a:cubicBezTo>
                  <a:cubicBezTo>
                    <a:pt x="94723" y="5591"/>
                    <a:pt x="87384" y="5601"/>
                    <a:pt x="80046" y="5612"/>
                  </a:cubicBezTo>
                  <a:cubicBezTo>
                    <a:pt x="71693" y="5625"/>
                    <a:pt x="63340" y="5632"/>
                    <a:pt x="54988" y="5638"/>
                  </a:cubicBezTo>
                  <a:cubicBezTo>
                    <a:pt x="37801" y="5650"/>
                    <a:pt x="20615" y="5671"/>
                    <a:pt x="3429" y="5696"/>
                  </a:cubicBezTo>
                  <a:close/>
                </a:path>
              </a:pathLst>
            </a:custGeom>
            <a:solidFill>
              <a:srgbClr val="D2D3D3"/>
            </a:solidFill>
            <a:ln w="1162" cap="flat">
              <a:noFill/>
              <a:prstDash val="solid"/>
              <a:miter/>
            </a:ln>
          </p:spPr>
          <p:txBody>
            <a:bodyPr/>
            <a:lstStyle/>
            <a:p>
              <a:endParaRPr lang="en-GB"/>
            </a:p>
          </p:txBody>
        </p:sp>
        <p:sp>
          <p:nvSpPr>
            <p:cNvPr id="1084" name="Freeform 1083">
              <a:extLst>
                <a:ext uri="{FF2B5EF4-FFF2-40B4-BE49-F238E27FC236}">
                  <a16:creationId xmlns:a16="http://schemas.microsoft.com/office/drawing/2014/main" id="{7E5414E7-207D-96AB-DC2F-F08AFBE08393}"/>
                </a:ext>
              </a:extLst>
            </p:cNvPr>
            <p:cNvSpPr/>
            <p:nvPr/>
          </p:nvSpPr>
          <p:spPr>
            <a:xfrm>
              <a:off x="1088678" y="3492233"/>
              <a:ext cx="13544" cy="364912"/>
            </a:xfrm>
            <a:custGeom>
              <a:avLst/>
              <a:gdLst>
                <a:gd name="csX0" fmla="*/ 11402 w 13544"/>
                <a:gd name="csY0" fmla="*/ 3005 h 364912"/>
                <a:gd name="csX1" fmla="*/ 14029 w 13544"/>
                <a:gd name="csY1" fmla="*/ 10995 h 364912"/>
                <a:gd name="csX2" fmla="*/ 14054 w 13544"/>
                <a:gd name="csY2" fmla="*/ 14645 h 364912"/>
                <a:gd name="csX3" fmla="*/ 14045 w 13544"/>
                <a:gd name="csY3" fmla="*/ 18686 h 364912"/>
                <a:gd name="csX4" fmla="*/ 14064 w 13544"/>
                <a:gd name="csY4" fmla="*/ 22955 h 364912"/>
                <a:gd name="csX5" fmla="*/ 14082 w 13544"/>
                <a:gd name="csY5" fmla="*/ 34724 h 364912"/>
                <a:gd name="csX6" fmla="*/ 14112 w 13544"/>
                <a:gd name="csY6" fmla="*/ 47404 h 364912"/>
                <a:gd name="csX7" fmla="*/ 14154 w 13544"/>
                <a:gd name="csY7" fmla="*/ 75152 h 364912"/>
                <a:gd name="csX8" fmla="*/ 14173 w 13544"/>
                <a:gd name="csY8" fmla="*/ 92478 h 364912"/>
                <a:gd name="csX9" fmla="*/ 14219 w 13544"/>
                <a:gd name="csY9" fmla="*/ 140441 h 364912"/>
                <a:gd name="csX10" fmla="*/ 14219 w 13544"/>
                <a:gd name="csY10" fmla="*/ 143544 h 364912"/>
                <a:gd name="csX11" fmla="*/ 14220 w 13544"/>
                <a:gd name="csY11" fmla="*/ 149771 h 364912"/>
                <a:gd name="csX12" fmla="*/ 14221 w 13544"/>
                <a:gd name="csY12" fmla="*/ 152893 h 364912"/>
                <a:gd name="csX13" fmla="*/ 14222 w 13544"/>
                <a:gd name="csY13" fmla="*/ 156019 h 364912"/>
                <a:gd name="csX14" fmla="*/ 14301 w 13544"/>
                <a:gd name="csY14" fmla="*/ 206138 h 364912"/>
                <a:gd name="csX15" fmla="*/ 14368 w 13544"/>
                <a:gd name="csY15" fmla="*/ 257587 h 364912"/>
                <a:gd name="csX16" fmla="*/ 14412 w 13544"/>
                <a:gd name="csY16" fmla="*/ 286476 h 364912"/>
                <a:gd name="csX17" fmla="*/ 14431 w 13544"/>
                <a:gd name="csY17" fmla="*/ 311084 h 364912"/>
                <a:gd name="csX18" fmla="*/ 14451 w 13544"/>
                <a:gd name="csY18" fmla="*/ 323635 h 364912"/>
                <a:gd name="csX19" fmla="*/ 14441 w 13544"/>
                <a:gd name="csY19" fmla="*/ 337258 h 364912"/>
                <a:gd name="csX20" fmla="*/ 14487 w 13544"/>
                <a:gd name="csY20" fmla="*/ 341244 h 364912"/>
                <a:gd name="csX21" fmla="*/ 5992 w 13544"/>
                <a:gd name="csY21" fmla="*/ 364030 h 364912"/>
                <a:gd name="csX22" fmla="*/ 943 w 13544"/>
                <a:gd name="csY22" fmla="*/ 367917 h 364912"/>
                <a:gd name="csX23" fmla="*/ 3122 w 13544"/>
                <a:gd name="csY23" fmla="*/ 361889 h 364912"/>
                <a:gd name="csX24" fmla="*/ 7916 w 13544"/>
                <a:gd name="csY24" fmla="*/ 359782 h 364912"/>
                <a:gd name="csX25" fmla="*/ 10564 w 13544"/>
                <a:gd name="csY25" fmla="*/ 334918 h 364912"/>
                <a:gd name="csX26" fmla="*/ 10584 w 13544"/>
                <a:gd name="csY26" fmla="*/ 330605 h 364912"/>
                <a:gd name="csX27" fmla="*/ 10608 w 13544"/>
                <a:gd name="csY27" fmla="*/ 318830 h 364912"/>
                <a:gd name="csX28" fmla="*/ 10646 w 13544"/>
                <a:gd name="csY28" fmla="*/ 306104 h 364912"/>
                <a:gd name="csX29" fmla="*/ 10701 w 13544"/>
                <a:gd name="csY29" fmla="*/ 284081 h 364912"/>
                <a:gd name="csX30" fmla="*/ 10781 w 13544"/>
                <a:gd name="csY30" fmla="*/ 252238 h 364912"/>
                <a:gd name="csX31" fmla="*/ 10912 w 13544"/>
                <a:gd name="csY31" fmla="*/ 200571 h 364912"/>
                <a:gd name="csX32" fmla="*/ 11033 w 13544"/>
                <a:gd name="csY32" fmla="*/ 150393 h 364912"/>
                <a:gd name="csX33" fmla="*/ 11042 w 13544"/>
                <a:gd name="csY33" fmla="*/ 147267 h 364912"/>
                <a:gd name="csX34" fmla="*/ 11085 w 13544"/>
                <a:gd name="csY34" fmla="*/ 131739 h 364912"/>
                <a:gd name="csX35" fmla="*/ 11402 w 13544"/>
                <a:gd name="csY35" fmla="*/ 3005 h 3649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3544" h="364912">
                  <a:moveTo>
                    <a:pt x="11402" y="3005"/>
                  </a:moveTo>
                  <a:cubicBezTo>
                    <a:pt x="14341" y="5943"/>
                    <a:pt x="14020" y="6925"/>
                    <a:pt x="14029" y="10995"/>
                  </a:cubicBezTo>
                  <a:cubicBezTo>
                    <a:pt x="14037" y="12199"/>
                    <a:pt x="14045" y="13404"/>
                    <a:pt x="14054" y="14645"/>
                  </a:cubicBezTo>
                  <a:cubicBezTo>
                    <a:pt x="14051" y="15978"/>
                    <a:pt x="14048" y="17312"/>
                    <a:pt x="14045" y="18686"/>
                  </a:cubicBezTo>
                  <a:cubicBezTo>
                    <a:pt x="14051" y="20095"/>
                    <a:pt x="14057" y="21504"/>
                    <a:pt x="14064" y="22955"/>
                  </a:cubicBezTo>
                  <a:cubicBezTo>
                    <a:pt x="14078" y="26878"/>
                    <a:pt x="14082" y="30801"/>
                    <a:pt x="14082" y="34724"/>
                  </a:cubicBezTo>
                  <a:cubicBezTo>
                    <a:pt x="14083" y="38951"/>
                    <a:pt x="14099" y="43178"/>
                    <a:pt x="14112" y="47404"/>
                  </a:cubicBezTo>
                  <a:cubicBezTo>
                    <a:pt x="14139" y="56653"/>
                    <a:pt x="14148" y="65903"/>
                    <a:pt x="14154" y="75152"/>
                  </a:cubicBezTo>
                  <a:cubicBezTo>
                    <a:pt x="14157" y="80927"/>
                    <a:pt x="14165" y="86703"/>
                    <a:pt x="14173" y="92478"/>
                  </a:cubicBezTo>
                  <a:cubicBezTo>
                    <a:pt x="14196" y="108465"/>
                    <a:pt x="14215" y="124453"/>
                    <a:pt x="14219" y="140441"/>
                  </a:cubicBezTo>
                  <a:cubicBezTo>
                    <a:pt x="14219" y="141465"/>
                    <a:pt x="14219" y="142489"/>
                    <a:pt x="14219" y="143544"/>
                  </a:cubicBezTo>
                  <a:cubicBezTo>
                    <a:pt x="14220" y="145619"/>
                    <a:pt x="14220" y="147695"/>
                    <a:pt x="14220" y="149771"/>
                  </a:cubicBezTo>
                  <a:cubicBezTo>
                    <a:pt x="14221" y="150801"/>
                    <a:pt x="14221" y="151832"/>
                    <a:pt x="14221" y="152893"/>
                  </a:cubicBezTo>
                  <a:cubicBezTo>
                    <a:pt x="14221" y="153925"/>
                    <a:pt x="14222" y="154956"/>
                    <a:pt x="14222" y="156019"/>
                  </a:cubicBezTo>
                  <a:cubicBezTo>
                    <a:pt x="14226" y="172726"/>
                    <a:pt x="14257" y="189432"/>
                    <a:pt x="14301" y="206138"/>
                  </a:cubicBezTo>
                  <a:cubicBezTo>
                    <a:pt x="14345" y="223288"/>
                    <a:pt x="14367" y="240437"/>
                    <a:pt x="14368" y="257587"/>
                  </a:cubicBezTo>
                  <a:cubicBezTo>
                    <a:pt x="14368" y="267217"/>
                    <a:pt x="14378" y="276846"/>
                    <a:pt x="14412" y="286476"/>
                  </a:cubicBezTo>
                  <a:cubicBezTo>
                    <a:pt x="14440" y="294679"/>
                    <a:pt x="14449" y="302881"/>
                    <a:pt x="14431" y="311084"/>
                  </a:cubicBezTo>
                  <a:cubicBezTo>
                    <a:pt x="14423" y="315268"/>
                    <a:pt x="14424" y="319451"/>
                    <a:pt x="14451" y="323635"/>
                  </a:cubicBezTo>
                  <a:cubicBezTo>
                    <a:pt x="14479" y="328176"/>
                    <a:pt x="14462" y="332717"/>
                    <a:pt x="14441" y="337258"/>
                  </a:cubicBezTo>
                  <a:cubicBezTo>
                    <a:pt x="14456" y="338573"/>
                    <a:pt x="14472" y="339889"/>
                    <a:pt x="14487" y="341244"/>
                  </a:cubicBezTo>
                  <a:cubicBezTo>
                    <a:pt x="14391" y="350320"/>
                    <a:pt x="12563" y="357459"/>
                    <a:pt x="5992" y="364030"/>
                  </a:cubicBezTo>
                  <a:cubicBezTo>
                    <a:pt x="4373" y="365405"/>
                    <a:pt x="2666" y="366675"/>
                    <a:pt x="943" y="367917"/>
                  </a:cubicBezTo>
                  <a:cubicBezTo>
                    <a:pt x="943" y="364431"/>
                    <a:pt x="943" y="364431"/>
                    <a:pt x="3122" y="361889"/>
                  </a:cubicBezTo>
                  <a:cubicBezTo>
                    <a:pt x="5592" y="359782"/>
                    <a:pt x="5592" y="359782"/>
                    <a:pt x="7916" y="359782"/>
                  </a:cubicBezTo>
                  <a:cubicBezTo>
                    <a:pt x="10136" y="351367"/>
                    <a:pt x="10579" y="343598"/>
                    <a:pt x="10564" y="334918"/>
                  </a:cubicBezTo>
                  <a:cubicBezTo>
                    <a:pt x="10570" y="333495"/>
                    <a:pt x="10577" y="332071"/>
                    <a:pt x="10584" y="330605"/>
                  </a:cubicBezTo>
                  <a:cubicBezTo>
                    <a:pt x="10600" y="326680"/>
                    <a:pt x="10606" y="322755"/>
                    <a:pt x="10608" y="318830"/>
                  </a:cubicBezTo>
                  <a:cubicBezTo>
                    <a:pt x="10612" y="314588"/>
                    <a:pt x="10630" y="310346"/>
                    <a:pt x="10646" y="306104"/>
                  </a:cubicBezTo>
                  <a:cubicBezTo>
                    <a:pt x="10672" y="298763"/>
                    <a:pt x="10689" y="291422"/>
                    <a:pt x="10701" y="284081"/>
                  </a:cubicBezTo>
                  <a:cubicBezTo>
                    <a:pt x="10718" y="273466"/>
                    <a:pt x="10748" y="262852"/>
                    <a:pt x="10781" y="252238"/>
                  </a:cubicBezTo>
                  <a:cubicBezTo>
                    <a:pt x="10833" y="235016"/>
                    <a:pt x="10876" y="217793"/>
                    <a:pt x="10912" y="200571"/>
                  </a:cubicBezTo>
                  <a:cubicBezTo>
                    <a:pt x="10947" y="183845"/>
                    <a:pt x="10987" y="167119"/>
                    <a:pt x="11033" y="150393"/>
                  </a:cubicBezTo>
                  <a:cubicBezTo>
                    <a:pt x="11036" y="149362"/>
                    <a:pt x="11039" y="148330"/>
                    <a:pt x="11042" y="147267"/>
                  </a:cubicBezTo>
                  <a:cubicBezTo>
                    <a:pt x="11056" y="142091"/>
                    <a:pt x="11071" y="136915"/>
                    <a:pt x="11085" y="131739"/>
                  </a:cubicBezTo>
                  <a:cubicBezTo>
                    <a:pt x="11206" y="88828"/>
                    <a:pt x="11309" y="45916"/>
                    <a:pt x="11402" y="3005"/>
                  </a:cubicBezTo>
                  <a:close/>
                </a:path>
              </a:pathLst>
            </a:custGeom>
            <a:solidFill>
              <a:srgbClr val="D0D1D3"/>
            </a:solidFill>
            <a:ln w="1162" cap="flat">
              <a:noFill/>
              <a:prstDash val="solid"/>
              <a:miter/>
            </a:ln>
          </p:spPr>
          <p:txBody>
            <a:bodyPr/>
            <a:lstStyle/>
            <a:p>
              <a:endParaRPr lang="en-GB"/>
            </a:p>
          </p:txBody>
        </p:sp>
        <p:sp>
          <p:nvSpPr>
            <p:cNvPr id="1123" name="Freeform 1122">
              <a:extLst>
                <a:ext uri="{FF2B5EF4-FFF2-40B4-BE49-F238E27FC236}">
                  <a16:creationId xmlns:a16="http://schemas.microsoft.com/office/drawing/2014/main" id="{64D6DF0B-C2AF-945A-2884-F6CE74358438}"/>
                </a:ext>
              </a:extLst>
            </p:cNvPr>
            <p:cNvSpPr/>
            <p:nvPr/>
          </p:nvSpPr>
          <p:spPr>
            <a:xfrm>
              <a:off x="609030" y="3483162"/>
              <a:ext cx="160059" cy="75463"/>
            </a:xfrm>
            <a:custGeom>
              <a:avLst/>
              <a:gdLst>
                <a:gd name="csX0" fmla="*/ 23127 w 160059"/>
                <a:gd name="csY0" fmla="*/ 3143 h 75463"/>
                <a:gd name="csX1" fmla="*/ 27629 w 160059"/>
                <a:gd name="csY1" fmla="*/ 3140 h 75463"/>
                <a:gd name="csX2" fmla="*/ 39809 w 160059"/>
                <a:gd name="csY2" fmla="*/ 3227 h 75463"/>
                <a:gd name="csX3" fmla="*/ 52553 w 160059"/>
                <a:gd name="csY3" fmla="*/ 3283 h 75463"/>
                <a:gd name="csX4" fmla="*/ 76667 w 160059"/>
                <a:gd name="csY4" fmla="*/ 3432 h 75463"/>
                <a:gd name="csX5" fmla="*/ 109267 w 160059"/>
                <a:gd name="csY5" fmla="*/ 3603 h 75463"/>
                <a:gd name="csX6" fmla="*/ 160600 w 160059"/>
                <a:gd name="csY6" fmla="*/ 3934 h 75463"/>
                <a:gd name="csX7" fmla="*/ 160600 w 160059"/>
                <a:gd name="csY7" fmla="*/ 77149 h 75463"/>
                <a:gd name="csX8" fmla="*/ 152085 w 160059"/>
                <a:gd name="csY8" fmla="*/ 78451 h 75463"/>
                <a:gd name="csX9" fmla="*/ 148104 w 160059"/>
                <a:gd name="csY9" fmla="*/ 78456 h 75463"/>
                <a:gd name="csX10" fmla="*/ 143717 w 160059"/>
                <a:gd name="csY10" fmla="*/ 78443 h 75463"/>
                <a:gd name="csX11" fmla="*/ 139113 w 160059"/>
                <a:gd name="csY11" fmla="*/ 78444 h 75463"/>
                <a:gd name="csX12" fmla="*/ 126595 w 160059"/>
                <a:gd name="csY12" fmla="*/ 78429 h 75463"/>
                <a:gd name="csX13" fmla="*/ 113520 w 160059"/>
                <a:gd name="csY13" fmla="*/ 78420 h 75463"/>
                <a:gd name="csX14" fmla="*/ 88751 w 160059"/>
                <a:gd name="csY14" fmla="*/ 78395 h 75463"/>
                <a:gd name="csX15" fmla="*/ 60556 w 160059"/>
                <a:gd name="csY15" fmla="*/ 78370 h 75463"/>
                <a:gd name="csX16" fmla="*/ 2549 w 160059"/>
                <a:gd name="csY16" fmla="*/ 78311 h 75463"/>
                <a:gd name="csX17" fmla="*/ 1144 w 160059"/>
                <a:gd name="csY17" fmla="*/ 69860 h 75463"/>
                <a:gd name="csX18" fmla="*/ 1077 w 160059"/>
                <a:gd name="csY18" fmla="*/ 65980 h 75463"/>
                <a:gd name="csX19" fmla="*/ 916 w 160059"/>
                <a:gd name="csY19" fmla="*/ 48389 h 75463"/>
                <a:gd name="csX20" fmla="*/ 797 w 160059"/>
                <a:gd name="csY20" fmla="*/ 39111 h 75463"/>
                <a:gd name="csX21" fmla="*/ 665 w 160059"/>
                <a:gd name="csY21" fmla="*/ 25742 h 75463"/>
                <a:gd name="csX22" fmla="*/ 567 w 160059"/>
                <a:gd name="csY22" fmla="*/ 21560 h 75463"/>
                <a:gd name="csX23" fmla="*/ 577 w 160059"/>
                <a:gd name="csY23" fmla="*/ 17636 h 75463"/>
                <a:gd name="csX24" fmla="*/ 541 w 160059"/>
                <a:gd name="csY24" fmla="*/ 14201 h 75463"/>
                <a:gd name="csX25" fmla="*/ 5930 w 160059"/>
                <a:gd name="csY25" fmla="*/ 5303 h 75463"/>
                <a:gd name="csX26" fmla="*/ 23127 w 160059"/>
                <a:gd name="csY26" fmla="*/ 3143 h 75463"/>
                <a:gd name="csX27" fmla="*/ 3651 w 160059"/>
                <a:gd name="csY27" fmla="*/ 10141 h 75463"/>
                <a:gd name="csX28" fmla="*/ 1758 w 160059"/>
                <a:gd name="csY28" fmla="*/ 18622 h 75463"/>
                <a:gd name="csX29" fmla="*/ 1759 w 160059"/>
                <a:gd name="csY29" fmla="*/ 22427 h 75463"/>
                <a:gd name="csX30" fmla="*/ 1868 w 160059"/>
                <a:gd name="csY30" fmla="*/ 26478 h 75463"/>
                <a:gd name="csX31" fmla="*/ 1898 w 160059"/>
                <a:gd name="csY31" fmla="*/ 30669 h 75463"/>
                <a:gd name="csX32" fmla="*/ 2113 w 160059"/>
                <a:gd name="csY32" fmla="*/ 43883 h 75463"/>
                <a:gd name="csX33" fmla="*/ 2209 w 160059"/>
                <a:gd name="csY33" fmla="*/ 52858 h 75463"/>
                <a:gd name="csX34" fmla="*/ 2549 w 160059"/>
                <a:gd name="csY34" fmla="*/ 74825 h 75463"/>
                <a:gd name="csX35" fmla="*/ 12235 w 160059"/>
                <a:gd name="csY35" fmla="*/ 76127 h 75463"/>
                <a:gd name="csX36" fmla="*/ 16131 w 160059"/>
                <a:gd name="csY36" fmla="*/ 76132 h 75463"/>
                <a:gd name="csX37" fmla="*/ 20407 w 160059"/>
                <a:gd name="csY37" fmla="*/ 76119 h 75463"/>
                <a:gd name="csX38" fmla="*/ 24908 w 160059"/>
                <a:gd name="csY38" fmla="*/ 76119 h 75463"/>
                <a:gd name="csX39" fmla="*/ 37131 w 160059"/>
                <a:gd name="csY39" fmla="*/ 76105 h 75463"/>
                <a:gd name="csX40" fmla="*/ 49904 w 160059"/>
                <a:gd name="csY40" fmla="*/ 76095 h 75463"/>
                <a:gd name="csX41" fmla="*/ 74092 w 160059"/>
                <a:gd name="csY41" fmla="*/ 76071 h 75463"/>
                <a:gd name="csX42" fmla="*/ 101629 w 160059"/>
                <a:gd name="csY42" fmla="*/ 76045 h 75463"/>
                <a:gd name="csX43" fmla="*/ 158276 w 160059"/>
                <a:gd name="csY43" fmla="*/ 75987 h 75463"/>
                <a:gd name="csX44" fmla="*/ 158336 w 160059"/>
                <a:gd name="csY44" fmla="*/ 48773 h 75463"/>
                <a:gd name="csX45" fmla="*/ 158364 w 160059"/>
                <a:gd name="csY45" fmla="*/ 36137 h 75463"/>
                <a:gd name="csX46" fmla="*/ 158386 w 160059"/>
                <a:gd name="csY46" fmla="*/ 23953 h 75463"/>
                <a:gd name="csX47" fmla="*/ 158408 w 160059"/>
                <a:gd name="csY47" fmla="*/ 17021 h 75463"/>
                <a:gd name="csX48" fmla="*/ 158408 w 160059"/>
                <a:gd name="csY48" fmla="*/ 12791 h 75463"/>
                <a:gd name="csX49" fmla="*/ 158416 w 160059"/>
                <a:gd name="csY49" fmla="*/ 9045 h 75463"/>
                <a:gd name="csX50" fmla="*/ 157114 w 160059"/>
                <a:gd name="csY50" fmla="*/ 5096 h 75463"/>
                <a:gd name="csX51" fmla="*/ 151418 w 160059"/>
                <a:gd name="csY51" fmla="*/ 4910 h 75463"/>
                <a:gd name="csX52" fmla="*/ 147680 w 160059"/>
                <a:gd name="csY52" fmla="*/ 4874 h 75463"/>
                <a:gd name="csX53" fmla="*/ 143544 w 160059"/>
                <a:gd name="csY53" fmla="*/ 4854 h 75463"/>
                <a:gd name="csX54" fmla="*/ 139215 w 160059"/>
                <a:gd name="csY54" fmla="*/ 4819 h 75463"/>
                <a:gd name="csX55" fmla="*/ 124960 w 160059"/>
                <a:gd name="csY55" fmla="*/ 4738 h 75463"/>
                <a:gd name="csX56" fmla="*/ 122511 w 160059"/>
                <a:gd name="csY56" fmla="*/ 4726 h 75463"/>
                <a:gd name="csX57" fmla="*/ 99649 w 160059"/>
                <a:gd name="csY57" fmla="*/ 4640 h 75463"/>
                <a:gd name="csX58" fmla="*/ 70398 w 160059"/>
                <a:gd name="csY58" fmla="*/ 4485 h 75463"/>
                <a:gd name="csX59" fmla="*/ 49838 w 160059"/>
                <a:gd name="csY59" fmla="*/ 4393 h 75463"/>
                <a:gd name="csX60" fmla="*/ 37557 w 160059"/>
                <a:gd name="csY60" fmla="*/ 4324 h 75463"/>
                <a:gd name="csX61" fmla="*/ 23844 w 160059"/>
                <a:gd name="csY61" fmla="*/ 4286 h 75463"/>
                <a:gd name="csX62" fmla="*/ 19743 w 160059"/>
                <a:gd name="csY62" fmla="*/ 4216 h 75463"/>
                <a:gd name="csX63" fmla="*/ 3651 w 160059"/>
                <a:gd name="csY63" fmla="*/ 10141 h 754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Lst>
              <a:rect l="l" t="t" r="r" b="b"/>
              <a:pathLst>
                <a:path w="160059" h="75463">
                  <a:moveTo>
                    <a:pt x="23127" y="3143"/>
                  </a:moveTo>
                  <a:cubicBezTo>
                    <a:pt x="24613" y="3142"/>
                    <a:pt x="26099" y="3141"/>
                    <a:pt x="27629" y="3140"/>
                  </a:cubicBezTo>
                  <a:cubicBezTo>
                    <a:pt x="31690" y="3138"/>
                    <a:pt x="35749" y="3178"/>
                    <a:pt x="39809" y="3227"/>
                  </a:cubicBezTo>
                  <a:cubicBezTo>
                    <a:pt x="44057" y="3271"/>
                    <a:pt x="48305" y="3275"/>
                    <a:pt x="52553" y="3283"/>
                  </a:cubicBezTo>
                  <a:cubicBezTo>
                    <a:pt x="60592" y="3305"/>
                    <a:pt x="68629" y="3362"/>
                    <a:pt x="76667" y="3432"/>
                  </a:cubicBezTo>
                  <a:cubicBezTo>
                    <a:pt x="87534" y="3525"/>
                    <a:pt x="98400" y="3562"/>
                    <a:pt x="109267" y="3603"/>
                  </a:cubicBezTo>
                  <a:cubicBezTo>
                    <a:pt x="126378" y="3668"/>
                    <a:pt x="143489" y="3807"/>
                    <a:pt x="160600" y="3934"/>
                  </a:cubicBezTo>
                  <a:cubicBezTo>
                    <a:pt x="160600" y="28095"/>
                    <a:pt x="160600" y="52256"/>
                    <a:pt x="160600" y="77149"/>
                  </a:cubicBezTo>
                  <a:cubicBezTo>
                    <a:pt x="157597" y="78651"/>
                    <a:pt x="155449" y="78454"/>
                    <a:pt x="152085" y="78451"/>
                  </a:cubicBezTo>
                  <a:cubicBezTo>
                    <a:pt x="150114" y="78453"/>
                    <a:pt x="150114" y="78453"/>
                    <a:pt x="148104" y="78456"/>
                  </a:cubicBezTo>
                  <a:cubicBezTo>
                    <a:pt x="145933" y="78450"/>
                    <a:pt x="145933" y="78450"/>
                    <a:pt x="143717" y="78443"/>
                  </a:cubicBezTo>
                  <a:cubicBezTo>
                    <a:pt x="142198" y="78443"/>
                    <a:pt x="140679" y="78443"/>
                    <a:pt x="139113" y="78444"/>
                  </a:cubicBezTo>
                  <a:cubicBezTo>
                    <a:pt x="134940" y="78444"/>
                    <a:pt x="130768" y="78437"/>
                    <a:pt x="126595" y="78429"/>
                  </a:cubicBezTo>
                  <a:cubicBezTo>
                    <a:pt x="122236" y="78422"/>
                    <a:pt x="117878" y="78421"/>
                    <a:pt x="113520" y="78420"/>
                  </a:cubicBezTo>
                  <a:cubicBezTo>
                    <a:pt x="105263" y="78416"/>
                    <a:pt x="97007" y="78407"/>
                    <a:pt x="88751" y="78395"/>
                  </a:cubicBezTo>
                  <a:cubicBezTo>
                    <a:pt x="79352" y="78382"/>
                    <a:pt x="69954" y="78376"/>
                    <a:pt x="60556" y="78370"/>
                  </a:cubicBezTo>
                  <a:cubicBezTo>
                    <a:pt x="41220" y="78358"/>
                    <a:pt x="21885" y="78337"/>
                    <a:pt x="2549" y="78311"/>
                  </a:cubicBezTo>
                  <a:cubicBezTo>
                    <a:pt x="1065" y="75344"/>
                    <a:pt x="1199" y="73182"/>
                    <a:pt x="1144" y="69860"/>
                  </a:cubicBezTo>
                  <a:cubicBezTo>
                    <a:pt x="1122" y="68579"/>
                    <a:pt x="1100" y="67299"/>
                    <a:pt x="1077" y="65980"/>
                  </a:cubicBezTo>
                  <a:cubicBezTo>
                    <a:pt x="1010" y="60117"/>
                    <a:pt x="952" y="54253"/>
                    <a:pt x="916" y="48389"/>
                  </a:cubicBezTo>
                  <a:cubicBezTo>
                    <a:pt x="896" y="45295"/>
                    <a:pt x="852" y="42204"/>
                    <a:pt x="797" y="39111"/>
                  </a:cubicBezTo>
                  <a:cubicBezTo>
                    <a:pt x="719" y="34654"/>
                    <a:pt x="687" y="30199"/>
                    <a:pt x="665" y="25742"/>
                  </a:cubicBezTo>
                  <a:cubicBezTo>
                    <a:pt x="633" y="24362"/>
                    <a:pt x="601" y="22982"/>
                    <a:pt x="567" y="21560"/>
                  </a:cubicBezTo>
                  <a:cubicBezTo>
                    <a:pt x="570" y="20265"/>
                    <a:pt x="574" y="18970"/>
                    <a:pt x="577" y="17636"/>
                  </a:cubicBezTo>
                  <a:cubicBezTo>
                    <a:pt x="565" y="16502"/>
                    <a:pt x="553" y="15369"/>
                    <a:pt x="541" y="14201"/>
                  </a:cubicBezTo>
                  <a:cubicBezTo>
                    <a:pt x="1571" y="10190"/>
                    <a:pt x="2870" y="8073"/>
                    <a:pt x="5930" y="5303"/>
                  </a:cubicBezTo>
                  <a:cubicBezTo>
                    <a:pt x="11186" y="2342"/>
                    <a:pt x="17260" y="3037"/>
                    <a:pt x="23127" y="3143"/>
                  </a:cubicBezTo>
                  <a:close/>
                  <a:moveTo>
                    <a:pt x="3651" y="10141"/>
                  </a:moveTo>
                  <a:cubicBezTo>
                    <a:pt x="1988" y="13051"/>
                    <a:pt x="1711" y="15283"/>
                    <a:pt x="1758" y="18622"/>
                  </a:cubicBezTo>
                  <a:cubicBezTo>
                    <a:pt x="1758" y="19877"/>
                    <a:pt x="1759" y="21133"/>
                    <a:pt x="1759" y="22427"/>
                  </a:cubicBezTo>
                  <a:cubicBezTo>
                    <a:pt x="1795" y="23764"/>
                    <a:pt x="1831" y="25101"/>
                    <a:pt x="1868" y="26478"/>
                  </a:cubicBezTo>
                  <a:cubicBezTo>
                    <a:pt x="1878" y="27861"/>
                    <a:pt x="1888" y="29244"/>
                    <a:pt x="1898" y="30669"/>
                  </a:cubicBezTo>
                  <a:cubicBezTo>
                    <a:pt x="1937" y="35075"/>
                    <a:pt x="2025" y="39478"/>
                    <a:pt x="2113" y="43883"/>
                  </a:cubicBezTo>
                  <a:cubicBezTo>
                    <a:pt x="2148" y="46874"/>
                    <a:pt x="2180" y="49866"/>
                    <a:pt x="2209" y="52858"/>
                  </a:cubicBezTo>
                  <a:cubicBezTo>
                    <a:pt x="2285" y="60181"/>
                    <a:pt x="2402" y="67503"/>
                    <a:pt x="2549" y="74825"/>
                  </a:cubicBezTo>
                  <a:cubicBezTo>
                    <a:pt x="6109" y="76012"/>
                    <a:pt x="8507" y="76130"/>
                    <a:pt x="12235" y="76127"/>
                  </a:cubicBezTo>
                  <a:cubicBezTo>
                    <a:pt x="13520" y="76128"/>
                    <a:pt x="14806" y="76130"/>
                    <a:pt x="16131" y="76132"/>
                  </a:cubicBezTo>
                  <a:cubicBezTo>
                    <a:pt x="17542" y="76127"/>
                    <a:pt x="18953" y="76123"/>
                    <a:pt x="20407" y="76119"/>
                  </a:cubicBezTo>
                  <a:cubicBezTo>
                    <a:pt x="22635" y="76119"/>
                    <a:pt x="22635" y="76119"/>
                    <a:pt x="24908" y="76119"/>
                  </a:cubicBezTo>
                  <a:cubicBezTo>
                    <a:pt x="28982" y="76120"/>
                    <a:pt x="33057" y="76113"/>
                    <a:pt x="37131" y="76105"/>
                  </a:cubicBezTo>
                  <a:cubicBezTo>
                    <a:pt x="41388" y="76098"/>
                    <a:pt x="45646" y="76097"/>
                    <a:pt x="49904" y="76095"/>
                  </a:cubicBezTo>
                  <a:cubicBezTo>
                    <a:pt x="57966" y="76092"/>
                    <a:pt x="66029" y="76082"/>
                    <a:pt x="74092" y="76071"/>
                  </a:cubicBezTo>
                  <a:cubicBezTo>
                    <a:pt x="83271" y="76058"/>
                    <a:pt x="92450" y="76051"/>
                    <a:pt x="101629" y="76045"/>
                  </a:cubicBezTo>
                  <a:cubicBezTo>
                    <a:pt x="120511" y="76033"/>
                    <a:pt x="139394" y="76013"/>
                    <a:pt x="158276" y="75987"/>
                  </a:cubicBezTo>
                  <a:cubicBezTo>
                    <a:pt x="158303" y="66916"/>
                    <a:pt x="158324" y="57844"/>
                    <a:pt x="158336" y="48773"/>
                  </a:cubicBezTo>
                  <a:cubicBezTo>
                    <a:pt x="158342" y="44561"/>
                    <a:pt x="158351" y="40349"/>
                    <a:pt x="158364" y="36137"/>
                  </a:cubicBezTo>
                  <a:cubicBezTo>
                    <a:pt x="158376" y="32076"/>
                    <a:pt x="158383" y="28014"/>
                    <a:pt x="158386" y="23953"/>
                  </a:cubicBezTo>
                  <a:cubicBezTo>
                    <a:pt x="158390" y="21642"/>
                    <a:pt x="158399" y="19332"/>
                    <a:pt x="158408" y="17021"/>
                  </a:cubicBezTo>
                  <a:cubicBezTo>
                    <a:pt x="158408" y="15625"/>
                    <a:pt x="158408" y="14229"/>
                    <a:pt x="158408" y="12791"/>
                  </a:cubicBezTo>
                  <a:cubicBezTo>
                    <a:pt x="158411" y="11555"/>
                    <a:pt x="158413" y="10319"/>
                    <a:pt x="158416" y="9045"/>
                  </a:cubicBezTo>
                  <a:cubicBezTo>
                    <a:pt x="158591" y="6314"/>
                    <a:pt x="158591" y="6314"/>
                    <a:pt x="157114" y="5096"/>
                  </a:cubicBezTo>
                  <a:cubicBezTo>
                    <a:pt x="155219" y="4970"/>
                    <a:pt x="153318" y="4924"/>
                    <a:pt x="151418" y="4910"/>
                  </a:cubicBezTo>
                  <a:cubicBezTo>
                    <a:pt x="149568" y="4892"/>
                    <a:pt x="149568" y="4892"/>
                    <a:pt x="147680" y="4874"/>
                  </a:cubicBezTo>
                  <a:cubicBezTo>
                    <a:pt x="146315" y="4868"/>
                    <a:pt x="144951" y="4861"/>
                    <a:pt x="143544" y="4854"/>
                  </a:cubicBezTo>
                  <a:cubicBezTo>
                    <a:pt x="141401" y="4837"/>
                    <a:pt x="141401" y="4837"/>
                    <a:pt x="139215" y="4819"/>
                  </a:cubicBezTo>
                  <a:cubicBezTo>
                    <a:pt x="134464" y="4784"/>
                    <a:pt x="129712" y="4759"/>
                    <a:pt x="124960" y="4738"/>
                  </a:cubicBezTo>
                  <a:cubicBezTo>
                    <a:pt x="124152" y="4734"/>
                    <a:pt x="123344" y="4730"/>
                    <a:pt x="122511" y="4726"/>
                  </a:cubicBezTo>
                  <a:cubicBezTo>
                    <a:pt x="114890" y="4690"/>
                    <a:pt x="107270" y="4659"/>
                    <a:pt x="99649" y="4640"/>
                  </a:cubicBezTo>
                  <a:cubicBezTo>
                    <a:pt x="89898" y="4614"/>
                    <a:pt x="80149" y="4565"/>
                    <a:pt x="70398" y="4485"/>
                  </a:cubicBezTo>
                  <a:cubicBezTo>
                    <a:pt x="63545" y="4430"/>
                    <a:pt x="56692" y="4401"/>
                    <a:pt x="49838" y="4393"/>
                  </a:cubicBezTo>
                  <a:cubicBezTo>
                    <a:pt x="45744" y="4387"/>
                    <a:pt x="41651" y="4370"/>
                    <a:pt x="37557" y="4324"/>
                  </a:cubicBezTo>
                  <a:cubicBezTo>
                    <a:pt x="32986" y="4273"/>
                    <a:pt x="28415" y="4277"/>
                    <a:pt x="23844" y="4286"/>
                  </a:cubicBezTo>
                  <a:cubicBezTo>
                    <a:pt x="22490" y="4263"/>
                    <a:pt x="21137" y="4240"/>
                    <a:pt x="19743" y="4216"/>
                  </a:cubicBezTo>
                  <a:cubicBezTo>
                    <a:pt x="12835" y="4278"/>
                    <a:pt x="8158" y="4527"/>
                    <a:pt x="3651" y="10141"/>
                  </a:cubicBezTo>
                  <a:close/>
                </a:path>
              </a:pathLst>
            </a:custGeom>
            <a:solidFill>
              <a:srgbClr val="5D6063"/>
            </a:solidFill>
            <a:ln w="1162" cap="flat">
              <a:noFill/>
              <a:prstDash val="solid"/>
              <a:miter/>
            </a:ln>
          </p:spPr>
          <p:txBody>
            <a:bodyPr/>
            <a:lstStyle/>
            <a:p>
              <a:endParaRPr lang="en-GB"/>
            </a:p>
          </p:txBody>
        </p:sp>
        <p:sp>
          <p:nvSpPr>
            <p:cNvPr id="1129" name="Freeform 1128">
              <a:extLst>
                <a:ext uri="{FF2B5EF4-FFF2-40B4-BE49-F238E27FC236}">
                  <a16:creationId xmlns:a16="http://schemas.microsoft.com/office/drawing/2014/main" id="{A34027BD-D5C8-BD95-42E2-41C7FB3ED298}"/>
                </a:ext>
              </a:extLst>
            </p:cNvPr>
            <p:cNvSpPr/>
            <p:nvPr/>
          </p:nvSpPr>
          <p:spPr>
            <a:xfrm>
              <a:off x="939631" y="3705923"/>
              <a:ext cx="144398" cy="62027"/>
            </a:xfrm>
            <a:custGeom>
              <a:avLst/>
              <a:gdLst>
                <a:gd name="csX0" fmla="*/ 4622 w 144398"/>
                <a:gd name="csY0" fmla="*/ 3190 h 62027"/>
                <a:gd name="csX1" fmla="*/ 7787 w 144398"/>
                <a:gd name="csY1" fmla="*/ 3194 h 62027"/>
                <a:gd name="csX2" fmla="*/ 11407 w 144398"/>
                <a:gd name="csY2" fmla="*/ 3189 h 62027"/>
                <a:gd name="csX3" fmla="*/ 15411 w 144398"/>
                <a:gd name="csY3" fmla="*/ 3202 h 62027"/>
                <a:gd name="csX4" fmla="*/ 19602 w 144398"/>
                <a:gd name="csY4" fmla="*/ 3201 h 62027"/>
                <a:gd name="csX5" fmla="*/ 31012 w 144398"/>
                <a:gd name="csY5" fmla="*/ 3216 h 62027"/>
                <a:gd name="csX6" fmla="*/ 42924 w 144398"/>
                <a:gd name="csY6" fmla="*/ 3225 h 62027"/>
                <a:gd name="csX7" fmla="*/ 65495 w 144398"/>
                <a:gd name="csY7" fmla="*/ 3250 h 62027"/>
                <a:gd name="csX8" fmla="*/ 91185 w 144398"/>
                <a:gd name="csY8" fmla="*/ 3275 h 62027"/>
                <a:gd name="csX9" fmla="*/ 144046 w 144398"/>
                <a:gd name="csY9" fmla="*/ 3333 h 62027"/>
                <a:gd name="csX10" fmla="*/ 144046 w 144398"/>
                <a:gd name="csY10" fmla="*/ 6820 h 62027"/>
                <a:gd name="csX11" fmla="*/ 4589 w 144398"/>
                <a:gd name="csY11" fmla="*/ 6820 h 62027"/>
                <a:gd name="csX12" fmla="*/ 3426 w 144398"/>
                <a:gd name="csY12" fmla="*/ 62603 h 62027"/>
                <a:gd name="csX13" fmla="*/ 145208 w 144398"/>
                <a:gd name="csY13" fmla="*/ 61441 h 62027"/>
                <a:gd name="csX14" fmla="*/ 144046 w 144398"/>
                <a:gd name="csY14" fmla="*/ 64927 h 62027"/>
                <a:gd name="csX15" fmla="*/ 89163 w 144398"/>
                <a:gd name="csY15" fmla="*/ 65047 h 62027"/>
                <a:gd name="csX16" fmla="*/ 63681 w 144398"/>
                <a:gd name="csY16" fmla="*/ 65102 h 62027"/>
                <a:gd name="csX17" fmla="*/ 41476 w 144398"/>
                <a:gd name="csY17" fmla="*/ 65146 h 62027"/>
                <a:gd name="csX18" fmla="*/ 29714 w 144398"/>
                <a:gd name="csY18" fmla="*/ 65173 h 62027"/>
                <a:gd name="csX19" fmla="*/ 16599 w 144398"/>
                <a:gd name="csY19" fmla="*/ 65191 h 62027"/>
                <a:gd name="csX20" fmla="*/ 12640 w 144398"/>
                <a:gd name="csY20" fmla="*/ 65216 h 62027"/>
                <a:gd name="csX21" fmla="*/ 9044 w 144398"/>
                <a:gd name="csY21" fmla="*/ 65206 h 62027"/>
                <a:gd name="csX22" fmla="*/ 5909 w 144398"/>
                <a:gd name="csY22" fmla="*/ 65213 h 62027"/>
                <a:gd name="csX23" fmla="*/ 1102 w 144398"/>
                <a:gd name="csY23" fmla="*/ 62603 h 62027"/>
                <a:gd name="csX24" fmla="*/ 820 w 144398"/>
                <a:gd name="csY24" fmla="*/ 57023 h 62027"/>
                <a:gd name="csX25" fmla="*/ 809 w 144398"/>
                <a:gd name="csY25" fmla="*/ 53510 h 62027"/>
                <a:gd name="csX26" fmla="*/ 834 w 144398"/>
                <a:gd name="csY26" fmla="*/ 49706 h 62027"/>
                <a:gd name="csX27" fmla="*/ 836 w 144398"/>
                <a:gd name="csY27" fmla="*/ 45816 h 62027"/>
                <a:gd name="csX28" fmla="*/ 863 w 144398"/>
                <a:gd name="csY28" fmla="*/ 37665 h 62027"/>
                <a:gd name="csX29" fmla="*/ 887 w 144398"/>
                <a:gd name="csY29" fmla="*/ 25140 h 62027"/>
                <a:gd name="csX30" fmla="*/ 907 w 144398"/>
                <a:gd name="csY30" fmla="*/ 17238 h 62027"/>
                <a:gd name="csX31" fmla="*/ 911 w 144398"/>
                <a:gd name="csY31" fmla="*/ 13427 h 62027"/>
                <a:gd name="csX32" fmla="*/ 933 w 144398"/>
                <a:gd name="csY32" fmla="*/ 9925 h 62027"/>
                <a:gd name="csX33" fmla="*/ 947 w 144398"/>
                <a:gd name="csY33" fmla="*/ 6826 h 62027"/>
                <a:gd name="csX34" fmla="*/ 4622 w 144398"/>
                <a:gd name="csY34" fmla="*/ 3190 h 620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44398" h="62027">
                  <a:moveTo>
                    <a:pt x="4622" y="3190"/>
                  </a:moveTo>
                  <a:cubicBezTo>
                    <a:pt x="5666" y="3192"/>
                    <a:pt x="6711" y="3193"/>
                    <a:pt x="7787" y="3194"/>
                  </a:cubicBezTo>
                  <a:cubicBezTo>
                    <a:pt x="8981" y="3192"/>
                    <a:pt x="10176" y="3191"/>
                    <a:pt x="11407" y="3189"/>
                  </a:cubicBezTo>
                  <a:cubicBezTo>
                    <a:pt x="12728" y="3193"/>
                    <a:pt x="14050" y="3197"/>
                    <a:pt x="15411" y="3202"/>
                  </a:cubicBezTo>
                  <a:cubicBezTo>
                    <a:pt x="16794" y="3201"/>
                    <a:pt x="18177" y="3201"/>
                    <a:pt x="19602" y="3201"/>
                  </a:cubicBezTo>
                  <a:cubicBezTo>
                    <a:pt x="23406" y="3202"/>
                    <a:pt x="27209" y="3208"/>
                    <a:pt x="31012" y="3216"/>
                  </a:cubicBezTo>
                  <a:cubicBezTo>
                    <a:pt x="34983" y="3223"/>
                    <a:pt x="38953" y="3224"/>
                    <a:pt x="42924" y="3225"/>
                  </a:cubicBezTo>
                  <a:cubicBezTo>
                    <a:pt x="50447" y="3229"/>
                    <a:pt x="57971" y="3238"/>
                    <a:pt x="65495" y="3250"/>
                  </a:cubicBezTo>
                  <a:cubicBezTo>
                    <a:pt x="74058" y="3263"/>
                    <a:pt x="82622" y="3269"/>
                    <a:pt x="91185" y="3275"/>
                  </a:cubicBezTo>
                  <a:cubicBezTo>
                    <a:pt x="108805" y="3287"/>
                    <a:pt x="126425" y="3308"/>
                    <a:pt x="144046" y="3333"/>
                  </a:cubicBezTo>
                  <a:cubicBezTo>
                    <a:pt x="144046" y="4484"/>
                    <a:pt x="144046" y="5635"/>
                    <a:pt x="144046" y="6820"/>
                  </a:cubicBezTo>
                  <a:cubicBezTo>
                    <a:pt x="98025" y="6820"/>
                    <a:pt x="52004" y="6820"/>
                    <a:pt x="4589" y="6820"/>
                  </a:cubicBezTo>
                  <a:cubicBezTo>
                    <a:pt x="4205" y="25228"/>
                    <a:pt x="3822" y="43637"/>
                    <a:pt x="3426" y="62603"/>
                  </a:cubicBezTo>
                  <a:cubicBezTo>
                    <a:pt x="50214" y="62219"/>
                    <a:pt x="97002" y="61836"/>
                    <a:pt x="145208" y="61441"/>
                  </a:cubicBezTo>
                  <a:cubicBezTo>
                    <a:pt x="144824" y="62591"/>
                    <a:pt x="144441" y="63742"/>
                    <a:pt x="144046" y="64927"/>
                  </a:cubicBezTo>
                  <a:cubicBezTo>
                    <a:pt x="125751" y="64981"/>
                    <a:pt x="107457" y="65022"/>
                    <a:pt x="89163" y="65047"/>
                  </a:cubicBezTo>
                  <a:cubicBezTo>
                    <a:pt x="80669" y="65059"/>
                    <a:pt x="72175" y="65076"/>
                    <a:pt x="63681" y="65102"/>
                  </a:cubicBezTo>
                  <a:cubicBezTo>
                    <a:pt x="56279" y="65125"/>
                    <a:pt x="48878" y="65140"/>
                    <a:pt x="41476" y="65146"/>
                  </a:cubicBezTo>
                  <a:cubicBezTo>
                    <a:pt x="37556" y="65149"/>
                    <a:pt x="33635" y="65156"/>
                    <a:pt x="29714" y="65173"/>
                  </a:cubicBezTo>
                  <a:cubicBezTo>
                    <a:pt x="25342" y="65189"/>
                    <a:pt x="20971" y="65192"/>
                    <a:pt x="16599" y="65191"/>
                  </a:cubicBezTo>
                  <a:cubicBezTo>
                    <a:pt x="15292" y="65199"/>
                    <a:pt x="13986" y="65208"/>
                    <a:pt x="12640" y="65216"/>
                  </a:cubicBezTo>
                  <a:cubicBezTo>
                    <a:pt x="11453" y="65213"/>
                    <a:pt x="10267" y="65210"/>
                    <a:pt x="9044" y="65206"/>
                  </a:cubicBezTo>
                  <a:cubicBezTo>
                    <a:pt x="8010" y="65209"/>
                    <a:pt x="6975" y="65211"/>
                    <a:pt x="5909" y="65213"/>
                  </a:cubicBezTo>
                  <a:cubicBezTo>
                    <a:pt x="3426" y="64927"/>
                    <a:pt x="3426" y="64927"/>
                    <a:pt x="1102" y="62603"/>
                  </a:cubicBezTo>
                  <a:cubicBezTo>
                    <a:pt x="815" y="60125"/>
                    <a:pt x="815" y="60125"/>
                    <a:pt x="820" y="57023"/>
                  </a:cubicBezTo>
                  <a:cubicBezTo>
                    <a:pt x="816" y="55864"/>
                    <a:pt x="813" y="54704"/>
                    <a:pt x="809" y="53510"/>
                  </a:cubicBezTo>
                  <a:cubicBezTo>
                    <a:pt x="817" y="52254"/>
                    <a:pt x="826" y="50999"/>
                    <a:pt x="834" y="49706"/>
                  </a:cubicBezTo>
                  <a:cubicBezTo>
                    <a:pt x="835" y="48422"/>
                    <a:pt x="835" y="47138"/>
                    <a:pt x="836" y="45816"/>
                  </a:cubicBezTo>
                  <a:cubicBezTo>
                    <a:pt x="839" y="43099"/>
                    <a:pt x="849" y="40382"/>
                    <a:pt x="863" y="37665"/>
                  </a:cubicBezTo>
                  <a:cubicBezTo>
                    <a:pt x="884" y="33490"/>
                    <a:pt x="887" y="29315"/>
                    <a:pt x="887" y="25140"/>
                  </a:cubicBezTo>
                  <a:cubicBezTo>
                    <a:pt x="892" y="22506"/>
                    <a:pt x="899" y="19872"/>
                    <a:pt x="907" y="17238"/>
                  </a:cubicBezTo>
                  <a:cubicBezTo>
                    <a:pt x="908" y="15981"/>
                    <a:pt x="910" y="14723"/>
                    <a:pt x="911" y="13427"/>
                  </a:cubicBezTo>
                  <a:cubicBezTo>
                    <a:pt x="918" y="12271"/>
                    <a:pt x="926" y="11115"/>
                    <a:pt x="933" y="9925"/>
                  </a:cubicBezTo>
                  <a:cubicBezTo>
                    <a:pt x="938" y="8902"/>
                    <a:pt x="942" y="7879"/>
                    <a:pt x="947" y="6826"/>
                  </a:cubicBezTo>
                  <a:cubicBezTo>
                    <a:pt x="1159" y="3650"/>
                    <a:pt x="1444" y="3383"/>
                    <a:pt x="4622" y="3190"/>
                  </a:cubicBezTo>
                  <a:close/>
                </a:path>
              </a:pathLst>
            </a:custGeom>
            <a:solidFill>
              <a:srgbClr val="C3C3C4"/>
            </a:solidFill>
            <a:ln w="1162" cap="flat">
              <a:noFill/>
              <a:prstDash val="solid"/>
              <a:miter/>
            </a:ln>
          </p:spPr>
          <p:txBody>
            <a:bodyPr/>
            <a:lstStyle/>
            <a:p>
              <a:endParaRPr lang="en-GB"/>
            </a:p>
          </p:txBody>
        </p:sp>
        <p:sp>
          <p:nvSpPr>
            <p:cNvPr id="1140" name="Freeform 1139">
              <a:extLst>
                <a:ext uri="{FF2B5EF4-FFF2-40B4-BE49-F238E27FC236}">
                  <a16:creationId xmlns:a16="http://schemas.microsoft.com/office/drawing/2014/main" id="{E5C3C16C-B11A-5D7A-6D91-D3E09BF80732}"/>
                </a:ext>
              </a:extLst>
            </p:cNvPr>
            <p:cNvSpPr/>
            <p:nvPr/>
          </p:nvSpPr>
          <p:spPr>
            <a:xfrm>
              <a:off x="614525" y="3556151"/>
              <a:ext cx="156889" cy="291846"/>
            </a:xfrm>
            <a:custGeom>
              <a:avLst/>
              <a:gdLst>
                <a:gd name="csX0" fmla="*/ 156387 w 156889"/>
                <a:gd name="csY0" fmla="*/ 3060 h 291846"/>
                <a:gd name="csX1" fmla="*/ 157549 w 156889"/>
                <a:gd name="csY1" fmla="*/ 3060 h 291846"/>
                <a:gd name="csX2" fmla="*/ 157549 w 156889"/>
                <a:gd name="csY2" fmla="*/ 293595 h 291846"/>
                <a:gd name="csX3" fmla="*/ 149077 w 156889"/>
                <a:gd name="csY3" fmla="*/ 294897 h 291846"/>
                <a:gd name="csX4" fmla="*/ 145127 w 156889"/>
                <a:gd name="csY4" fmla="*/ 294902 h 291846"/>
                <a:gd name="csX5" fmla="*/ 140772 w 156889"/>
                <a:gd name="csY5" fmla="*/ 294889 h 291846"/>
                <a:gd name="csX6" fmla="*/ 136203 w 156889"/>
                <a:gd name="csY6" fmla="*/ 294890 h 291846"/>
                <a:gd name="csX7" fmla="*/ 123778 w 156889"/>
                <a:gd name="csY7" fmla="*/ 294875 h 291846"/>
                <a:gd name="csX8" fmla="*/ 110801 w 156889"/>
                <a:gd name="csY8" fmla="*/ 294866 h 291846"/>
                <a:gd name="csX9" fmla="*/ 86217 w 156889"/>
                <a:gd name="csY9" fmla="*/ 294841 h 291846"/>
                <a:gd name="csX10" fmla="*/ 58233 w 156889"/>
                <a:gd name="csY10" fmla="*/ 294816 h 291846"/>
                <a:gd name="csX11" fmla="*/ 660 w 156889"/>
                <a:gd name="csY11" fmla="*/ 294757 h 291846"/>
                <a:gd name="csX12" fmla="*/ 660 w 156889"/>
                <a:gd name="csY12" fmla="*/ 292433 h 291846"/>
                <a:gd name="csX13" fmla="*/ 2992 w 156889"/>
                <a:gd name="csY13" fmla="*/ 292443 h 291846"/>
                <a:gd name="csX14" fmla="*/ 59119 w 156889"/>
                <a:gd name="csY14" fmla="*/ 292614 h 291846"/>
                <a:gd name="csX15" fmla="*/ 86262 w 156889"/>
                <a:gd name="csY15" fmla="*/ 292696 h 291846"/>
                <a:gd name="csX16" fmla="*/ 109916 w 156889"/>
                <a:gd name="csY16" fmla="*/ 292761 h 291846"/>
                <a:gd name="csX17" fmla="*/ 122444 w 156889"/>
                <a:gd name="csY17" fmla="*/ 292802 h 291846"/>
                <a:gd name="csX18" fmla="*/ 136419 w 156889"/>
                <a:gd name="csY18" fmla="*/ 292829 h 291846"/>
                <a:gd name="csX19" fmla="*/ 140629 w 156889"/>
                <a:gd name="csY19" fmla="*/ 292867 h 291846"/>
                <a:gd name="csX20" fmla="*/ 144466 w 156889"/>
                <a:gd name="csY20" fmla="*/ 292852 h 291846"/>
                <a:gd name="csX21" fmla="*/ 147806 w 156889"/>
                <a:gd name="csY21" fmla="*/ 292862 h 291846"/>
                <a:gd name="csX22" fmla="*/ 152673 w 156889"/>
                <a:gd name="csY22" fmla="*/ 291170 h 291846"/>
                <a:gd name="csX23" fmla="*/ 154518 w 156889"/>
                <a:gd name="csY23" fmla="*/ 280842 h 291846"/>
                <a:gd name="csX24" fmla="*/ 154539 w 156889"/>
                <a:gd name="csY24" fmla="*/ 278325 h 291846"/>
                <a:gd name="csX25" fmla="*/ 154547 w 156889"/>
                <a:gd name="csY25" fmla="*/ 269940 h 291846"/>
                <a:gd name="csX26" fmla="*/ 154577 w 156889"/>
                <a:gd name="csY26" fmla="*/ 263929 h 291846"/>
                <a:gd name="csX27" fmla="*/ 154613 w 156889"/>
                <a:gd name="csY27" fmla="*/ 247514 h 291846"/>
                <a:gd name="csX28" fmla="*/ 154671 w 156889"/>
                <a:gd name="csY28" fmla="*/ 230132 h 291846"/>
                <a:gd name="csX29" fmla="*/ 154766 w 156889"/>
                <a:gd name="csY29" fmla="*/ 196948 h 291846"/>
                <a:gd name="csX30" fmla="*/ 154955 w 156889"/>
                <a:gd name="csY30" fmla="*/ 134884 h 291846"/>
                <a:gd name="csX31" fmla="*/ 155002 w 156889"/>
                <a:gd name="csY31" fmla="*/ 120697 h 291846"/>
                <a:gd name="csX32" fmla="*/ 156387 w 156889"/>
                <a:gd name="csY32" fmla="*/ 3060 h 291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156889" h="291846">
                  <a:moveTo>
                    <a:pt x="156387" y="3060"/>
                  </a:moveTo>
                  <a:cubicBezTo>
                    <a:pt x="156770" y="3060"/>
                    <a:pt x="157154" y="3060"/>
                    <a:pt x="157549" y="3060"/>
                  </a:cubicBezTo>
                  <a:cubicBezTo>
                    <a:pt x="157549" y="98937"/>
                    <a:pt x="157549" y="194813"/>
                    <a:pt x="157549" y="293595"/>
                  </a:cubicBezTo>
                  <a:cubicBezTo>
                    <a:pt x="154556" y="295092"/>
                    <a:pt x="152430" y="294900"/>
                    <a:pt x="149077" y="294897"/>
                  </a:cubicBezTo>
                  <a:cubicBezTo>
                    <a:pt x="147774" y="294899"/>
                    <a:pt x="146470" y="294900"/>
                    <a:pt x="145127" y="294902"/>
                  </a:cubicBezTo>
                  <a:cubicBezTo>
                    <a:pt x="143690" y="294898"/>
                    <a:pt x="142253" y="294894"/>
                    <a:pt x="140772" y="294889"/>
                  </a:cubicBezTo>
                  <a:cubicBezTo>
                    <a:pt x="139264" y="294890"/>
                    <a:pt x="137757" y="294890"/>
                    <a:pt x="136203" y="294890"/>
                  </a:cubicBezTo>
                  <a:cubicBezTo>
                    <a:pt x="132061" y="294890"/>
                    <a:pt x="127920" y="294883"/>
                    <a:pt x="123778" y="294875"/>
                  </a:cubicBezTo>
                  <a:cubicBezTo>
                    <a:pt x="119452" y="294868"/>
                    <a:pt x="115126" y="294867"/>
                    <a:pt x="110801" y="294866"/>
                  </a:cubicBezTo>
                  <a:cubicBezTo>
                    <a:pt x="102606" y="294862"/>
                    <a:pt x="94411" y="294853"/>
                    <a:pt x="86217" y="294841"/>
                  </a:cubicBezTo>
                  <a:cubicBezTo>
                    <a:pt x="76889" y="294828"/>
                    <a:pt x="67561" y="294822"/>
                    <a:pt x="58233" y="294816"/>
                  </a:cubicBezTo>
                  <a:cubicBezTo>
                    <a:pt x="39042" y="294804"/>
                    <a:pt x="19851" y="294783"/>
                    <a:pt x="660" y="294757"/>
                  </a:cubicBezTo>
                  <a:cubicBezTo>
                    <a:pt x="660" y="293990"/>
                    <a:pt x="660" y="293223"/>
                    <a:pt x="660" y="292433"/>
                  </a:cubicBezTo>
                  <a:cubicBezTo>
                    <a:pt x="1429" y="292436"/>
                    <a:pt x="2199" y="292440"/>
                    <a:pt x="2992" y="292443"/>
                  </a:cubicBezTo>
                  <a:cubicBezTo>
                    <a:pt x="21701" y="292520"/>
                    <a:pt x="40410" y="292578"/>
                    <a:pt x="59119" y="292614"/>
                  </a:cubicBezTo>
                  <a:cubicBezTo>
                    <a:pt x="68167" y="292632"/>
                    <a:pt x="77215" y="292656"/>
                    <a:pt x="86262" y="292696"/>
                  </a:cubicBezTo>
                  <a:cubicBezTo>
                    <a:pt x="94147" y="292731"/>
                    <a:pt x="102031" y="292753"/>
                    <a:pt x="109916" y="292761"/>
                  </a:cubicBezTo>
                  <a:cubicBezTo>
                    <a:pt x="114092" y="292766"/>
                    <a:pt x="118268" y="292776"/>
                    <a:pt x="122444" y="292802"/>
                  </a:cubicBezTo>
                  <a:cubicBezTo>
                    <a:pt x="127102" y="292830"/>
                    <a:pt x="131760" y="292831"/>
                    <a:pt x="136419" y="292829"/>
                  </a:cubicBezTo>
                  <a:cubicBezTo>
                    <a:pt x="137808" y="292841"/>
                    <a:pt x="139197" y="292854"/>
                    <a:pt x="140629" y="292867"/>
                  </a:cubicBezTo>
                  <a:cubicBezTo>
                    <a:pt x="141895" y="292862"/>
                    <a:pt x="143161" y="292857"/>
                    <a:pt x="144466" y="292852"/>
                  </a:cubicBezTo>
                  <a:cubicBezTo>
                    <a:pt x="145568" y="292856"/>
                    <a:pt x="146670" y="292859"/>
                    <a:pt x="147806" y="292862"/>
                  </a:cubicBezTo>
                  <a:cubicBezTo>
                    <a:pt x="150579" y="292612"/>
                    <a:pt x="150579" y="292612"/>
                    <a:pt x="152673" y="291170"/>
                  </a:cubicBezTo>
                  <a:cubicBezTo>
                    <a:pt x="154805" y="287759"/>
                    <a:pt x="154508" y="284839"/>
                    <a:pt x="154518" y="280842"/>
                  </a:cubicBezTo>
                  <a:cubicBezTo>
                    <a:pt x="154525" y="280012"/>
                    <a:pt x="154532" y="279181"/>
                    <a:pt x="154539" y="278325"/>
                  </a:cubicBezTo>
                  <a:cubicBezTo>
                    <a:pt x="154558" y="275529"/>
                    <a:pt x="154552" y="272735"/>
                    <a:pt x="154547" y="269940"/>
                  </a:cubicBezTo>
                  <a:cubicBezTo>
                    <a:pt x="154555" y="267936"/>
                    <a:pt x="154565" y="265933"/>
                    <a:pt x="154577" y="263929"/>
                  </a:cubicBezTo>
                  <a:cubicBezTo>
                    <a:pt x="154604" y="258457"/>
                    <a:pt x="154610" y="252986"/>
                    <a:pt x="154613" y="247514"/>
                  </a:cubicBezTo>
                  <a:cubicBezTo>
                    <a:pt x="154619" y="241720"/>
                    <a:pt x="154646" y="235926"/>
                    <a:pt x="154671" y="230132"/>
                  </a:cubicBezTo>
                  <a:cubicBezTo>
                    <a:pt x="154716" y="219071"/>
                    <a:pt x="154744" y="208010"/>
                    <a:pt x="154766" y="196948"/>
                  </a:cubicBezTo>
                  <a:cubicBezTo>
                    <a:pt x="154806" y="176260"/>
                    <a:pt x="154881" y="155572"/>
                    <a:pt x="154955" y="134884"/>
                  </a:cubicBezTo>
                  <a:cubicBezTo>
                    <a:pt x="154972" y="130155"/>
                    <a:pt x="154987" y="125426"/>
                    <a:pt x="155002" y="120697"/>
                  </a:cubicBezTo>
                  <a:cubicBezTo>
                    <a:pt x="155127" y="81477"/>
                    <a:pt x="155554" y="42272"/>
                    <a:pt x="156387" y="3060"/>
                  </a:cubicBezTo>
                  <a:close/>
                </a:path>
              </a:pathLst>
            </a:custGeom>
            <a:solidFill>
              <a:srgbClr val="212426"/>
            </a:solidFill>
            <a:ln w="1162" cap="flat">
              <a:noFill/>
              <a:prstDash val="solid"/>
              <a:miter/>
            </a:ln>
          </p:spPr>
          <p:txBody>
            <a:bodyPr/>
            <a:lstStyle/>
            <a:p>
              <a:endParaRPr lang="en-GB"/>
            </a:p>
          </p:txBody>
        </p:sp>
        <p:sp>
          <p:nvSpPr>
            <p:cNvPr id="1149" name="Freeform 1148">
              <a:extLst>
                <a:ext uri="{FF2B5EF4-FFF2-40B4-BE49-F238E27FC236}">
                  <a16:creationId xmlns:a16="http://schemas.microsoft.com/office/drawing/2014/main" id="{0FEE8B5B-C6F3-FB3E-3909-2ECCB3559A6C}"/>
                </a:ext>
              </a:extLst>
            </p:cNvPr>
            <p:cNvSpPr/>
            <p:nvPr/>
          </p:nvSpPr>
          <p:spPr>
            <a:xfrm>
              <a:off x="610745" y="3637325"/>
              <a:ext cx="156474" cy="59878"/>
            </a:xfrm>
            <a:custGeom>
              <a:avLst/>
              <a:gdLst>
                <a:gd name="csX0" fmla="*/ 6410 w 156474"/>
                <a:gd name="csY0" fmla="*/ 3130 h 59878"/>
                <a:gd name="csX1" fmla="*/ 10790 w 156474"/>
                <a:gd name="csY1" fmla="*/ 3292 h 59878"/>
                <a:gd name="csX2" fmla="*/ 13319 w 156474"/>
                <a:gd name="csY2" fmla="*/ 3370 h 59878"/>
                <a:gd name="csX3" fmla="*/ 18974 w 156474"/>
                <a:gd name="csY3" fmla="*/ 3560 h 59878"/>
                <a:gd name="csX4" fmla="*/ 35449 w 156474"/>
                <a:gd name="csY4" fmla="*/ 4059 h 59878"/>
                <a:gd name="csX5" fmla="*/ 39336 w 156474"/>
                <a:gd name="csY5" fmla="*/ 4165 h 59878"/>
                <a:gd name="csX6" fmla="*/ 78557 w 156474"/>
                <a:gd name="csY6" fmla="*/ 4731 h 59878"/>
                <a:gd name="csX7" fmla="*/ 85351 w 156474"/>
                <a:gd name="csY7" fmla="*/ 4794 h 59878"/>
                <a:gd name="csX8" fmla="*/ 112926 w 156474"/>
                <a:gd name="csY8" fmla="*/ 5023 h 59878"/>
                <a:gd name="csX9" fmla="*/ 129491 w 156474"/>
                <a:gd name="csY9" fmla="*/ 5162 h 59878"/>
                <a:gd name="csX10" fmla="*/ 135706 w 156474"/>
                <a:gd name="csY10" fmla="*/ 5204 h 59878"/>
                <a:gd name="csX11" fmla="*/ 144284 w 156474"/>
                <a:gd name="csY11" fmla="*/ 5278 h 59878"/>
                <a:gd name="csX12" fmla="*/ 146840 w 156474"/>
                <a:gd name="csY12" fmla="*/ 5280 h 59878"/>
                <a:gd name="csX13" fmla="*/ 156548 w 156474"/>
                <a:gd name="csY13" fmla="*/ 7954 h 59878"/>
                <a:gd name="csX14" fmla="*/ 156981 w 156474"/>
                <a:gd name="csY14" fmla="*/ 12857 h 59878"/>
                <a:gd name="csX15" fmla="*/ 157002 w 156474"/>
                <a:gd name="csY15" fmla="*/ 15924 h 59878"/>
                <a:gd name="csX16" fmla="*/ 156970 w 156474"/>
                <a:gd name="csY16" fmla="*/ 19244 h 59878"/>
                <a:gd name="csX17" fmla="*/ 156972 w 156474"/>
                <a:gd name="csY17" fmla="*/ 22648 h 59878"/>
                <a:gd name="csX18" fmla="*/ 156939 w 156474"/>
                <a:gd name="csY18" fmla="*/ 29785 h 59878"/>
                <a:gd name="csX19" fmla="*/ 156922 w 156474"/>
                <a:gd name="csY19" fmla="*/ 40719 h 59878"/>
                <a:gd name="csX20" fmla="*/ 156897 w 156474"/>
                <a:gd name="csY20" fmla="*/ 47644 h 59878"/>
                <a:gd name="csX21" fmla="*/ 156901 w 156474"/>
                <a:gd name="csY21" fmla="*/ 50957 h 59878"/>
                <a:gd name="csX22" fmla="*/ 156867 w 156474"/>
                <a:gd name="csY22" fmla="*/ 54035 h 59878"/>
                <a:gd name="csX23" fmla="*/ 156851 w 156474"/>
                <a:gd name="csY23" fmla="*/ 56743 h 59878"/>
                <a:gd name="csX24" fmla="*/ 154224 w 156474"/>
                <a:gd name="csY24" fmla="*/ 62575 h 59878"/>
                <a:gd name="csX25" fmla="*/ 148164 w 156474"/>
                <a:gd name="csY25" fmla="*/ 62994 h 59878"/>
                <a:gd name="csX26" fmla="*/ 144273 w 156474"/>
                <a:gd name="csY26" fmla="*/ 63008 h 59878"/>
                <a:gd name="csX27" fmla="*/ 139985 w 156474"/>
                <a:gd name="csY27" fmla="*/ 62970 h 59878"/>
                <a:gd name="csX28" fmla="*/ 135484 w 156474"/>
                <a:gd name="csY28" fmla="*/ 62972 h 59878"/>
                <a:gd name="csX29" fmla="*/ 123246 w 156474"/>
                <a:gd name="csY29" fmla="*/ 62928 h 59878"/>
                <a:gd name="csX30" fmla="*/ 110464 w 156474"/>
                <a:gd name="csY30" fmla="*/ 62900 h 59878"/>
                <a:gd name="csX31" fmla="*/ 86251 w 156474"/>
                <a:gd name="csY31" fmla="*/ 62826 h 59878"/>
                <a:gd name="csX32" fmla="*/ 58689 w 156474"/>
                <a:gd name="csY32" fmla="*/ 62750 h 59878"/>
                <a:gd name="csX33" fmla="*/ 1983 w 156474"/>
                <a:gd name="csY33" fmla="*/ 62575 h 59878"/>
                <a:gd name="csX34" fmla="*/ 652 w 156474"/>
                <a:gd name="csY34" fmla="*/ 55009 h 59878"/>
                <a:gd name="csX35" fmla="*/ 630 w 156474"/>
                <a:gd name="csY35" fmla="*/ 51719 h 59878"/>
                <a:gd name="csX36" fmla="*/ 626 w 156474"/>
                <a:gd name="csY36" fmla="*/ 48157 h 59878"/>
                <a:gd name="csX37" fmla="*/ 614 w 156474"/>
                <a:gd name="csY37" fmla="*/ 44510 h 59878"/>
                <a:gd name="csX38" fmla="*/ 606 w 156474"/>
                <a:gd name="csY38" fmla="*/ 36866 h 59878"/>
                <a:gd name="csX39" fmla="*/ 560 w 156474"/>
                <a:gd name="csY39" fmla="*/ 25136 h 59878"/>
                <a:gd name="csX40" fmla="*/ 553 w 156474"/>
                <a:gd name="csY40" fmla="*/ 17723 h 59878"/>
                <a:gd name="csX41" fmla="*/ 528 w 156474"/>
                <a:gd name="csY41" fmla="*/ 14161 h 59878"/>
                <a:gd name="csX42" fmla="*/ 539 w 156474"/>
                <a:gd name="csY42" fmla="*/ 10871 h 59878"/>
                <a:gd name="csX43" fmla="*/ 534 w 156474"/>
                <a:gd name="csY43" fmla="*/ 7967 h 59878"/>
                <a:gd name="csX44" fmla="*/ 6410 w 156474"/>
                <a:gd name="csY44" fmla="*/ 3130 h 59878"/>
                <a:gd name="csX45" fmla="*/ 1983 w 156474"/>
                <a:gd name="csY45" fmla="*/ 6792 h 59878"/>
                <a:gd name="csX46" fmla="*/ 1919 w 156474"/>
                <a:gd name="csY46" fmla="*/ 29568 h 59878"/>
                <a:gd name="csX47" fmla="*/ 1895 w 156474"/>
                <a:gd name="csY47" fmla="*/ 37323 h 59878"/>
                <a:gd name="csX48" fmla="*/ 1870 w 156474"/>
                <a:gd name="csY48" fmla="*/ 48443 h 59878"/>
                <a:gd name="csX49" fmla="*/ 1851 w 156474"/>
                <a:gd name="csY49" fmla="*/ 51968 h 59878"/>
                <a:gd name="csX50" fmla="*/ 1851 w 156474"/>
                <a:gd name="csY50" fmla="*/ 55211 h 59878"/>
                <a:gd name="csX51" fmla="*/ 1843 w 156474"/>
                <a:gd name="csY51" fmla="*/ 58081 h 59878"/>
                <a:gd name="csX52" fmla="*/ 3145 w 156474"/>
                <a:gd name="csY52" fmla="*/ 61413 h 59878"/>
                <a:gd name="csX53" fmla="*/ 8917 w 156474"/>
                <a:gd name="csY53" fmla="*/ 61568 h 59878"/>
                <a:gd name="csX54" fmla="*/ 12704 w 156474"/>
                <a:gd name="csY54" fmla="*/ 61583 h 59878"/>
                <a:gd name="csX55" fmla="*/ 16895 w 156474"/>
                <a:gd name="csY55" fmla="*/ 61581 h 59878"/>
                <a:gd name="csX56" fmla="*/ 21281 w 156474"/>
                <a:gd name="csY56" fmla="*/ 61593 h 59878"/>
                <a:gd name="csX57" fmla="*/ 33224 w 156474"/>
                <a:gd name="csY57" fmla="*/ 61607 h 59878"/>
                <a:gd name="csX58" fmla="*/ 43180 w 156474"/>
                <a:gd name="csY58" fmla="*/ 61616 h 59878"/>
                <a:gd name="csX59" fmla="*/ 66660 w 156474"/>
                <a:gd name="csY59" fmla="*/ 61628 h 59878"/>
                <a:gd name="csX60" fmla="*/ 90914 w 156474"/>
                <a:gd name="csY60" fmla="*/ 61658 h 59878"/>
                <a:gd name="csX61" fmla="*/ 111708 w 156474"/>
                <a:gd name="csY61" fmla="*/ 61678 h 59878"/>
                <a:gd name="csX62" fmla="*/ 124140 w 156474"/>
                <a:gd name="csY62" fmla="*/ 61694 h 59878"/>
                <a:gd name="csX63" fmla="*/ 137999 w 156474"/>
                <a:gd name="csY63" fmla="*/ 61695 h 59878"/>
                <a:gd name="csX64" fmla="*/ 142183 w 156474"/>
                <a:gd name="csY64" fmla="*/ 61715 h 59878"/>
                <a:gd name="csX65" fmla="*/ 145980 w 156474"/>
                <a:gd name="csY65" fmla="*/ 61700 h 59878"/>
                <a:gd name="csX66" fmla="*/ 149293 w 156474"/>
                <a:gd name="csY66" fmla="*/ 61702 h 59878"/>
                <a:gd name="csX67" fmla="*/ 154224 w 156474"/>
                <a:gd name="csY67" fmla="*/ 59088 h 59878"/>
                <a:gd name="csX68" fmla="*/ 154506 w 156474"/>
                <a:gd name="csY68" fmla="*/ 54256 h 59878"/>
                <a:gd name="csX69" fmla="*/ 154517 w 156474"/>
                <a:gd name="csY69" fmla="*/ 51236 h 59878"/>
                <a:gd name="csX70" fmla="*/ 154491 w 156474"/>
                <a:gd name="csY70" fmla="*/ 47971 h 59878"/>
                <a:gd name="csX71" fmla="*/ 154490 w 156474"/>
                <a:gd name="csY71" fmla="*/ 44628 h 59878"/>
                <a:gd name="csX72" fmla="*/ 154463 w 156474"/>
                <a:gd name="csY72" fmla="*/ 37626 h 59878"/>
                <a:gd name="csX73" fmla="*/ 154439 w 156474"/>
                <a:gd name="csY73" fmla="*/ 26868 h 59878"/>
                <a:gd name="csX74" fmla="*/ 154419 w 156474"/>
                <a:gd name="csY74" fmla="*/ 20079 h 59878"/>
                <a:gd name="csX75" fmla="*/ 154415 w 156474"/>
                <a:gd name="csY75" fmla="*/ 16807 h 59878"/>
                <a:gd name="csX76" fmla="*/ 154392 w 156474"/>
                <a:gd name="csY76" fmla="*/ 13799 h 59878"/>
                <a:gd name="csX77" fmla="*/ 154379 w 156474"/>
                <a:gd name="csY77" fmla="*/ 11137 h 59878"/>
                <a:gd name="csX78" fmla="*/ 153061 w 156474"/>
                <a:gd name="csY78" fmla="*/ 7954 h 59878"/>
                <a:gd name="csX79" fmla="*/ 147186 w 156474"/>
                <a:gd name="csY79" fmla="*/ 7770 h 59878"/>
                <a:gd name="csX80" fmla="*/ 143329 w 156474"/>
                <a:gd name="csY80" fmla="*/ 7736 h 59878"/>
                <a:gd name="csX81" fmla="*/ 139061 w 156474"/>
                <a:gd name="csY81" fmla="*/ 7715 h 59878"/>
                <a:gd name="csX82" fmla="*/ 134595 w 156474"/>
                <a:gd name="csY82" fmla="*/ 7681 h 59878"/>
                <a:gd name="csX83" fmla="*/ 122437 w 156474"/>
                <a:gd name="csY83" fmla="*/ 7602 h 59878"/>
                <a:gd name="csX84" fmla="*/ 109743 w 156474"/>
                <a:gd name="csY84" fmla="*/ 7513 h 59878"/>
                <a:gd name="csX85" fmla="*/ 85690 w 156474"/>
                <a:gd name="csY85" fmla="*/ 7353 h 59878"/>
                <a:gd name="csX86" fmla="*/ 58313 w 156474"/>
                <a:gd name="csY86" fmla="*/ 7167 h 59878"/>
                <a:gd name="csX87" fmla="*/ 1983 w 156474"/>
                <a:gd name="csY87" fmla="*/ 6792 h 598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Lst>
              <a:rect l="l" t="t" r="r" b="b"/>
              <a:pathLst>
                <a:path w="156474" h="59878">
                  <a:moveTo>
                    <a:pt x="6410" y="3130"/>
                  </a:moveTo>
                  <a:cubicBezTo>
                    <a:pt x="8578" y="3210"/>
                    <a:pt x="8578" y="3210"/>
                    <a:pt x="10790" y="3292"/>
                  </a:cubicBezTo>
                  <a:cubicBezTo>
                    <a:pt x="12042" y="3331"/>
                    <a:pt x="12042" y="3331"/>
                    <a:pt x="13319" y="3370"/>
                  </a:cubicBezTo>
                  <a:cubicBezTo>
                    <a:pt x="15204" y="3429"/>
                    <a:pt x="17089" y="3492"/>
                    <a:pt x="18974" y="3560"/>
                  </a:cubicBezTo>
                  <a:cubicBezTo>
                    <a:pt x="24465" y="3755"/>
                    <a:pt x="29957" y="3910"/>
                    <a:pt x="35449" y="4059"/>
                  </a:cubicBezTo>
                  <a:cubicBezTo>
                    <a:pt x="36732" y="4094"/>
                    <a:pt x="38014" y="4129"/>
                    <a:pt x="39336" y="4165"/>
                  </a:cubicBezTo>
                  <a:cubicBezTo>
                    <a:pt x="52408" y="4496"/>
                    <a:pt x="65481" y="4616"/>
                    <a:pt x="78557" y="4731"/>
                  </a:cubicBezTo>
                  <a:cubicBezTo>
                    <a:pt x="80822" y="4752"/>
                    <a:pt x="83086" y="4773"/>
                    <a:pt x="85351" y="4794"/>
                  </a:cubicBezTo>
                  <a:cubicBezTo>
                    <a:pt x="94542" y="4878"/>
                    <a:pt x="103734" y="4962"/>
                    <a:pt x="112926" y="5023"/>
                  </a:cubicBezTo>
                  <a:cubicBezTo>
                    <a:pt x="118448" y="5060"/>
                    <a:pt x="123970" y="5107"/>
                    <a:pt x="129491" y="5162"/>
                  </a:cubicBezTo>
                  <a:cubicBezTo>
                    <a:pt x="131563" y="5180"/>
                    <a:pt x="133634" y="5194"/>
                    <a:pt x="135706" y="5204"/>
                  </a:cubicBezTo>
                  <a:cubicBezTo>
                    <a:pt x="138565" y="5218"/>
                    <a:pt x="141425" y="5246"/>
                    <a:pt x="144284" y="5278"/>
                  </a:cubicBezTo>
                  <a:cubicBezTo>
                    <a:pt x="145550" y="5279"/>
                    <a:pt x="145550" y="5279"/>
                    <a:pt x="146840" y="5280"/>
                  </a:cubicBezTo>
                  <a:cubicBezTo>
                    <a:pt x="151103" y="5342"/>
                    <a:pt x="152901" y="5523"/>
                    <a:pt x="156548" y="7954"/>
                  </a:cubicBezTo>
                  <a:cubicBezTo>
                    <a:pt x="156983" y="10151"/>
                    <a:pt x="156983" y="10151"/>
                    <a:pt x="156981" y="12857"/>
                  </a:cubicBezTo>
                  <a:cubicBezTo>
                    <a:pt x="156988" y="13869"/>
                    <a:pt x="156995" y="14881"/>
                    <a:pt x="157002" y="15924"/>
                  </a:cubicBezTo>
                  <a:cubicBezTo>
                    <a:pt x="156986" y="17568"/>
                    <a:pt x="156986" y="17568"/>
                    <a:pt x="156970" y="19244"/>
                  </a:cubicBezTo>
                  <a:cubicBezTo>
                    <a:pt x="156971" y="20929"/>
                    <a:pt x="156971" y="20929"/>
                    <a:pt x="156972" y="22648"/>
                  </a:cubicBezTo>
                  <a:cubicBezTo>
                    <a:pt x="156969" y="25027"/>
                    <a:pt x="156958" y="27406"/>
                    <a:pt x="156939" y="29785"/>
                  </a:cubicBezTo>
                  <a:cubicBezTo>
                    <a:pt x="156911" y="33430"/>
                    <a:pt x="156915" y="37074"/>
                    <a:pt x="156922" y="40719"/>
                  </a:cubicBezTo>
                  <a:cubicBezTo>
                    <a:pt x="156916" y="43027"/>
                    <a:pt x="156908" y="45335"/>
                    <a:pt x="156897" y="47644"/>
                  </a:cubicBezTo>
                  <a:cubicBezTo>
                    <a:pt x="156898" y="48737"/>
                    <a:pt x="156900" y="49830"/>
                    <a:pt x="156901" y="50957"/>
                  </a:cubicBezTo>
                  <a:cubicBezTo>
                    <a:pt x="156890" y="51973"/>
                    <a:pt x="156878" y="52989"/>
                    <a:pt x="156867" y="54035"/>
                  </a:cubicBezTo>
                  <a:cubicBezTo>
                    <a:pt x="156862" y="54929"/>
                    <a:pt x="156856" y="55823"/>
                    <a:pt x="156851" y="56743"/>
                  </a:cubicBezTo>
                  <a:cubicBezTo>
                    <a:pt x="156548" y="59088"/>
                    <a:pt x="156548" y="59088"/>
                    <a:pt x="154224" y="62575"/>
                  </a:cubicBezTo>
                  <a:cubicBezTo>
                    <a:pt x="151560" y="63004"/>
                    <a:pt x="151560" y="63004"/>
                    <a:pt x="148164" y="62994"/>
                  </a:cubicBezTo>
                  <a:cubicBezTo>
                    <a:pt x="146880" y="62999"/>
                    <a:pt x="145596" y="63004"/>
                    <a:pt x="144273" y="63008"/>
                  </a:cubicBezTo>
                  <a:cubicBezTo>
                    <a:pt x="142858" y="62996"/>
                    <a:pt x="141443" y="62983"/>
                    <a:pt x="139985" y="62970"/>
                  </a:cubicBezTo>
                  <a:cubicBezTo>
                    <a:pt x="138499" y="62971"/>
                    <a:pt x="137014" y="62971"/>
                    <a:pt x="135484" y="62972"/>
                  </a:cubicBezTo>
                  <a:cubicBezTo>
                    <a:pt x="131404" y="62973"/>
                    <a:pt x="127325" y="62952"/>
                    <a:pt x="123246" y="62928"/>
                  </a:cubicBezTo>
                  <a:cubicBezTo>
                    <a:pt x="118985" y="62906"/>
                    <a:pt x="114725" y="62904"/>
                    <a:pt x="110464" y="62900"/>
                  </a:cubicBezTo>
                  <a:cubicBezTo>
                    <a:pt x="102393" y="62889"/>
                    <a:pt x="94322" y="62861"/>
                    <a:pt x="86251" y="62826"/>
                  </a:cubicBezTo>
                  <a:cubicBezTo>
                    <a:pt x="77064" y="62787"/>
                    <a:pt x="67876" y="62768"/>
                    <a:pt x="58689" y="62750"/>
                  </a:cubicBezTo>
                  <a:cubicBezTo>
                    <a:pt x="39787" y="62714"/>
                    <a:pt x="20885" y="62652"/>
                    <a:pt x="1983" y="62575"/>
                  </a:cubicBezTo>
                  <a:cubicBezTo>
                    <a:pt x="600" y="59808"/>
                    <a:pt x="666" y="58097"/>
                    <a:pt x="652" y="55009"/>
                  </a:cubicBezTo>
                  <a:cubicBezTo>
                    <a:pt x="645" y="53924"/>
                    <a:pt x="637" y="52838"/>
                    <a:pt x="630" y="51719"/>
                  </a:cubicBezTo>
                  <a:cubicBezTo>
                    <a:pt x="628" y="50543"/>
                    <a:pt x="627" y="49368"/>
                    <a:pt x="626" y="48157"/>
                  </a:cubicBezTo>
                  <a:cubicBezTo>
                    <a:pt x="622" y="46953"/>
                    <a:pt x="618" y="45750"/>
                    <a:pt x="614" y="44510"/>
                  </a:cubicBezTo>
                  <a:cubicBezTo>
                    <a:pt x="608" y="41962"/>
                    <a:pt x="605" y="39414"/>
                    <a:pt x="606" y="36866"/>
                  </a:cubicBezTo>
                  <a:cubicBezTo>
                    <a:pt x="603" y="32956"/>
                    <a:pt x="582" y="29046"/>
                    <a:pt x="560" y="25136"/>
                  </a:cubicBezTo>
                  <a:cubicBezTo>
                    <a:pt x="557" y="22665"/>
                    <a:pt x="554" y="20194"/>
                    <a:pt x="553" y="17723"/>
                  </a:cubicBezTo>
                  <a:cubicBezTo>
                    <a:pt x="541" y="15960"/>
                    <a:pt x="541" y="15960"/>
                    <a:pt x="528" y="14161"/>
                  </a:cubicBezTo>
                  <a:cubicBezTo>
                    <a:pt x="531" y="13075"/>
                    <a:pt x="535" y="11990"/>
                    <a:pt x="539" y="10871"/>
                  </a:cubicBezTo>
                  <a:cubicBezTo>
                    <a:pt x="537" y="9913"/>
                    <a:pt x="535" y="8954"/>
                    <a:pt x="534" y="7967"/>
                  </a:cubicBezTo>
                  <a:cubicBezTo>
                    <a:pt x="1026" y="3962"/>
                    <a:pt x="2553" y="3337"/>
                    <a:pt x="6410" y="3130"/>
                  </a:cubicBezTo>
                  <a:close/>
                  <a:moveTo>
                    <a:pt x="1983" y="6792"/>
                  </a:moveTo>
                  <a:cubicBezTo>
                    <a:pt x="1954" y="14384"/>
                    <a:pt x="1933" y="21976"/>
                    <a:pt x="1919" y="29568"/>
                  </a:cubicBezTo>
                  <a:cubicBezTo>
                    <a:pt x="1913" y="32153"/>
                    <a:pt x="1905" y="34738"/>
                    <a:pt x="1895" y="37323"/>
                  </a:cubicBezTo>
                  <a:cubicBezTo>
                    <a:pt x="1881" y="41029"/>
                    <a:pt x="1875" y="44736"/>
                    <a:pt x="1870" y="48443"/>
                  </a:cubicBezTo>
                  <a:cubicBezTo>
                    <a:pt x="1864" y="49606"/>
                    <a:pt x="1858" y="50770"/>
                    <a:pt x="1851" y="51968"/>
                  </a:cubicBezTo>
                  <a:cubicBezTo>
                    <a:pt x="1851" y="53038"/>
                    <a:pt x="1851" y="54109"/>
                    <a:pt x="1851" y="55211"/>
                  </a:cubicBezTo>
                  <a:cubicBezTo>
                    <a:pt x="1849" y="56158"/>
                    <a:pt x="1846" y="57105"/>
                    <a:pt x="1843" y="58081"/>
                  </a:cubicBezTo>
                  <a:cubicBezTo>
                    <a:pt x="1745" y="60268"/>
                    <a:pt x="1745" y="60268"/>
                    <a:pt x="3145" y="61413"/>
                  </a:cubicBezTo>
                  <a:cubicBezTo>
                    <a:pt x="5066" y="61529"/>
                    <a:pt x="6992" y="61564"/>
                    <a:pt x="8917" y="61568"/>
                  </a:cubicBezTo>
                  <a:cubicBezTo>
                    <a:pt x="10791" y="61575"/>
                    <a:pt x="10791" y="61575"/>
                    <a:pt x="12704" y="61583"/>
                  </a:cubicBezTo>
                  <a:cubicBezTo>
                    <a:pt x="14087" y="61582"/>
                    <a:pt x="15470" y="61582"/>
                    <a:pt x="16895" y="61581"/>
                  </a:cubicBezTo>
                  <a:cubicBezTo>
                    <a:pt x="18343" y="61585"/>
                    <a:pt x="19790" y="61589"/>
                    <a:pt x="21281" y="61593"/>
                  </a:cubicBezTo>
                  <a:cubicBezTo>
                    <a:pt x="25262" y="61602"/>
                    <a:pt x="29243" y="61606"/>
                    <a:pt x="33224" y="61607"/>
                  </a:cubicBezTo>
                  <a:cubicBezTo>
                    <a:pt x="36543" y="61608"/>
                    <a:pt x="39861" y="61612"/>
                    <a:pt x="43180" y="61616"/>
                  </a:cubicBezTo>
                  <a:cubicBezTo>
                    <a:pt x="51006" y="61626"/>
                    <a:pt x="58833" y="61629"/>
                    <a:pt x="66660" y="61628"/>
                  </a:cubicBezTo>
                  <a:cubicBezTo>
                    <a:pt x="74745" y="61627"/>
                    <a:pt x="82829" y="61639"/>
                    <a:pt x="90914" y="61658"/>
                  </a:cubicBezTo>
                  <a:cubicBezTo>
                    <a:pt x="97845" y="61673"/>
                    <a:pt x="104777" y="61679"/>
                    <a:pt x="111708" y="61678"/>
                  </a:cubicBezTo>
                  <a:cubicBezTo>
                    <a:pt x="115852" y="61678"/>
                    <a:pt x="119996" y="61682"/>
                    <a:pt x="124140" y="61694"/>
                  </a:cubicBezTo>
                  <a:cubicBezTo>
                    <a:pt x="128760" y="61707"/>
                    <a:pt x="133379" y="61702"/>
                    <a:pt x="137999" y="61695"/>
                  </a:cubicBezTo>
                  <a:cubicBezTo>
                    <a:pt x="140070" y="61705"/>
                    <a:pt x="140070" y="61705"/>
                    <a:pt x="142183" y="61715"/>
                  </a:cubicBezTo>
                  <a:cubicBezTo>
                    <a:pt x="143436" y="61710"/>
                    <a:pt x="144689" y="61705"/>
                    <a:pt x="145980" y="61700"/>
                  </a:cubicBezTo>
                  <a:cubicBezTo>
                    <a:pt x="147620" y="61701"/>
                    <a:pt x="147620" y="61701"/>
                    <a:pt x="149293" y="61702"/>
                  </a:cubicBezTo>
                  <a:cubicBezTo>
                    <a:pt x="152135" y="61661"/>
                    <a:pt x="152135" y="61661"/>
                    <a:pt x="154224" y="59088"/>
                  </a:cubicBezTo>
                  <a:cubicBezTo>
                    <a:pt x="154570" y="56844"/>
                    <a:pt x="154570" y="56844"/>
                    <a:pt x="154506" y="54256"/>
                  </a:cubicBezTo>
                  <a:cubicBezTo>
                    <a:pt x="154509" y="53259"/>
                    <a:pt x="154513" y="52262"/>
                    <a:pt x="154517" y="51236"/>
                  </a:cubicBezTo>
                  <a:cubicBezTo>
                    <a:pt x="154508" y="50158"/>
                    <a:pt x="154500" y="49081"/>
                    <a:pt x="154491" y="47971"/>
                  </a:cubicBezTo>
                  <a:cubicBezTo>
                    <a:pt x="154491" y="46868"/>
                    <a:pt x="154490" y="45764"/>
                    <a:pt x="154490" y="44628"/>
                  </a:cubicBezTo>
                  <a:cubicBezTo>
                    <a:pt x="154486" y="42294"/>
                    <a:pt x="154477" y="39960"/>
                    <a:pt x="154463" y="37626"/>
                  </a:cubicBezTo>
                  <a:cubicBezTo>
                    <a:pt x="154442" y="34040"/>
                    <a:pt x="154439" y="30455"/>
                    <a:pt x="154439" y="26868"/>
                  </a:cubicBezTo>
                  <a:cubicBezTo>
                    <a:pt x="154434" y="24605"/>
                    <a:pt x="154427" y="22342"/>
                    <a:pt x="154419" y="20079"/>
                  </a:cubicBezTo>
                  <a:cubicBezTo>
                    <a:pt x="154417" y="18460"/>
                    <a:pt x="154417" y="18460"/>
                    <a:pt x="154415" y="16807"/>
                  </a:cubicBezTo>
                  <a:cubicBezTo>
                    <a:pt x="154407" y="15814"/>
                    <a:pt x="154400" y="14821"/>
                    <a:pt x="154392" y="13799"/>
                  </a:cubicBezTo>
                  <a:cubicBezTo>
                    <a:pt x="154388" y="12920"/>
                    <a:pt x="154384" y="12042"/>
                    <a:pt x="154379" y="11137"/>
                  </a:cubicBezTo>
                  <a:cubicBezTo>
                    <a:pt x="154442" y="9082"/>
                    <a:pt x="154442" y="9082"/>
                    <a:pt x="153061" y="7954"/>
                  </a:cubicBezTo>
                  <a:cubicBezTo>
                    <a:pt x="151106" y="7828"/>
                    <a:pt x="149146" y="7783"/>
                    <a:pt x="147186" y="7770"/>
                  </a:cubicBezTo>
                  <a:cubicBezTo>
                    <a:pt x="145913" y="7759"/>
                    <a:pt x="144641" y="7747"/>
                    <a:pt x="143329" y="7736"/>
                  </a:cubicBezTo>
                  <a:cubicBezTo>
                    <a:pt x="141216" y="7726"/>
                    <a:pt x="141216" y="7726"/>
                    <a:pt x="139061" y="7715"/>
                  </a:cubicBezTo>
                  <a:cubicBezTo>
                    <a:pt x="137587" y="7704"/>
                    <a:pt x="136114" y="7692"/>
                    <a:pt x="134595" y="7681"/>
                  </a:cubicBezTo>
                  <a:cubicBezTo>
                    <a:pt x="130542" y="7649"/>
                    <a:pt x="126489" y="7625"/>
                    <a:pt x="122437" y="7602"/>
                  </a:cubicBezTo>
                  <a:cubicBezTo>
                    <a:pt x="118205" y="7576"/>
                    <a:pt x="113974" y="7544"/>
                    <a:pt x="109743" y="7513"/>
                  </a:cubicBezTo>
                  <a:cubicBezTo>
                    <a:pt x="101725" y="7455"/>
                    <a:pt x="93708" y="7403"/>
                    <a:pt x="85690" y="7353"/>
                  </a:cubicBezTo>
                  <a:cubicBezTo>
                    <a:pt x="76565" y="7295"/>
                    <a:pt x="67439" y="7232"/>
                    <a:pt x="58313" y="7167"/>
                  </a:cubicBezTo>
                  <a:cubicBezTo>
                    <a:pt x="39537" y="7035"/>
                    <a:pt x="20760" y="6911"/>
                    <a:pt x="1983" y="6792"/>
                  </a:cubicBezTo>
                  <a:close/>
                </a:path>
              </a:pathLst>
            </a:custGeom>
            <a:solidFill>
              <a:srgbClr val="C0C2C4"/>
            </a:solidFill>
            <a:ln w="1162" cap="flat">
              <a:noFill/>
              <a:prstDash val="solid"/>
              <a:miter/>
            </a:ln>
          </p:spPr>
          <p:txBody>
            <a:bodyPr/>
            <a:lstStyle/>
            <a:p>
              <a:endParaRPr lang="en-GB"/>
            </a:p>
          </p:txBody>
        </p:sp>
        <p:sp>
          <p:nvSpPr>
            <p:cNvPr id="1162" name="Freeform 1161">
              <a:extLst>
                <a:ext uri="{FF2B5EF4-FFF2-40B4-BE49-F238E27FC236}">
                  <a16:creationId xmlns:a16="http://schemas.microsoft.com/office/drawing/2014/main" id="{54168D4E-0E14-6129-17DF-8CD35FE415A0}"/>
                </a:ext>
              </a:extLst>
            </p:cNvPr>
            <p:cNvSpPr/>
            <p:nvPr/>
          </p:nvSpPr>
          <p:spPr>
            <a:xfrm>
              <a:off x="778094" y="3766499"/>
              <a:ext cx="300125" cy="80487"/>
            </a:xfrm>
            <a:custGeom>
              <a:avLst/>
              <a:gdLst>
                <a:gd name="csX0" fmla="*/ 2123 w 300125"/>
                <a:gd name="csY0" fmla="*/ 3241 h 80487"/>
                <a:gd name="csX1" fmla="*/ 3285 w 300125"/>
                <a:gd name="csY1" fmla="*/ 5565 h 80487"/>
                <a:gd name="csX2" fmla="*/ 143905 w 300125"/>
                <a:gd name="csY2" fmla="*/ 6727 h 80487"/>
                <a:gd name="csX3" fmla="*/ 143905 w 300125"/>
                <a:gd name="csY3" fmla="*/ 7890 h 80487"/>
                <a:gd name="csX4" fmla="*/ 141915 w 300125"/>
                <a:gd name="csY4" fmla="*/ 7898 h 80487"/>
                <a:gd name="csX5" fmla="*/ 94022 w 300125"/>
                <a:gd name="csY5" fmla="*/ 8163 h 80487"/>
                <a:gd name="csX6" fmla="*/ 70862 w 300125"/>
                <a:gd name="csY6" fmla="*/ 8292 h 80487"/>
                <a:gd name="csX7" fmla="*/ 48527 w 300125"/>
                <a:gd name="csY7" fmla="*/ 8428 h 80487"/>
                <a:gd name="csX8" fmla="*/ 39989 w 300125"/>
                <a:gd name="csY8" fmla="*/ 8468 h 80487"/>
                <a:gd name="csX9" fmla="*/ 28068 w 300125"/>
                <a:gd name="csY9" fmla="*/ 8549 h 80487"/>
                <a:gd name="csX10" fmla="*/ 24471 w 300125"/>
                <a:gd name="csY10" fmla="*/ 8544 h 80487"/>
                <a:gd name="csX11" fmla="*/ 21202 w 300125"/>
                <a:gd name="csY11" fmla="*/ 8588 h 80487"/>
                <a:gd name="csX12" fmla="*/ 18351 w 300125"/>
                <a:gd name="csY12" fmla="*/ 8605 h 80487"/>
                <a:gd name="csX13" fmla="*/ 16069 w 300125"/>
                <a:gd name="csY13" fmla="*/ 9052 h 80487"/>
                <a:gd name="csX14" fmla="*/ 13745 w 300125"/>
                <a:gd name="csY14" fmla="*/ 12538 h 80487"/>
                <a:gd name="csX15" fmla="*/ 5610 w 300125"/>
                <a:gd name="csY15" fmla="*/ 14862 h 80487"/>
                <a:gd name="csX16" fmla="*/ 4448 w 300125"/>
                <a:gd name="csY16" fmla="*/ 16025 h 80487"/>
                <a:gd name="csX17" fmla="*/ 4448 w 300125"/>
                <a:gd name="csY17" fmla="*/ 82267 h 80487"/>
                <a:gd name="csX18" fmla="*/ 300794 w 300125"/>
                <a:gd name="csY18" fmla="*/ 82267 h 80487"/>
                <a:gd name="csX19" fmla="*/ 300794 w 300125"/>
                <a:gd name="csY19" fmla="*/ 83429 h 80487"/>
                <a:gd name="csX20" fmla="*/ 187210 w 300125"/>
                <a:gd name="csY20" fmla="*/ 83547 h 80487"/>
                <a:gd name="csX21" fmla="*/ 173812 w 300125"/>
                <a:gd name="csY21" fmla="*/ 83556 h 80487"/>
                <a:gd name="csX22" fmla="*/ 171118 w 300125"/>
                <a:gd name="csY22" fmla="*/ 83558 h 80487"/>
                <a:gd name="csX23" fmla="*/ 127881 w 300125"/>
                <a:gd name="csY23" fmla="*/ 83608 h 80487"/>
                <a:gd name="csX24" fmla="*/ 83544 w 300125"/>
                <a:gd name="csY24" fmla="*/ 83647 h 80487"/>
                <a:gd name="csX25" fmla="*/ 56167 w 300125"/>
                <a:gd name="csY25" fmla="*/ 83680 h 80487"/>
                <a:gd name="csX26" fmla="*/ 35204 w 300125"/>
                <a:gd name="csY26" fmla="*/ 83692 h 80487"/>
                <a:gd name="csX27" fmla="*/ 26582 w 300125"/>
                <a:gd name="csY27" fmla="*/ 83706 h 80487"/>
                <a:gd name="csX28" fmla="*/ 14859 w 300125"/>
                <a:gd name="csY28" fmla="*/ 83708 h 80487"/>
                <a:gd name="csX29" fmla="*/ 11372 w 300125"/>
                <a:gd name="csY29" fmla="*/ 83729 h 80487"/>
                <a:gd name="csX30" fmla="*/ 8218 w 300125"/>
                <a:gd name="csY30" fmla="*/ 83715 h 80487"/>
                <a:gd name="csX31" fmla="*/ 5482 w 300125"/>
                <a:gd name="csY31" fmla="*/ 83717 h 80487"/>
                <a:gd name="csX32" fmla="*/ 961 w 300125"/>
                <a:gd name="csY32" fmla="*/ 81104 h 80487"/>
                <a:gd name="csX33" fmla="*/ 679 w 300125"/>
                <a:gd name="csY33" fmla="*/ 75069 h 80487"/>
                <a:gd name="csX34" fmla="*/ 668 w 300125"/>
                <a:gd name="csY34" fmla="*/ 71247 h 80487"/>
                <a:gd name="csX35" fmla="*/ 693 w 300125"/>
                <a:gd name="csY35" fmla="*/ 67091 h 80487"/>
                <a:gd name="csX36" fmla="*/ 695 w 300125"/>
                <a:gd name="csY36" fmla="*/ 62815 h 80487"/>
                <a:gd name="csX37" fmla="*/ 722 w 300125"/>
                <a:gd name="csY37" fmla="*/ 53826 h 80487"/>
                <a:gd name="csX38" fmla="*/ 746 w 300125"/>
                <a:gd name="csY38" fmla="*/ 40168 h 80487"/>
                <a:gd name="csX39" fmla="*/ 766 w 300125"/>
                <a:gd name="csY39" fmla="*/ 31427 h 80487"/>
                <a:gd name="csX40" fmla="*/ 770 w 300125"/>
                <a:gd name="csY40" fmla="*/ 27336 h 80487"/>
                <a:gd name="csX41" fmla="*/ 2123 w 300125"/>
                <a:gd name="csY41" fmla="*/ 3241 h 804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300125" h="80487">
                  <a:moveTo>
                    <a:pt x="2123" y="3241"/>
                  </a:moveTo>
                  <a:cubicBezTo>
                    <a:pt x="2507" y="4008"/>
                    <a:pt x="2890" y="4775"/>
                    <a:pt x="3285" y="5565"/>
                  </a:cubicBezTo>
                  <a:cubicBezTo>
                    <a:pt x="49690" y="5949"/>
                    <a:pt x="96094" y="6332"/>
                    <a:pt x="143905" y="6727"/>
                  </a:cubicBezTo>
                  <a:cubicBezTo>
                    <a:pt x="143905" y="7111"/>
                    <a:pt x="143905" y="7494"/>
                    <a:pt x="143905" y="7890"/>
                  </a:cubicBezTo>
                  <a:cubicBezTo>
                    <a:pt x="143248" y="7892"/>
                    <a:pt x="142591" y="7895"/>
                    <a:pt x="141915" y="7898"/>
                  </a:cubicBezTo>
                  <a:cubicBezTo>
                    <a:pt x="125950" y="7967"/>
                    <a:pt x="109986" y="8055"/>
                    <a:pt x="94022" y="8163"/>
                  </a:cubicBezTo>
                  <a:cubicBezTo>
                    <a:pt x="86302" y="8216"/>
                    <a:pt x="78582" y="8261"/>
                    <a:pt x="70862" y="8292"/>
                  </a:cubicBezTo>
                  <a:cubicBezTo>
                    <a:pt x="63417" y="8322"/>
                    <a:pt x="55972" y="8369"/>
                    <a:pt x="48527" y="8428"/>
                  </a:cubicBezTo>
                  <a:cubicBezTo>
                    <a:pt x="45681" y="8447"/>
                    <a:pt x="42835" y="8461"/>
                    <a:pt x="39989" y="8468"/>
                  </a:cubicBezTo>
                  <a:cubicBezTo>
                    <a:pt x="36015" y="8479"/>
                    <a:pt x="32042" y="8511"/>
                    <a:pt x="28068" y="8549"/>
                  </a:cubicBezTo>
                  <a:cubicBezTo>
                    <a:pt x="26881" y="8548"/>
                    <a:pt x="25694" y="8546"/>
                    <a:pt x="24471" y="8544"/>
                  </a:cubicBezTo>
                  <a:cubicBezTo>
                    <a:pt x="23392" y="8559"/>
                    <a:pt x="22313" y="8573"/>
                    <a:pt x="21202" y="8588"/>
                  </a:cubicBezTo>
                  <a:cubicBezTo>
                    <a:pt x="20261" y="8594"/>
                    <a:pt x="19320" y="8599"/>
                    <a:pt x="18351" y="8605"/>
                  </a:cubicBezTo>
                  <a:cubicBezTo>
                    <a:pt x="17598" y="8752"/>
                    <a:pt x="16845" y="8900"/>
                    <a:pt x="16069" y="9052"/>
                  </a:cubicBezTo>
                  <a:cubicBezTo>
                    <a:pt x="14918" y="10777"/>
                    <a:pt x="14918" y="10777"/>
                    <a:pt x="13745" y="12538"/>
                  </a:cubicBezTo>
                  <a:cubicBezTo>
                    <a:pt x="11055" y="13387"/>
                    <a:pt x="8343" y="14167"/>
                    <a:pt x="5610" y="14862"/>
                  </a:cubicBezTo>
                  <a:cubicBezTo>
                    <a:pt x="5226" y="15246"/>
                    <a:pt x="4843" y="15629"/>
                    <a:pt x="4448" y="16025"/>
                  </a:cubicBezTo>
                  <a:cubicBezTo>
                    <a:pt x="4448" y="37884"/>
                    <a:pt x="4448" y="59744"/>
                    <a:pt x="4448" y="82267"/>
                  </a:cubicBezTo>
                  <a:cubicBezTo>
                    <a:pt x="102242" y="82267"/>
                    <a:pt x="200036" y="82267"/>
                    <a:pt x="300794" y="82267"/>
                  </a:cubicBezTo>
                  <a:cubicBezTo>
                    <a:pt x="300794" y="82650"/>
                    <a:pt x="300794" y="83034"/>
                    <a:pt x="300794" y="83429"/>
                  </a:cubicBezTo>
                  <a:cubicBezTo>
                    <a:pt x="262932" y="83482"/>
                    <a:pt x="225071" y="83523"/>
                    <a:pt x="187210" y="83547"/>
                  </a:cubicBezTo>
                  <a:cubicBezTo>
                    <a:pt x="182744" y="83550"/>
                    <a:pt x="178278" y="83553"/>
                    <a:pt x="173812" y="83556"/>
                  </a:cubicBezTo>
                  <a:cubicBezTo>
                    <a:pt x="172478" y="83557"/>
                    <a:pt x="172478" y="83557"/>
                    <a:pt x="171118" y="83558"/>
                  </a:cubicBezTo>
                  <a:cubicBezTo>
                    <a:pt x="156705" y="83568"/>
                    <a:pt x="142293" y="83587"/>
                    <a:pt x="127881" y="83608"/>
                  </a:cubicBezTo>
                  <a:cubicBezTo>
                    <a:pt x="113102" y="83630"/>
                    <a:pt x="98323" y="83643"/>
                    <a:pt x="83544" y="83647"/>
                  </a:cubicBezTo>
                  <a:cubicBezTo>
                    <a:pt x="74418" y="83651"/>
                    <a:pt x="65292" y="83661"/>
                    <a:pt x="56167" y="83680"/>
                  </a:cubicBezTo>
                  <a:cubicBezTo>
                    <a:pt x="49179" y="83693"/>
                    <a:pt x="42191" y="83695"/>
                    <a:pt x="35204" y="83692"/>
                  </a:cubicBezTo>
                  <a:cubicBezTo>
                    <a:pt x="32330" y="83692"/>
                    <a:pt x="29456" y="83697"/>
                    <a:pt x="26582" y="83706"/>
                  </a:cubicBezTo>
                  <a:cubicBezTo>
                    <a:pt x="22675" y="83717"/>
                    <a:pt x="18767" y="83715"/>
                    <a:pt x="14859" y="83708"/>
                  </a:cubicBezTo>
                  <a:cubicBezTo>
                    <a:pt x="13133" y="83718"/>
                    <a:pt x="13133" y="83718"/>
                    <a:pt x="11372" y="83729"/>
                  </a:cubicBezTo>
                  <a:cubicBezTo>
                    <a:pt x="10331" y="83724"/>
                    <a:pt x="9290" y="83720"/>
                    <a:pt x="8218" y="83715"/>
                  </a:cubicBezTo>
                  <a:cubicBezTo>
                    <a:pt x="7315" y="83716"/>
                    <a:pt x="6412" y="83716"/>
                    <a:pt x="5482" y="83717"/>
                  </a:cubicBezTo>
                  <a:cubicBezTo>
                    <a:pt x="3285" y="83429"/>
                    <a:pt x="3285" y="83429"/>
                    <a:pt x="961" y="81104"/>
                  </a:cubicBezTo>
                  <a:cubicBezTo>
                    <a:pt x="674" y="78440"/>
                    <a:pt x="674" y="78440"/>
                    <a:pt x="679" y="75069"/>
                  </a:cubicBezTo>
                  <a:cubicBezTo>
                    <a:pt x="675" y="73808"/>
                    <a:pt x="672" y="72546"/>
                    <a:pt x="668" y="71247"/>
                  </a:cubicBezTo>
                  <a:cubicBezTo>
                    <a:pt x="676" y="69875"/>
                    <a:pt x="685" y="68504"/>
                    <a:pt x="693" y="67091"/>
                  </a:cubicBezTo>
                  <a:cubicBezTo>
                    <a:pt x="694" y="65680"/>
                    <a:pt x="694" y="64269"/>
                    <a:pt x="695" y="62815"/>
                  </a:cubicBezTo>
                  <a:cubicBezTo>
                    <a:pt x="698" y="59819"/>
                    <a:pt x="708" y="56823"/>
                    <a:pt x="722" y="53826"/>
                  </a:cubicBezTo>
                  <a:cubicBezTo>
                    <a:pt x="743" y="49274"/>
                    <a:pt x="746" y="44721"/>
                    <a:pt x="746" y="40168"/>
                  </a:cubicBezTo>
                  <a:cubicBezTo>
                    <a:pt x="751" y="37255"/>
                    <a:pt x="758" y="34341"/>
                    <a:pt x="766" y="31427"/>
                  </a:cubicBezTo>
                  <a:cubicBezTo>
                    <a:pt x="767" y="30077"/>
                    <a:pt x="769" y="28727"/>
                    <a:pt x="770" y="27336"/>
                  </a:cubicBezTo>
                  <a:cubicBezTo>
                    <a:pt x="816" y="19244"/>
                    <a:pt x="1241" y="11285"/>
                    <a:pt x="2123" y="3241"/>
                  </a:cubicBezTo>
                  <a:close/>
                </a:path>
              </a:pathLst>
            </a:custGeom>
            <a:solidFill>
              <a:srgbClr val="7B7E80"/>
            </a:solidFill>
            <a:ln w="1162" cap="flat">
              <a:noFill/>
              <a:prstDash val="solid"/>
              <a:miter/>
            </a:ln>
          </p:spPr>
          <p:txBody>
            <a:bodyPr/>
            <a:lstStyle/>
            <a:p>
              <a:endParaRPr lang="en-GB"/>
            </a:p>
          </p:txBody>
        </p:sp>
        <p:sp>
          <p:nvSpPr>
            <p:cNvPr id="1164" name="Freeform 1163">
              <a:extLst>
                <a:ext uri="{FF2B5EF4-FFF2-40B4-BE49-F238E27FC236}">
                  <a16:creationId xmlns:a16="http://schemas.microsoft.com/office/drawing/2014/main" id="{C3D6A1C3-3EB5-0683-B0AA-13EF3889D67D}"/>
                </a:ext>
              </a:extLst>
            </p:cNvPr>
            <p:cNvSpPr/>
            <p:nvPr/>
          </p:nvSpPr>
          <p:spPr>
            <a:xfrm>
              <a:off x="940763" y="3778980"/>
              <a:ext cx="143833" cy="65099"/>
            </a:xfrm>
            <a:custGeom>
              <a:avLst/>
              <a:gdLst>
                <a:gd name="csX0" fmla="*/ 5919 w 143833"/>
                <a:gd name="csY0" fmla="*/ 3265 h 65099"/>
                <a:gd name="csX1" fmla="*/ 9024 w 143833"/>
                <a:gd name="csY1" fmla="*/ 3267 h 65099"/>
                <a:gd name="csX2" fmla="*/ 12585 w 143833"/>
                <a:gd name="csY2" fmla="*/ 3252 h 65099"/>
                <a:gd name="csX3" fmla="*/ 16505 w 143833"/>
                <a:gd name="csY3" fmla="*/ 3272 h 65099"/>
                <a:gd name="csX4" fmla="*/ 20623 w 143833"/>
                <a:gd name="csY4" fmla="*/ 3265 h 65099"/>
                <a:gd name="csX5" fmla="*/ 31816 w 143833"/>
                <a:gd name="csY5" fmla="*/ 3280 h 65099"/>
                <a:gd name="csX6" fmla="*/ 43512 w 143833"/>
                <a:gd name="csY6" fmla="*/ 3288 h 65099"/>
                <a:gd name="csX7" fmla="*/ 63152 w 143833"/>
                <a:gd name="csY7" fmla="*/ 3315 h 65099"/>
                <a:gd name="csX8" fmla="*/ 85888 w 143833"/>
                <a:gd name="csY8" fmla="*/ 3338 h 65099"/>
                <a:gd name="csX9" fmla="*/ 107727 w 143833"/>
                <a:gd name="csY9" fmla="*/ 3353 h 65099"/>
                <a:gd name="csX10" fmla="*/ 117037 w 143833"/>
                <a:gd name="csY10" fmla="*/ 3360 h 65099"/>
                <a:gd name="csX11" fmla="*/ 130019 w 143833"/>
                <a:gd name="csY11" fmla="*/ 3385 h 65099"/>
                <a:gd name="csX12" fmla="*/ 133946 w 143833"/>
                <a:gd name="csY12" fmla="*/ 3383 h 65099"/>
                <a:gd name="csX13" fmla="*/ 137497 w 143833"/>
                <a:gd name="csY13" fmla="*/ 3398 h 65099"/>
                <a:gd name="csX14" fmla="*/ 140601 w 143833"/>
                <a:gd name="csY14" fmla="*/ 3404 h 65099"/>
                <a:gd name="csX15" fmla="*/ 144077 w 143833"/>
                <a:gd name="csY15" fmla="*/ 4716 h 65099"/>
                <a:gd name="csX16" fmla="*/ 144283 w 143833"/>
                <a:gd name="csY16" fmla="*/ 9858 h 65099"/>
                <a:gd name="csX17" fmla="*/ 144328 w 143833"/>
                <a:gd name="csY17" fmla="*/ 13174 h 65099"/>
                <a:gd name="csX18" fmla="*/ 144354 w 143833"/>
                <a:gd name="csY18" fmla="*/ 16787 h 65099"/>
                <a:gd name="csX19" fmla="*/ 144383 w 143833"/>
                <a:gd name="csY19" fmla="*/ 20484 h 65099"/>
                <a:gd name="csX20" fmla="*/ 144420 w 143833"/>
                <a:gd name="csY20" fmla="*/ 28254 h 65099"/>
                <a:gd name="csX21" fmla="*/ 144543 w 143833"/>
                <a:gd name="csY21" fmla="*/ 40114 h 65099"/>
                <a:gd name="csX22" fmla="*/ 144572 w 143833"/>
                <a:gd name="csY22" fmla="*/ 47656 h 65099"/>
                <a:gd name="csX23" fmla="*/ 144634 w 143833"/>
                <a:gd name="csY23" fmla="*/ 51234 h 65099"/>
                <a:gd name="csX24" fmla="*/ 144624 w 143833"/>
                <a:gd name="csY24" fmla="*/ 54605 h 65099"/>
                <a:gd name="csX25" fmla="*/ 144644 w 143833"/>
                <a:gd name="csY25" fmla="*/ 57550 h 65099"/>
                <a:gd name="csX26" fmla="*/ 139429 w 143833"/>
                <a:gd name="csY26" fmla="*/ 67472 h 65099"/>
                <a:gd name="csX27" fmla="*/ 126456 w 143833"/>
                <a:gd name="csY27" fmla="*/ 68300 h 65099"/>
                <a:gd name="csX28" fmla="*/ 122447 w 143833"/>
                <a:gd name="csY28" fmla="*/ 68314 h 65099"/>
                <a:gd name="csX29" fmla="*/ 109313 w 143833"/>
                <a:gd name="csY29" fmla="*/ 68234 h 65099"/>
                <a:gd name="csX30" fmla="*/ 100204 w 143833"/>
                <a:gd name="csY30" fmla="*/ 68221 h 65099"/>
                <a:gd name="csX31" fmla="*/ 81113 w 143833"/>
                <a:gd name="csY31" fmla="*/ 68125 h 65099"/>
                <a:gd name="csX32" fmla="*/ 56593 w 143833"/>
                <a:gd name="csY32" fmla="*/ 68024 h 65099"/>
                <a:gd name="csX33" fmla="*/ 37787 w 143833"/>
                <a:gd name="csY33" fmla="*/ 67964 h 65099"/>
                <a:gd name="csX34" fmla="*/ 28743 w 143833"/>
                <a:gd name="csY34" fmla="*/ 67930 h 65099"/>
                <a:gd name="csX35" fmla="*/ 16130 w 143833"/>
                <a:gd name="csY35" fmla="*/ 67846 h 65099"/>
                <a:gd name="csX36" fmla="*/ 12325 w 143833"/>
                <a:gd name="csY36" fmla="*/ 67838 h 65099"/>
                <a:gd name="csX37" fmla="*/ 8869 w 143833"/>
                <a:gd name="csY37" fmla="*/ 67798 h 65099"/>
                <a:gd name="csX38" fmla="*/ 5855 w 143833"/>
                <a:gd name="csY38" fmla="*/ 67777 h 65099"/>
                <a:gd name="csX39" fmla="*/ 1134 w 143833"/>
                <a:gd name="csY39" fmla="*/ 65147 h 65099"/>
                <a:gd name="csX40" fmla="*/ 833 w 143833"/>
                <a:gd name="csY40" fmla="*/ 59480 h 65099"/>
                <a:gd name="csX41" fmla="*/ 811 w 143833"/>
                <a:gd name="csY41" fmla="*/ 55907 h 65099"/>
                <a:gd name="csX42" fmla="*/ 825 w 143833"/>
                <a:gd name="csY42" fmla="*/ 52037 h 65099"/>
                <a:gd name="csX43" fmla="*/ 819 w 143833"/>
                <a:gd name="csY43" fmla="*/ 48077 h 65099"/>
                <a:gd name="csX44" fmla="*/ 831 w 143833"/>
                <a:gd name="csY44" fmla="*/ 39777 h 65099"/>
                <a:gd name="csX45" fmla="*/ 816 w 143833"/>
                <a:gd name="csY45" fmla="*/ 27037 h 65099"/>
                <a:gd name="csX46" fmla="*/ 825 w 143833"/>
                <a:gd name="csY46" fmla="*/ 18989 h 65099"/>
                <a:gd name="csX47" fmla="*/ 811 w 143833"/>
                <a:gd name="csY47" fmla="*/ 15118 h 65099"/>
                <a:gd name="csX48" fmla="*/ 833 w 143833"/>
                <a:gd name="csY48" fmla="*/ 11546 h 65099"/>
                <a:gd name="csX49" fmla="*/ 839 w 143833"/>
                <a:gd name="csY49" fmla="*/ 8392 h 65099"/>
                <a:gd name="csX50" fmla="*/ 5919 w 143833"/>
                <a:gd name="csY50" fmla="*/ 3265 h 65099"/>
                <a:gd name="csX51" fmla="*/ 3458 w 143833"/>
                <a:gd name="csY51" fmla="*/ 5878 h 65099"/>
                <a:gd name="csX52" fmla="*/ 3458 w 143833"/>
                <a:gd name="csY52" fmla="*/ 65147 h 65099"/>
                <a:gd name="csX53" fmla="*/ 9811 w 143833"/>
                <a:gd name="csY53" fmla="*/ 66481 h 65099"/>
                <a:gd name="csX54" fmla="*/ 13208 w 143833"/>
                <a:gd name="csY54" fmla="*/ 66506 h 65099"/>
                <a:gd name="csX55" fmla="*/ 16965 w 143833"/>
                <a:gd name="csY55" fmla="*/ 66515 h 65099"/>
                <a:gd name="csX56" fmla="*/ 20899 w 143833"/>
                <a:gd name="csY56" fmla="*/ 66538 h 65099"/>
                <a:gd name="csX57" fmla="*/ 33847 w 143833"/>
                <a:gd name="csY57" fmla="*/ 66586 h 65099"/>
                <a:gd name="csX58" fmla="*/ 38298 w 143833"/>
                <a:gd name="csY58" fmla="*/ 66601 h 65099"/>
                <a:gd name="csX59" fmla="*/ 59209 w 143833"/>
                <a:gd name="csY59" fmla="*/ 66649 h 65099"/>
                <a:gd name="csX60" fmla="*/ 83371 w 143833"/>
                <a:gd name="csY60" fmla="*/ 66738 h 65099"/>
                <a:gd name="csX61" fmla="*/ 104278 w 143833"/>
                <a:gd name="csY61" fmla="*/ 66796 h 65099"/>
                <a:gd name="csX62" fmla="*/ 113183 w 143833"/>
                <a:gd name="csY62" fmla="*/ 66836 h 65099"/>
                <a:gd name="csX63" fmla="*/ 125621 w 143833"/>
                <a:gd name="csY63" fmla="*/ 66856 h 65099"/>
                <a:gd name="csX64" fmla="*/ 129364 w 143833"/>
                <a:gd name="csY64" fmla="*/ 66901 h 65099"/>
                <a:gd name="csX65" fmla="*/ 132782 w 143833"/>
                <a:gd name="csY65" fmla="*/ 66876 h 65099"/>
                <a:gd name="csX66" fmla="*/ 135754 w 143833"/>
                <a:gd name="csY66" fmla="*/ 66885 h 65099"/>
                <a:gd name="csX67" fmla="*/ 141753 w 143833"/>
                <a:gd name="csY67" fmla="*/ 61661 h 65099"/>
                <a:gd name="csX68" fmla="*/ 141753 w 143833"/>
                <a:gd name="csY68" fmla="*/ 5878 h 65099"/>
                <a:gd name="csX69" fmla="*/ 3458 w 143833"/>
                <a:gd name="csY69" fmla="*/ 5878 h 650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Lst>
              <a:rect l="l" t="t" r="r" b="b"/>
              <a:pathLst>
                <a:path w="143833" h="65099">
                  <a:moveTo>
                    <a:pt x="5919" y="3265"/>
                  </a:moveTo>
                  <a:cubicBezTo>
                    <a:pt x="6944" y="3265"/>
                    <a:pt x="7969" y="3266"/>
                    <a:pt x="9024" y="3267"/>
                  </a:cubicBezTo>
                  <a:cubicBezTo>
                    <a:pt x="10199" y="3262"/>
                    <a:pt x="11374" y="3257"/>
                    <a:pt x="12585" y="3252"/>
                  </a:cubicBezTo>
                  <a:cubicBezTo>
                    <a:pt x="13879" y="3258"/>
                    <a:pt x="15172" y="3265"/>
                    <a:pt x="16505" y="3272"/>
                  </a:cubicBezTo>
                  <a:cubicBezTo>
                    <a:pt x="17864" y="3269"/>
                    <a:pt x="19223" y="3267"/>
                    <a:pt x="20623" y="3265"/>
                  </a:cubicBezTo>
                  <a:cubicBezTo>
                    <a:pt x="24354" y="3261"/>
                    <a:pt x="28085" y="3268"/>
                    <a:pt x="31816" y="3280"/>
                  </a:cubicBezTo>
                  <a:cubicBezTo>
                    <a:pt x="35715" y="3290"/>
                    <a:pt x="39614" y="3288"/>
                    <a:pt x="43512" y="3288"/>
                  </a:cubicBezTo>
                  <a:cubicBezTo>
                    <a:pt x="50059" y="3289"/>
                    <a:pt x="56606" y="3299"/>
                    <a:pt x="63152" y="3315"/>
                  </a:cubicBezTo>
                  <a:cubicBezTo>
                    <a:pt x="70731" y="3333"/>
                    <a:pt x="78309" y="3339"/>
                    <a:pt x="85888" y="3338"/>
                  </a:cubicBezTo>
                  <a:cubicBezTo>
                    <a:pt x="93167" y="3338"/>
                    <a:pt x="100447" y="3343"/>
                    <a:pt x="107727" y="3353"/>
                  </a:cubicBezTo>
                  <a:cubicBezTo>
                    <a:pt x="110830" y="3357"/>
                    <a:pt x="113933" y="3359"/>
                    <a:pt x="117037" y="3360"/>
                  </a:cubicBezTo>
                  <a:cubicBezTo>
                    <a:pt x="121364" y="3362"/>
                    <a:pt x="125691" y="3373"/>
                    <a:pt x="130019" y="3385"/>
                  </a:cubicBezTo>
                  <a:cubicBezTo>
                    <a:pt x="131963" y="3384"/>
                    <a:pt x="131963" y="3384"/>
                    <a:pt x="133946" y="3383"/>
                  </a:cubicBezTo>
                  <a:cubicBezTo>
                    <a:pt x="135118" y="3388"/>
                    <a:pt x="136290" y="3393"/>
                    <a:pt x="137497" y="3398"/>
                  </a:cubicBezTo>
                  <a:cubicBezTo>
                    <a:pt x="139033" y="3401"/>
                    <a:pt x="139033" y="3401"/>
                    <a:pt x="140601" y="3404"/>
                  </a:cubicBezTo>
                  <a:cubicBezTo>
                    <a:pt x="142915" y="3554"/>
                    <a:pt x="142915" y="3554"/>
                    <a:pt x="144077" y="4716"/>
                  </a:cubicBezTo>
                  <a:cubicBezTo>
                    <a:pt x="144210" y="6426"/>
                    <a:pt x="144263" y="8143"/>
                    <a:pt x="144283" y="9858"/>
                  </a:cubicBezTo>
                  <a:cubicBezTo>
                    <a:pt x="144306" y="11499"/>
                    <a:pt x="144306" y="11499"/>
                    <a:pt x="144328" y="13174"/>
                  </a:cubicBezTo>
                  <a:cubicBezTo>
                    <a:pt x="144337" y="14366"/>
                    <a:pt x="144346" y="15558"/>
                    <a:pt x="144354" y="16787"/>
                  </a:cubicBezTo>
                  <a:cubicBezTo>
                    <a:pt x="144364" y="18007"/>
                    <a:pt x="144373" y="19227"/>
                    <a:pt x="144383" y="20484"/>
                  </a:cubicBezTo>
                  <a:cubicBezTo>
                    <a:pt x="144399" y="23074"/>
                    <a:pt x="144411" y="25664"/>
                    <a:pt x="144420" y="28254"/>
                  </a:cubicBezTo>
                  <a:cubicBezTo>
                    <a:pt x="144440" y="32207"/>
                    <a:pt x="144491" y="36160"/>
                    <a:pt x="144543" y="40114"/>
                  </a:cubicBezTo>
                  <a:cubicBezTo>
                    <a:pt x="144555" y="42628"/>
                    <a:pt x="144564" y="45142"/>
                    <a:pt x="144572" y="47656"/>
                  </a:cubicBezTo>
                  <a:cubicBezTo>
                    <a:pt x="144593" y="48837"/>
                    <a:pt x="144613" y="50017"/>
                    <a:pt x="144634" y="51234"/>
                  </a:cubicBezTo>
                  <a:cubicBezTo>
                    <a:pt x="144631" y="52346"/>
                    <a:pt x="144627" y="53459"/>
                    <a:pt x="144624" y="54605"/>
                  </a:cubicBezTo>
                  <a:cubicBezTo>
                    <a:pt x="144630" y="55577"/>
                    <a:pt x="144637" y="56549"/>
                    <a:pt x="144644" y="57550"/>
                  </a:cubicBezTo>
                  <a:cubicBezTo>
                    <a:pt x="143781" y="62041"/>
                    <a:pt x="142657" y="64172"/>
                    <a:pt x="139429" y="67472"/>
                  </a:cubicBezTo>
                  <a:cubicBezTo>
                    <a:pt x="135116" y="68514"/>
                    <a:pt x="130874" y="68376"/>
                    <a:pt x="126456" y="68300"/>
                  </a:cubicBezTo>
                  <a:cubicBezTo>
                    <a:pt x="125133" y="68305"/>
                    <a:pt x="123810" y="68310"/>
                    <a:pt x="122447" y="68314"/>
                  </a:cubicBezTo>
                  <a:cubicBezTo>
                    <a:pt x="118068" y="68321"/>
                    <a:pt x="113692" y="68279"/>
                    <a:pt x="109313" y="68234"/>
                  </a:cubicBezTo>
                  <a:cubicBezTo>
                    <a:pt x="106277" y="68227"/>
                    <a:pt x="103241" y="68223"/>
                    <a:pt x="100204" y="68221"/>
                  </a:cubicBezTo>
                  <a:cubicBezTo>
                    <a:pt x="93840" y="68212"/>
                    <a:pt x="87477" y="68178"/>
                    <a:pt x="81113" y="68125"/>
                  </a:cubicBezTo>
                  <a:cubicBezTo>
                    <a:pt x="72940" y="68058"/>
                    <a:pt x="64767" y="68034"/>
                    <a:pt x="56593" y="68024"/>
                  </a:cubicBezTo>
                  <a:cubicBezTo>
                    <a:pt x="50325" y="68016"/>
                    <a:pt x="44056" y="67991"/>
                    <a:pt x="37787" y="67964"/>
                  </a:cubicBezTo>
                  <a:cubicBezTo>
                    <a:pt x="34773" y="67950"/>
                    <a:pt x="31758" y="67939"/>
                    <a:pt x="28743" y="67930"/>
                  </a:cubicBezTo>
                  <a:cubicBezTo>
                    <a:pt x="24539" y="67915"/>
                    <a:pt x="20335" y="67883"/>
                    <a:pt x="16130" y="67846"/>
                  </a:cubicBezTo>
                  <a:cubicBezTo>
                    <a:pt x="14246" y="67842"/>
                    <a:pt x="14246" y="67842"/>
                    <a:pt x="12325" y="67838"/>
                  </a:cubicBezTo>
                  <a:cubicBezTo>
                    <a:pt x="10614" y="67818"/>
                    <a:pt x="10614" y="67818"/>
                    <a:pt x="8869" y="67798"/>
                  </a:cubicBezTo>
                  <a:cubicBezTo>
                    <a:pt x="7377" y="67788"/>
                    <a:pt x="7377" y="67788"/>
                    <a:pt x="5855" y="67777"/>
                  </a:cubicBezTo>
                  <a:cubicBezTo>
                    <a:pt x="3458" y="67472"/>
                    <a:pt x="3458" y="67472"/>
                    <a:pt x="1134" y="65147"/>
                  </a:cubicBezTo>
                  <a:cubicBezTo>
                    <a:pt x="839" y="62633"/>
                    <a:pt x="839" y="62633"/>
                    <a:pt x="833" y="59480"/>
                  </a:cubicBezTo>
                  <a:cubicBezTo>
                    <a:pt x="826" y="58301"/>
                    <a:pt x="819" y="57122"/>
                    <a:pt x="811" y="55907"/>
                  </a:cubicBezTo>
                  <a:cubicBezTo>
                    <a:pt x="816" y="54630"/>
                    <a:pt x="821" y="53353"/>
                    <a:pt x="825" y="52037"/>
                  </a:cubicBezTo>
                  <a:cubicBezTo>
                    <a:pt x="823" y="50730"/>
                    <a:pt x="821" y="49423"/>
                    <a:pt x="819" y="48077"/>
                  </a:cubicBezTo>
                  <a:cubicBezTo>
                    <a:pt x="817" y="45310"/>
                    <a:pt x="821" y="42544"/>
                    <a:pt x="831" y="39777"/>
                  </a:cubicBezTo>
                  <a:cubicBezTo>
                    <a:pt x="843" y="35530"/>
                    <a:pt x="831" y="31284"/>
                    <a:pt x="816" y="27037"/>
                  </a:cubicBezTo>
                  <a:cubicBezTo>
                    <a:pt x="818" y="24354"/>
                    <a:pt x="821" y="21671"/>
                    <a:pt x="825" y="18989"/>
                  </a:cubicBezTo>
                  <a:cubicBezTo>
                    <a:pt x="821" y="17711"/>
                    <a:pt x="816" y="16434"/>
                    <a:pt x="811" y="15118"/>
                  </a:cubicBezTo>
                  <a:cubicBezTo>
                    <a:pt x="818" y="13939"/>
                    <a:pt x="826" y="12760"/>
                    <a:pt x="833" y="11546"/>
                  </a:cubicBezTo>
                  <a:cubicBezTo>
                    <a:pt x="835" y="10505"/>
                    <a:pt x="837" y="9464"/>
                    <a:pt x="839" y="8392"/>
                  </a:cubicBezTo>
                  <a:cubicBezTo>
                    <a:pt x="1254" y="4860"/>
                    <a:pt x="2375" y="3681"/>
                    <a:pt x="5919" y="3265"/>
                  </a:cubicBezTo>
                  <a:close/>
                  <a:moveTo>
                    <a:pt x="3458" y="5878"/>
                  </a:moveTo>
                  <a:cubicBezTo>
                    <a:pt x="3458" y="25437"/>
                    <a:pt x="3458" y="44996"/>
                    <a:pt x="3458" y="65147"/>
                  </a:cubicBezTo>
                  <a:cubicBezTo>
                    <a:pt x="5311" y="67000"/>
                    <a:pt x="7242" y="66467"/>
                    <a:pt x="9811" y="66481"/>
                  </a:cubicBezTo>
                  <a:cubicBezTo>
                    <a:pt x="11492" y="66493"/>
                    <a:pt x="11492" y="66493"/>
                    <a:pt x="13208" y="66506"/>
                  </a:cubicBezTo>
                  <a:cubicBezTo>
                    <a:pt x="14448" y="66509"/>
                    <a:pt x="15688" y="66512"/>
                    <a:pt x="16965" y="66515"/>
                  </a:cubicBezTo>
                  <a:cubicBezTo>
                    <a:pt x="18264" y="66523"/>
                    <a:pt x="19562" y="66530"/>
                    <a:pt x="20899" y="66538"/>
                  </a:cubicBezTo>
                  <a:cubicBezTo>
                    <a:pt x="25215" y="66561"/>
                    <a:pt x="29531" y="66575"/>
                    <a:pt x="33847" y="66586"/>
                  </a:cubicBezTo>
                  <a:cubicBezTo>
                    <a:pt x="35316" y="66591"/>
                    <a:pt x="36785" y="66596"/>
                    <a:pt x="38298" y="66601"/>
                  </a:cubicBezTo>
                  <a:cubicBezTo>
                    <a:pt x="45268" y="66623"/>
                    <a:pt x="52239" y="66639"/>
                    <a:pt x="59209" y="66649"/>
                  </a:cubicBezTo>
                  <a:cubicBezTo>
                    <a:pt x="67263" y="66660"/>
                    <a:pt x="75317" y="66691"/>
                    <a:pt x="83371" y="66738"/>
                  </a:cubicBezTo>
                  <a:cubicBezTo>
                    <a:pt x="90340" y="66777"/>
                    <a:pt x="97309" y="66791"/>
                    <a:pt x="104278" y="66796"/>
                  </a:cubicBezTo>
                  <a:cubicBezTo>
                    <a:pt x="107246" y="66801"/>
                    <a:pt x="110215" y="66815"/>
                    <a:pt x="113183" y="66836"/>
                  </a:cubicBezTo>
                  <a:cubicBezTo>
                    <a:pt x="117329" y="66865"/>
                    <a:pt x="121475" y="66864"/>
                    <a:pt x="125621" y="66856"/>
                  </a:cubicBezTo>
                  <a:cubicBezTo>
                    <a:pt x="126856" y="66871"/>
                    <a:pt x="128092" y="66885"/>
                    <a:pt x="129364" y="66901"/>
                  </a:cubicBezTo>
                  <a:cubicBezTo>
                    <a:pt x="130492" y="66893"/>
                    <a:pt x="131620" y="66885"/>
                    <a:pt x="132782" y="66876"/>
                  </a:cubicBezTo>
                  <a:cubicBezTo>
                    <a:pt x="134253" y="66880"/>
                    <a:pt x="134253" y="66880"/>
                    <a:pt x="135754" y="66885"/>
                  </a:cubicBezTo>
                  <a:cubicBezTo>
                    <a:pt x="138953" y="66437"/>
                    <a:pt x="138953" y="66437"/>
                    <a:pt x="141753" y="61661"/>
                  </a:cubicBezTo>
                  <a:cubicBezTo>
                    <a:pt x="141753" y="43253"/>
                    <a:pt x="141753" y="24844"/>
                    <a:pt x="141753" y="5878"/>
                  </a:cubicBezTo>
                  <a:cubicBezTo>
                    <a:pt x="96116" y="5878"/>
                    <a:pt x="50479" y="5878"/>
                    <a:pt x="3458" y="5878"/>
                  </a:cubicBezTo>
                  <a:close/>
                </a:path>
              </a:pathLst>
            </a:custGeom>
            <a:solidFill>
              <a:srgbClr val="DEDFDF"/>
            </a:solidFill>
            <a:ln w="1162" cap="flat">
              <a:noFill/>
              <a:prstDash val="solid"/>
              <a:miter/>
            </a:ln>
          </p:spPr>
          <p:txBody>
            <a:bodyPr/>
            <a:lstStyle/>
            <a:p>
              <a:endParaRPr lang="en-GB"/>
            </a:p>
          </p:txBody>
        </p:sp>
        <p:sp>
          <p:nvSpPr>
            <p:cNvPr id="1165" name="Freeform 1164">
              <a:extLst>
                <a:ext uri="{FF2B5EF4-FFF2-40B4-BE49-F238E27FC236}">
                  <a16:creationId xmlns:a16="http://schemas.microsoft.com/office/drawing/2014/main" id="{35D59B72-BF45-2D09-6AFE-A51A796CB32F}"/>
                </a:ext>
              </a:extLst>
            </p:cNvPr>
            <p:cNvSpPr/>
            <p:nvPr/>
          </p:nvSpPr>
          <p:spPr>
            <a:xfrm>
              <a:off x="937145" y="3776813"/>
              <a:ext cx="148465" cy="67837"/>
            </a:xfrm>
            <a:custGeom>
              <a:avLst/>
              <a:gdLst>
                <a:gd name="csX0" fmla="*/ 3585 w 148465"/>
                <a:gd name="csY0" fmla="*/ 3395 h 67837"/>
                <a:gd name="csX1" fmla="*/ 59377 w 148465"/>
                <a:gd name="csY1" fmla="*/ 3334 h 67837"/>
                <a:gd name="csX2" fmla="*/ 85281 w 148465"/>
                <a:gd name="csY2" fmla="*/ 3307 h 67837"/>
                <a:gd name="csX3" fmla="*/ 107853 w 148465"/>
                <a:gd name="csY3" fmla="*/ 3285 h 67837"/>
                <a:gd name="csX4" fmla="*/ 119810 w 148465"/>
                <a:gd name="csY4" fmla="*/ 3272 h 67837"/>
                <a:gd name="csX5" fmla="*/ 133143 w 148465"/>
                <a:gd name="csY5" fmla="*/ 3263 h 67837"/>
                <a:gd name="csX6" fmla="*/ 137168 w 148465"/>
                <a:gd name="csY6" fmla="*/ 3250 h 67837"/>
                <a:gd name="csX7" fmla="*/ 140822 w 148465"/>
                <a:gd name="csY7" fmla="*/ 3255 h 67837"/>
                <a:gd name="csX8" fmla="*/ 144010 w 148465"/>
                <a:gd name="csY8" fmla="*/ 3252 h 67837"/>
                <a:gd name="csX9" fmla="*/ 148853 w 148465"/>
                <a:gd name="csY9" fmla="*/ 4557 h 67837"/>
                <a:gd name="csX10" fmla="*/ 149044 w 148465"/>
                <a:gd name="csY10" fmla="*/ 30248 h 67837"/>
                <a:gd name="csX11" fmla="*/ 149116 w 148465"/>
                <a:gd name="csY11" fmla="*/ 38994 h 67837"/>
                <a:gd name="csX12" fmla="*/ 149193 w 148465"/>
                <a:gd name="csY12" fmla="*/ 51542 h 67837"/>
                <a:gd name="csX13" fmla="*/ 149248 w 148465"/>
                <a:gd name="csY13" fmla="*/ 55511 h 67837"/>
                <a:gd name="csX14" fmla="*/ 149248 w 148465"/>
                <a:gd name="csY14" fmla="*/ 59177 h 67837"/>
                <a:gd name="csX15" fmla="*/ 149272 w 148465"/>
                <a:gd name="csY15" fmla="*/ 62414 h 67837"/>
                <a:gd name="csX16" fmla="*/ 148853 w 148465"/>
                <a:gd name="csY16" fmla="*/ 64988 h 67837"/>
                <a:gd name="csX17" fmla="*/ 145366 w 148465"/>
                <a:gd name="csY17" fmla="*/ 67312 h 67837"/>
                <a:gd name="csX18" fmla="*/ 145939 w 148465"/>
                <a:gd name="csY18" fmla="*/ 65341 h 67837"/>
                <a:gd name="csX19" fmla="*/ 146660 w 148465"/>
                <a:gd name="csY19" fmla="*/ 57015 h 67837"/>
                <a:gd name="csX20" fmla="*/ 146660 w 148465"/>
                <a:gd name="csY20" fmla="*/ 53632 h 67837"/>
                <a:gd name="csX21" fmla="*/ 146642 w 148465"/>
                <a:gd name="csY21" fmla="*/ 50007 h 67837"/>
                <a:gd name="csX22" fmla="*/ 146637 w 148465"/>
                <a:gd name="csY22" fmla="*/ 46275 h 67837"/>
                <a:gd name="csX23" fmla="*/ 146601 w 148465"/>
                <a:gd name="csY23" fmla="*/ 34482 h 67837"/>
                <a:gd name="csX24" fmla="*/ 146585 w 148465"/>
                <a:gd name="csY24" fmla="*/ 26483 h 67837"/>
                <a:gd name="csX25" fmla="*/ 146528 w 148465"/>
                <a:gd name="csY25" fmla="*/ 6881 h 67837"/>
                <a:gd name="csX26" fmla="*/ 92040 w 148465"/>
                <a:gd name="csY26" fmla="*/ 6821 h 67837"/>
                <a:gd name="csX27" fmla="*/ 66741 w 148465"/>
                <a:gd name="csY27" fmla="*/ 6793 h 67837"/>
                <a:gd name="csX28" fmla="*/ 44699 w 148465"/>
                <a:gd name="csY28" fmla="*/ 6772 h 67837"/>
                <a:gd name="csX29" fmla="*/ 33021 w 148465"/>
                <a:gd name="csY29" fmla="*/ 6758 h 67837"/>
                <a:gd name="csX30" fmla="*/ 20005 w 148465"/>
                <a:gd name="csY30" fmla="*/ 6749 h 67837"/>
                <a:gd name="csX31" fmla="*/ 16066 w 148465"/>
                <a:gd name="csY31" fmla="*/ 6736 h 67837"/>
                <a:gd name="csX32" fmla="*/ 12505 w 148465"/>
                <a:gd name="csY32" fmla="*/ 6741 h 67837"/>
                <a:gd name="csX33" fmla="*/ 9392 w 148465"/>
                <a:gd name="csY33" fmla="*/ 6738 h 67837"/>
                <a:gd name="csX34" fmla="*/ 5909 w 148465"/>
                <a:gd name="csY34" fmla="*/ 8043 h 67837"/>
                <a:gd name="csX35" fmla="*/ 5759 w 148465"/>
                <a:gd name="csY35" fmla="*/ 13597 h 67837"/>
                <a:gd name="csX36" fmla="*/ 5748 w 148465"/>
                <a:gd name="csY36" fmla="*/ 17182 h 67837"/>
                <a:gd name="csX37" fmla="*/ 5755 w 148465"/>
                <a:gd name="csY37" fmla="*/ 21081 h 67837"/>
                <a:gd name="csX38" fmla="*/ 5751 w 148465"/>
                <a:gd name="csY38" fmla="*/ 25054 h 67837"/>
                <a:gd name="csX39" fmla="*/ 5758 w 148465"/>
                <a:gd name="csY39" fmla="*/ 33390 h 67837"/>
                <a:gd name="csX40" fmla="*/ 5750 w 148465"/>
                <a:gd name="csY40" fmla="*/ 46199 h 67837"/>
                <a:gd name="csX41" fmla="*/ 5755 w 148465"/>
                <a:gd name="csY41" fmla="*/ 54275 h 67837"/>
                <a:gd name="csX42" fmla="*/ 5748 w 148465"/>
                <a:gd name="csY42" fmla="*/ 58174 h 67837"/>
                <a:gd name="csX43" fmla="*/ 5759 w 148465"/>
                <a:gd name="csY43" fmla="*/ 61758 h 67837"/>
                <a:gd name="csX44" fmla="*/ 5762 w 148465"/>
                <a:gd name="csY44" fmla="*/ 64930 h 67837"/>
                <a:gd name="csX45" fmla="*/ 7071 w 148465"/>
                <a:gd name="csY45" fmla="*/ 68474 h 67837"/>
                <a:gd name="csX46" fmla="*/ 12329 w 148465"/>
                <a:gd name="csY46" fmla="*/ 68658 h 67837"/>
                <a:gd name="csX47" fmla="*/ 15771 w 148465"/>
                <a:gd name="csY47" fmla="*/ 68693 h 67837"/>
                <a:gd name="csX48" fmla="*/ 19578 w 148465"/>
                <a:gd name="csY48" fmla="*/ 68713 h 67837"/>
                <a:gd name="csX49" fmla="*/ 23563 w 148465"/>
                <a:gd name="csY49" fmla="*/ 68748 h 67837"/>
                <a:gd name="csX50" fmla="*/ 36674 w 148465"/>
                <a:gd name="csY50" fmla="*/ 68842 h 67837"/>
                <a:gd name="csX51" fmla="*/ 45736 w 148465"/>
                <a:gd name="csY51" fmla="*/ 68915 h 67837"/>
                <a:gd name="csX52" fmla="*/ 67196 w 148465"/>
                <a:gd name="csY52" fmla="*/ 69076 h 67837"/>
                <a:gd name="csX53" fmla="*/ 91622 w 148465"/>
                <a:gd name="csY53" fmla="*/ 69261 h 67837"/>
                <a:gd name="csX54" fmla="*/ 141880 w 148465"/>
                <a:gd name="csY54" fmla="*/ 69637 h 67837"/>
                <a:gd name="csX55" fmla="*/ 141880 w 148465"/>
                <a:gd name="csY55" fmla="*/ 70799 h 67837"/>
                <a:gd name="csX56" fmla="*/ 88421 w 148465"/>
                <a:gd name="csY56" fmla="*/ 70919 h 67837"/>
                <a:gd name="csX57" fmla="*/ 63599 w 148465"/>
                <a:gd name="csY57" fmla="*/ 70974 h 67837"/>
                <a:gd name="csX58" fmla="*/ 39660 w 148465"/>
                <a:gd name="csY58" fmla="*/ 71019 h 67837"/>
                <a:gd name="csX59" fmla="*/ 30512 w 148465"/>
                <a:gd name="csY59" fmla="*/ 71045 h 67837"/>
                <a:gd name="csX60" fmla="*/ 17731 w 148465"/>
                <a:gd name="csY60" fmla="*/ 71063 h 67837"/>
                <a:gd name="csX61" fmla="*/ 13883 w 148465"/>
                <a:gd name="csY61" fmla="*/ 71088 h 67837"/>
                <a:gd name="csX62" fmla="*/ 10372 w 148465"/>
                <a:gd name="csY62" fmla="*/ 71078 h 67837"/>
                <a:gd name="csX63" fmla="*/ 7318 w 148465"/>
                <a:gd name="csY63" fmla="*/ 71085 h 67837"/>
                <a:gd name="csX64" fmla="*/ 1261 w 148465"/>
                <a:gd name="csY64" fmla="*/ 68474 h 67837"/>
                <a:gd name="csX65" fmla="*/ 828 w 148465"/>
                <a:gd name="csY65" fmla="*/ 62737 h 67837"/>
                <a:gd name="csX66" fmla="*/ 806 w 148465"/>
                <a:gd name="csY66" fmla="*/ 59117 h 67837"/>
                <a:gd name="csX67" fmla="*/ 838 w 148465"/>
                <a:gd name="csY67" fmla="*/ 55192 h 67837"/>
                <a:gd name="csX68" fmla="*/ 837 w 148465"/>
                <a:gd name="csY68" fmla="*/ 51170 h 67837"/>
                <a:gd name="csX69" fmla="*/ 870 w 148465"/>
                <a:gd name="csY69" fmla="*/ 42735 h 67837"/>
                <a:gd name="csX70" fmla="*/ 886 w 148465"/>
                <a:gd name="csY70" fmla="*/ 29820 h 67837"/>
                <a:gd name="csX71" fmla="*/ 911 w 148465"/>
                <a:gd name="csY71" fmla="*/ 21635 h 67837"/>
                <a:gd name="csX72" fmla="*/ 908 w 148465"/>
                <a:gd name="csY72" fmla="*/ 17724 h 67837"/>
                <a:gd name="csX73" fmla="*/ 941 w 148465"/>
                <a:gd name="csY73" fmla="*/ 14081 h 67837"/>
                <a:gd name="csX74" fmla="*/ 958 w 148465"/>
                <a:gd name="csY74" fmla="*/ 10881 h 67837"/>
                <a:gd name="csX75" fmla="*/ 3585 w 148465"/>
                <a:gd name="csY75" fmla="*/ 3395 h 67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Lst>
              <a:rect l="l" t="t" r="r" b="b"/>
              <a:pathLst>
                <a:path w="148465" h="67837">
                  <a:moveTo>
                    <a:pt x="3585" y="3395"/>
                  </a:moveTo>
                  <a:cubicBezTo>
                    <a:pt x="22182" y="3367"/>
                    <a:pt x="40780" y="3347"/>
                    <a:pt x="59377" y="3334"/>
                  </a:cubicBezTo>
                  <a:cubicBezTo>
                    <a:pt x="68012" y="3328"/>
                    <a:pt x="76646" y="3320"/>
                    <a:pt x="85281" y="3307"/>
                  </a:cubicBezTo>
                  <a:cubicBezTo>
                    <a:pt x="92805" y="3295"/>
                    <a:pt x="100329" y="3288"/>
                    <a:pt x="107853" y="3285"/>
                  </a:cubicBezTo>
                  <a:cubicBezTo>
                    <a:pt x="111839" y="3284"/>
                    <a:pt x="115824" y="3280"/>
                    <a:pt x="119810" y="3272"/>
                  </a:cubicBezTo>
                  <a:cubicBezTo>
                    <a:pt x="124254" y="3262"/>
                    <a:pt x="128698" y="3262"/>
                    <a:pt x="133143" y="3263"/>
                  </a:cubicBezTo>
                  <a:cubicBezTo>
                    <a:pt x="134471" y="3258"/>
                    <a:pt x="135799" y="3254"/>
                    <a:pt x="137168" y="3250"/>
                  </a:cubicBezTo>
                  <a:cubicBezTo>
                    <a:pt x="138977" y="3252"/>
                    <a:pt x="138977" y="3252"/>
                    <a:pt x="140822" y="3255"/>
                  </a:cubicBezTo>
                  <a:cubicBezTo>
                    <a:pt x="141874" y="3254"/>
                    <a:pt x="142926" y="3253"/>
                    <a:pt x="144010" y="3252"/>
                  </a:cubicBezTo>
                  <a:cubicBezTo>
                    <a:pt x="146528" y="3395"/>
                    <a:pt x="146528" y="3395"/>
                    <a:pt x="148853" y="4557"/>
                  </a:cubicBezTo>
                  <a:cubicBezTo>
                    <a:pt x="148941" y="13120"/>
                    <a:pt x="149002" y="21684"/>
                    <a:pt x="149044" y="30248"/>
                  </a:cubicBezTo>
                  <a:cubicBezTo>
                    <a:pt x="149062" y="33163"/>
                    <a:pt x="149085" y="36079"/>
                    <a:pt x="149116" y="38994"/>
                  </a:cubicBezTo>
                  <a:cubicBezTo>
                    <a:pt x="149158" y="43176"/>
                    <a:pt x="149178" y="47359"/>
                    <a:pt x="149193" y="51542"/>
                  </a:cubicBezTo>
                  <a:cubicBezTo>
                    <a:pt x="149211" y="52852"/>
                    <a:pt x="149229" y="54161"/>
                    <a:pt x="149248" y="55511"/>
                  </a:cubicBezTo>
                  <a:cubicBezTo>
                    <a:pt x="149248" y="56721"/>
                    <a:pt x="149248" y="57930"/>
                    <a:pt x="149248" y="59177"/>
                  </a:cubicBezTo>
                  <a:cubicBezTo>
                    <a:pt x="149260" y="60779"/>
                    <a:pt x="149260" y="60779"/>
                    <a:pt x="149272" y="62414"/>
                  </a:cubicBezTo>
                  <a:cubicBezTo>
                    <a:pt x="149133" y="63264"/>
                    <a:pt x="148995" y="64113"/>
                    <a:pt x="148853" y="64988"/>
                  </a:cubicBezTo>
                  <a:cubicBezTo>
                    <a:pt x="147702" y="65755"/>
                    <a:pt x="146552" y="66522"/>
                    <a:pt x="145366" y="67312"/>
                  </a:cubicBezTo>
                  <a:cubicBezTo>
                    <a:pt x="145650" y="66337"/>
                    <a:pt x="145650" y="66337"/>
                    <a:pt x="145939" y="65341"/>
                  </a:cubicBezTo>
                  <a:cubicBezTo>
                    <a:pt x="146569" y="62477"/>
                    <a:pt x="146668" y="59947"/>
                    <a:pt x="146660" y="57015"/>
                  </a:cubicBezTo>
                  <a:cubicBezTo>
                    <a:pt x="146660" y="55899"/>
                    <a:pt x="146660" y="54782"/>
                    <a:pt x="146660" y="53632"/>
                  </a:cubicBezTo>
                  <a:cubicBezTo>
                    <a:pt x="146654" y="52436"/>
                    <a:pt x="146648" y="51240"/>
                    <a:pt x="146642" y="50007"/>
                  </a:cubicBezTo>
                  <a:cubicBezTo>
                    <a:pt x="146640" y="48776"/>
                    <a:pt x="146638" y="47544"/>
                    <a:pt x="146637" y="46275"/>
                  </a:cubicBezTo>
                  <a:cubicBezTo>
                    <a:pt x="146630" y="42344"/>
                    <a:pt x="146616" y="38413"/>
                    <a:pt x="146601" y="34482"/>
                  </a:cubicBezTo>
                  <a:cubicBezTo>
                    <a:pt x="146595" y="31816"/>
                    <a:pt x="146590" y="29149"/>
                    <a:pt x="146585" y="26483"/>
                  </a:cubicBezTo>
                  <a:cubicBezTo>
                    <a:pt x="146572" y="19949"/>
                    <a:pt x="146553" y="13415"/>
                    <a:pt x="146528" y="6881"/>
                  </a:cubicBezTo>
                  <a:cubicBezTo>
                    <a:pt x="128365" y="6854"/>
                    <a:pt x="110203" y="6833"/>
                    <a:pt x="92040" y="6821"/>
                  </a:cubicBezTo>
                  <a:cubicBezTo>
                    <a:pt x="83607" y="6815"/>
                    <a:pt x="75174" y="6807"/>
                    <a:pt x="66741" y="6793"/>
                  </a:cubicBezTo>
                  <a:cubicBezTo>
                    <a:pt x="59394" y="6782"/>
                    <a:pt x="52047" y="6774"/>
                    <a:pt x="44699" y="6772"/>
                  </a:cubicBezTo>
                  <a:cubicBezTo>
                    <a:pt x="40806" y="6770"/>
                    <a:pt x="36914" y="6767"/>
                    <a:pt x="33021" y="6758"/>
                  </a:cubicBezTo>
                  <a:cubicBezTo>
                    <a:pt x="28682" y="6750"/>
                    <a:pt x="24344" y="6749"/>
                    <a:pt x="20005" y="6749"/>
                  </a:cubicBezTo>
                  <a:cubicBezTo>
                    <a:pt x="18055" y="6743"/>
                    <a:pt x="18055" y="6743"/>
                    <a:pt x="16066" y="6736"/>
                  </a:cubicBezTo>
                  <a:cubicBezTo>
                    <a:pt x="14891" y="6738"/>
                    <a:pt x="13716" y="6740"/>
                    <a:pt x="12505" y="6741"/>
                  </a:cubicBezTo>
                  <a:cubicBezTo>
                    <a:pt x="10964" y="6740"/>
                    <a:pt x="10964" y="6740"/>
                    <a:pt x="9392" y="6738"/>
                  </a:cubicBezTo>
                  <a:cubicBezTo>
                    <a:pt x="7072" y="6624"/>
                    <a:pt x="7072" y="6624"/>
                    <a:pt x="5909" y="8043"/>
                  </a:cubicBezTo>
                  <a:cubicBezTo>
                    <a:pt x="5795" y="9892"/>
                    <a:pt x="5760" y="11745"/>
                    <a:pt x="5759" y="13597"/>
                  </a:cubicBezTo>
                  <a:cubicBezTo>
                    <a:pt x="5755" y="14780"/>
                    <a:pt x="5751" y="15963"/>
                    <a:pt x="5748" y="17182"/>
                  </a:cubicBezTo>
                  <a:cubicBezTo>
                    <a:pt x="5750" y="18468"/>
                    <a:pt x="5752" y="19755"/>
                    <a:pt x="5755" y="21081"/>
                  </a:cubicBezTo>
                  <a:cubicBezTo>
                    <a:pt x="5754" y="22392"/>
                    <a:pt x="5753" y="23703"/>
                    <a:pt x="5751" y="25054"/>
                  </a:cubicBezTo>
                  <a:cubicBezTo>
                    <a:pt x="5751" y="27833"/>
                    <a:pt x="5753" y="30611"/>
                    <a:pt x="5758" y="33390"/>
                  </a:cubicBezTo>
                  <a:cubicBezTo>
                    <a:pt x="5764" y="37659"/>
                    <a:pt x="5758" y="41929"/>
                    <a:pt x="5750" y="46199"/>
                  </a:cubicBezTo>
                  <a:cubicBezTo>
                    <a:pt x="5751" y="48891"/>
                    <a:pt x="5753" y="51583"/>
                    <a:pt x="5755" y="54275"/>
                  </a:cubicBezTo>
                  <a:cubicBezTo>
                    <a:pt x="5752" y="55561"/>
                    <a:pt x="5750" y="56848"/>
                    <a:pt x="5748" y="58174"/>
                  </a:cubicBezTo>
                  <a:cubicBezTo>
                    <a:pt x="5751" y="59357"/>
                    <a:pt x="5755" y="60540"/>
                    <a:pt x="5759" y="61758"/>
                  </a:cubicBezTo>
                  <a:cubicBezTo>
                    <a:pt x="5760" y="62805"/>
                    <a:pt x="5761" y="63852"/>
                    <a:pt x="5762" y="64930"/>
                  </a:cubicBezTo>
                  <a:cubicBezTo>
                    <a:pt x="5645" y="67304"/>
                    <a:pt x="5645" y="67304"/>
                    <a:pt x="7071" y="68474"/>
                  </a:cubicBezTo>
                  <a:cubicBezTo>
                    <a:pt x="8820" y="68600"/>
                    <a:pt x="10575" y="68645"/>
                    <a:pt x="12329" y="68658"/>
                  </a:cubicBezTo>
                  <a:cubicBezTo>
                    <a:pt x="13465" y="68670"/>
                    <a:pt x="14601" y="68681"/>
                    <a:pt x="15771" y="68693"/>
                  </a:cubicBezTo>
                  <a:cubicBezTo>
                    <a:pt x="17027" y="68700"/>
                    <a:pt x="18284" y="68706"/>
                    <a:pt x="19578" y="68713"/>
                  </a:cubicBezTo>
                  <a:cubicBezTo>
                    <a:pt x="20893" y="68725"/>
                    <a:pt x="22208" y="68736"/>
                    <a:pt x="23563" y="68748"/>
                  </a:cubicBezTo>
                  <a:cubicBezTo>
                    <a:pt x="27933" y="68785"/>
                    <a:pt x="32304" y="68814"/>
                    <a:pt x="36674" y="68842"/>
                  </a:cubicBezTo>
                  <a:cubicBezTo>
                    <a:pt x="39695" y="68866"/>
                    <a:pt x="42716" y="68891"/>
                    <a:pt x="45736" y="68915"/>
                  </a:cubicBezTo>
                  <a:cubicBezTo>
                    <a:pt x="52890" y="68973"/>
                    <a:pt x="60043" y="69026"/>
                    <a:pt x="67196" y="69076"/>
                  </a:cubicBezTo>
                  <a:cubicBezTo>
                    <a:pt x="75338" y="69133"/>
                    <a:pt x="83480" y="69197"/>
                    <a:pt x="91622" y="69261"/>
                  </a:cubicBezTo>
                  <a:cubicBezTo>
                    <a:pt x="108375" y="69394"/>
                    <a:pt x="125127" y="69518"/>
                    <a:pt x="141880" y="69637"/>
                  </a:cubicBezTo>
                  <a:cubicBezTo>
                    <a:pt x="141880" y="70020"/>
                    <a:pt x="141880" y="70404"/>
                    <a:pt x="141880" y="70799"/>
                  </a:cubicBezTo>
                  <a:cubicBezTo>
                    <a:pt x="124060" y="70853"/>
                    <a:pt x="106240" y="70894"/>
                    <a:pt x="88421" y="70919"/>
                  </a:cubicBezTo>
                  <a:cubicBezTo>
                    <a:pt x="80147" y="70931"/>
                    <a:pt x="71873" y="70948"/>
                    <a:pt x="63599" y="70974"/>
                  </a:cubicBezTo>
                  <a:cubicBezTo>
                    <a:pt x="55620" y="71000"/>
                    <a:pt x="47640" y="71013"/>
                    <a:pt x="39660" y="71019"/>
                  </a:cubicBezTo>
                  <a:cubicBezTo>
                    <a:pt x="36611" y="71024"/>
                    <a:pt x="33561" y="71032"/>
                    <a:pt x="30512" y="71045"/>
                  </a:cubicBezTo>
                  <a:cubicBezTo>
                    <a:pt x="26252" y="71061"/>
                    <a:pt x="21992" y="71064"/>
                    <a:pt x="17731" y="71063"/>
                  </a:cubicBezTo>
                  <a:cubicBezTo>
                    <a:pt x="16461" y="71071"/>
                    <a:pt x="15192" y="71079"/>
                    <a:pt x="13883" y="71088"/>
                  </a:cubicBezTo>
                  <a:cubicBezTo>
                    <a:pt x="12725" y="71085"/>
                    <a:pt x="11566" y="71082"/>
                    <a:pt x="10372" y="71078"/>
                  </a:cubicBezTo>
                  <a:cubicBezTo>
                    <a:pt x="9364" y="71080"/>
                    <a:pt x="8356" y="71083"/>
                    <a:pt x="7318" y="71085"/>
                  </a:cubicBezTo>
                  <a:cubicBezTo>
                    <a:pt x="4747" y="70799"/>
                    <a:pt x="4747" y="70799"/>
                    <a:pt x="1261" y="68474"/>
                  </a:cubicBezTo>
                  <a:cubicBezTo>
                    <a:pt x="826" y="65932"/>
                    <a:pt x="826" y="65932"/>
                    <a:pt x="828" y="62737"/>
                  </a:cubicBezTo>
                  <a:cubicBezTo>
                    <a:pt x="821" y="61542"/>
                    <a:pt x="813" y="60348"/>
                    <a:pt x="806" y="59117"/>
                  </a:cubicBezTo>
                  <a:cubicBezTo>
                    <a:pt x="817" y="57821"/>
                    <a:pt x="827" y="56526"/>
                    <a:pt x="838" y="55192"/>
                  </a:cubicBezTo>
                  <a:cubicBezTo>
                    <a:pt x="838" y="53865"/>
                    <a:pt x="837" y="52538"/>
                    <a:pt x="837" y="51170"/>
                  </a:cubicBezTo>
                  <a:cubicBezTo>
                    <a:pt x="839" y="48359"/>
                    <a:pt x="851" y="45547"/>
                    <a:pt x="870" y="42735"/>
                  </a:cubicBezTo>
                  <a:cubicBezTo>
                    <a:pt x="897" y="38430"/>
                    <a:pt x="894" y="34125"/>
                    <a:pt x="886" y="29820"/>
                  </a:cubicBezTo>
                  <a:cubicBezTo>
                    <a:pt x="893" y="27091"/>
                    <a:pt x="901" y="24363"/>
                    <a:pt x="911" y="21635"/>
                  </a:cubicBezTo>
                  <a:cubicBezTo>
                    <a:pt x="910" y="20344"/>
                    <a:pt x="909" y="19054"/>
                    <a:pt x="908" y="17724"/>
                  </a:cubicBezTo>
                  <a:cubicBezTo>
                    <a:pt x="919" y="16522"/>
                    <a:pt x="930" y="15320"/>
                    <a:pt x="941" y="14081"/>
                  </a:cubicBezTo>
                  <a:cubicBezTo>
                    <a:pt x="947" y="13025"/>
                    <a:pt x="952" y="11969"/>
                    <a:pt x="958" y="10881"/>
                  </a:cubicBezTo>
                  <a:cubicBezTo>
                    <a:pt x="1280" y="7866"/>
                    <a:pt x="2174" y="6044"/>
                    <a:pt x="3585" y="3395"/>
                  </a:cubicBezTo>
                  <a:close/>
                </a:path>
              </a:pathLst>
            </a:custGeom>
            <a:solidFill>
              <a:srgbClr val="B6B7B8"/>
            </a:solidFill>
            <a:ln w="1162" cap="flat">
              <a:noFill/>
              <a:prstDash val="solid"/>
              <a:miter/>
            </a:ln>
          </p:spPr>
          <p:txBody>
            <a:bodyPr/>
            <a:lstStyle/>
            <a:p>
              <a:endParaRPr lang="en-GB"/>
            </a:p>
          </p:txBody>
        </p:sp>
        <p:sp>
          <p:nvSpPr>
            <p:cNvPr id="1167" name="Freeform 1166">
              <a:extLst>
                <a:ext uri="{FF2B5EF4-FFF2-40B4-BE49-F238E27FC236}">
                  <a16:creationId xmlns:a16="http://schemas.microsoft.com/office/drawing/2014/main" id="{C7CAAE73-BAA7-0494-F3EE-44ABA33AB86B}"/>
                </a:ext>
              </a:extLst>
            </p:cNvPr>
            <p:cNvSpPr/>
            <p:nvPr/>
          </p:nvSpPr>
          <p:spPr>
            <a:xfrm>
              <a:off x="778123" y="3482616"/>
              <a:ext cx="304744" cy="45643"/>
            </a:xfrm>
            <a:custGeom>
              <a:avLst/>
              <a:gdLst>
                <a:gd name="csX0" fmla="*/ 8159 w 304744"/>
                <a:gd name="csY0" fmla="*/ 3024 h 45643"/>
                <a:gd name="csX1" fmla="*/ 11290 w 304744"/>
                <a:gd name="csY1" fmla="*/ 3006 h 45643"/>
                <a:gd name="csX2" fmla="*/ 14752 w 304744"/>
                <a:gd name="csY2" fmla="*/ 3022 h 45643"/>
                <a:gd name="csX3" fmla="*/ 18412 w 304744"/>
                <a:gd name="csY3" fmla="*/ 3011 h 45643"/>
                <a:gd name="csX4" fmla="*/ 30636 w 304744"/>
                <a:gd name="csY4" fmla="*/ 3016 h 45643"/>
                <a:gd name="csX5" fmla="*/ 39368 w 304744"/>
                <a:gd name="csY5" fmla="*/ 3004 h 45643"/>
                <a:gd name="csX6" fmla="*/ 60673 w 304744"/>
                <a:gd name="csY6" fmla="*/ 3002 h 45643"/>
                <a:gd name="csX7" fmla="*/ 77988 w 304744"/>
                <a:gd name="csY7" fmla="*/ 3006 h 45643"/>
                <a:gd name="csX8" fmla="*/ 80475 w 304744"/>
                <a:gd name="csY8" fmla="*/ 3005 h 45643"/>
                <a:gd name="csX9" fmla="*/ 85474 w 304744"/>
                <a:gd name="csY9" fmla="*/ 3002 h 45643"/>
                <a:gd name="csX10" fmla="*/ 132407 w 304744"/>
                <a:gd name="csY10" fmla="*/ 3016 h 45643"/>
                <a:gd name="csX11" fmla="*/ 172683 w 304744"/>
                <a:gd name="csY11" fmla="*/ 3014 h 45643"/>
                <a:gd name="csX12" fmla="*/ 219428 w 304744"/>
                <a:gd name="csY12" fmla="*/ 3004 h 45643"/>
                <a:gd name="csX13" fmla="*/ 224413 w 304744"/>
                <a:gd name="csY13" fmla="*/ 3006 h 45643"/>
                <a:gd name="csX14" fmla="*/ 226891 w 304744"/>
                <a:gd name="csY14" fmla="*/ 3007 h 45643"/>
                <a:gd name="csX15" fmla="*/ 244181 w 304744"/>
                <a:gd name="csY15" fmla="*/ 3000 h 45643"/>
                <a:gd name="csX16" fmla="*/ 267460 w 304744"/>
                <a:gd name="csY16" fmla="*/ 3011 h 45643"/>
                <a:gd name="csX17" fmla="*/ 276016 w 304744"/>
                <a:gd name="csY17" fmla="*/ 3008 h 45643"/>
                <a:gd name="csX18" fmla="*/ 287673 w 304744"/>
                <a:gd name="csY18" fmla="*/ 3022 h 45643"/>
                <a:gd name="csX19" fmla="*/ 291111 w 304744"/>
                <a:gd name="csY19" fmla="*/ 3006 h 45643"/>
                <a:gd name="csX20" fmla="*/ 305418 w 304744"/>
                <a:gd name="csY20" fmla="*/ 5641 h 45643"/>
                <a:gd name="csX21" fmla="*/ 304255 w 304744"/>
                <a:gd name="csY21" fmla="*/ 10290 h 45643"/>
                <a:gd name="csX22" fmla="*/ 302829 w 304744"/>
                <a:gd name="csY22" fmla="*/ 8573 h 45643"/>
                <a:gd name="csX23" fmla="*/ 295694 w 304744"/>
                <a:gd name="csY23" fmla="*/ 6374 h 45643"/>
                <a:gd name="csX24" fmla="*/ 292532 w 304744"/>
                <a:gd name="csY24" fmla="*/ 6353 h 45643"/>
                <a:gd name="csX25" fmla="*/ 289055 w 304744"/>
                <a:gd name="csY25" fmla="*/ 6384 h 45643"/>
                <a:gd name="csX26" fmla="*/ 285365 w 304744"/>
                <a:gd name="csY26" fmla="*/ 6375 h 45643"/>
                <a:gd name="csX27" fmla="*/ 273063 w 304744"/>
                <a:gd name="csY27" fmla="*/ 6407 h 45643"/>
                <a:gd name="csX28" fmla="*/ 264268 w 304744"/>
                <a:gd name="csY28" fmla="*/ 6406 h 45643"/>
                <a:gd name="csX29" fmla="*/ 245303 w 304744"/>
                <a:gd name="csY29" fmla="*/ 6435 h 45643"/>
                <a:gd name="csX30" fmla="*/ 217883 w 304744"/>
                <a:gd name="csY30" fmla="*/ 6476 h 45643"/>
                <a:gd name="csX31" fmla="*/ 173397 w 304744"/>
                <a:gd name="csY31" fmla="*/ 6540 h 45643"/>
                <a:gd name="csX32" fmla="*/ 130179 w 304744"/>
                <a:gd name="csY32" fmla="*/ 6612 h 45643"/>
                <a:gd name="csX33" fmla="*/ 127488 w 304744"/>
                <a:gd name="csY33" fmla="*/ 6614 h 45643"/>
                <a:gd name="csX34" fmla="*/ 114128 w 304744"/>
                <a:gd name="csY34" fmla="*/ 6628 h 45643"/>
                <a:gd name="csX35" fmla="*/ 3261 w 304744"/>
                <a:gd name="csY35" fmla="*/ 6803 h 45643"/>
                <a:gd name="csX36" fmla="*/ 2099 w 304744"/>
                <a:gd name="csY36" fmla="*/ 48640 h 45643"/>
                <a:gd name="csX37" fmla="*/ 937 w 304744"/>
                <a:gd name="csY37" fmla="*/ 48640 h 45643"/>
                <a:gd name="csX38" fmla="*/ 809 w 304744"/>
                <a:gd name="csY38" fmla="*/ 30397 h 45643"/>
                <a:gd name="csX39" fmla="*/ 761 w 304744"/>
                <a:gd name="csY39" fmla="*/ 24188 h 45643"/>
                <a:gd name="csX40" fmla="*/ 710 w 304744"/>
                <a:gd name="csY40" fmla="*/ 15274 h 45643"/>
                <a:gd name="csX41" fmla="*/ 673 w 304744"/>
                <a:gd name="csY41" fmla="*/ 12460 h 45643"/>
                <a:gd name="csX42" fmla="*/ 937 w 304744"/>
                <a:gd name="csY42" fmla="*/ 5641 h 45643"/>
                <a:gd name="csX43" fmla="*/ 8159 w 304744"/>
                <a:gd name="csY43" fmla="*/ 3024 h 456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304744" h="45643">
                  <a:moveTo>
                    <a:pt x="8159" y="3024"/>
                  </a:moveTo>
                  <a:cubicBezTo>
                    <a:pt x="9192" y="3018"/>
                    <a:pt x="10225" y="3012"/>
                    <a:pt x="11290" y="3006"/>
                  </a:cubicBezTo>
                  <a:cubicBezTo>
                    <a:pt x="13004" y="3014"/>
                    <a:pt x="13004" y="3014"/>
                    <a:pt x="14752" y="3022"/>
                  </a:cubicBezTo>
                  <a:cubicBezTo>
                    <a:pt x="15960" y="3018"/>
                    <a:pt x="17168" y="3014"/>
                    <a:pt x="18412" y="3011"/>
                  </a:cubicBezTo>
                  <a:cubicBezTo>
                    <a:pt x="22487" y="3001"/>
                    <a:pt x="26561" y="3009"/>
                    <a:pt x="30636" y="3016"/>
                  </a:cubicBezTo>
                  <a:cubicBezTo>
                    <a:pt x="33547" y="3013"/>
                    <a:pt x="36457" y="3009"/>
                    <a:pt x="39368" y="3004"/>
                  </a:cubicBezTo>
                  <a:cubicBezTo>
                    <a:pt x="46469" y="2994"/>
                    <a:pt x="53571" y="2996"/>
                    <a:pt x="60673" y="3002"/>
                  </a:cubicBezTo>
                  <a:cubicBezTo>
                    <a:pt x="66445" y="3008"/>
                    <a:pt x="72216" y="3008"/>
                    <a:pt x="77988" y="3006"/>
                  </a:cubicBezTo>
                  <a:cubicBezTo>
                    <a:pt x="79219" y="3005"/>
                    <a:pt x="79219" y="3005"/>
                    <a:pt x="80475" y="3005"/>
                  </a:cubicBezTo>
                  <a:cubicBezTo>
                    <a:pt x="82141" y="3004"/>
                    <a:pt x="83808" y="3003"/>
                    <a:pt x="85474" y="3002"/>
                  </a:cubicBezTo>
                  <a:cubicBezTo>
                    <a:pt x="101119" y="2996"/>
                    <a:pt x="116763" y="3003"/>
                    <a:pt x="132407" y="3016"/>
                  </a:cubicBezTo>
                  <a:cubicBezTo>
                    <a:pt x="145832" y="3026"/>
                    <a:pt x="159258" y="3025"/>
                    <a:pt x="172683" y="3014"/>
                  </a:cubicBezTo>
                  <a:cubicBezTo>
                    <a:pt x="188265" y="3001"/>
                    <a:pt x="203846" y="2996"/>
                    <a:pt x="219428" y="3004"/>
                  </a:cubicBezTo>
                  <a:cubicBezTo>
                    <a:pt x="221089" y="3004"/>
                    <a:pt x="222751" y="3005"/>
                    <a:pt x="224413" y="3006"/>
                  </a:cubicBezTo>
                  <a:cubicBezTo>
                    <a:pt x="225231" y="3006"/>
                    <a:pt x="226048" y="3006"/>
                    <a:pt x="226891" y="3007"/>
                  </a:cubicBezTo>
                  <a:cubicBezTo>
                    <a:pt x="232654" y="3009"/>
                    <a:pt x="238418" y="3005"/>
                    <a:pt x="244181" y="3000"/>
                  </a:cubicBezTo>
                  <a:cubicBezTo>
                    <a:pt x="251941" y="2993"/>
                    <a:pt x="259701" y="2998"/>
                    <a:pt x="267460" y="3011"/>
                  </a:cubicBezTo>
                  <a:cubicBezTo>
                    <a:pt x="270312" y="3014"/>
                    <a:pt x="273164" y="3014"/>
                    <a:pt x="276016" y="3008"/>
                  </a:cubicBezTo>
                  <a:cubicBezTo>
                    <a:pt x="279902" y="3002"/>
                    <a:pt x="283787" y="3010"/>
                    <a:pt x="287673" y="3022"/>
                  </a:cubicBezTo>
                  <a:cubicBezTo>
                    <a:pt x="288808" y="3016"/>
                    <a:pt x="289942" y="3011"/>
                    <a:pt x="291111" y="3006"/>
                  </a:cubicBezTo>
                  <a:cubicBezTo>
                    <a:pt x="296382" y="3037"/>
                    <a:pt x="300641" y="3112"/>
                    <a:pt x="305418" y="5641"/>
                  </a:cubicBezTo>
                  <a:cubicBezTo>
                    <a:pt x="305034" y="7175"/>
                    <a:pt x="304651" y="8709"/>
                    <a:pt x="304255" y="10290"/>
                  </a:cubicBezTo>
                  <a:cubicBezTo>
                    <a:pt x="303785" y="9723"/>
                    <a:pt x="303314" y="9157"/>
                    <a:pt x="302829" y="8573"/>
                  </a:cubicBezTo>
                  <a:cubicBezTo>
                    <a:pt x="300253" y="6360"/>
                    <a:pt x="299051" y="6369"/>
                    <a:pt x="295694" y="6374"/>
                  </a:cubicBezTo>
                  <a:cubicBezTo>
                    <a:pt x="294650" y="6367"/>
                    <a:pt x="293607" y="6360"/>
                    <a:pt x="292532" y="6353"/>
                  </a:cubicBezTo>
                  <a:cubicBezTo>
                    <a:pt x="291385" y="6363"/>
                    <a:pt x="290237" y="6374"/>
                    <a:pt x="289055" y="6384"/>
                  </a:cubicBezTo>
                  <a:cubicBezTo>
                    <a:pt x="287228" y="6379"/>
                    <a:pt x="287228" y="6379"/>
                    <a:pt x="285365" y="6375"/>
                  </a:cubicBezTo>
                  <a:cubicBezTo>
                    <a:pt x="281264" y="6369"/>
                    <a:pt x="277164" y="6388"/>
                    <a:pt x="273063" y="6407"/>
                  </a:cubicBezTo>
                  <a:cubicBezTo>
                    <a:pt x="270131" y="6408"/>
                    <a:pt x="267200" y="6408"/>
                    <a:pt x="264268" y="6406"/>
                  </a:cubicBezTo>
                  <a:cubicBezTo>
                    <a:pt x="257946" y="6405"/>
                    <a:pt x="251625" y="6415"/>
                    <a:pt x="245303" y="6435"/>
                  </a:cubicBezTo>
                  <a:cubicBezTo>
                    <a:pt x="236163" y="6463"/>
                    <a:pt x="227023" y="6472"/>
                    <a:pt x="217883" y="6476"/>
                  </a:cubicBezTo>
                  <a:cubicBezTo>
                    <a:pt x="203054" y="6484"/>
                    <a:pt x="188225" y="6507"/>
                    <a:pt x="173397" y="6540"/>
                  </a:cubicBezTo>
                  <a:cubicBezTo>
                    <a:pt x="158991" y="6572"/>
                    <a:pt x="144585" y="6597"/>
                    <a:pt x="130179" y="6612"/>
                  </a:cubicBezTo>
                  <a:cubicBezTo>
                    <a:pt x="129291" y="6613"/>
                    <a:pt x="128403" y="6614"/>
                    <a:pt x="127488" y="6614"/>
                  </a:cubicBezTo>
                  <a:cubicBezTo>
                    <a:pt x="123035" y="6619"/>
                    <a:pt x="118581" y="6623"/>
                    <a:pt x="114128" y="6628"/>
                  </a:cubicBezTo>
                  <a:cubicBezTo>
                    <a:pt x="77172" y="6664"/>
                    <a:pt x="40217" y="6726"/>
                    <a:pt x="3261" y="6803"/>
                  </a:cubicBezTo>
                  <a:cubicBezTo>
                    <a:pt x="2877" y="20609"/>
                    <a:pt x="2494" y="34416"/>
                    <a:pt x="2099" y="48640"/>
                  </a:cubicBezTo>
                  <a:cubicBezTo>
                    <a:pt x="1715" y="48640"/>
                    <a:pt x="1332" y="48640"/>
                    <a:pt x="937" y="48640"/>
                  </a:cubicBezTo>
                  <a:cubicBezTo>
                    <a:pt x="879" y="42559"/>
                    <a:pt x="837" y="36478"/>
                    <a:pt x="809" y="30397"/>
                  </a:cubicBezTo>
                  <a:cubicBezTo>
                    <a:pt x="797" y="28327"/>
                    <a:pt x="781" y="26257"/>
                    <a:pt x="761" y="24188"/>
                  </a:cubicBezTo>
                  <a:cubicBezTo>
                    <a:pt x="733" y="21216"/>
                    <a:pt x="720" y="18245"/>
                    <a:pt x="710" y="15274"/>
                  </a:cubicBezTo>
                  <a:cubicBezTo>
                    <a:pt x="698" y="14346"/>
                    <a:pt x="686" y="13417"/>
                    <a:pt x="673" y="12460"/>
                  </a:cubicBezTo>
                  <a:cubicBezTo>
                    <a:pt x="673" y="10186"/>
                    <a:pt x="794" y="7911"/>
                    <a:pt x="937" y="5641"/>
                  </a:cubicBezTo>
                  <a:cubicBezTo>
                    <a:pt x="3733" y="2844"/>
                    <a:pt x="4344" y="3026"/>
                    <a:pt x="8159" y="3024"/>
                  </a:cubicBezTo>
                  <a:close/>
                </a:path>
              </a:pathLst>
            </a:custGeom>
            <a:solidFill>
              <a:srgbClr val="63676B"/>
            </a:solidFill>
            <a:ln w="1162" cap="flat">
              <a:noFill/>
              <a:prstDash val="solid"/>
              <a:miter/>
            </a:ln>
          </p:spPr>
          <p:txBody>
            <a:bodyPr/>
            <a:lstStyle/>
            <a:p>
              <a:endParaRPr lang="en-GB"/>
            </a:p>
          </p:txBody>
        </p:sp>
        <p:sp>
          <p:nvSpPr>
            <p:cNvPr id="1217" name="Freeform 1216">
              <a:extLst>
                <a:ext uri="{FF2B5EF4-FFF2-40B4-BE49-F238E27FC236}">
                  <a16:creationId xmlns:a16="http://schemas.microsoft.com/office/drawing/2014/main" id="{D5DE5690-F34D-484B-C96B-4120102FBD9D}"/>
                </a:ext>
              </a:extLst>
            </p:cNvPr>
            <p:cNvSpPr/>
            <p:nvPr/>
          </p:nvSpPr>
          <p:spPr>
            <a:xfrm>
              <a:off x="781873" y="3570097"/>
              <a:ext cx="146429" cy="58409"/>
            </a:xfrm>
            <a:custGeom>
              <a:avLst/>
              <a:gdLst>
                <a:gd name="csX0" fmla="*/ 670 w 146429"/>
                <a:gd name="csY0" fmla="*/ 3072 h 58409"/>
                <a:gd name="csX1" fmla="*/ 147100 w 146429"/>
                <a:gd name="csY1" fmla="*/ 3072 h 58409"/>
                <a:gd name="csX2" fmla="*/ 147100 w 146429"/>
                <a:gd name="csY2" fmla="*/ 58855 h 58409"/>
                <a:gd name="csX3" fmla="*/ 142260 w 146429"/>
                <a:gd name="csY3" fmla="*/ 61468 h 58409"/>
                <a:gd name="csX4" fmla="*/ 139077 w 146429"/>
                <a:gd name="csY4" fmla="*/ 61466 h 58409"/>
                <a:gd name="csX5" fmla="*/ 135428 w 146429"/>
                <a:gd name="csY5" fmla="*/ 61481 h 58409"/>
                <a:gd name="csX6" fmla="*/ 131408 w 146429"/>
                <a:gd name="csY6" fmla="*/ 61461 h 58409"/>
                <a:gd name="csX7" fmla="*/ 127188 w 146429"/>
                <a:gd name="csY7" fmla="*/ 61468 h 58409"/>
                <a:gd name="csX8" fmla="*/ 115714 w 146429"/>
                <a:gd name="csY8" fmla="*/ 61453 h 58409"/>
                <a:gd name="csX9" fmla="*/ 103724 w 146429"/>
                <a:gd name="csY9" fmla="*/ 61445 h 58409"/>
                <a:gd name="csX10" fmla="*/ 83592 w 146429"/>
                <a:gd name="csY10" fmla="*/ 61418 h 58409"/>
                <a:gd name="csX11" fmla="*/ 60286 w 146429"/>
                <a:gd name="csY11" fmla="*/ 61395 h 58409"/>
                <a:gd name="csX12" fmla="*/ 37900 w 146429"/>
                <a:gd name="csY12" fmla="*/ 61380 h 58409"/>
                <a:gd name="csX13" fmla="*/ 28357 w 146429"/>
                <a:gd name="csY13" fmla="*/ 61373 h 58409"/>
                <a:gd name="csX14" fmla="*/ 15049 w 146429"/>
                <a:gd name="csY14" fmla="*/ 61348 h 58409"/>
                <a:gd name="csX15" fmla="*/ 11022 w 146429"/>
                <a:gd name="csY15" fmla="*/ 61349 h 58409"/>
                <a:gd name="csX16" fmla="*/ 7383 w 146429"/>
                <a:gd name="csY16" fmla="*/ 61334 h 58409"/>
                <a:gd name="csX17" fmla="*/ 4201 w 146429"/>
                <a:gd name="csY17" fmla="*/ 61329 h 58409"/>
                <a:gd name="csX18" fmla="*/ 670 w 146429"/>
                <a:gd name="csY18" fmla="*/ 60017 h 58409"/>
                <a:gd name="csX19" fmla="*/ 670 w 146429"/>
                <a:gd name="csY19" fmla="*/ 3072 h 58409"/>
                <a:gd name="csX20" fmla="*/ 1832 w 146429"/>
                <a:gd name="csY20" fmla="*/ 4234 h 58409"/>
                <a:gd name="csX21" fmla="*/ 2994 w 146429"/>
                <a:gd name="csY21" fmla="*/ 58855 h 58409"/>
                <a:gd name="csX22" fmla="*/ 144776 w 146429"/>
                <a:gd name="csY22" fmla="*/ 58855 h 58409"/>
                <a:gd name="csX23" fmla="*/ 145938 w 146429"/>
                <a:gd name="csY23" fmla="*/ 4234 h 58409"/>
                <a:gd name="csX24" fmla="*/ 1832 w 146429"/>
                <a:gd name="csY24" fmla="*/ 4234 h 584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146429" h="58409">
                  <a:moveTo>
                    <a:pt x="670" y="3072"/>
                  </a:moveTo>
                  <a:cubicBezTo>
                    <a:pt x="48992" y="3072"/>
                    <a:pt x="97314" y="3072"/>
                    <a:pt x="147100" y="3072"/>
                  </a:cubicBezTo>
                  <a:cubicBezTo>
                    <a:pt x="147100" y="21480"/>
                    <a:pt x="147100" y="39889"/>
                    <a:pt x="147100" y="58855"/>
                  </a:cubicBezTo>
                  <a:cubicBezTo>
                    <a:pt x="144776" y="61179"/>
                    <a:pt x="144776" y="61179"/>
                    <a:pt x="142260" y="61468"/>
                  </a:cubicBezTo>
                  <a:cubicBezTo>
                    <a:pt x="141210" y="61468"/>
                    <a:pt x="140159" y="61467"/>
                    <a:pt x="139077" y="61466"/>
                  </a:cubicBezTo>
                  <a:cubicBezTo>
                    <a:pt x="137873" y="61471"/>
                    <a:pt x="136669" y="61476"/>
                    <a:pt x="135428" y="61481"/>
                  </a:cubicBezTo>
                  <a:cubicBezTo>
                    <a:pt x="134101" y="61475"/>
                    <a:pt x="132775" y="61468"/>
                    <a:pt x="131408" y="61461"/>
                  </a:cubicBezTo>
                  <a:cubicBezTo>
                    <a:pt x="129319" y="61465"/>
                    <a:pt x="129319" y="61465"/>
                    <a:pt x="127188" y="61468"/>
                  </a:cubicBezTo>
                  <a:cubicBezTo>
                    <a:pt x="123363" y="61472"/>
                    <a:pt x="119539" y="61465"/>
                    <a:pt x="115714" y="61453"/>
                  </a:cubicBezTo>
                  <a:cubicBezTo>
                    <a:pt x="111717" y="61443"/>
                    <a:pt x="107721" y="61445"/>
                    <a:pt x="103724" y="61445"/>
                  </a:cubicBezTo>
                  <a:cubicBezTo>
                    <a:pt x="97014" y="61444"/>
                    <a:pt x="90303" y="61434"/>
                    <a:pt x="83592" y="61418"/>
                  </a:cubicBezTo>
                  <a:cubicBezTo>
                    <a:pt x="75823" y="61400"/>
                    <a:pt x="68055" y="61394"/>
                    <a:pt x="60286" y="61395"/>
                  </a:cubicBezTo>
                  <a:cubicBezTo>
                    <a:pt x="52824" y="61395"/>
                    <a:pt x="45362" y="61389"/>
                    <a:pt x="37900" y="61380"/>
                  </a:cubicBezTo>
                  <a:cubicBezTo>
                    <a:pt x="34719" y="61376"/>
                    <a:pt x="31538" y="61374"/>
                    <a:pt x="28357" y="61373"/>
                  </a:cubicBezTo>
                  <a:cubicBezTo>
                    <a:pt x="23921" y="61372"/>
                    <a:pt x="19485" y="61360"/>
                    <a:pt x="15049" y="61348"/>
                  </a:cubicBezTo>
                  <a:cubicBezTo>
                    <a:pt x="13720" y="61348"/>
                    <a:pt x="12391" y="61349"/>
                    <a:pt x="11022" y="61349"/>
                  </a:cubicBezTo>
                  <a:cubicBezTo>
                    <a:pt x="9821" y="61345"/>
                    <a:pt x="8620" y="61340"/>
                    <a:pt x="7383" y="61334"/>
                  </a:cubicBezTo>
                  <a:cubicBezTo>
                    <a:pt x="6333" y="61333"/>
                    <a:pt x="5283" y="61331"/>
                    <a:pt x="4201" y="61329"/>
                  </a:cubicBezTo>
                  <a:cubicBezTo>
                    <a:pt x="1832" y="61179"/>
                    <a:pt x="1832" y="61179"/>
                    <a:pt x="670" y="60017"/>
                  </a:cubicBezTo>
                  <a:cubicBezTo>
                    <a:pt x="670" y="41225"/>
                    <a:pt x="670" y="22433"/>
                    <a:pt x="670" y="3072"/>
                  </a:cubicBezTo>
                  <a:close/>
                  <a:moveTo>
                    <a:pt x="1832" y="4234"/>
                  </a:moveTo>
                  <a:cubicBezTo>
                    <a:pt x="1832" y="22445"/>
                    <a:pt x="2128" y="40664"/>
                    <a:pt x="2994" y="58855"/>
                  </a:cubicBezTo>
                  <a:cubicBezTo>
                    <a:pt x="49782" y="58855"/>
                    <a:pt x="96570" y="58855"/>
                    <a:pt x="144776" y="58855"/>
                  </a:cubicBezTo>
                  <a:cubicBezTo>
                    <a:pt x="145403" y="40655"/>
                    <a:pt x="145938" y="22445"/>
                    <a:pt x="145938" y="4234"/>
                  </a:cubicBezTo>
                  <a:cubicBezTo>
                    <a:pt x="98383" y="4234"/>
                    <a:pt x="50828" y="4234"/>
                    <a:pt x="1832" y="4234"/>
                  </a:cubicBezTo>
                  <a:close/>
                </a:path>
              </a:pathLst>
            </a:custGeom>
            <a:solidFill>
              <a:srgbClr val="EAEAEA"/>
            </a:solidFill>
            <a:ln w="1162" cap="flat">
              <a:noFill/>
              <a:prstDash val="solid"/>
              <a:miter/>
            </a:ln>
          </p:spPr>
          <p:txBody>
            <a:bodyPr/>
            <a:lstStyle/>
            <a:p>
              <a:endParaRPr lang="en-GB"/>
            </a:p>
          </p:txBody>
        </p:sp>
        <p:sp>
          <p:nvSpPr>
            <p:cNvPr id="1231" name="Freeform 1230">
              <a:extLst>
                <a:ext uri="{FF2B5EF4-FFF2-40B4-BE49-F238E27FC236}">
                  <a16:creationId xmlns:a16="http://schemas.microsoft.com/office/drawing/2014/main" id="{9ABF6F8E-7A9F-D3D9-4E22-1292100B4895}"/>
                </a:ext>
              </a:extLst>
            </p:cNvPr>
            <p:cNvSpPr/>
            <p:nvPr/>
          </p:nvSpPr>
          <p:spPr>
            <a:xfrm>
              <a:off x="612039" y="3708247"/>
              <a:ext cx="153699" cy="58396"/>
            </a:xfrm>
            <a:custGeom>
              <a:avLst/>
              <a:gdLst>
                <a:gd name="csX0" fmla="*/ 4353 w 153699"/>
                <a:gd name="csY0" fmla="*/ 3192 h 58396"/>
                <a:gd name="csX1" fmla="*/ 7726 w 153699"/>
                <a:gd name="csY1" fmla="*/ 3196 h 58396"/>
                <a:gd name="csX2" fmla="*/ 11583 w 153699"/>
                <a:gd name="csY2" fmla="*/ 3191 h 58396"/>
                <a:gd name="csX3" fmla="*/ 15851 w 153699"/>
                <a:gd name="csY3" fmla="*/ 3204 h 58396"/>
                <a:gd name="csX4" fmla="*/ 20317 w 153699"/>
                <a:gd name="csY4" fmla="*/ 3203 h 58396"/>
                <a:gd name="csX5" fmla="*/ 32476 w 153699"/>
                <a:gd name="csY5" fmla="*/ 3218 h 58396"/>
                <a:gd name="csX6" fmla="*/ 45169 w 153699"/>
                <a:gd name="csY6" fmla="*/ 3227 h 58396"/>
                <a:gd name="csX7" fmla="*/ 69222 w 153699"/>
                <a:gd name="csY7" fmla="*/ 3252 h 58396"/>
                <a:gd name="csX8" fmla="*/ 96599 w 153699"/>
                <a:gd name="csY8" fmla="*/ 3277 h 58396"/>
                <a:gd name="csX9" fmla="*/ 152929 w 153699"/>
                <a:gd name="csY9" fmla="*/ 3335 h 58396"/>
                <a:gd name="csX10" fmla="*/ 154223 w 153699"/>
                <a:gd name="csY10" fmla="*/ 10831 h 58396"/>
                <a:gd name="csX11" fmla="*/ 154223 w 153699"/>
                <a:gd name="csY11" fmla="*/ 14074 h 58396"/>
                <a:gd name="csX12" fmla="*/ 154205 w 153699"/>
                <a:gd name="csY12" fmla="*/ 17581 h 58396"/>
                <a:gd name="csX13" fmla="*/ 154200 w 153699"/>
                <a:gd name="csY13" fmla="*/ 21166 h 58396"/>
                <a:gd name="csX14" fmla="*/ 154164 w 153699"/>
                <a:gd name="csY14" fmla="*/ 32534 h 58396"/>
                <a:gd name="csX15" fmla="*/ 154148 w 153699"/>
                <a:gd name="csY15" fmla="*/ 40229 h 58396"/>
                <a:gd name="csX16" fmla="*/ 154091 w 153699"/>
                <a:gd name="csY16" fmla="*/ 59118 h 58396"/>
                <a:gd name="csX17" fmla="*/ 150605 w 153699"/>
                <a:gd name="csY17" fmla="*/ 6822 h 58396"/>
                <a:gd name="csX18" fmla="*/ 1851 w 153699"/>
                <a:gd name="csY18" fmla="*/ 5660 h 58396"/>
                <a:gd name="csX19" fmla="*/ 3013 w 153699"/>
                <a:gd name="csY19" fmla="*/ 59118 h 58396"/>
                <a:gd name="csX20" fmla="*/ 151767 w 153699"/>
                <a:gd name="csY20" fmla="*/ 60280 h 58396"/>
                <a:gd name="csX21" fmla="*/ 151767 w 153699"/>
                <a:gd name="csY21" fmla="*/ 61443 h 58396"/>
                <a:gd name="csX22" fmla="*/ 93187 w 153699"/>
                <a:gd name="csY22" fmla="*/ 61503 h 58396"/>
                <a:gd name="csX23" fmla="*/ 65990 w 153699"/>
                <a:gd name="csY23" fmla="*/ 61530 h 58396"/>
                <a:gd name="csX24" fmla="*/ 42293 w 153699"/>
                <a:gd name="csY24" fmla="*/ 61552 h 58396"/>
                <a:gd name="csX25" fmla="*/ 29738 w 153699"/>
                <a:gd name="csY25" fmla="*/ 61565 h 58396"/>
                <a:gd name="csX26" fmla="*/ 15745 w 153699"/>
                <a:gd name="csY26" fmla="*/ 61574 h 58396"/>
                <a:gd name="csX27" fmla="*/ 11509 w 153699"/>
                <a:gd name="csY27" fmla="*/ 61587 h 58396"/>
                <a:gd name="csX28" fmla="*/ 7682 w 153699"/>
                <a:gd name="csY28" fmla="*/ 61582 h 58396"/>
                <a:gd name="csX29" fmla="*/ 4335 w 153699"/>
                <a:gd name="csY29" fmla="*/ 61586 h 58396"/>
                <a:gd name="csX30" fmla="*/ 689 w 153699"/>
                <a:gd name="csY30" fmla="*/ 60280 h 58396"/>
                <a:gd name="csX31" fmla="*/ 538 w 153699"/>
                <a:gd name="csY31" fmla="*/ 55046 h 58396"/>
                <a:gd name="csX32" fmla="*/ 527 w 153699"/>
                <a:gd name="csY32" fmla="*/ 51674 h 58396"/>
                <a:gd name="csX33" fmla="*/ 534 w 153699"/>
                <a:gd name="csY33" fmla="*/ 48005 h 58396"/>
                <a:gd name="csX34" fmla="*/ 531 w 153699"/>
                <a:gd name="csY34" fmla="*/ 44267 h 58396"/>
                <a:gd name="csX35" fmla="*/ 537 w 153699"/>
                <a:gd name="csY35" fmla="*/ 36424 h 58396"/>
                <a:gd name="csX36" fmla="*/ 530 w 153699"/>
                <a:gd name="csY36" fmla="*/ 24372 h 58396"/>
                <a:gd name="csX37" fmla="*/ 534 w 153699"/>
                <a:gd name="csY37" fmla="*/ 16773 h 58396"/>
                <a:gd name="csX38" fmla="*/ 527 w 153699"/>
                <a:gd name="csY38" fmla="*/ 13104 h 58396"/>
                <a:gd name="csX39" fmla="*/ 538 w 153699"/>
                <a:gd name="csY39" fmla="*/ 9732 h 58396"/>
                <a:gd name="csX40" fmla="*/ 541 w 153699"/>
                <a:gd name="csY40" fmla="*/ 6747 h 58396"/>
                <a:gd name="csX41" fmla="*/ 4353 w 153699"/>
                <a:gd name="csY41" fmla="*/ 3192 h 583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153699" h="58396">
                  <a:moveTo>
                    <a:pt x="4353" y="3192"/>
                  </a:moveTo>
                  <a:cubicBezTo>
                    <a:pt x="6023" y="3194"/>
                    <a:pt x="6023" y="3194"/>
                    <a:pt x="7726" y="3196"/>
                  </a:cubicBezTo>
                  <a:cubicBezTo>
                    <a:pt x="8999" y="3194"/>
                    <a:pt x="10272" y="3193"/>
                    <a:pt x="11583" y="3191"/>
                  </a:cubicBezTo>
                  <a:cubicBezTo>
                    <a:pt x="12992" y="3195"/>
                    <a:pt x="14400" y="3199"/>
                    <a:pt x="15851" y="3204"/>
                  </a:cubicBezTo>
                  <a:cubicBezTo>
                    <a:pt x="18062" y="3203"/>
                    <a:pt x="18062" y="3203"/>
                    <a:pt x="20317" y="3203"/>
                  </a:cubicBezTo>
                  <a:cubicBezTo>
                    <a:pt x="24370" y="3203"/>
                    <a:pt x="28423" y="3210"/>
                    <a:pt x="32476" y="3218"/>
                  </a:cubicBezTo>
                  <a:cubicBezTo>
                    <a:pt x="36707" y="3225"/>
                    <a:pt x="40938" y="3226"/>
                    <a:pt x="45169" y="3227"/>
                  </a:cubicBezTo>
                  <a:cubicBezTo>
                    <a:pt x="53187" y="3231"/>
                    <a:pt x="61205" y="3240"/>
                    <a:pt x="69222" y="3252"/>
                  </a:cubicBezTo>
                  <a:cubicBezTo>
                    <a:pt x="78348" y="3265"/>
                    <a:pt x="87473" y="3271"/>
                    <a:pt x="96599" y="3277"/>
                  </a:cubicBezTo>
                  <a:cubicBezTo>
                    <a:pt x="115376" y="3289"/>
                    <a:pt x="134152" y="3310"/>
                    <a:pt x="152929" y="3335"/>
                  </a:cubicBezTo>
                  <a:cubicBezTo>
                    <a:pt x="154309" y="6094"/>
                    <a:pt x="154232" y="7754"/>
                    <a:pt x="154223" y="10831"/>
                  </a:cubicBezTo>
                  <a:cubicBezTo>
                    <a:pt x="154223" y="11901"/>
                    <a:pt x="154223" y="12971"/>
                    <a:pt x="154223" y="14074"/>
                  </a:cubicBezTo>
                  <a:cubicBezTo>
                    <a:pt x="154217" y="15231"/>
                    <a:pt x="154211" y="16388"/>
                    <a:pt x="154205" y="17581"/>
                  </a:cubicBezTo>
                  <a:cubicBezTo>
                    <a:pt x="154202" y="19356"/>
                    <a:pt x="154202" y="19356"/>
                    <a:pt x="154200" y="21166"/>
                  </a:cubicBezTo>
                  <a:cubicBezTo>
                    <a:pt x="154193" y="24956"/>
                    <a:pt x="154179" y="28745"/>
                    <a:pt x="154164" y="32534"/>
                  </a:cubicBezTo>
                  <a:cubicBezTo>
                    <a:pt x="154158" y="35099"/>
                    <a:pt x="154153" y="37664"/>
                    <a:pt x="154148" y="40229"/>
                  </a:cubicBezTo>
                  <a:cubicBezTo>
                    <a:pt x="154135" y="46525"/>
                    <a:pt x="154116" y="52822"/>
                    <a:pt x="154091" y="59118"/>
                  </a:cubicBezTo>
                  <a:cubicBezTo>
                    <a:pt x="146278" y="43492"/>
                    <a:pt x="151031" y="24288"/>
                    <a:pt x="150605" y="6822"/>
                  </a:cubicBezTo>
                  <a:cubicBezTo>
                    <a:pt x="101516" y="6438"/>
                    <a:pt x="52427" y="6055"/>
                    <a:pt x="1851" y="5660"/>
                  </a:cubicBezTo>
                  <a:cubicBezTo>
                    <a:pt x="2234" y="23301"/>
                    <a:pt x="2618" y="40942"/>
                    <a:pt x="3013" y="59118"/>
                  </a:cubicBezTo>
                  <a:cubicBezTo>
                    <a:pt x="52102" y="59502"/>
                    <a:pt x="101191" y="59885"/>
                    <a:pt x="151767" y="60280"/>
                  </a:cubicBezTo>
                  <a:cubicBezTo>
                    <a:pt x="151767" y="60664"/>
                    <a:pt x="151767" y="61047"/>
                    <a:pt x="151767" y="61443"/>
                  </a:cubicBezTo>
                  <a:cubicBezTo>
                    <a:pt x="132240" y="61470"/>
                    <a:pt x="112714" y="61490"/>
                    <a:pt x="93187" y="61503"/>
                  </a:cubicBezTo>
                  <a:cubicBezTo>
                    <a:pt x="84121" y="61509"/>
                    <a:pt x="75055" y="61517"/>
                    <a:pt x="65990" y="61530"/>
                  </a:cubicBezTo>
                  <a:cubicBezTo>
                    <a:pt x="58091" y="61542"/>
                    <a:pt x="50192" y="61549"/>
                    <a:pt x="42293" y="61552"/>
                  </a:cubicBezTo>
                  <a:cubicBezTo>
                    <a:pt x="38108" y="61553"/>
                    <a:pt x="33923" y="61557"/>
                    <a:pt x="29738" y="61565"/>
                  </a:cubicBezTo>
                  <a:cubicBezTo>
                    <a:pt x="25073" y="61575"/>
                    <a:pt x="20409" y="61575"/>
                    <a:pt x="15745" y="61574"/>
                  </a:cubicBezTo>
                  <a:cubicBezTo>
                    <a:pt x="13648" y="61581"/>
                    <a:pt x="13648" y="61581"/>
                    <a:pt x="11509" y="61587"/>
                  </a:cubicBezTo>
                  <a:cubicBezTo>
                    <a:pt x="10246" y="61586"/>
                    <a:pt x="8983" y="61584"/>
                    <a:pt x="7682" y="61582"/>
                  </a:cubicBezTo>
                  <a:cubicBezTo>
                    <a:pt x="6577" y="61583"/>
                    <a:pt x="5473" y="61584"/>
                    <a:pt x="4335" y="61586"/>
                  </a:cubicBezTo>
                  <a:cubicBezTo>
                    <a:pt x="1851" y="61443"/>
                    <a:pt x="1851" y="61443"/>
                    <a:pt x="689" y="60280"/>
                  </a:cubicBezTo>
                  <a:cubicBezTo>
                    <a:pt x="574" y="58539"/>
                    <a:pt x="540" y="56792"/>
                    <a:pt x="538" y="55046"/>
                  </a:cubicBezTo>
                  <a:cubicBezTo>
                    <a:pt x="535" y="53933"/>
                    <a:pt x="531" y="52820"/>
                    <a:pt x="527" y="51674"/>
                  </a:cubicBezTo>
                  <a:cubicBezTo>
                    <a:pt x="530" y="50463"/>
                    <a:pt x="532" y="49252"/>
                    <a:pt x="534" y="48005"/>
                  </a:cubicBezTo>
                  <a:cubicBezTo>
                    <a:pt x="533" y="46772"/>
                    <a:pt x="532" y="45538"/>
                    <a:pt x="531" y="44267"/>
                  </a:cubicBezTo>
                  <a:cubicBezTo>
                    <a:pt x="530" y="41652"/>
                    <a:pt x="532" y="39038"/>
                    <a:pt x="537" y="36424"/>
                  </a:cubicBezTo>
                  <a:cubicBezTo>
                    <a:pt x="543" y="32406"/>
                    <a:pt x="537" y="28389"/>
                    <a:pt x="530" y="24372"/>
                  </a:cubicBezTo>
                  <a:cubicBezTo>
                    <a:pt x="531" y="21839"/>
                    <a:pt x="532" y="19306"/>
                    <a:pt x="534" y="16773"/>
                  </a:cubicBezTo>
                  <a:cubicBezTo>
                    <a:pt x="532" y="15562"/>
                    <a:pt x="530" y="14352"/>
                    <a:pt x="527" y="13104"/>
                  </a:cubicBezTo>
                  <a:cubicBezTo>
                    <a:pt x="531" y="11991"/>
                    <a:pt x="534" y="10878"/>
                    <a:pt x="538" y="9732"/>
                  </a:cubicBezTo>
                  <a:cubicBezTo>
                    <a:pt x="539" y="8747"/>
                    <a:pt x="540" y="7762"/>
                    <a:pt x="541" y="6747"/>
                  </a:cubicBezTo>
                  <a:cubicBezTo>
                    <a:pt x="752" y="3532"/>
                    <a:pt x="1137" y="3376"/>
                    <a:pt x="4353" y="3192"/>
                  </a:cubicBezTo>
                  <a:close/>
                </a:path>
              </a:pathLst>
            </a:custGeom>
            <a:solidFill>
              <a:srgbClr val="D6D7D7"/>
            </a:solidFill>
            <a:ln w="1162" cap="flat">
              <a:noFill/>
              <a:prstDash val="solid"/>
              <a:miter/>
            </a:ln>
          </p:spPr>
          <p:txBody>
            <a:bodyPr/>
            <a:lstStyle/>
            <a:p>
              <a:endParaRPr lang="en-GB"/>
            </a:p>
          </p:txBody>
        </p:sp>
        <p:sp>
          <p:nvSpPr>
            <p:cNvPr id="1241" name="Freeform 1240">
              <a:extLst>
                <a:ext uri="{FF2B5EF4-FFF2-40B4-BE49-F238E27FC236}">
                  <a16:creationId xmlns:a16="http://schemas.microsoft.com/office/drawing/2014/main" id="{1106209C-20E5-E448-8A18-D229392DD7C2}"/>
                </a:ext>
              </a:extLst>
            </p:cNvPr>
            <p:cNvSpPr/>
            <p:nvPr/>
          </p:nvSpPr>
          <p:spPr>
            <a:xfrm>
              <a:off x="781873" y="3702581"/>
              <a:ext cx="151532" cy="66242"/>
            </a:xfrm>
            <a:custGeom>
              <a:avLst/>
              <a:gdLst>
                <a:gd name="csX0" fmla="*/ 4159 w 151532"/>
                <a:gd name="csY0" fmla="*/ 3186 h 66242"/>
                <a:gd name="csX1" fmla="*/ 5322 w 151532"/>
                <a:gd name="csY1" fmla="*/ 5510 h 66242"/>
                <a:gd name="csX2" fmla="*/ 7544 w 151532"/>
                <a:gd name="csY2" fmla="*/ 5494 h 66242"/>
                <a:gd name="csX3" fmla="*/ 61053 w 151532"/>
                <a:gd name="csY3" fmla="*/ 5209 h 66242"/>
                <a:gd name="csX4" fmla="*/ 86930 w 151532"/>
                <a:gd name="csY4" fmla="*/ 5072 h 66242"/>
                <a:gd name="csX5" fmla="*/ 109480 w 151532"/>
                <a:gd name="csY5" fmla="*/ 4964 h 66242"/>
                <a:gd name="csX6" fmla="*/ 121424 w 151532"/>
                <a:gd name="csY6" fmla="*/ 4896 h 66242"/>
                <a:gd name="csX7" fmla="*/ 134747 w 151532"/>
                <a:gd name="csY7" fmla="*/ 4851 h 66242"/>
                <a:gd name="csX8" fmla="*/ 138760 w 151532"/>
                <a:gd name="csY8" fmla="*/ 4787 h 66242"/>
                <a:gd name="csX9" fmla="*/ 148265 w 151532"/>
                <a:gd name="csY9" fmla="*/ 5510 h 66242"/>
                <a:gd name="csX10" fmla="*/ 152184 w 151532"/>
                <a:gd name="csY10" fmla="*/ 16225 h 66242"/>
                <a:gd name="csX11" fmla="*/ 152206 w 151532"/>
                <a:gd name="csY11" fmla="*/ 19035 h 66242"/>
                <a:gd name="csX12" fmla="*/ 152174 w 151532"/>
                <a:gd name="csY12" fmla="*/ 22025 h 66242"/>
                <a:gd name="csX13" fmla="*/ 152175 w 151532"/>
                <a:gd name="csY13" fmla="*/ 25147 h 66242"/>
                <a:gd name="csX14" fmla="*/ 152142 w 151532"/>
                <a:gd name="csY14" fmla="*/ 31670 h 66242"/>
                <a:gd name="csX15" fmla="*/ 152126 w 151532"/>
                <a:gd name="csY15" fmla="*/ 41600 h 66242"/>
                <a:gd name="csX16" fmla="*/ 152101 w 151532"/>
                <a:gd name="csY16" fmla="*/ 47956 h 66242"/>
                <a:gd name="csX17" fmla="*/ 152104 w 151532"/>
                <a:gd name="csY17" fmla="*/ 50931 h 66242"/>
                <a:gd name="csX18" fmla="*/ 148265 w 151532"/>
                <a:gd name="csY18" fmla="*/ 69428 h 66242"/>
                <a:gd name="csX19" fmla="*/ 2997 w 151532"/>
                <a:gd name="csY19" fmla="*/ 69428 h 66242"/>
                <a:gd name="csX20" fmla="*/ 1835 w 151532"/>
                <a:gd name="csY20" fmla="*/ 67104 h 66242"/>
                <a:gd name="csX21" fmla="*/ 147103 w 151532"/>
                <a:gd name="csY21" fmla="*/ 65942 h 66242"/>
                <a:gd name="csX22" fmla="*/ 145941 w 151532"/>
                <a:gd name="csY22" fmla="*/ 7835 h 66242"/>
                <a:gd name="csX23" fmla="*/ 673 w 151532"/>
                <a:gd name="csY23" fmla="*/ 8997 h 66242"/>
                <a:gd name="csX24" fmla="*/ 4159 w 151532"/>
                <a:gd name="csY24" fmla="*/ 3186 h 662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151532" h="66242">
                  <a:moveTo>
                    <a:pt x="4159" y="3186"/>
                  </a:moveTo>
                  <a:cubicBezTo>
                    <a:pt x="4543" y="3953"/>
                    <a:pt x="4926" y="4720"/>
                    <a:pt x="5322" y="5510"/>
                  </a:cubicBezTo>
                  <a:cubicBezTo>
                    <a:pt x="6055" y="5505"/>
                    <a:pt x="6789" y="5500"/>
                    <a:pt x="7544" y="5494"/>
                  </a:cubicBezTo>
                  <a:cubicBezTo>
                    <a:pt x="25381" y="5366"/>
                    <a:pt x="43217" y="5270"/>
                    <a:pt x="61053" y="5209"/>
                  </a:cubicBezTo>
                  <a:cubicBezTo>
                    <a:pt x="69679" y="5179"/>
                    <a:pt x="78304" y="5138"/>
                    <a:pt x="86930" y="5072"/>
                  </a:cubicBezTo>
                  <a:cubicBezTo>
                    <a:pt x="94447" y="5014"/>
                    <a:pt x="101963" y="4977"/>
                    <a:pt x="109480" y="4964"/>
                  </a:cubicBezTo>
                  <a:cubicBezTo>
                    <a:pt x="113462" y="4956"/>
                    <a:pt x="117443" y="4938"/>
                    <a:pt x="121424" y="4896"/>
                  </a:cubicBezTo>
                  <a:cubicBezTo>
                    <a:pt x="125865" y="4849"/>
                    <a:pt x="130306" y="4848"/>
                    <a:pt x="134747" y="4851"/>
                  </a:cubicBezTo>
                  <a:cubicBezTo>
                    <a:pt x="136071" y="4830"/>
                    <a:pt x="137396" y="4809"/>
                    <a:pt x="138760" y="4787"/>
                  </a:cubicBezTo>
                  <a:cubicBezTo>
                    <a:pt x="142032" y="4809"/>
                    <a:pt x="145056" y="4873"/>
                    <a:pt x="148265" y="5510"/>
                  </a:cubicBezTo>
                  <a:cubicBezTo>
                    <a:pt x="151475" y="8819"/>
                    <a:pt x="152188" y="11691"/>
                    <a:pt x="152184" y="16225"/>
                  </a:cubicBezTo>
                  <a:cubicBezTo>
                    <a:pt x="152191" y="17153"/>
                    <a:pt x="152199" y="18080"/>
                    <a:pt x="152206" y="19035"/>
                  </a:cubicBezTo>
                  <a:cubicBezTo>
                    <a:pt x="152190" y="20515"/>
                    <a:pt x="152190" y="20515"/>
                    <a:pt x="152174" y="22025"/>
                  </a:cubicBezTo>
                  <a:cubicBezTo>
                    <a:pt x="152174" y="23571"/>
                    <a:pt x="152174" y="23571"/>
                    <a:pt x="152175" y="25147"/>
                  </a:cubicBezTo>
                  <a:cubicBezTo>
                    <a:pt x="152173" y="27321"/>
                    <a:pt x="152161" y="29496"/>
                    <a:pt x="152142" y="31670"/>
                  </a:cubicBezTo>
                  <a:cubicBezTo>
                    <a:pt x="152115" y="34980"/>
                    <a:pt x="152118" y="38290"/>
                    <a:pt x="152126" y="41600"/>
                  </a:cubicBezTo>
                  <a:cubicBezTo>
                    <a:pt x="152119" y="43719"/>
                    <a:pt x="152111" y="45837"/>
                    <a:pt x="152101" y="47956"/>
                  </a:cubicBezTo>
                  <a:cubicBezTo>
                    <a:pt x="152102" y="48938"/>
                    <a:pt x="152103" y="49920"/>
                    <a:pt x="152104" y="50931"/>
                  </a:cubicBezTo>
                  <a:cubicBezTo>
                    <a:pt x="152025" y="57593"/>
                    <a:pt x="151288" y="63383"/>
                    <a:pt x="148265" y="69428"/>
                  </a:cubicBezTo>
                  <a:cubicBezTo>
                    <a:pt x="100327" y="69428"/>
                    <a:pt x="52388" y="69428"/>
                    <a:pt x="2997" y="69428"/>
                  </a:cubicBezTo>
                  <a:cubicBezTo>
                    <a:pt x="2614" y="68661"/>
                    <a:pt x="2230" y="67894"/>
                    <a:pt x="1835" y="67104"/>
                  </a:cubicBezTo>
                  <a:cubicBezTo>
                    <a:pt x="49773" y="66720"/>
                    <a:pt x="97712" y="66337"/>
                    <a:pt x="147103" y="65942"/>
                  </a:cubicBezTo>
                  <a:cubicBezTo>
                    <a:pt x="149585" y="36391"/>
                    <a:pt x="149585" y="36391"/>
                    <a:pt x="145941" y="7835"/>
                  </a:cubicBezTo>
                  <a:cubicBezTo>
                    <a:pt x="98002" y="8218"/>
                    <a:pt x="50064" y="8602"/>
                    <a:pt x="673" y="8997"/>
                  </a:cubicBezTo>
                  <a:cubicBezTo>
                    <a:pt x="2997" y="4348"/>
                    <a:pt x="2997" y="4348"/>
                    <a:pt x="4159" y="3186"/>
                  </a:cubicBezTo>
                  <a:close/>
                </a:path>
              </a:pathLst>
            </a:custGeom>
            <a:solidFill>
              <a:srgbClr val="B6B7B7"/>
            </a:solidFill>
            <a:ln w="1162" cap="flat">
              <a:noFill/>
              <a:prstDash val="solid"/>
              <a:miter/>
            </a:ln>
          </p:spPr>
          <p:txBody>
            <a:bodyPr/>
            <a:lstStyle/>
            <a:p>
              <a:endParaRPr lang="en-GB"/>
            </a:p>
          </p:txBody>
        </p:sp>
        <p:sp>
          <p:nvSpPr>
            <p:cNvPr id="1305" name="Freeform 1304">
              <a:extLst>
                <a:ext uri="{FF2B5EF4-FFF2-40B4-BE49-F238E27FC236}">
                  <a16:creationId xmlns:a16="http://schemas.microsoft.com/office/drawing/2014/main" id="{495E9497-AD77-BEED-AD87-3BB497467CDE}"/>
                </a:ext>
              </a:extLst>
            </p:cNvPr>
            <p:cNvSpPr/>
            <p:nvPr/>
          </p:nvSpPr>
          <p:spPr>
            <a:xfrm>
              <a:off x="942109" y="3708175"/>
              <a:ext cx="142082" cy="57306"/>
            </a:xfrm>
            <a:custGeom>
              <a:avLst/>
              <a:gdLst>
                <a:gd name="csX0" fmla="*/ 7542 w 142082"/>
                <a:gd name="csY0" fmla="*/ 3260 h 57306"/>
                <a:gd name="csX1" fmla="*/ 11097 w 142082"/>
                <a:gd name="csY1" fmla="*/ 3250 h 57306"/>
                <a:gd name="csX2" fmla="*/ 15031 w 142082"/>
                <a:gd name="csY2" fmla="*/ 3257 h 57306"/>
                <a:gd name="csX3" fmla="*/ 19147 w 142082"/>
                <a:gd name="csY3" fmla="*/ 3251 h 57306"/>
                <a:gd name="csX4" fmla="*/ 30356 w 142082"/>
                <a:gd name="csY4" fmla="*/ 3251 h 57306"/>
                <a:gd name="csX5" fmla="*/ 42061 w 142082"/>
                <a:gd name="csY5" fmla="*/ 3250 h 57306"/>
                <a:gd name="csX6" fmla="*/ 61722 w 142082"/>
                <a:gd name="csY6" fmla="*/ 3256 h 57306"/>
                <a:gd name="csX7" fmla="*/ 84483 w 142082"/>
                <a:gd name="csY7" fmla="*/ 3254 h 57306"/>
                <a:gd name="csX8" fmla="*/ 103992 w 142082"/>
                <a:gd name="csY8" fmla="*/ 3251 h 57306"/>
                <a:gd name="csX9" fmla="*/ 115658 w 142082"/>
                <a:gd name="csY9" fmla="*/ 3249 h 57306"/>
                <a:gd name="csX10" fmla="*/ 128657 w 142082"/>
                <a:gd name="csY10" fmla="*/ 3257 h 57306"/>
                <a:gd name="csX11" fmla="*/ 132591 w 142082"/>
                <a:gd name="csY11" fmla="*/ 3250 h 57306"/>
                <a:gd name="csX12" fmla="*/ 136146 w 142082"/>
                <a:gd name="csY12" fmla="*/ 3260 h 57306"/>
                <a:gd name="csX13" fmla="*/ 139255 w 142082"/>
                <a:gd name="csY13" fmla="*/ 3261 h 57306"/>
                <a:gd name="csX14" fmla="*/ 142735 w 142082"/>
                <a:gd name="csY14" fmla="*/ 4570 h 57306"/>
                <a:gd name="csX15" fmla="*/ 142885 w 142082"/>
                <a:gd name="csY15" fmla="*/ 9697 h 57306"/>
                <a:gd name="csX16" fmla="*/ 142896 w 142082"/>
                <a:gd name="csY16" fmla="*/ 12999 h 57306"/>
                <a:gd name="csX17" fmla="*/ 142889 w 142082"/>
                <a:gd name="csY17" fmla="*/ 16590 h 57306"/>
                <a:gd name="csX18" fmla="*/ 142892 w 142082"/>
                <a:gd name="csY18" fmla="*/ 20251 h 57306"/>
                <a:gd name="csX19" fmla="*/ 142886 w 142082"/>
                <a:gd name="csY19" fmla="*/ 27930 h 57306"/>
                <a:gd name="csX20" fmla="*/ 142894 w 142082"/>
                <a:gd name="csY20" fmla="*/ 39729 h 57306"/>
                <a:gd name="csX21" fmla="*/ 142889 w 142082"/>
                <a:gd name="csY21" fmla="*/ 47169 h 57306"/>
                <a:gd name="csX22" fmla="*/ 142896 w 142082"/>
                <a:gd name="csY22" fmla="*/ 50761 h 57306"/>
                <a:gd name="csX23" fmla="*/ 142885 w 142082"/>
                <a:gd name="csY23" fmla="*/ 54063 h 57306"/>
                <a:gd name="csX24" fmla="*/ 142882 w 142082"/>
                <a:gd name="csY24" fmla="*/ 56985 h 57306"/>
                <a:gd name="csX25" fmla="*/ 141573 w 142082"/>
                <a:gd name="csY25" fmla="*/ 60352 h 57306"/>
                <a:gd name="csX26" fmla="*/ 136094 w 142082"/>
                <a:gd name="csY26" fmla="*/ 60492 h 57306"/>
                <a:gd name="csX27" fmla="*/ 132504 w 142082"/>
                <a:gd name="csY27" fmla="*/ 60497 h 57306"/>
                <a:gd name="csX28" fmla="*/ 128532 w 142082"/>
                <a:gd name="csY28" fmla="*/ 60484 h 57306"/>
                <a:gd name="csX29" fmla="*/ 124375 w 142082"/>
                <a:gd name="csY29" fmla="*/ 60485 h 57306"/>
                <a:gd name="csX30" fmla="*/ 113060 w 142082"/>
                <a:gd name="csY30" fmla="*/ 60470 h 57306"/>
                <a:gd name="csX31" fmla="*/ 101245 w 142082"/>
                <a:gd name="csY31" fmla="*/ 60461 h 57306"/>
                <a:gd name="csX32" fmla="*/ 78860 w 142082"/>
                <a:gd name="csY32" fmla="*/ 60436 h 57306"/>
                <a:gd name="csX33" fmla="*/ 53380 w 142082"/>
                <a:gd name="csY33" fmla="*/ 60411 h 57306"/>
                <a:gd name="csX34" fmla="*/ 953 w 142082"/>
                <a:gd name="csY34" fmla="*/ 60352 h 57306"/>
                <a:gd name="csX35" fmla="*/ 890 w 142082"/>
                <a:gd name="csY35" fmla="*/ 36583 h 57306"/>
                <a:gd name="csX36" fmla="*/ 866 w 142082"/>
                <a:gd name="csY36" fmla="*/ 28490 h 57306"/>
                <a:gd name="csX37" fmla="*/ 840 w 142082"/>
                <a:gd name="csY37" fmla="*/ 16886 h 57306"/>
                <a:gd name="csX38" fmla="*/ 822 w 142082"/>
                <a:gd name="csY38" fmla="*/ 13206 h 57306"/>
                <a:gd name="csX39" fmla="*/ 821 w 142082"/>
                <a:gd name="csY39" fmla="*/ 9822 h 57306"/>
                <a:gd name="csX40" fmla="*/ 814 w 142082"/>
                <a:gd name="csY40" fmla="*/ 6827 h 57306"/>
                <a:gd name="csX41" fmla="*/ 7542 w 142082"/>
                <a:gd name="csY41" fmla="*/ 3260 h 57306"/>
                <a:gd name="csX42" fmla="*/ 120698 w 142082"/>
                <a:gd name="csY42" fmla="*/ 4676 h 57306"/>
                <a:gd name="csX43" fmla="*/ 116848 w 142082"/>
                <a:gd name="csY43" fmla="*/ 4711 h 57306"/>
                <a:gd name="csX44" fmla="*/ 104284 w 142082"/>
                <a:gd name="csY44" fmla="*/ 4824 h 57306"/>
                <a:gd name="csX45" fmla="*/ 95559 w 142082"/>
                <a:gd name="csY45" fmla="*/ 4902 h 57306"/>
                <a:gd name="csX46" fmla="*/ 74964 w 142082"/>
                <a:gd name="csY46" fmla="*/ 5087 h 57306"/>
                <a:gd name="csX47" fmla="*/ 49205 w 142082"/>
                <a:gd name="csY47" fmla="*/ 5319 h 57306"/>
                <a:gd name="csX48" fmla="*/ 3278 w 142082"/>
                <a:gd name="csY48" fmla="*/ 5732 h 57306"/>
                <a:gd name="csX49" fmla="*/ 1984 w 142082"/>
                <a:gd name="csY49" fmla="*/ 13014 h 57306"/>
                <a:gd name="csX50" fmla="*/ 1984 w 142082"/>
                <a:gd name="csY50" fmla="*/ 16116 h 57306"/>
                <a:gd name="csX51" fmla="*/ 2002 w 142082"/>
                <a:gd name="csY51" fmla="*/ 19469 h 57306"/>
                <a:gd name="csX52" fmla="*/ 2007 w 142082"/>
                <a:gd name="csY52" fmla="*/ 22898 h 57306"/>
                <a:gd name="csX53" fmla="*/ 2043 w 142082"/>
                <a:gd name="csY53" fmla="*/ 33768 h 57306"/>
                <a:gd name="csX54" fmla="*/ 2059 w 142082"/>
                <a:gd name="csY54" fmla="*/ 41127 h 57306"/>
                <a:gd name="csX55" fmla="*/ 2116 w 142082"/>
                <a:gd name="csY55" fmla="*/ 59190 h 57306"/>
                <a:gd name="csX56" fmla="*/ 56150 w 142082"/>
                <a:gd name="csY56" fmla="*/ 59250 h 57306"/>
                <a:gd name="csX57" fmla="*/ 81237 w 142082"/>
                <a:gd name="csY57" fmla="*/ 59278 h 57306"/>
                <a:gd name="csX58" fmla="*/ 103095 w 142082"/>
                <a:gd name="csY58" fmla="*/ 59300 h 57306"/>
                <a:gd name="csX59" fmla="*/ 114676 w 142082"/>
                <a:gd name="csY59" fmla="*/ 59313 h 57306"/>
                <a:gd name="csX60" fmla="*/ 127583 w 142082"/>
                <a:gd name="csY60" fmla="*/ 59322 h 57306"/>
                <a:gd name="csX61" fmla="*/ 131489 w 142082"/>
                <a:gd name="csY61" fmla="*/ 59335 h 57306"/>
                <a:gd name="csX62" fmla="*/ 135020 w 142082"/>
                <a:gd name="csY62" fmla="*/ 59330 h 57306"/>
                <a:gd name="csX63" fmla="*/ 138108 w 142082"/>
                <a:gd name="csY63" fmla="*/ 59333 h 57306"/>
                <a:gd name="csX64" fmla="*/ 141573 w 142082"/>
                <a:gd name="csY64" fmla="*/ 58028 h 57306"/>
                <a:gd name="csX65" fmla="*/ 141598 w 142082"/>
                <a:gd name="csY65" fmla="*/ 52989 h 57306"/>
                <a:gd name="csX66" fmla="*/ 141527 w 142082"/>
                <a:gd name="csY66" fmla="*/ 49746 h 57306"/>
                <a:gd name="csX67" fmla="*/ 141432 w 142082"/>
                <a:gd name="csY67" fmla="*/ 46221 h 57306"/>
                <a:gd name="csX68" fmla="*/ 141349 w 142082"/>
                <a:gd name="csY68" fmla="*/ 42630 h 57306"/>
                <a:gd name="csX69" fmla="*/ 141064 w 142082"/>
                <a:gd name="csY69" fmla="*/ 31226 h 57306"/>
                <a:gd name="csX70" fmla="*/ 140880 w 142082"/>
                <a:gd name="csY70" fmla="*/ 23516 h 57306"/>
                <a:gd name="csX71" fmla="*/ 140410 w 142082"/>
                <a:gd name="csY71" fmla="*/ 4570 h 57306"/>
                <a:gd name="csX72" fmla="*/ 120698 w 142082"/>
                <a:gd name="csY72" fmla="*/ 4676 h 573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Lst>
              <a:rect l="l" t="t" r="r" b="b"/>
              <a:pathLst>
                <a:path w="142082" h="57306">
                  <a:moveTo>
                    <a:pt x="7542" y="3260"/>
                  </a:moveTo>
                  <a:cubicBezTo>
                    <a:pt x="8715" y="3257"/>
                    <a:pt x="9888" y="3253"/>
                    <a:pt x="11097" y="3250"/>
                  </a:cubicBezTo>
                  <a:cubicBezTo>
                    <a:pt x="12395" y="3252"/>
                    <a:pt x="13693" y="3255"/>
                    <a:pt x="15031" y="3257"/>
                  </a:cubicBezTo>
                  <a:cubicBezTo>
                    <a:pt x="17069" y="3254"/>
                    <a:pt x="17069" y="3254"/>
                    <a:pt x="19147" y="3251"/>
                  </a:cubicBezTo>
                  <a:cubicBezTo>
                    <a:pt x="22883" y="3247"/>
                    <a:pt x="26619" y="3248"/>
                    <a:pt x="30356" y="3251"/>
                  </a:cubicBezTo>
                  <a:cubicBezTo>
                    <a:pt x="34257" y="3254"/>
                    <a:pt x="38159" y="3252"/>
                    <a:pt x="42061" y="3250"/>
                  </a:cubicBezTo>
                  <a:cubicBezTo>
                    <a:pt x="48615" y="3248"/>
                    <a:pt x="55168" y="3250"/>
                    <a:pt x="61722" y="3256"/>
                  </a:cubicBezTo>
                  <a:cubicBezTo>
                    <a:pt x="69309" y="3262"/>
                    <a:pt x="76896" y="3260"/>
                    <a:pt x="84483" y="3254"/>
                  </a:cubicBezTo>
                  <a:cubicBezTo>
                    <a:pt x="90986" y="3249"/>
                    <a:pt x="97489" y="3248"/>
                    <a:pt x="103992" y="3251"/>
                  </a:cubicBezTo>
                  <a:cubicBezTo>
                    <a:pt x="107881" y="3253"/>
                    <a:pt x="111769" y="3253"/>
                    <a:pt x="115658" y="3249"/>
                  </a:cubicBezTo>
                  <a:cubicBezTo>
                    <a:pt x="119991" y="3246"/>
                    <a:pt x="124324" y="3251"/>
                    <a:pt x="128657" y="3257"/>
                  </a:cubicBezTo>
                  <a:cubicBezTo>
                    <a:pt x="129955" y="3255"/>
                    <a:pt x="131253" y="3252"/>
                    <a:pt x="132591" y="3250"/>
                  </a:cubicBezTo>
                  <a:cubicBezTo>
                    <a:pt x="134351" y="3255"/>
                    <a:pt x="134351" y="3255"/>
                    <a:pt x="136146" y="3260"/>
                  </a:cubicBezTo>
                  <a:cubicBezTo>
                    <a:pt x="137685" y="3261"/>
                    <a:pt x="137685" y="3261"/>
                    <a:pt x="139255" y="3261"/>
                  </a:cubicBezTo>
                  <a:cubicBezTo>
                    <a:pt x="141573" y="3407"/>
                    <a:pt x="141573" y="3407"/>
                    <a:pt x="142735" y="4570"/>
                  </a:cubicBezTo>
                  <a:cubicBezTo>
                    <a:pt x="142849" y="6276"/>
                    <a:pt x="142883" y="7987"/>
                    <a:pt x="142885" y="9697"/>
                  </a:cubicBezTo>
                  <a:cubicBezTo>
                    <a:pt x="142889" y="10787"/>
                    <a:pt x="142892" y="11876"/>
                    <a:pt x="142896" y="12999"/>
                  </a:cubicBezTo>
                  <a:cubicBezTo>
                    <a:pt x="142893" y="14777"/>
                    <a:pt x="142893" y="14777"/>
                    <a:pt x="142889" y="16590"/>
                  </a:cubicBezTo>
                  <a:cubicBezTo>
                    <a:pt x="142890" y="17798"/>
                    <a:pt x="142891" y="19006"/>
                    <a:pt x="142892" y="20251"/>
                  </a:cubicBezTo>
                  <a:cubicBezTo>
                    <a:pt x="142893" y="22811"/>
                    <a:pt x="142891" y="25370"/>
                    <a:pt x="142886" y="27930"/>
                  </a:cubicBezTo>
                  <a:cubicBezTo>
                    <a:pt x="142880" y="31863"/>
                    <a:pt x="142886" y="35796"/>
                    <a:pt x="142894" y="39729"/>
                  </a:cubicBezTo>
                  <a:cubicBezTo>
                    <a:pt x="142893" y="42209"/>
                    <a:pt x="142891" y="44689"/>
                    <a:pt x="142889" y="47169"/>
                  </a:cubicBezTo>
                  <a:cubicBezTo>
                    <a:pt x="142891" y="48354"/>
                    <a:pt x="142894" y="49540"/>
                    <a:pt x="142896" y="50761"/>
                  </a:cubicBezTo>
                  <a:cubicBezTo>
                    <a:pt x="142891" y="52395"/>
                    <a:pt x="142891" y="52395"/>
                    <a:pt x="142885" y="54063"/>
                  </a:cubicBezTo>
                  <a:cubicBezTo>
                    <a:pt x="142884" y="55027"/>
                    <a:pt x="142883" y="55991"/>
                    <a:pt x="142882" y="56985"/>
                  </a:cubicBezTo>
                  <a:cubicBezTo>
                    <a:pt x="142735" y="59190"/>
                    <a:pt x="142735" y="59190"/>
                    <a:pt x="141573" y="60352"/>
                  </a:cubicBezTo>
                  <a:cubicBezTo>
                    <a:pt x="139749" y="60464"/>
                    <a:pt x="137921" y="60494"/>
                    <a:pt x="136094" y="60492"/>
                  </a:cubicBezTo>
                  <a:cubicBezTo>
                    <a:pt x="134317" y="60494"/>
                    <a:pt x="134317" y="60494"/>
                    <a:pt x="132504" y="60497"/>
                  </a:cubicBezTo>
                  <a:cubicBezTo>
                    <a:pt x="131193" y="60493"/>
                    <a:pt x="129883" y="60489"/>
                    <a:pt x="128532" y="60484"/>
                  </a:cubicBezTo>
                  <a:cubicBezTo>
                    <a:pt x="127160" y="60484"/>
                    <a:pt x="125789" y="60485"/>
                    <a:pt x="124375" y="60485"/>
                  </a:cubicBezTo>
                  <a:cubicBezTo>
                    <a:pt x="120604" y="60484"/>
                    <a:pt x="116832" y="60478"/>
                    <a:pt x="113060" y="60470"/>
                  </a:cubicBezTo>
                  <a:cubicBezTo>
                    <a:pt x="109122" y="60463"/>
                    <a:pt x="105183" y="60462"/>
                    <a:pt x="101245" y="60461"/>
                  </a:cubicBezTo>
                  <a:cubicBezTo>
                    <a:pt x="93783" y="60457"/>
                    <a:pt x="86321" y="60448"/>
                    <a:pt x="78860" y="60436"/>
                  </a:cubicBezTo>
                  <a:cubicBezTo>
                    <a:pt x="70366" y="60423"/>
                    <a:pt x="61873" y="60417"/>
                    <a:pt x="53380" y="60411"/>
                  </a:cubicBezTo>
                  <a:cubicBezTo>
                    <a:pt x="35904" y="60399"/>
                    <a:pt x="18429" y="60378"/>
                    <a:pt x="953" y="60352"/>
                  </a:cubicBezTo>
                  <a:cubicBezTo>
                    <a:pt x="924" y="52429"/>
                    <a:pt x="904" y="44506"/>
                    <a:pt x="890" y="36583"/>
                  </a:cubicBezTo>
                  <a:cubicBezTo>
                    <a:pt x="884" y="33886"/>
                    <a:pt x="876" y="31188"/>
                    <a:pt x="866" y="28490"/>
                  </a:cubicBezTo>
                  <a:cubicBezTo>
                    <a:pt x="852" y="24622"/>
                    <a:pt x="845" y="20754"/>
                    <a:pt x="840" y="16886"/>
                  </a:cubicBezTo>
                  <a:cubicBezTo>
                    <a:pt x="834" y="15671"/>
                    <a:pt x="828" y="14457"/>
                    <a:pt x="822" y="13206"/>
                  </a:cubicBezTo>
                  <a:cubicBezTo>
                    <a:pt x="822" y="12089"/>
                    <a:pt x="822" y="10973"/>
                    <a:pt x="821" y="9822"/>
                  </a:cubicBezTo>
                  <a:cubicBezTo>
                    <a:pt x="819" y="8834"/>
                    <a:pt x="816" y="7845"/>
                    <a:pt x="814" y="6827"/>
                  </a:cubicBezTo>
                  <a:cubicBezTo>
                    <a:pt x="1089" y="2386"/>
                    <a:pt x="3718" y="3261"/>
                    <a:pt x="7542" y="3260"/>
                  </a:cubicBezTo>
                  <a:close/>
                  <a:moveTo>
                    <a:pt x="120698" y="4676"/>
                  </a:moveTo>
                  <a:cubicBezTo>
                    <a:pt x="118792" y="4693"/>
                    <a:pt x="118792" y="4693"/>
                    <a:pt x="116848" y="4711"/>
                  </a:cubicBezTo>
                  <a:cubicBezTo>
                    <a:pt x="112660" y="4748"/>
                    <a:pt x="108472" y="4786"/>
                    <a:pt x="104284" y="4824"/>
                  </a:cubicBezTo>
                  <a:cubicBezTo>
                    <a:pt x="101376" y="4850"/>
                    <a:pt x="98468" y="4876"/>
                    <a:pt x="95559" y="4902"/>
                  </a:cubicBezTo>
                  <a:cubicBezTo>
                    <a:pt x="88694" y="4963"/>
                    <a:pt x="81829" y="5025"/>
                    <a:pt x="74964" y="5087"/>
                  </a:cubicBezTo>
                  <a:cubicBezTo>
                    <a:pt x="66378" y="5165"/>
                    <a:pt x="57791" y="5242"/>
                    <a:pt x="49205" y="5319"/>
                  </a:cubicBezTo>
                  <a:cubicBezTo>
                    <a:pt x="33896" y="5456"/>
                    <a:pt x="18587" y="5594"/>
                    <a:pt x="3278" y="5732"/>
                  </a:cubicBezTo>
                  <a:cubicBezTo>
                    <a:pt x="1924" y="8440"/>
                    <a:pt x="1975" y="10000"/>
                    <a:pt x="1984" y="13014"/>
                  </a:cubicBezTo>
                  <a:cubicBezTo>
                    <a:pt x="1984" y="14037"/>
                    <a:pt x="1984" y="15061"/>
                    <a:pt x="1984" y="16116"/>
                  </a:cubicBezTo>
                  <a:cubicBezTo>
                    <a:pt x="1990" y="17222"/>
                    <a:pt x="1996" y="18329"/>
                    <a:pt x="2002" y="19469"/>
                  </a:cubicBezTo>
                  <a:cubicBezTo>
                    <a:pt x="2004" y="20600"/>
                    <a:pt x="2005" y="21732"/>
                    <a:pt x="2007" y="22898"/>
                  </a:cubicBezTo>
                  <a:cubicBezTo>
                    <a:pt x="2014" y="26521"/>
                    <a:pt x="2028" y="30145"/>
                    <a:pt x="2043" y="33768"/>
                  </a:cubicBezTo>
                  <a:cubicBezTo>
                    <a:pt x="2049" y="36221"/>
                    <a:pt x="2054" y="38674"/>
                    <a:pt x="2059" y="41127"/>
                  </a:cubicBezTo>
                  <a:cubicBezTo>
                    <a:pt x="2072" y="47148"/>
                    <a:pt x="2091" y="53169"/>
                    <a:pt x="2116" y="59190"/>
                  </a:cubicBezTo>
                  <a:cubicBezTo>
                    <a:pt x="20127" y="59217"/>
                    <a:pt x="38138" y="59238"/>
                    <a:pt x="56150" y="59250"/>
                  </a:cubicBezTo>
                  <a:cubicBezTo>
                    <a:pt x="64512" y="59256"/>
                    <a:pt x="72874" y="59265"/>
                    <a:pt x="81237" y="59278"/>
                  </a:cubicBezTo>
                  <a:cubicBezTo>
                    <a:pt x="88523" y="59289"/>
                    <a:pt x="95809" y="59297"/>
                    <a:pt x="103095" y="59300"/>
                  </a:cubicBezTo>
                  <a:cubicBezTo>
                    <a:pt x="106955" y="59301"/>
                    <a:pt x="110816" y="59305"/>
                    <a:pt x="114676" y="59313"/>
                  </a:cubicBezTo>
                  <a:cubicBezTo>
                    <a:pt x="118978" y="59321"/>
                    <a:pt x="123281" y="59323"/>
                    <a:pt x="127583" y="59322"/>
                  </a:cubicBezTo>
                  <a:cubicBezTo>
                    <a:pt x="129517" y="59328"/>
                    <a:pt x="129517" y="59328"/>
                    <a:pt x="131489" y="59335"/>
                  </a:cubicBezTo>
                  <a:cubicBezTo>
                    <a:pt x="132655" y="59333"/>
                    <a:pt x="133820" y="59332"/>
                    <a:pt x="135020" y="59330"/>
                  </a:cubicBezTo>
                  <a:cubicBezTo>
                    <a:pt x="136549" y="59332"/>
                    <a:pt x="136549" y="59332"/>
                    <a:pt x="138108" y="59333"/>
                  </a:cubicBezTo>
                  <a:cubicBezTo>
                    <a:pt x="140412" y="59445"/>
                    <a:pt x="140412" y="59445"/>
                    <a:pt x="141573" y="58028"/>
                  </a:cubicBezTo>
                  <a:cubicBezTo>
                    <a:pt x="141646" y="56350"/>
                    <a:pt x="141639" y="54668"/>
                    <a:pt x="141598" y="52989"/>
                  </a:cubicBezTo>
                  <a:cubicBezTo>
                    <a:pt x="141574" y="51919"/>
                    <a:pt x="141551" y="50848"/>
                    <a:pt x="141527" y="49746"/>
                  </a:cubicBezTo>
                  <a:cubicBezTo>
                    <a:pt x="141496" y="48582"/>
                    <a:pt x="141464" y="47419"/>
                    <a:pt x="141432" y="46221"/>
                  </a:cubicBezTo>
                  <a:cubicBezTo>
                    <a:pt x="141404" y="45036"/>
                    <a:pt x="141377" y="43851"/>
                    <a:pt x="141349" y="42630"/>
                  </a:cubicBezTo>
                  <a:cubicBezTo>
                    <a:pt x="141259" y="38828"/>
                    <a:pt x="141162" y="35027"/>
                    <a:pt x="141064" y="31226"/>
                  </a:cubicBezTo>
                  <a:cubicBezTo>
                    <a:pt x="141002" y="28656"/>
                    <a:pt x="140941" y="26086"/>
                    <a:pt x="140880" y="23516"/>
                  </a:cubicBezTo>
                  <a:cubicBezTo>
                    <a:pt x="140730" y="17200"/>
                    <a:pt x="140573" y="10885"/>
                    <a:pt x="140410" y="4570"/>
                  </a:cubicBezTo>
                  <a:cubicBezTo>
                    <a:pt x="133839" y="4553"/>
                    <a:pt x="127269" y="4616"/>
                    <a:pt x="120698" y="4676"/>
                  </a:cubicBezTo>
                  <a:close/>
                </a:path>
              </a:pathLst>
            </a:custGeom>
            <a:solidFill>
              <a:srgbClr val="E2E3E3"/>
            </a:solidFill>
            <a:ln w="1162" cap="flat">
              <a:noFill/>
              <a:prstDash val="solid"/>
              <a:miter/>
            </a:ln>
          </p:spPr>
          <p:txBody>
            <a:bodyPr/>
            <a:lstStyle/>
            <a:p>
              <a:endParaRPr lang="en-GB"/>
            </a:p>
          </p:txBody>
        </p:sp>
        <p:sp>
          <p:nvSpPr>
            <p:cNvPr id="1368" name="Freeform 1367">
              <a:extLst>
                <a:ext uri="{FF2B5EF4-FFF2-40B4-BE49-F238E27FC236}">
                  <a16:creationId xmlns:a16="http://schemas.microsoft.com/office/drawing/2014/main" id="{3BBAB63C-7E4F-02B9-572D-EFD947357D7A}"/>
                </a:ext>
              </a:extLst>
            </p:cNvPr>
            <p:cNvSpPr/>
            <p:nvPr/>
          </p:nvSpPr>
          <p:spPr>
            <a:xfrm>
              <a:off x="602903" y="3473343"/>
              <a:ext cx="481126" cy="11917"/>
            </a:xfrm>
            <a:custGeom>
              <a:avLst/>
              <a:gdLst>
                <a:gd name="csX0" fmla="*/ 21347 w 481126"/>
                <a:gd name="csY0" fmla="*/ 2999 h 11917"/>
                <a:gd name="csX1" fmla="*/ 23763 w 481126"/>
                <a:gd name="csY1" fmla="*/ 2991 h 11917"/>
                <a:gd name="csX2" fmla="*/ 31796 w 481126"/>
                <a:gd name="csY2" fmla="*/ 3005 h 11917"/>
                <a:gd name="csX3" fmla="*/ 37607 w 481126"/>
                <a:gd name="csY3" fmla="*/ 2999 h 11917"/>
                <a:gd name="csX4" fmla="*/ 53587 w 481126"/>
                <a:gd name="csY4" fmla="*/ 3015 h 11917"/>
                <a:gd name="csX5" fmla="*/ 70815 w 481126"/>
                <a:gd name="csY5" fmla="*/ 3020 h 11917"/>
                <a:gd name="csX6" fmla="*/ 100667 w 481126"/>
                <a:gd name="csY6" fmla="*/ 3039 h 11917"/>
                <a:gd name="csX7" fmla="*/ 143829 w 481126"/>
                <a:gd name="csY7" fmla="*/ 3067 h 11917"/>
                <a:gd name="csX8" fmla="*/ 213853 w 481126"/>
                <a:gd name="csY8" fmla="*/ 3109 h 11917"/>
                <a:gd name="csX9" fmla="*/ 281882 w 481126"/>
                <a:gd name="csY9" fmla="*/ 3157 h 11917"/>
                <a:gd name="csX10" fmla="*/ 286116 w 481126"/>
                <a:gd name="csY10" fmla="*/ 3159 h 11917"/>
                <a:gd name="csX11" fmla="*/ 307147 w 481126"/>
                <a:gd name="csY11" fmla="*/ 3168 h 11917"/>
                <a:gd name="csX12" fmla="*/ 481660 w 481126"/>
                <a:gd name="csY12" fmla="*/ 3285 h 11917"/>
                <a:gd name="csX13" fmla="*/ 481660 w 481126"/>
                <a:gd name="csY13" fmla="*/ 5609 h 11917"/>
                <a:gd name="csX14" fmla="*/ 478876 w 481126"/>
                <a:gd name="csY14" fmla="*/ 5608 h 11917"/>
                <a:gd name="csX15" fmla="*/ 315196 w 481126"/>
                <a:gd name="csY15" fmla="*/ 5550 h 11917"/>
                <a:gd name="csX16" fmla="*/ 295508 w 481126"/>
                <a:gd name="csY16" fmla="*/ 5545 h 11917"/>
                <a:gd name="csX17" fmla="*/ 291549 w 481126"/>
                <a:gd name="csY17" fmla="*/ 5544 h 11917"/>
                <a:gd name="csX18" fmla="*/ 228231 w 481126"/>
                <a:gd name="csY18" fmla="*/ 5519 h 11917"/>
                <a:gd name="csX19" fmla="*/ 163179 w 481126"/>
                <a:gd name="csY19" fmla="*/ 5500 h 11917"/>
                <a:gd name="csX20" fmla="*/ 123093 w 481126"/>
                <a:gd name="csY20" fmla="*/ 5484 h 11917"/>
                <a:gd name="csX21" fmla="*/ 95541 w 481126"/>
                <a:gd name="csY21" fmla="*/ 5477 h 11917"/>
                <a:gd name="csX22" fmla="*/ 79686 w 481126"/>
                <a:gd name="csY22" fmla="*/ 5470 h 11917"/>
                <a:gd name="csX23" fmla="*/ 44665 w 481126"/>
                <a:gd name="csY23" fmla="*/ 5589 h 11917"/>
                <a:gd name="csX24" fmla="*/ 37985 w 481126"/>
                <a:gd name="csY24" fmla="*/ 5636 h 11917"/>
                <a:gd name="csX25" fmla="*/ 26361 w 481126"/>
                <a:gd name="csY25" fmla="*/ 5835 h 11917"/>
                <a:gd name="csX26" fmla="*/ 23098 w 481126"/>
                <a:gd name="csY26" fmla="*/ 5854 h 11917"/>
                <a:gd name="csX27" fmla="*/ 534 w 481126"/>
                <a:gd name="csY27" fmla="*/ 14906 h 11917"/>
                <a:gd name="csX28" fmla="*/ 10069 w 481126"/>
                <a:gd name="csY28" fmla="*/ 4329 h 11917"/>
                <a:gd name="csX29" fmla="*/ 21347 w 481126"/>
                <a:gd name="csY29" fmla="*/ 2999 h 119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81126" h="11917">
                  <a:moveTo>
                    <a:pt x="21347" y="2999"/>
                  </a:moveTo>
                  <a:cubicBezTo>
                    <a:pt x="22144" y="2996"/>
                    <a:pt x="22942" y="2993"/>
                    <a:pt x="23763" y="2991"/>
                  </a:cubicBezTo>
                  <a:cubicBezTo>
                    <a:pt x="26441" y="2984"/>
                    <a:pt x="29119" y="2995"/>
                    <a:pt x="31796" y="3005"/>
                  </a:cubicBezTo>
                  <a:cubicBezTo>
                    <a:pt x="33733" y="3004"/>
                    <a:pt x="35670" y="3002"/>
                    <a:pt x="37607" y="2999"/>
                  </a:cubicBezTo>
                  <a:cubicBezTo>
                    <a:pt x="42934" y="2994"/>
                    <a:pt x="48260" y="3003"/>
                    <a:pt x="53587" y="3015"/>
                  </a:cubicBezTo>
                  <a:cubicBezTo>
                    <a:pt x="59330" y="3025"/>
                    <a:pt x="65072" y="3022"/>
                    <a:pt x="70815" y="3020"/>
                  </a:cubicBezTo>
                  <a:cubicBezTo>
                    <a:pt x="80765" y="3019"/>
                    <a:pt x="90716" y="3026"/>
                    <a:pt x="100667" y="3039"/>
                  </a:cubicBezTo>
                  <a:cubicBezTo>
                    <a:pt x="115054" y="3058"/>
                    <a:pt x="129442" y="3064"/>
                    <a:pt x="143829" y="3067"/>
                  </a:cubicBezTo>
                  <a:cubicBezTo>
                    <a:pt x="167170" y="3072"/>
                    <a:pt x="190512" y="3087"/>
                    <a:pt x="213853" y="3109"/>
                  </a:cubicBezTo>
                  <a:cubicBezTo>
                    <a:pt x="236530" y="3131"/>
                    <a:pt x="259206" y="3147"/>
                    <a:pt x="281882" y="3157"/>
                  </a:cubicBezTo>
                  <a:cubicBezTo>
                    <a:pt x="283279" y="3158"/>
                    <a:pt x="284677" y="3158"/>
                    <a:pt x="286116" y="3159"/>
                  </a:cubicBezTo>
                  <a:cubicBezTo>
                    <a:pt x="293127" y="3162"/>
                    <a:pt x="300137" y="3165"/>
                    <a:pt x="307147" y="3168"/>
                  </a:cubicBezTo>
                  <a:cubicBezTo>
                    <a:pt x="365318" y="3192"/>
                    <a:pt x="423489" y="3233"/>
                    <a:pt x="481660" y="3285"/>
                  </a:cubicBezTo>
                  <a:cubicBezTo>
                    <a:pt x="481660" y="4052"/>
                    <a:pt x="481660" y="4819"/>
                    <a:pt x="481660" y="5609"/>
                  </a:cubicBezTo>
                  <a:cubicBezTo>
                    <a:pt x="480741" y="5609"/>
                    <a:pt x="479823" y="5608"/>
                    <a:pt x="478876" y="5608"/>
                  </a:cubicBezTo>
                  <a:cubicBezTo>
                    <a:pt x="424316" y="5582"/>
                    <a:pt x="369756" y="5562"/>
                    <a:pt x="315196" y="5550"/>
                  </a:cubicBezTo>
                  <a:cubicBezTo>
                    <a:pt x="308633" y="5548"/>
                    <a:pt x="302071" y="5547"/>
                    <a:pt x="295508" y="5545"/>
                  </a:cubicBezTo>
                  <a:cubicBezTo>
                    <a:pt x="294201" y="5545"/>
                    <a:pt x="292895" y="5545"/>
                    <a:pt x="291549" y="5544"/>
                  </a:cubicBezTo>
                  <a:cubicBezTo>
                    <a:pt x="270443" y="5539"/>
                    <a:pt x="249337" y="5530"/>
                    <a:pt x="228231" y="5519"/>
                  </a:cubicBezTo>
                  <a:cubicBezTo>
                    <a:pt x="206547" y="5508"/>
                    <a:pt x="184863" y="5502"/>
                    <a:pt x="163179" y="5500"/>
                  </a:cubicBezTo>
                  <a:cubicBezTo>
                    <a:pt x="149817" y="5498"/>
                    <a:pt x="136455" y="5493"/>
                    <a:pt x="123093" y="5484"/>
                  </a:cubicBezTo>
                  <a:cubicBezTo>
                    <a:pt x="113909" y="5477"/>
                    <a:pt x="104725" y="5476"/>
                    <a:pt x="95541" y="5477"/>
                  </a:cubicBezTo>
                  <a:cubicBezTo>
                    <a:pt x="90256" y="5478"/>
                    <a:pt x="84971" y="5477"/>
                    <a:pt x="79686" y="5470"/>
                  </a:cubicBezTo>
                  <a:cubicBezTo>
                    <a:pt x="68012" y="5458"/>
                    <a:pt x="56339" y="5478"/>
                    <a:pt x="44665" y="5589"/>
                  </a:cubicBezTo>
                  <a:cubicBezTo>
                    <a:pt x="42438" y="5608"/>
                    <a:pt x="40212" y="5622"/>
                    <a:pt x="37985" y="5636"/>
                  </a:cubicBezTo>
                  <a:cubicBezTo>
                    <a:pt x="34109" y="5670"/>
                    <a:pt x="30236" y="5744"/>
                    <a:pt x="26361" y="5835"/>
                  </a:cubicBezTo>
                  <a:cubicBezTo>
                    <a:pt x="25284" y="5841"/>
                    <a:pt x="24207" y="5847"/>
                    <a:pt x="23098" y="5854"/>
                  </a:cubicBezTo>
                  <a:cubicBezTo>
                    <a:pt x="13933" y="6158"/>
                    <a:pt x="8001" y="9928"/>
                    <a:pt x="534" y="14906"/>
                  </a:cubicBezTo>
                  <a:cubicBezTo>
                    <a:pt x="2607" y="10069"/>
                    <a:pt x="5310" y="6707"/>
                    <a:pt x="10069" y="4329"/>
                  </a:cubicBezTo>
                  <a:cubicBezTo>
                    <a:pt x="13980" y="3072"/>
                    <a:pt x="17237" y="2996"/>
                    <a:pt x="21347" y="2999"/>
                  </a:cubicBezTo>
                  <a:close/>
                </a:path>
              </a:pathLst>
            </a:custGeom>
            <a:solidFill>
              <a:srgbClr val="5D6062"/>
            </a:solidFill>
            <a:ln w="1162" cap="flat">
              <a:noFill/>
              <a:prstDash val="solid"/>
              <a:miter/>
            </a:ln>
          </p:spPr>
          <p:txBody>
            <a:bodyPr/>
            <a:lstStyle/>
            <a:p>
              <a:endParaRPr lang="en-GB"/>
            </a:p>
          </p:txBody>
        </p:sp>
        <p:sp>
          <p:nvSpPr>
            <p:cNvPr id="1423" name="Freeform 1422">
              <a:extLst>
                <a:ext uri="{FF2B5EF4-FFF2-40B4-BE49-F238E27FC236}">
                  <a16:creationId xmlns:a16="http://schemas.microsoft.com/office/drawing/2014/main" id="{60C3CA66-D09D-D734-2F2D-FC94A60C41F0}"/>
                </a:ext>
              </a:extLst>
            </p:cNvPr>
            <p:cNvSpPr/>
            <p:nvPr/>
          </p:nvSpPr>
          <p:spPr>
            <a:xfrm>
              <a:off x="610935" y="3694446"/>
              <a:ext cx="147695" cy="13945"/>
            </a:xfrm>
            <a:custGeom>
              <a:avLst/>
              <a:gdLst>
                <a:gd name="csX0" fmla="*/ 627 w 147695"/>
                <a:gd name="csY0" fmla="*/ 3179 h 13945"/>
                <a:gd name="csX1" fmla="*/ 2951 w 147695"/>
                <a:gd name="csY1" fmla="*/ 6665 h 13945"/>
                <a:gd name="csX2" fmla="*/ 9059 w 147695"/>
                <a:gd name="csY2" fmla="*/ 6985 h 13945"/>
                <a:gd name="csX3" fmla="*/ 13069 w 147695"/>
                <a:gd name="csY3" fmla="*/ 6942 h 13945"/>
                <a:gd name="csX4" fmla="*/ 17555 w 147695"/>
                <a:gd name="csY4" fmla="*/ 6847 h 13945"/>
                <a:gd name="csX5" fmla="*/ 27465 w 147695"/>
                <a:gd name="csY5" fmla="*/ 6752 h 13945"/>
                <a:gd name="csX6" fmla="*/ 30189 w 147695"/>
                <a:gd name="csY6" fmla="*/ 6723 h 13945"/>
                <a:gd name="csX7" fmla="*/ 66392 w 147695"/>
                <a:gd name="csY7" fmla="*/ 6920 h 13945"/>
                <a:gd name="csX8" fmla="*/ 73642 w 147695"/>
                <a:gd name="csY8" fmla="*/ 6999 h 13945"/>
                <a:gd name="csX9" fmla="*/ 92091 w 147695"/>
                <a:gd name="csY9" fmla="*/ 7204 h 13945"/>
                <a:gd name="csX10" fmla="*/ 111146 w 147695"/>
                <a:gd name="csY10" fmla="*/ 7414 h 13945"/>
                <a:gd name="csX11" fmla="*/ 148219 w 147695"/>
                <a:gd name="csY11" fmla="*/ 7828 h 13945"/>
                <a:gd name="csX12" fmla="*/ 147057 w 147695"/>
                <a:gd name="csY12" fmla="*/ 11314 h 13945"/>
                <a:gd name="csX13" fmla="*/ 103044 w 147695"/>
                <a:gd name="csY13" fmla="*/ 11769 h 13945"/>
                <a:gd name="csX14" fmla="*/ 82599 w 147695"/>
                <a:gd name="csY14" fmla="*/ 11980 h 13945"/>
                <a:gd name="csX15" fmla="*/ 62796 w 147695"/>
                <a:gd name="csY15" fmla="*/ 12183 h 13945"/>
                <a:gd name="csX16" fmla="*/ 55314 w 147695"/>
                <a:gd name="csY16" fmla="*/ 12261 h 13945"/>
                <a:gd name="csX17" fmla="*/ 2951 w 147695"/>
                <a:gd name="csY17" fmla="*/ 12476 h 13945"/>
                <a:gd name="csX18" fmla="*/ 1789 w 147695"/>
                <a:gd name="csY18" fmla="*/ 17125 h 13945"/>
                <a:gd name="csX19" fmla="*/ 554 w 147695"/>
                <a:gd name="csY19" fmla="*/ 8844 h 13945"/>
                <a:gd name="csX20" fmla="*/ 586 w 147695"/>
                <a:gd name="csY20" fmla="*/ 5639 h 13945"/>
                <a:gd name="csX21" fmla="*/ 627 w 147695"/>
                <a:gd name="csY21" fmla="*/ 3179 h 139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47695" h="13945">
                  <a:moveTo>
                    <a:pt x="627" y="3179"/>
                  </a:moveTo>
                  <a:cubicBezTo>
                    <a:pt x="1777" y="4905"/>
                    <a:pt x="1777" y="4905"/>
                    <a:pt x="2951" y="6665"/>
                  </a:cubicBezTo>
                  <a:cubicBezTo>
                    <a:pt x="5738" y="7143"/>
                    <a:pt x="5738" y="7143"/>
                    <a:pt x="9059" y="6985"/>
                  </a:cubicBezTo>
                  <a:cubicBezTo>
                    <a:pt x="10383" y="6971"/>
                    <a:pt x="11706" y="6957"/>
                    <a:pt x="13069" y="6942"/>
                  </a:cubicBezTo>
                  <a:cubicBezTo>
                    <a:pt x="15290" y="6895"/>
                    <a:pt x="15290" y="6895"/>
                    <a:pt x="17555" y="6847"/>
                  </a:cubicBezTo>
                  <a:cubicBezTo>
                    <a:pt x="20858" y="6807"/>
                    <a:pt x="24162" y="6780"/>
                    <a:pt x="27465" y="6752"/>
                  </a:cubicBezTo>
                  <a:cubicBezTo>
                    <a:pt x="28364" y="6742"/>
                    <a:pt x="29263" y="6733"/>
                    <a:pt x="30189" y="6723"/>
                  </a:cubicBezTo>
                  <a:cubicBezTo>
                    <a:pt x="42258" y="6609"/>
                    <a:pt x="54324" y="6780"/>
                    <a:pt x="66392" y="6920"/>
                  </a:cubicBezTo>
                  <a:cubicBezTo>
                    <a:pt x="68809" y="6946"/>
                    <a:pt x="71226" y="6972"/>
                    <a:pt x="73642" y="6999"/>
                  </a:cubicBezTo>
                  <a:cubicBezTo>
                    <a:pt x="79792" y="7065"/>
                    <a:pt x="85942" y="7134"/>
                    <a:pt x="92091" y="7204"/>
                  </a:cubicBezTo>
                  <a:cubicBezTo>
                    <a:pt x="98443" y="7276"/>
                    <a:pt x="104794" y="7345"/>
                    <a:pt x="111146" y="7414"/>
                  </a:cubicBezTo>
                  <a:cubicBezTo>
                    <a:pt x="123503" y="7550"/>
                    <a:pt x="135861" y="7688"/>
                    <a:pt x="148219" y="7828"/>
                  </a:cubicBezTo>
                  <a:cubicBezTo>
                    <a:pt x="147835" y="8978"/>
                    <a:pt x="147452" y="10129"/>
                    <a:pt x="147057" y="11314"/>
                  </a:cubicBezTo>
                  <a:cubicBezTo>
                    <a:pt x="132386" y="11467"/>
                    <a:pt x="117715" y="11619"/>
                    <a:pt x="103044" y="11769"/>
                  </a:cubicBezTo>
                  <a:cubicBezTo>
                    <a:pt x="96229" y="11838"/>
                    <a:pt x="89414" y="11908"/>
                    <a:pt x="82599" y="11980"/>
                  </a:cubicBezTo>
                  <a:cubicBezTo>
                    <a:pt x="75998" y="12049"/>
                    <a:pt x="69397" y="12116"/>
                    <a:pt x="62796" y="12183"/>
                  </a:cubicBezTo>
                  <a:cubicBezTo>
                    <a:pt x="60302" y="12209"/>
                    <a:pt x="57808" y="12234"/>
                    <a:pt x="55314" y="12261"/>
                  </a:cubicBezTo>
                  <a:cubicBezTo>
                    <a:pt x="37859" y="12446"/>
                    <a:pt x="20407" y="12509"/>
                    <a:pt x="2951" y="12476"/>
                  </a:cubicBezTo>
                  <a:cubicBezTo>
                    <a:pt x="2567" y="14010"/>
                    <a:pt x="2184" y="15544"/>
                    <a:pt x="1789" y="17125"/>
                  </a:cubicBezTo>
                  <a:cubicBezTo>
                    <a:pt x="322" y="14191"/>
                    <a:pt x="512" y="12114"/>
                    <a:pt x="554" y="8844"/>
                  </a:cubicBezTo>
                  <a:cubicBezTo>
                    <a:pt x="565" y="7787"/>
                    <a:pt x="575" y="6729"/>
                    <a:pt x="586" y="5639"/>
                  </a:cubicBezTo>
                  <a:cubicBezTo>
                    <a:pt x="599" y="4828"/>
                    <a:pt x="613" y="4016"/>
                    <a:pt x="627" y="3179"/>
                  </a:cubicBezTo>
                  <a:close/>
                </a:path>
              </a:pathLst>
            </a:custGeom>
            <a:solidFill>
              <a:srgbClr val="7B7B7B"/>
            </a:solidFill>
            <a:ln w="1162" cap="flat">
              <a:noFill/>
              <a:prstDash val="solid"/>
              <a:miter/>
            </a:ln>
          </p:spPr>
          <p:txBody>
            <a:bodyPr/>
            <a:lstStyle/>
            <a:p>
              <a:endParaRPr lang="en-GB"/>
            </a:p>
          </p:txBody>
        </p:sp>
        <p:sp>
          <p:nvSpPr>
            <p:cNvPr id="1426" name="Freeform 1425">
              <a:extLst>
                <a:ext uri="{FF2B5EF4-FFF2-40B4-BE49-F238E27FC236}">
                  <a16:creationId xmlns:a16="http://schemas.microsoft.com/office/drawing/2014/main" id="{F38D2057-460D-3178-6638-B50C839998DE}"/>
                </a:ext>
              </a:extLst>
            </p:cNvPr>
            <p:cNvSpPr/>
            <p:nvPr/>
          </p:nvSpPr>
          <p:spPr>
            <a:xfrm>
              <a:off x="780711" y="3630528"/>
              <a:ext cx="145267" cy="9297"/>
            </a:xfrm>
            <a:custGeom>
              <a:avLst/>
              <a:gdLst>
                <a:gd name="csX0" fmla="*/ 669 w 145267"/>
                <a:gd name="csY0" fmla="*/ 3124 h 9297"/>
                <a:gd name="csX1" fmla="*/ 2993 w 145267"/>
                <a:gd name="csY1" fmla="*/ 4286 h 9297"/>
                <a:gd name="csX2" fmla="*/ 8699 w 145267"/>
                <a:gd name="csY2" fmla="*/ 4470 h 9297"/>
                <a:gd name="csX3" fmla="*/ 12354 w 145267"/>
                <a:gd name="csY3" fmla="*/ 4504 h 9297"/>
                <a:gd name="csX4" fmla="*/ 16379 w 145267"/>
                <a:gd name="csY4" fmla="*/ 4525 h 9297"/>
                <a:gd name="csX5" fmla="*/ 20605 w 145267"/>
                <a:gd name="csY5" fmla="*/ 4560 h 9297"/>
                <a:gd name="csX6" fmla="*/ 32093 w 145267"/>
                <a:gd name="csY6" fmla="*/ 4639 h 9297"/>
                <a:gd name="csX7" fmla="*/ 44094 w 145267"/>
                <a:gd name="csY7" fmla="*/ 4727 h 9297"/>
                <a:gd name="csX8" fmla="*/ 66825 w 145267"/>
                <a:gd name="csY8" fmla="*/ 4887 h 9297"/>
                <a:gd name="csX9" fmla="*/ 92701 w 145267"/>
                <a:gd name="csY9" fmla="*/ 5073 h 9297"/>
                <a:gd name="csX10" fmla="*/ 145937 w 145267"/>
                <a:gd name="csY10" fmla="*/ 5448 h 9297"/>
                <a:gd name="csX11" fmla="*/ 144775 w 145267"/>
                <a:gd name="csY11" fmla="*/ 8935 h 9297"/>
                <a:gd name="csX12" fmla="*/ 133119 w 145267"/>
                <a:gd name="csY12" fmla="*/ 10221 h 9297"/>
                <a:gd name="csX13" fmla="*/ 129638 w 145267"/>
                <a:gd name="csY13" fmla="*/ 10216 h 9297"/>
                <a:gd name="csX14" fmla="*/ 125859 w 145267"/>
                <a:gd name="csY14" fmla="*/ 10192 h 9297"/>
                <a:gd name="csX15" fmla="*/ 121849 w 145267"/>
                <a:gd name="csY15" fmla="*/ 10181 h 9297"/>
                <a:gd name="csX16" fmla="*/ 113239 w 145267"/>
                <a:gd name="csY16" fmla="*/ 10149 h 9297"/>
                <a:gd name="csX17" fmla="*/ 99631 w 145267"/>
                <a:gd name="csY17" fmla="*/ 10107 h 9297"/>
                <a:gd name="csX18" fmla="*/ 60942 w 145267"/>
                <a:gd name="csY18" fmla="*/ 9985 h 9297"/>
                <a:gd name="csX19" fmla="*/ 37277 w 145267"/>
                <a:gd name="csY19" fmla="*/ 9922 h 9297"/>
                <a:gd name="csX20" fmla="*/ 28243 w 145267"/>
                <a:gd name="csY20" fmla="*/ 9887 h 9297"/>
                <a:gd name="csX21" fmla="*/ 15647 w 145267"/>
                <a:gd name="csY21" fmla="*/ 9851 h 9297"/>
                <a:gd name="csX22" fmla="*/ 11847 w 145267"/>
                <a:gd name="csY22" fmla="*/ 9821 h 9297"/>
                <a:gd name="csX23" fmla="*/ 8396 w 145267"/>
                <a:gd name="csY23" fmla="*/ 9825 h 9297"/>
                <a:gd name="csX24" fmla="*/ 5387 w 145267"/>
                <a:gd name="csY24" fmla="*/ 9814 h 9297"/>
                <a:gd name="csX25" fmla="*/ 669 w 145267"/>
                <a:gd name="csY25" fmla="*/ 12421 h 9297"/>
                <a:gd name="csX26" fmla="*/ 669 w 145267"/>
                <a:gd name="csY26" fmla="*/ 3124 h 9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145267" h="9297">
                  <a:moveTo>
                    <a:pt x="669" y="3124"/>
                  </a:moveTo>
                  <a:cubicBezTo>
                    <a:pt x="1820" y="3699"/>
                    <a:pt x="1820" y="3699"/>
                    <a:pt x="2993" y="4286"/>
                  </a:cubicBezTo>
                  <a:cubicBezTo>
                    <a:pt x="4892" y="4408"/>
                    <a:pt x="6796" y="4456"/>
                    <a:pt x="8699" y="4470"/>
                  </a:cubicBezTo>
                  <a:cubicBezTo>
                    <a:pt x="9905" y="4481"/>
                    <a:pt x="11111" y="4493"/>
                    <a:pt x="12354" y="4504"/>
                  </a:cubicBezTo>
                  <a:cubicBezTo>
                    <a:pt x="13682" y="4511"/>
                    <a:pt x="15010" y="4518"/>
                    <a:pt x="16379" y="4525"/>
                  </a:cubicBezTo>
                  <a:cubicBezTo>
                    <a:pt x="17773" y="4536"/>
                    <a:pt x="19168" y="4548"/>
                    <a:pt x="20605" y="4560"/>
                  </a:cubicBezTo>
                  <a:cubicBezTo>
                    <a:pt x="24434" y="4590"/>
                    <a:pt x="28264" y="4615"/>
                    <a:pt x="32093" y="4639"/>
                  </a:cubicBezTo>
                  <a:cubicBezTo>
                    <a:pt x="36093" y="4664"/>
                    <a:pt x="40094" y="4696"/>
                    <a:pt x="44094" y="4727"/>
                  </a:cubicBezTo>
                  <a:cubicBezTo>
                    <a:pt x="51671" y="4785"/>
                    <a:pt x="59248" y="4837"/>
                    <a:pt x="66825" y="4887"/>
                  </a:cubicBezTo>
                  <a:cubicBezTo>
                    <a:pt x="75451" y="4945"/>
                    <a:pt x="84076" y="5009"/>
                    <a:pt x="92701" y="5073"/>
                  </a:cubicBezTo>
                  <a:cubicBezTo>
                    <a:pt x="110446" y="5205"/>
                    <a:pt x="128191" y="5329"/>
                    <a:pt x="145937" y="5448"/>
                  </a:cubicBezTo>
                  <a:cubicBezTo>
                    <a:pt x="145553" y="6599"/>
                    <a:pt x="145170" y="7749"/>
                    <a:pt x="144775" y="8935"/>
                  </a:cubicBezTo>
                  <a:cubicBezTo>
                    <a:pt x="140815" y="9829"/>
                    <a:pt x="137175" y="10238"/>
                    <a:pt x="133119" y="10221"/>
                  </a:cubicBezTo>
                  <a:cubicBezTo>
                    <a:pt x="131970" y="10219"/>
                    <a:pt x="130821" y="10217"/>
                    <a:pt x="129638" y="10216"/>
                  </a:cubicBezTo>
                  <a:cubicBezTo>
                    <a:pt x="128391" y="10208"/>
                    <a:pt x="127144" y="10200"/>
                    <a:pt x="125859" y="10192"/>
                  </a:cubicBezTo>
                  <a:cubicBezTo>
                    <a:pt x="124536" y="10188"/>
                    <a:pt x="123213" y="10185"/>
                    <a:pt x="121849" y="10181"/>
                  </a:cubicBezTo>
                  <a:cubicBezTo>
                    <a:pt x="118979" y="10173"/>
                    <a:pt x="116109" y="10162"/>
                    <a:pt x="113239" y="10149"/>
                  </a:cubicBezTo>
                  <a:cubicBezTo>
                    <a:pt x="108703" y="10128"/>
                    <a:pt x="104167" y="10117"/>
                    <a:pt x="99631" y="10107"/>
                  </a:cubicBezTo>
                  <a:cubicBezTo>
                    <a:pt x="86734" y="10079"/>
                    <a:pt x="73838" y="10037"/>
                    <a:pt x="60942" y="9985"/>
                  </a:cubicBezTo>
                  <a:cubicBezTo>
                    <a:pt x="53054" y="9954"/>
                    <a:pt x="45165" y="9934"/>
                    <a:pt x="37277" y="9922"/>
                  </a:cubicBezTo>
                  <a:cubicBezTo>
                    <a:pt x="34265" y="9914"/>
                    <a:pt x="31254" y="9903"/>
                    <a:pt x="28243" y="9887"/>
                  </a:cubicBezTo>
                  <a:cubicBezTo>
                    <a:pt x="24044" y="9864"/>
                    <a:pt x="19845" y="9856"/>
                    <a:pt x="15647" y="9851"/>
                  </a:cubicBezTo>
                  <a:cubicBezTo>
                    <a:pt x="13766" y="9836"/>
                    <a:pt x="13766" y="9836"/>
                    <a:pt x="11847" y="9821"/>
                  </a:cubicBezTo>
                  <a:cubicBezTo>
                    <a:pt x="10708" y="9822"/>
                    <a:pt x="9569" y="9824"/>
                    <a:pt x="8396" y="9825"/>
                  </a:cubicBezTo>
                  <a:cubicBezTo>
                    <a:pt x="7403" y="9822"/>
                    <a:pt x="6410" y="9818"/>
                    <a:pt x="5387" y="9814"/>
                  </a:cubicBezTo>
                  <a:cubicBezTo>
                    <a:pt x="2733" y="9877"/>
                    <a:pt x="2733" y="9877"/>
                    <a:pt x="669" y="12421"/>
                  </a:cubicBezTo>
                  <a:cubicBezTo>
                    <a:pt x="669" y="9353"/>
                    <a:pt x="669" y="6285"/>
                    <a:pt x="669" y="3124"/>
                  </a:cubicBezTo>
                  <a:close/>
                </a:path>
              </a:pathLst>
            </a:custGeom>
            <a:solidFill>
              <a:srgbClr val="8D8D8E"/>
            </a:solidFill>
            <a:ln w="1162" cap="flat">
              <a:noFill/>
              <a:prstDash val="solid"/>
              <a:miter/>
            </a:ln>
          </p:spPr>
          <p:txBody>
            <a:bodyPr/>
            <a:lstStyle/>
            <a:p>
              <a:endParaRPr lang="en-GB"/>
            </a:p>
          </p:txBody>
        </p:sp>
        <p:sp>
          <p:nvSpPr>
            <p:cNvPr id="1476" name="Freeform 1475">
              <a:extLst>
                <a:ext uri="{FF2B5EF4-FFF2-40B4-BE49-F238E27FC236}">
                  <a16:creationId xmlns:a16="http://schemas.microsoft.com/office/drawing/2014/main" id="{C9BA1376-B339-6314-1963-8EAFE88E1CEE}"/>
                </a:ext>
              </a:extLst>
            </p:cNvPr>
            <p:cNvSpPr/>
            <p:nvPr/>
          </p:nvSpPr>
          <p:spPr>
            <a:xfrm>
              <a:off x="644740" y="3474506"/>
              <a:ext cx="449748" cy="11916"/>
            </a:xfrm>
            <a:custGeom>
              <a:avLst/>
              <a:gdLst>
                <a:gd name="csX0" fmla="*/ 552 w 449748"/>
                <a:gd name="csY0" fmla="*/ 3285 h 11916"/>
                <a:gd name="csX1" fmla="*/ 167196 w 449748"/>
                <a:gd name="csY1" fmla="*/ 3167 h 11916"/>
                <a:gd name="csX2" fmla="*/ 186861 w 449748"/>
                <a:gd name="csY2" fmla="*/ 3158 h 11916"/>
                <a:gd name="csX3" fmla="*/ 190815 w 449748"/>
                <a:gd name="csY3" fmla="*/ 3156 h 11916"/>
                <a:gd name="csX4" fmla="*/ 254243 w 449748"/>
                <a:gd name="csY4" fmla="*/ 3106 h 11916"/>
                <a:gd name="csX5" fmla="*/ 319303 w 449748"/>
                <a:gd name="csY5" fmla="*/ 3067 h 11916"/>
                <a:gd name="csX6" fmla="*/ 359463 w 449748"/>
                <a:gd name="csY6" fmla="*/ 3034 h 11916"/>
                <a:gd name="csX7" fmla="*/ 386986 w 449748"/>
                <a:gd name="csY7" fmla="*/ 3021 h 11916"/>
                <a:gd name="csX8" fmla="*/ 402876 w 449748"/>
                <a:gd name="csY8" fmla="*/ 3008 h 11916"/>
                <a:gd name="csX9" fmla="*/ 417418 w 449748"/>
                <a:gd name="csY9" fmla="*/ 3004 h 11916"/>
                <a:gd name="csX10" fmla="*/ 422683 w 449748"/>
                <a:gd name="csY10" fmla="*/ 2995 h 11916"/>
                <a:gd name="csX11" fmla="*/ 429835 w 449748"/>
                <a:gd name="csY11" fmla="*/ 2999 h 11916"/>
                <a:gd name="csX12" fmla="*/ 433849 w 449748"/>
                <a:gd name="csY12" fmla="*/ 2997 h 11916"/>
                <a:gd name="csX13" fmla="*/ 446442 w 449748"/>
                <a:gd name="csY13" fmla="*/ 7362 h 11916"/>
                <a:gd name="csX14" fmla="*/ 450301 w 449748"/>
                <a:gd name="csY14" fmla="*/ 12582 h 11916"/>
                <a:gd name="csX15" fmla="*/ 449138 w 449748"/>
                <a:gd name="csY15" fmla="*/ 14907 h 11916"/>
                <a:gd name="csX16" fmla="*/ 447250 w 449748"/>
                <a:gd name="csY16" fmla="*/ 12728 h 11916"/>
                <a:gd name="csX17" fmla="*/ 437517 w 449748"/>
                <a:gd name="csY17" fmla="*/ 7934 h 11916"/>
                <a:gd name="csX18" fmla="*/ 437517 w 449748"/>
                <a:gd name="csY18" fmla="*/ 5610 h 11916"/>
                <a:gd name="csX19" fmla="*/ 552 w 449748"/>
                <a:gd name="csY19" fmla="*/ 4447 h 11916"/>
                <a:gd name="csX20" fmla="*/ 552 w 449748"/>
                <a:gd name="csY20" fmla="*/ 3285 h 119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49748" h="11916">
                  <a:moveTo>
                    <a:pt x="552" y="3285"/>
                  </a:moveTo>
                  <a:cubicBezTo>
                    <a:pt x="56100" y="3232"/>
                    <a:pt x="111648" y="3191"/>
                    <a:pt x="167196" y="3167"/>
                  </a:cubicBezTo>
                  <a:cubicBezTo>
                    <a:pt x="173751" y="3164"/>
                    <a:pt x="180306" y="3161"/>
                    <a:pt x="186861" y="3158"/>
                  </a:cubicBezTo>
                  <a:cubicBezTo>
                    <a:pt x="188818" y="3157"/>
                    <a:pt x="188818" y="3157"/>
                    <a:pt x="190815" y="3156"/>
                  </a:cubicBezTo>
                  <a:cubicBezTo>
                    <a:pt x="211958" y="3146"/>
                    <a:pt x="233100" y="3127"/>
                    <a:pt x="254243" y="3106"/>
                  </a:cubicBezTo>
                  <a:cubicBezTo>
                    <a:pt x="275929" y="3084"/>
                    <a:pt x="297616" y="3071"/>
                    <a:pt x="319303" y="3067"/>
                  </a:cubicBezTo>
                  <a:cubicBezTo>
                    <a:pt x="332690" y="3063"/>
                    <a:pt x="346077" y="3053"/>
                    <a:pt x="359463" y="3034"/>
                  </a:cubicBezTo>
                  <a:cubicBezTo>
                    <a:pt x="368638" y="3022"/>
                    <a:pt x="377812" y="3018"/>
                    <a:pt x="386986" y="3021"/>
                  </a:cubicBezTo>
                  <a:cubicBezTo>
                    <a:pt x="392282" y="3023"/>
                    <a:pt x="397579" y="3021"/>
                    <a:pt x="402876" y="3008"/>
                  </a:cubicBezTo>
                  <a:cubicBezTo>
                    <a:pt x="407723" y="2997"/>
                    <a:pt x="412570" y="2996"/>
                    <a:pt x="417418" y="3004"/>
                  </a:cubicBezTo>
                  <a:cubicBezTo>
                    <a:pt x="419173" y="3005"/>
                    <a:pt x="420928" y="3002"/>
                    <a:pt x="422683" y="2995"/>
                  </a:cubicBezTo>
                  <a:cubicBezTo>
                    <a:pt x="425067" y="2986"/>
                    <a:pt x="427451" y="2991"/>
                    <a:pt x="429835" y="2999"/>
                  </a:cubicBezTo>
                  <a:cubicBezTo>
                    <a:pt x="431160" y="2998"/>
                    <a:pt x="432484" y="2998"/>
                    <a:pt x="433849" y="2997"/>
                  </a:cubicBezTo>
                  <a:cubicBezTo>
                    <a:pt x="438564" y="3368"/>
                    <a:pt x="442854" y="4141"/>
                    <a:pt x="446442" y="7362"/>
                  </a:cubicBezTo>
                  <a:cubicBezTo>
                    <a:pt x="447728" y="9102"/>
                    <a:pt x="449014" y="10842"/>
                    <a:pt x="450301" y="12582"/>
                  </a:cubicBezTo>
                  <a:cubicBezTo>
                    <a:pt x="449917" y="13349"/>
                    <a:pt x="449534" y="14116"/>
                    <a:pt x="449138" y="14907"/>
                  </a:cubicBezTo>
                  <a:cubicBezTo>
                    <a:pt x="448204" y="13828"/>
                    <a:pt x="448204" y="13828"/>
                    <a:pt x="447250" y="12728"/>
                  </a:cubicBezTo>
                  <a:cubicBezTo>
                    <a:pt x="444128" y="9935"/>
                    <a:pt x="441522" y="9026"/>
                    <a:pt x="437517" y="7934"/>
                  </a:cubicBezTo>
                  <a:cubicBezTo>
                    <a:pt x="437517" y="7167"/>
                    <a:pt x="437517" y="6400"/>
                    <a:pt x="437517" y="5610"/>
                  </a:cubicBezTo>
                  <a:cubicBezTo>
                    <a:pt x="293319" y="5226"/>
                    <a:pt x="149120" y="4843"/>
                    <a:pt x="552" y="4447"/>
                  </a:cubicBezTo>
                  <a:cubicBezTo>
                    <a:pt x="552" y="4064"/>
                    <a:pt x="552" y="3680"/>
                    <a:pt x="552" y="3285"/>
                  </a:cubicBezTo>
                  <a:close/>
                </a:path>
              </a:pathLst>
            </a:custGeom>
            <a:solidFill>
              <a:srgbClr val="333537"/>
            </a:solidFill>
            <a:ln w="1162" cap="flat">
              <a:noFill/>
              <a:prstDash val="solid"/>
              <a:miter/>
            </a:ln>
          </p:spPr>
          <p:txBody>
            <a:bodyPr/>
            <a:lstStyle/>
            <a:p>
              <a:endParaRPr lang="en-GB"/>
            </a:p>
          </p:txBody>
        </p:sp>
        <p:sp>
          <p:nvSpPr>
            <p:cNvPr id="1500" name="Freeform 1499">
              <a:extLst>
                <a:ext uri="{FF2B5EF4-FFF2-40B4-BE49-F238E27FC236}">
                  <a16:creationId xmlns:a16="http://schemas.microsoft.com/office/drawing/2014/main" id="{966837BE-A555-9813-825F-56B6E13166F4}"/>
                </a:ext>
              </a:extLst>
            </p:cNvPr>
            <p:cNvSpPr/>
            <p:nvPr/>
          </p:nvSpPr>
          <p:spPr>
            <a:xfrm>
              <a:off x="776945" y="3481013"/>
              <a:ext cx="311733" cy="84435"/>
            </a:xfrm>
            <a:custGeom>
              <a:avLst/>
              <a:gdLst>
                <a:gd name="csX0" fmla="*/ 8289 w 311733"/>
                <a:gd name="csY0" fmla="*/ 3454 h 84435"/>
                <a:gd name="csX1" fmla="*/ 11499 w 311733"/>
                <a:gd name="csY1" fmla="*/ 3430 h 84435"/>
                <a:gd name="csX2" fmla="*/ 15047 w 311733"/>
                <a:gd name="csY2" fmla="*/ 3438 h 84435"/>
                <a:gd name="csX3" fmla="*/ 18799 w 311733"/>
                <a:gd name="csY3" fmla="*/ 3420 h 84435"/>
                <a:gd name="csX4" fmla="*/ 31328 w 311733"/>
                <a:gd name="csY4" fmla="*/ 3401 h 84435"/>
                <a:gd name="csX5" fmla="*/ 40277 w 311733"/>
                <a:gd name="csY5" fmla="*/ 3371 h 84435"/>
                <a:gd name="csX6" fmla="*/ 64646 w 311733"/>
                <a:gd name="csY6" fmla="*/ 3330 h 84435"/>
                <a:gd name="csX7" fmla="*/ 79852 w 311733"/>
                <a:gd name="csY7" fmla="*/ 3310 h 84435"/>
                <a:gd name="csX8" fmla="*/ 121930 w 311733"/>
                <a:gd name="csY8" fmla="*/ 3265 h 84435"/>
                <a:gd name="csX9" fmla="*/ 124651 w 311733"/>
                <a:gd name="csY9" fmla="*/ 3264 h 84435"/>
                <a:gd name="csX10" fmla="*/ 130113 w 311733"/>
                <a:gd name="csY10" fmla="*/ 3263 h 84435"/>
                <a:gd name="csX11" fmla="*/ 132852 w 311733"/>
                <a:gd name="csY11" fmla="*/ 3262 h 84435"/>
                <a:gd name="csX12" fmla="*/ 135594 w 311733"/>
                <a:gd name="csY12" fmla="*/ 3261 h 84435"/>
                <a:gd name="csX13" fmla="*/ 179605 w 311733"/>
                <a:gd name="csY13" fmla="*/ 3182 h 84435"/>
                <a:gd name="csX14" fmla="*/ 224759 w 311733"/>
                <a:gd name="csY14" fmla="*/ 3115 h 84435"/>
                <a:gd name="csX15" fmla="*/ 250124 w 311733"/>
                <a:gd name="csY15" fmla="*/ 3071 h 84435"/>
                <a:gd name="csX16" fmla="*/ 273970 w 311733"/>
                <a:gd name="csY16" fmla="*/ 3057 h 84435"/>
                <a:gd name="csX17" fmla="*/ 282741 w 311733"/>
                <a:gd name="csY17" fmla="*/ 3033 h 84435"/>
                <a:gd name="csX18" fmla="*/ 294676 w 311733"/>
                <a:gd name="csY18" fmla="*/ 3042 h 84435"/>
                <a:gd name="csX19" fmla="*/ 298217 w 311733"/>
                <a:gd name="csY19" fmla="*/ 2996 h 84435"/>
                <a:gd name="csX20" fmla="*/ 306595 w 311733"/>
                <a:gd name="csY20" fmla="*/ 3757 h 84435"/>
                <a:gd name="csX21" fmla="*/ 310081 w 311733"/>
                <a:gd name="csY21" fmla="*/ 9567 h 84435"/>
                <a:gd name="csX22" fmla="*/ 312406 w 311733"/>
                <a:gd name="csY22" fmla="*/ 10729 h 84435"/>
                <a:gd name="csX23" fmla="*/ 312406 w 311733"/>
                <a:gd name="csY23" fmla="*/ 87431 h 84435"/>
                <a:gd name="csX24" fmla="*/ 311244 w 311733"/>
                <a:gd name="csY24" fmla="*/ 87431 h 84435"/>
                <a:gd name="csX25" fmla="*/ 311231 w 311733"/>
                <a:gd name="csY25" fmla="*/ 84646 h 84435"/>
                <a:gd name="csX26" fmla="*/ 311030 w 311733"/>
                <a:gd name="csY26" fmla="*/ 58639 h 84435"/>
                <a:gd name="csX27" fmla="*/ 310929 w 311733"/>
                <a:gd name="csY27" fmla="*/ 45269 h 84435"/>
                <a:gd name="csX28" fmla="*/ 310815 w 311733"/>
                <a:gd name="csY28" fmla="*/ 32362 h 84435"/>
                <a:gd name="csX29" fmla="*/ 310788 w 311733"/>
                <a:gd name="csY29" fmla="*/ 27442 h 84435"/>
                <a:gd name="csX30" fmla="*/ 310716 w 311733"/>
                <a:gd name="csY30" fmla="*/ 20541 h 84435"/>
                <a:gd name="csX31" fmla="*/ 310685 w 311733"/>
                <a:gd name="csY31" fmla="*/ 16576 h 84435"/>
                <a:gd name="csX32" fmla="*/ 305433 w 311733"/>
                <a:gd name="csY32" fmla="*/ 7243 h 84435"/>
                <a:gd name="csX33" fmla="*/ 295587 w 311733"/>
                <a:gd name="csY33" fmla="*/ 5935 h 84435"/>
                <a:gd name="csX34" fmla="*/ 292433 w 311733"/>
                <a:gd name="csY34" fmla="*/ 5925 h 84435"/>
                <a:gd name="csX35" fmla="*/ 288983 w 311733"/>
                <a:gd name="csY35" fmla="*/ 5933 h 84435"/>
                <a:gd name="csX36" fmla="*/ 285306 w 311733"/>
                <a:gd name="csY36" fmla="*/ 5928 h 84435"/>
                <a:gd name="csX37" fmla="*/ 273071 w 311733"/>
                <a:gd name="csY37" fmla="*/ 5931 h 84435"/>
                <a:gd name="csX38" fmla="*/ 264316 w 311733"/>
                <a:gd name="csY38" fmla="*/ 5924 h 84435"/>
                <a:gd name="csX39" fmla="*/ 242984 w 311733"/>
                <a:gd name="csY39" fmla="*/ 5924 h 84435"/>
                <a:gd name="csX40" fmla="*/ 225655 w 311733"/>
                <a:gd name="csY40" fmla="*/ 5925 h 84435"/>
                <a:gd name="csX41" fmla="*/ 223166 w 311733"/>
                <a:gd name="csY41" fmla="*/ 5925 h 84435"/>
                <a:gd name="csX42" fmla="*/ 218160 w 311733"/>
                <a:gd name="csY42" fmla="*/ 5924 h 84435"/>
                <a:gd name="csX43" fmla="*/ 171208 w 311733"/>
                <a:gd name="csY43" fmla="*/ 5930 h 84435"/>
                <a:gd name="csX44" fmla="*/ 130883 w 311733"/>
                <a:gd name="csY44" fmla="*/ 5929 h 84435"/>
                <a:gd name="csX45" fmla="*/ 84085 w 311733"/>
                <a:gd name="csY45" fmla="*/ 5924 h 84435"/>
                <a:gd name="csX46" fmla="*/ 79101 w 311733"/>
                <a:gd name="csY46" fmla="*/ 5925 h 84435"/>
                <a:gd name="csX47" fmla="*/ 76623 w 311733"/>
                <a:gd name="csY47" fmla="*/ 5926 h 84435"/>
                <a:gd name="csX48" fmla="*/ 59301 w 311733"/>
                <a:gd name="csY48" fmla="*/ 5923 h 84435"/>
                <a:gd name="csX49" fmla="*/ 36016 w 311733"/>
                <a:gd name="csY49" fmla="*/ 5928 h 84435"/>
                <a:gd name="csX50" fmla="*/ 27444 w 311733"/>
                <a:gd name="csY50" fmla="*/ 5927 h 84435"/>
                <a:gd name="csX51" fmla="*/ 15797 w 311733"/>
                <a:gd name="csY51" fmla="*/ 5933 h 84435"/>
                <a:gd name="csX52" fmla="*/ 12323 w 311733"/>
                <a:gd name="csY52" fmla="*/ 5925 h 84435"/>
                <a:gd name="csX53" fmla="*/ 9196 w 311733"/>
                <a:gd name="csY53" fmla="*/ 5935 h 84435"/>
                <a:gd name="csX54" fmla="*/ 6477 w 311733"/>
                <a:gd name="csY54" fmla="*/ 5935 h 84435"/>
                <a:gd name="csX55" fmla="*/ 3276 w 311733"/>
                <a:gd name="csY55" fmla="*/ 7243 h 84435"/>
                <a:gd name="csX56" fmla="*/ 3037 w 311733"/>
                <a:gd name="csY56" fmla="*/ 13776 h 84435"/>
                <a:gd name="csX57" fmla="*/ 2967 w 311733"/>
                <a:gd name="csY57" fmla="*/ 18006 h 84435"/>
                <a:gd name="csX58" fmla="*/ 2908 w 311733"/>
                <a:gd name="csY58" fmla="*/ 22610 h 84435"/>
                <a:gd name="csX59" fmla="*/ 2835 w 311733"/>
                <a:gd name="csY59" fmla="*/ 27295 h 84435"/>
                <a:gd name="csX60" fmla="*/ 2658 w 311733"/>
                <a:gd name="csY60" fmla="*/ 39646 h 84435"/>
                <a:gd name="csX61" fmla="*/ 2470 w 311733"/>
                <a:gd name="csY61" fmla="*/ 52242 h 84435"/>
                <a:gd name="csX62" fmla="*/ 2114 w 311733"/>
                <a:gd name="csY62" fmla="*/ 76972 h 84435"/>
                <a:gd name="csX63" fmla="*/ 952 w 311733"/>
                <a:gd name="csY63" fmla="*/ 76972 h 84435"/>
                <a:gd name="csX64" fmla="*/ 831 w 311733"/>
                <a:gd name="csY64" fmla="*/ 49363 h 84435"/>
                <a:gd name="csX65" fmla="*/ 776 w 311733"/>
                <a:gd name="csY65" fmla="*/ 36544 h 84435"/>
                <a:gd name="csX66" fmla="*/ 731 w 311733"/>
                <a:gd name="csY66" fmla="*/ 24179 h 84435"/>
                <a:gd name="csX67" fmla="*/ 706 w 311733"/>
                <a:gd name="csY67" fmla="*/ 19455 h 84435"/>
                <a:gd name="csX68" fmla="*/ 688 w 311733"/>
                <a:gd name="csY68" fmla="*/ 12852 h 84435"/>
                <a:gd name="csX69" fmla="*/ 672 w 311733"/>
                <a:gd name="csY69" fmla="*/ 9052 h 84435"/>
                <a:gd name="csX70" fmla="*/ 8289 w 311733"/>
                <a:gd name="csY70" fmla="*/ 3454 h 844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Lst>
              <a:rect l="l" t="t" r="r" b="b"/>
              <a:pathLst>
                <a:path w="311733" h="84435">
                  <a:moveTo>
                    <a:pt x="8289" y="3454"/>
                  </a:moveTo>
                  <a:cubicBezTo>
                    <a:pt x="9348" y="3446"/>
                    <a:pt x="10408" y="3438"/>
                    <a:pt x="11499" y="3430"/>
                  </a:cubicBezTo>
                  <a:cubicBezTo>
                    <a:pt x="12670" y="3432"/>
                    <a:pt x="13841" y="3435"/>
                    <a:pt x="15047" y="3438"/>
                  </a:cubicBezTo>
                  <a:cubicBezTo>
                    <a:pt x="16285" y="3432"/>
                    <a:pt x="17524" y="3426"/>
                    <a:pt x="18799" y="3420"/>
                  </a:cubicBezTo>
                  <a:cubicBezTo>
                    <a:pt x="22976" y="3402"/>
                    <a:pt x="27152" y="3401"/>
                    <a:pt x="31328" y="3401"/>
                  </a:cubicBezTo>
                  <a:cubicBezTo>
                    <a:pt x="34311" y="3392"/>
                    <a:pt x="37294" y="3382"/>
                    <a:pt x="40277" y="3371"/>
                  </a:cubicBezTo>
                  <a:cubicBezTo>
                    <a:pt x="48400" y="3345"/>
                    <a:pt x="56523" y="3335"/>
                    <a:pt x="64646" y="3330"/>
                  </a:cubicBezTo>
                  <a:cubicBezTo>
                    <a:pt x="69715" y="3326"/>
                    <a:pt x="74784" y="3318"/>
                    <a:pt x="79852" y="3310"/>
                  </a:cubicBezTo>
                  <a:cubicBezTo>
                    <a:pt x="93878" y="3287"/>
                    <a:pt x="107904" y="3268"/>
                    <a:pt x="121930" y="3265"/>
                  </a:cubicBezTo>
                  <a:cubicBezTo>
                    <a:pt x="123277" y="3264"/>
                    <a:pt x="123277" y="3264"/>
                    <a:pt x="124651" y="3264"/>
                  </a:cubicBezTo>
                  <a:cubicBezTo>
                    <a:pt x="126472" y="3264"/>
                    <a:pt x="128292" y="3263"/>
                    <a:pt x="130113" y="3263"/>
                  </a:cubicBezTo>
                  <a:cubicBezTo>
                    <a:pt x="131017" y="3263"/>
                    <a:pt x="131921" y="3262"/>
                    <a:pt x="132852" y="3262"/>
                  </a:cubicBezTo>
                  <a:cubicBezTo>
                    <a:pt x="134209" y="3262"/>
                    <a:pt x="134209" y="3262"/>
                    <a:pt x="135594" y="3261"/>
                  </a:cubicBezTo>
                  <a:cubicBezTo>
                    <a:pt x="150264" y="3257"/>
                    <a:pt x="164935" y="3226"/>
                    <a:pt x="179605" y="3182"/>
                  </a:cubicBezTo>
                  <a:cubicBezTo>
                    <a:pt x="194657" y="3138"/>
                    <a:pt x="209708" y="3116"/>
                    <a:pt x="224759" y="3115"/>
                  </a:cubicBezTo>
                  <a:cubicBezTo>
                    <a:pt x="233214" y="3115"/>
                    <a:pt x="241669" y="3105"/>
                    <a:pt x="250124" y="3071"/>
                  </a:cubicBezTo>
                  <a:cubicBezTo>
                    <a:pt x="258073" y="3040"/>
                    <a:pt x="266021" y="3038"/>
                    <a:pt x="273970" y="3057"/>
                  </a:cubicBezTo>
                  <a:cubicBezTo>
                    <a:pt x="276893" y="3059"/>
                    <a:pt x="279817" y="3051"/>
                    <a:pt x="282741" y="3033"/>
                  </a:cubicBezTo>
                  <a:cubicBezTo>
                    <a:pt x="286720" y="3009"/>
                    <a:pt x="290697" y="3021"/>
                    <a:pt x="294676" y="3042"/>
                  </a:cubicBezTo>
                  <a:cubicBezTo>
                    <a:pt x="295845" y="3027"/>
                    <a:pt x="297013" y="3012"/>
                    <a:pt x="298217" y="2996"/>
                  </a:cubicBezTo>
                  <a:cubicBezTo>
                    <a:pt x="301130" y="3031"/>
                    <a:pt x="303759" y="3091"/>
                    <a:pt x="306595" y="3757"/>
                  </a:cubicBezTo>
                  <a:cubicBezTo>
                    <a:pt x="308938" y="6634"/>
                    <a:pt x="308938" y="6634"/>
                    <a:pt x="310081" y="9567"/>
                  </a:cubicBezTo>
                  <a:cubicBezTo>
                    <a:pt x="310848" y="9951"/>
                    <a:pt x="311615" y="10334"/>
                    <a:pt x="312406" y="10729"/>
                  </a:cubicBezTo>
                  <a:cubicBezTo>
                    <a:pt x="312406" y="36041"/>
                    <a:pt x="312406" y="61352"/>
                    <a:pt x="312406" y="87431"/>
                  </a:cubicBezTo>
                  <a:cubicBezTo>
                    <a:pt x="312022" y="87431"/>
                    <a:pt x="311639" y="87431"/>
                    <a:pt x="311244" y="87431"/>
                  </a:cubicBezTo>
                  <a:cubicBezTo>
                    <a:pt x="311239" y="86512"/>
                    <a:pt x="311235" y="85593"/>
                    <a:pt x="311231" y="84646"/>
                  </a:cubicBezTo>
                  <a:cubicBezTo>
                    <a:pt x="311187" y="75977"/>
                    <a:pt x="311121" y="67308"/>
                    <a:pt x="311030" y="58639"/>
                  </a:cubicBezTo>
                  <a:cubicBezTo>
                    <a:pt x="310984" y="54183"/>
                    <a:pt x="310947" y="49726"/>
                    <a:pt x="310929" y="45269"/>
                  </a:cubicBezTo>
                  <a:cubicBezTo>
                    <a:pt x="310911" y="40966"/>
                    <a:pt x="310871" y="36664"/>
                    <a:pt x="310815" y="32362"/>
                  </a:cubicBezTo>
                  <a:cubicBezTo>
                    <a:pt x="310798" y="30722"/>
                    <a:pt x="310789" y="29082"/>
                    <a:pt x="310788" y="27442"/>
                  </a:cubicBezTo>
                  <a:cubicBezTo>
                    <a:pt x="310785" y="25142"/>
                    <a:pt x="310751" y="22841"/>
                    <a:pt x="310716" y="20541"/>
                  </a:cubicBezTo>
                  <a:cubicBezTo>
                    <a:pt x="310705" y="19233"/>
                    <a:pt x="310695" y="17924"/>
                    <a:pt x="310685" y="16576"/>
                  </a:cubicBezTo>
                  <a:cubicBezTo>
                    <a:pt x="309941" y="12234"/>
                    <a:pt x="308569" y="10300"/>
                    <a:pt x="305433" y="7243"/>
                  </a:cubicBezTo>
                  <a:cubicBezTo>
                    <a:pt x="302117" y="6125"/>
                    <a:pt x="299069" y="5935"/>
                    <a:pt x="295587" y="5935"/>
                  </a:cubicBezTo>
                  <a:cubicBezTo>
                    <a:pt x="294547" y="5932"/>
                    <a:pt x="293506" y="5929"/>
                    <a:pt x="292433" y="5925"/>
                  </a:cubicBezTo>
                  <a:cubicBezTo>
                    <a:pt x="291295" y="5928"/>
                    <a:pt x="290156" y="5931"/>
                    <a:pt x="288983" y="5933"/>
                  </a:cubicBezTo>
                  <a:cubicBezTo>
                    <a:pt x="287163" y="5931"/>
                    <a:pt x="287163" y="5931"/>
                    <a:pt x="285306" y="5928"/>
                  </a:cubicBezTo>
                  <a:cubicBezTo>
                    <a:pt x="281228" y="5923"/>
                    <a:pt x="277150" y="5927"/>
                    <a:pt x="273071" y="5931"/>
                  </a:cubicBezTo>
                  <a:cubicBezTo>
                    <a:pt x="270153" y="5929"/>
                    <a:pt x="267234" y="5927"/>
                    <a:pt x="264316" y="5924"/>
                  </a:cubicBezTo>
                  <a:cubicBezTo>
                    <a:pt x="257205" y="5920"/>
                    <a:pt x="250095" y="5920"/>
                    <a:pt x="242984" y="5924"/>
                  </a:cubicBezTo>
                  <a:cubicBezTo>
                    <a:pt x="237208" y="5926"/>
                    <a:pt x="231432" y="5927"/>
                    <a:pt x="225655" y="5925"/>
                  </a:cubicBezTo>
                  <a:cubicBezTo>
                    <a:pt x="224423" y="5925"/>
                    <a:pt x="224423" y="5925"/>
                    <a:pt x="223166" y="5925"/>
                  </a:cubicBezTo>
                  <a:cubicBezTo>
                    <a:pt x="221497" y="5924"/>
                    <a:pt x="219828" y="5924"/>
                    <a:pt x="218160" y="5924"/>
                  </a:cubicBezTo>
                  <a:cubicBezTo>
                    <a:pt x="202509" y="5920"/>
                    <a:pt x="186859" y="5924"/>
                    <a:pt x="171208" y="5930"/>
                  </a:cubicBezTo>
                  <a:cubicBezTo>
                    <a:pt x="157766" y="5936"/>
                    <a:pt x="144325" y="5935"/>
                    <a:pt x="130883" y="5929"/>
                  </a:cubicBezTo>
                  <a:cubicBezTo>
                    <a:pt x="115284" y="5923"/>
                    <a:pt x="99685" y="5921"/>
                    <a:pt x="84085" y="5924"/>
                  </a:cubicBezTo>
                  <a:cubicBezTo>
                    <a:pt x="82424" y="5925"/>
                    <a:pt x="80762" y="5925"/>
                    <a:pt x="79101" y="5925"/>
                  </a:cubicBezTo>
                  <a:cubicBezTo>
                    <a:pt x="77874" y="5926"/>
                    <a:pt x="77874" y="5926"/>
                    <a:pt x="76623" y="5926"/>
                  </a:cubicBezTo>
                  <a:cubicBezTo>
                    <a:pt x="70849" y="5927"/>
                    <a:pt x="65075" y="5925"/>
                    <a:pt x="59301" y="5923"/>
                  </a:cubicBezTo>
                  <a:cubicBezTo>
                    <a:pt x="51539" y="5919"/>
                    <a:pt x="43778" y="5921"/>
                    <a:pt x="36016" y="5928"/>
                  </a:cubicBezTo>
                  <a:cubicBezTo>
                    <a:pt x="33159" y="5930"/>
                    <a:pt x="30302" y="5929"/>
                    <a:pt x="27444" y="5927"/>
                  </a:cubicBezTo>
                  <a:cubicBezTo>
                    <a:pt x="23562" y="5924"/>
                    <a:pt x="19679" y="5928"/>
                    <a:pt x="15797" y="5933"/>
                  </a:cubicBezTo>
                  <a:cubicBezTo>
                    <a:pt x="14651" y="5931"/>
                    <a:pt x="13504" y="5928"/>
                    <a:pt x="12323" y="5925"/>
                  </a:cubicBezTo>
                  <a:cubicBezTo>
                    <a:pt x="11291" y="5929"/>
                    <a:pt x="10259" y="5932"/>
                    <a:pt x="9196" y="5935"/>
                  </a:cubicBezTo>
                  <a:cubicBezTo>
                    <a:pt x="8299" y="5935"/>
                    <a:pt x="7402" y="5935"/>
                    <a:pt x="6477" y="5935"/>
                  </a:cubicBezTo>
                  <a:cubicBezTo>
                    <a:pt x="4406" y="5859"/>
                    <a:pt x="4406" y="5859"/>
                    <a:pt x="3276" y="7243"/>
                  </a:cubicBezTo>
                  <a:cubicBezTo>
                    <a:pt x="3133" y="9417"/>
                    <a:pt x="3069" y="11597"/>
                    <a:pt x="3037" y="13776"/>
                  </a:cubicBezTo>
                  <a:cubicBezTo>
                    <a:pt x="3014" y="15172"/>
                    <a:pt x="2991" y="16568"/>
                    <a:pt x="2967" y="18006"/>
                  </a:cubicBezTo>
                  <a:cubicBezTo>
                    <a:pt x="2948" y="19525"/>
                    <a:pt x="2928" y="21044"/>
                    <a:pt x="2908" y="22610"/>
                  </a:cubicBezTo>
                  <a:cubicBezTo>
                    <a:pt x="2884" y="24171"/>
                    <a:pt x="2860" y="25733"/>
                    <a:pt x="2835" y="27295"/>
                  </a:cubicBezTo>
                  <a:cubicBezTo>
                    <a:pt x="2771" y="31412"/>
                    <a:pt x="2714" y="35529"/>
                    <a:pt x="2658" y="39646"/>
                  </a:cubicBezTo>
                  <a:cubicBezTo>
                    <a:pt x="2599" y="43845"/>
                    <a:pt x="2535" y="48043"/>
                    <a:pt x="2470" y="52242"/>
                  </a:cubicBezTo>
                  <a:cubicBezTo>
                    <a:pt x="2345" y="60485"/>
                    <a:pt x="2227" y="68728"/>
                    <a:pt x="2114" y="76972"/>
                  </a:cubicBezTo>
                  <a:cubicBezTo>
                    <a:pt x="1730" y="76972"/>
                    <a:pt x="1347" y="76972"/>
                    <a:pt x="952" y="76972"/>
                  </a:cubicBezTo>
                  <a:cubicBezTo>
                    <a:pt x="898" y="67769"/>
                    <a:pt x="857" y="58566"/>
                    <a:pt x="831" y="49363"/>
                  </a:cubicBezTo>
                  <a:cubicBezTo>
                    <a:pt x="819" y="45090"/>
                    <a:pt x="803" y="40817"/>
                    <a:pt x="776" y="36544"/>
                  </a:cubicBezTo>
                  <a:cubicBezTo>
                    <a:pt x="751" y="32422"/>
                    <a:pt x="737" y="28301"/>
                    <a:pt x="731" y="24179"/>
                  </a:cubicBezTo>
                  <a:cubicBezTo>
                    <a:pt x="727" y="22604"/>
                    <a:pt x="719" y="21030"/>
                    <a:pt x="706" y="19455"/>
                  </a:cubicBezTo>
                  <a:cubicBezTo>
                    <a:pt x="689" y="17254"/>
                    <a:pt x="688" y="15053"/>
                    <a:pt x="688" y="12852"/>
                  </a:cubicBezTo>
                  <a:cubicBezTo>
                    <a:pt x="680" y="10971"/>
                    <a:pt x="680" y="10971"/>
                    <a:pt x="672" y="9052"/>
                  </a:cubicBezTo>
                  <a:cubicBezTo>
                    <a:pt x="1165" y="3816"/>
                    <a:pt x="3626" y="3466"/>
                    <a:pt x="8289" y="3454"/>
                  </a:cubicBezTo>
                  <a:close/>
                </a:path>
              </a:pathLst>
            </a:custGeom>
            <a:solidFill>
              <a:srgbClr val="323539"/>
            </a:solidFill>
            <a:ln w="1162" cap="flat">
              <a:noFill/>
              <a:prstDash val="solid"/>
              <a:miter/>
            </a:ln>
          </p:spPr>
          <p:txBody>
            <a:bodyPr/>
            <a:lstStyle/>
            <a:p>
              <a:endParaRPr lang="en-GB"/>
            </a:p>
          </p:txBody>
        </p:sp>
        <p:sp>
          <p:nvSpPr>
            <p:cNvPr id="1572" name="Freeform 1571">
              <a:extLst>
                <a:ext uri="{FF2B5EF4-FFF2-40B4-BE49-F238E27FC236}">
                  <a16:creationId xmlns:a16="http://schemas.microsoft.com/office/drawing/2014/main" id="{803BAF22-C915-5AA7-1EF3-F09E19BFA33C}"/>
                </a:ext>
              </a:extLst>
            </p:cNvPr>
            <p:cNvSpPr/>
            <p:nvPr/>
          </p:nvSpPr>
          <p:spPr>
            <a:xfrm>
              <a:off x="937207" y="3639523"/>
              <a:ext cx="148117" cy="56084"/>
            </a:xfrm>
            <a:custGeom>
              <a:avLst/>
              <a:gdLst>
                <a:gd name="csX0" fmla="*/ 7203 w 148117"/>
                <a:gd name="csY0" fmla="*/ 3145 h 56084"/>
                <a:gd name="csX1" fmla="*/ 10387 w 148117"/>
                <a:gd name="csY1" fmla="*/ 3147 h 56084"/>
                <a:gd name="csX2" fmla="*/ 14036 w 148117"/>
                <a:gd name="csY2" fmla="*/ 3132 h 56084"/>
                <a:gd name="csX3" fmla="*/ 18055 w 148117"/>
                <a:gd name="csY3" fmla="*/ 3152 h 56084"/>
                <a:gd name="csX4" fmla="*/ 22276 w 148117"/>
                <a:gd name="csY4" fmla="*/ 3145 h 56084"/>
                <a:gd name="csX5" fmla="*/ 33750 w 148117"/>
                <a:gd name="csY5" fmla="*/ 3160 h 56084"/>
                <a:gd name="csX6" fmla="*/ 45739 w 148117"/>
                <a:gd name="csY6" fmla="*/ 3168 h 56084"/>
                <a:gd name="csX7" fmla="*/ 65872 w 148117"/>
                <a:gd name="csY7" fmla="*/ 3195 h 56084"/>
                <a:gd name="csX8" fmla="*/ 89177 w 148117"/>
                <a:gd name="csY8" fmla="*/ 3218 h 56084"/>
                <a:gd name="csX9" fmla="*/ 111564 w 148117"/>
                <a:gd name="csY9" fmla="*/ 3233 h 56084"/>
                <a:gd name="csX10" fmla="*/ 121107 w 148117"/>
                <a:gd name="csY10" fmla="*/ 3240 h 56084"/>
                <a:gd name="csX11" fmla="*/ 134415 w 148117"/>
                <a:gd name="csY11" fmla="*/ 3265 h 56084"/>
                <a:gd name="csX12" fmla="*/ 138442 w 148117"/>
                <a:gd name="csY12" fmla="*/ 3263 h 56084"/>
                <a:gd name="csX13" fmla="*/ 142081 w 148117"/>
                <a:gd name="csY13" fmla="*/ 3278 h 56084"/>
                <a:gd name="csX14" fmla="*/ 145263 w 148117"/>
                <a:gd name="csY14" fmla="*/ 3284 h 56084"/>
                <a:gd name="csX15" fmla="*/ 148794 w 148117"/>
                <a:gd name="csY15" fmla="*/ 4596 h 56084"/>
                <a:gd name="csX16" fmla="*/ 148926 w 148117"/>
                <a:gd name="csY16" fmla="*/ 9529 h 56084"/>
                <a:gd name="csX17" fmla="*/ 148925 w 148117"/>
                <a:gd name="csY17" fmla="*/ 12701 h 56084"/>
                <a:gd name="csX18" fmla="*/ 148907 w 148117"/>
                <a:gd name="csY18" fmla="*/ 16149 h 56084"/>
                <a:gd name="csX19" fmla="*/ 148902 w 148117"/>
                <a:gd name="csY19" fmla="*/ 19662 h 56084"/>
                <a:gd name="csX20" fmla="*/ 148866 w 148117"/>
                <a:gd name="csY20" fmla="*/ 30817 h 56084"/>
                <a:gd name="csX21" fmla="*/ 148851 w 148117"/>
                <a:gd name="csY21" fmla="*/ 38359 h 56084"/>
                <a:gd name="csX22" fmla="*/ 148794 w 148117"/>
                <a:gd name="csY22" fmla="*/ 56892 h 56084"/>
                <a:gd name="csX23" fmla="*/ 147632 w 148117"/>
                <a:gd name="csY23" fmla="*/ 56892 h 56084"/>
                <a:gd name="csX24" fmla="*/ 146470 w 148117"/>
                <a:gd name="csY24" fmla="*/ 5758 h 56084"/>
                <a:gd name="csX25" fmla="*/ 5850 w 148117"/>
                <a:gd name="csY25" fmla="*/ 5758 h 56084"/>
                <a:gd name="csX26" fmla="*/ 5850 w 148117"/>
                <a:gd name="csY26" fmla="*/ 58054 h 56084"/>
                <a:gd name="csX27" fmla="*/ 145307 w 148117"/>
                <a:gd name="csY27" fmla="*/ 58054 h 56084"/>
                <a:gd name="csX28" fmla="*/ 145307 w 148117"/>
                <a:gd name="csY28" fmla="*/ 59217 h 56084"/>
                <a:gd name="csX29" fmla="*/ 4688 w 148117"/>
                <a:gd name="csY29" fmla="*/ 59217 h 56084"/>
                <a:gd name="csX30" fmla="*/ 821 w 148117"/>
                <a:gd name="csY30" fmla="*/ 42756 h 56084"/>
                <a:gd name="csX31" fmla="*/ 836 w 148117"/>
                <a:gd name="csY31" fmla="*/ 39629 h 56084"/>
                <a:gd name="csX32" fmla="*/ 911 w 148117"/>
                <a:gd name="csY32" fmla="*/ 36410 h 56084"/>
                <a:gd name="csX33" fmla="*/ 955 w 148117"/>
                <a:gd name="csY33" fmla="*/ 33045 h 56084"/>
                <a:gd name="csX34" fmla="*/ 7203 w 148117"/>
                <a:gd name="csY34" fmla="*/ 3145 h 560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48117" h="56084">
                  <a:moveTo>
                    <a:pt x="7203" y="3145"/>
                  </a:moveTo>
                  <a:cubicBezTo>
                    <a:pt x="8779" y="3146"/>
                    <a:pt x="8779" y="3146"/>
                    <a:pt x="10387" y="3147"/>
                  </a:cubicBezTo>
                  <a:cubicBezTo>
                    <a:pt x="11591" y="3142"/>
                    <a:pt x="12795" y="3137"/>
                    <a:pt x="14036" y="3132"/>
                  </a:cubicBezTo>
                  <a:cubicBezTo>
                    <a:pt x="15362" y="3138"/>
                    <a:pt x="16689" y="3145"/>
                    <a:pt x="18055" y="3152"/>
                  </a:cubicBezTo>
                  <a:cubicBezTo>
                    <a:pt x="19448" y="3149"/>
                    <a:pt x="20841" y="3147"/>
                    <a:pt x="22276" y="3145"/>
                  </a:cubicBezTo>
                  <a:cubicBezTo>
                    <a:pt x="26101" y="3141"/>
                    <a:pt x="29925" y="3148"/>
                    <a:pt x="33750" y="3160"/>
                  </a:cubicBezTo>
                  <a:cubicBezTo>
                    <a:pt x="37747" y="3170"/>
                    <a:pt x="41743" y="3168"/>
                    <a:pt x="45739" y="3168"/>
                  </a:cubicBezTo>
                  <a:cubicBezTo>
                    <a:pt x="52450" y="3169"/>
                    <a:pt x="59161" y="3179"/>
                    <a:pt x="65872" y="3195"/>
                  </a:cubicBezTo>
                  <a:cubicBezTo>
                    <a:pt x="73640" y="3213"/>
                    <a:pt x="81409" y="3219"/>
                    <a:pt x="89177" y="3218"/>
                  </a:cubicBezTo>
                  <a:cubicBezTo>
                    <a:pt x="96640" y="3218"/>
                    <a:pt x="104102" y="3223"/>
                    <a:pt x="111564" y="3233"/>
                  </a:cubicBezTo>
                  <a:cubicBezTo>
                    <a:pt x="114745" y="3237"/>
                    <a:pt x="117926" y="3239"/>
                    <a:pt x="121107" y="3240"/>
                  </a:cubicBezTo>
                  <a:cubicBezTo>
                    <a:pt x="125543" y="3241"/>
                    <a:pt x="129979" y="3253"/>
                    <a:pt x="134415" y="3265"/>
                  </a:cubicBezTo>
                  <a:cubicBezTo>
                    <a:pt x="135744" y="3265"/>
                    <a:pt x="137072" y="3264"/>
                    <a:pt x="138442" y="3263"/>
                  </a:cubicBezTo>
                  <a:cubicBezTo>
                    <a:pt x="140243" y="3271"/>
                    <a:pt x="140243" y="3271"/>
                    <a:pt x="142081" y="3278"/>
                  </a:cubicBezTo>
                  <a:cubicBezTo>
                    <a:pt x="143656" y="3281"/>
                    <a:pt x="143656" y="3281"/>
                    <a:pt x="145263" y="3284"/>
                  </a:cubicBezTo>
                  <a:cubicBezTo>
                    <a:pt x="147632" y="3434"/>
                    <a:pt x="147632" y="3434"/>
                    <a:pt x="148794" y="4596"/>
                  </a:cubicBezTo>
                  <a:cubicBezTo>
                    <a:pt x="148902" y="6237"/>
                    <a:pt x="148930" y="7884"/>
                    <a:pt x="148926" y="9529"/>
                  </a:cubicBezTo>
                  <a:cubicBezTo>
                    <a:pt x="148926" y="11099"/>
                    <a:pt x="148926" y="11099"/>
                    <a:pt x="148925" y="12701"/>
                  </a:cubicBezTo>
                  <a:cubicBezTo>
                    <a:pt x="148919" y="13839"/>
                    <a:pt x="148913" y="14977"/>
                    <a:pt x="148907" y="16149"/>
                  </a:cubicBezTo>
                  <a:cubicBezTo>
                    <a:pt x="148906" y="17308"/>
                    <a:pt x="148904" y="18468"/>
                    <a:pt x="148902" y="19662"/>
                  </a:cubicBezTo>
                  <a:cubicBezTo>
                    <a:pt x="148896" y="23380"/>
                    <a:pt x="148881" y="27098"/>
                    <a:pt x="148866" y="30817"/>
                  </a:cubicBezTo>
                  <a:cubicBezTo>
                    <a:pt x="148861" y="33331"/>
                    <a:pt x="148855" y="35845"/>
                    <a:pt x="148851" y="38359"/>
                  </a:cubicBezTo>
                  <a:cubicBezTo>
                    <a:pt x="148838" y="44537"/>
                    <a:pt x="148818" y="50715"/>
                    <a:pt x="148794" y="56892"/>
                  </a:cubicBezTo>
                  <a:cubicBezTo>
                    <a:pt x="148410" y="56892"/>
                    <a:pt x="148027" y="56892"/>
                    <a:pt x="147632" y="56892"/>
                  </a:cubicBezTo>
                  <a:cubicBezTo>
                    <a:pt x="147248" y="40018"/>
                    <a:pt x="146865" y="23144"/>
                    <a:pt x="146470" y="5758"/>
                  </a:cubicBezTo>
                  <a:cubicBezTo>
                    <a:pt x="100065" y="5758"/>
                    <a:pt x="53661" y="5758"/>
                    <a:pt x="5850" y="5758"/>
                  </a:cubicBezTo>
                  <a:cubicBezTo>
                    <a:pt x="5850" y="23016"/>
                    <a:pt x="5850" y="40274"/>
                    <a:pt x="5850" y="58054"/>
                  </a:cubicBezTo>
                  <a:cubicBezTo>
                    <a:pt x="51871" y="58054"/>
                    <a:pt x="97892" y="58054"/>
                    <a:pt x="145307" y="58054"/>
                  </a:cubicBezTo>
                  <a:cubicBezTo>
                    <a:pt x="145307" y="58438"/>
                    <a:pt x="145307" y="58821"/>
                    <a:pt x="145307" y="59217"/>
                  </a:cubicBezTo>
                  <a:cubicBezTo>
                    <a:pt x="98903" y="59217"/>
                    <a:pt x="52499" y="59217"/>
                    <a:pt x="4688" y="59217"/>
                  </a:cubicBezTo>
                  <a:cubicBezTo>
                    <a:pt x="764" y="47445"/>
                    <a:pt x="764" y="47445"/>
                    <a:pt x="821" y="42756"/>
                  </a:cubicBezTo>
                  <a:cubicBezTo>
                    <a:pt x="826" y="41724"/>
                    <a:pt x="831" y="40692"/>
                    <a:pt x="836" y="39629"/>
                  </a:cubicBezTo>
                  <a:cubicBezTo>
                    <a:pt x="861" y="38567"/>
                    <a:pt x="886" y="37504"/>
                    <a:pt x="911" y="36410"/>
                  </a:cubicBezTo>
                  <a:cubicBezTo>
                    <a:pt x="926" y="35299"/>
                    <a:pt x="940" y="34189"/>
                    <a:pt x="955" y="33045"/>
                  </a:cubicBezTo>
                  <a:cubicBezTo>
                    <a:pt x="1441" y="3807"/>
                    <a:pt x="1441" y="3807"/>
                    <a:pt x="7203" y="3145"/>
                  </a:cubicBezTo>
                  <a:close/>
                </a:path>
              </a:pathLst>
            </a:custGeom>
            <a:solidFill>
              <a:srgbClr val="BABABB"/>
            </a:solidFill>
            <a:ln w="1162" cap="flat">
              <a:noFill/>
              <a:prstDash val="solid"/>
              <a:miter/>
            </a:ln>
          </p:spPr>
          <p:txBody>
            <a:bodyPr/>
            <a:lstStyle/>
            <a:p>
              <a:endParaRPr lang="en-GB"/>
            </a:p>
          </p:txBody>
        </p:sp>
        <p:sp>
          <p:nvSpPr>
            <p:cNvPr id="1593" name="Freeform 1592">
              <a:extLst>
                <a:ext uri="{FF2B5EF4-FFF2-40B4-BE49-F238E27FC236}">
                  <a16:creationId xmlns:a16="http://schemas.microsoft.com/office/drawing/2014/main" id="{CF73E8AF-C8EB-54C7-C74E-C5AB1042517A}"/>
                </a:ext>
              </a:extLst>
            </p:cNvPr>
            <p:cNvSpPr/>
            <p:nvPr/>
          </p:nvSpPr>
          <p:spPr>
            <a:xfrm>
              <a:off x="608435" y="3563997"/>
              <a:ext cx="160654" cy="65369"/>
            </a:xfrm>
            <a:custGeom>
              <a:avLst/>
              <a:gdLst>
                <a:gd name="csX0" fmla="*/ 3127 w 160654"/>
                <a:gd name="csY0" fmla="*/ 3356 h 65369"/>
                <a:gd name="csX1" fmla="*/ 62890 w 160654"/>
                <a:gd name="csY1" fmla="*/ 3236 h 65369"/>
                <a:gd name="csX2" fmla="*/ 90638 w 160654"/>
                <a:gd name="csY2" fmla="*/ 3181 h 65369"/>
                <a:gd name="csX3" fmla="*/ 114822 w 160654"/>
                <a:gd name="csY3" fmla="*/ 3137 h 65369"/>
                <a:gd name="csX4" fmla="*/ 127628 w 160654"/>
                <a:gd name="csY4" fmla="*/ 3110 h 65369"/>
                <a:gd name="csX5" fmla="*/ 141920 w 160654"/>
                <a:gd name="csY5" fmla="*/ 3092 h 65369"/>
                <a:gd name="csX6" fmla="*/ 146216 w 160654"/>
                <a:gd name="csY6" fmla="*/ 3067 h 65369"/>
                <a:gd name="csX7" fmla="*/ 150147 w 160654"/>
                <a:gd name="csY7" fmla="*/ 3077 h 65369"/>
                <a:gd name="csX8" fmla="*/ 153562 w 160654"/>
                <a:gd name="csY8" fmla="*/ 3070 h 65369"/>
                <a:gd name="csX9" fmla="*/ 161178 w 160654"/>
                <a:gd name="csY9" fmla="*/ 5680 h 65369"/>
                <a:gd name="csX10" fmla="*/ 161178 w 160654"/>
                <a:gd name="csY10" fmla="*/ 64950 h 65369"/>
                <a:gd name="csX11" fmla="*/ 160016 w 160654"/>
                <a:gd name="csY11" fmla="*/ 64950 h 65369"/>
                <a:gd name="csX12" fmla="*/ 158854 w 160654"/>
                <a:gd name="csY12" fmla="*/ 6843 h 65369"/>
                <a:gd name="csX13" fmla="*/ 98970 w 160654"/>
                <a:gd name="csY13" fmla="*/ 6722 h 65369"/>
                <a:gd name="csX14" fmla="*/ 71167 w 160654"/>
                <a:gd name="csY14" fmla="*/ 6667 h 65369"/>
                <a:gd name="csX15" fmla="*/ 46940 w 160654"/>
                <a:gd name="csY15" fmla="*/ 6624 h 65369"/>
                <a:gd name="csX16" fmla="*/ 34106 w 160654"/>
                <a:gd name="csY16" fmla="*/ 6597 h 65369"/>
                <a:gd name="csX17" fmla="*/ 19797 w 160654"/>
                <a:gd name="csY17" fmla="*/ 6579 h 65369"/>
                <a:gd name="csX18" fmla="*/ 15475 w 160654"/>
                <a:gd name="csY18" fmla="*/ 6553 h 65369"/>
                <a:gd name="csX19" fmla="*/ 11554 w 160654"/>
                <a:gd name="csY19" fmla="*/ 6563 h 65369"/>
                <a:gd name="csX20" fmla="*/ 8133 w 160654"/>
                <a:gd name="csY20" fmla="*/ 6557 h 65369"/>
                <a:gd name="csX21" fmla="*/ 3127 w 160654"/>
                <a:gd name="csY21" fmla="*/ 9167 h 65369"/>
                <a:gd name="csX22" fmla="*/ 2756 w 160654"/>
                <a:gd name="csY22" fmla="*/ 14871 h 65369"/>
                <a:gd name="csX23" fmla="*/ 2686 w 160654"/>
                <a:gd name="csY23" fmla="*/ 18467 h 65369"/>
                <a:gd name="csX24" fmla="*/ 2646 w 160654"/>
                <a:gd name="csY24" fmla="*/ 22359 h 65369"/>
                <a:gd name="csX25" fmla="*/ 2577 w 160654"/>
                <a:gd name="csY25" fmla="*/ 26336 h 65369"/>
                <a:gd name="csX26" fmla="*/ 2400 w 160654"/>
                <a:gd name="csY26" fmla="*/ 38947 h 65369"/>
                <a:gd name="csX27" fmla="*/ 2264 w 160654"/>
                <a:gd name="csY27" fmla="*/ 47481 h 65369"/>
                <a:gd name="csX28" fmla="*/ 1965 w 160654"/>
                <a:gd name="csY28" fmla="*/ 68436 h 65369"/>
                <a:gd name="csX29" fmla="*/ 803 w 160654"/>
                <a:gd name="csY29" fmla="*/ 68436 h 65369"/>
                <a:gd name="csX30" fmla="*/ 675 w 160654"/>
                <a:gd name="csY30" fmla="*/ 42872 h 65369"/>
                <a:gd name="csX31" fmla="*/ 627 w 160654"/>
                <a:gd name="csY31" fmla="*/ 34174 h 65369"/>
                <a:gd name="csX32" fmla="*/ 576 w 160654"/>
                <a:gd name="csY32" fmla="*/ 21678 h 65369"/>
                <a:gd name="csX33" fmla="*/ 539 w 160654"/>
                <a:gd name="csY33" fmla="*/ 17745 h 65369"/>
                <a:gd name="csX34" fmla="*/ 539 w 160654"/>
                <a:gd name="csY34" fmla="*/ 14080 h 65369"/>
                <a:gd name="csX35" fmla="*/ 523 w 160654"/>
                <a:gd name="csY35" fmla="*/ 10858 h 65369"/>
                <a:gd name="csX36" fmla="*/ 3127 w 160654"/>
                <a:gd name="csY36" fmla="*/ 3356 h 65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160654" h="65369">
                  <a:moveTo>
                    <a:pt x="3127" y="3356"/>
                  </a:moveTo>
                  <a:cubicBezTo>
                    <a:pt x="23048" y="3302"/>
                    <a:pt x="42969" y="3261"/>
                    <a:pt x="62890" y="3236"/>
                  </a:cubicBezTo>
                  <a:cubicBezTo>
                    <a:pt x="72139" y="3224"/>
                    <a:pt x="81389" y="3207"/>
                    <a:pt x="90638" y="3181"/>
                  </a:cubicBezTo>
                  <a:cubicBezTo>
                    <a:pt x="98699" y="3158"/>
                    <a:pt x="106760" y="3143"/>
                    <a:pt x="114822" y="3137"/>
                  </a:cubicBezTo>
                  <a:cubicBezTo>
                    <a:pt x="119091" y="3134"/>
                    <a:pt x="123359" y="3127"/>
                    <a:pt x="127628" y="3110"/>
                  </a:cubicBezTo>
                  <a:cubicBezTo>
                    <a:pt x="132392" y="3092"/>
                    <a:pt x="137156" y="3091"/>
                    <a:pt x="141920" y="3092"/>
                  </a:cubicBezTo>
                  <a:cubicBezTo>
                    <a:pt x="143338" y="3084"/>
                    <a:pt x="144755" y="3076"/>
                    <a:pt x="146216" y="3067"/>
                  </a:cubicBezTo>
                  <a:cubicBezTo>
                    <a:pt x="147513" y="3070"/>
                    <a:pt x="148810" y="3073"/>
                    <a:pt x="150147" y="3077"/>
                  </a:cubicBezTo>
                  <a:cubicBezTo>
                    <a:pt x="151274" y="3075"/>
                    <a:pt x="152401" y="3072"/>
                    <a:pt x="153562" y="3070"/>
                  </a:cubicBezTo>
                  <a:cubicBezTo>
                    <a:pt x="156529" y="3356"/>
                    <a:pt x="156529" y="3356"/>
                    <a:pt x="161178" y="5680"/>
                  </a:cubicBezTo>
                  <a:cubicBezTo>
                    <a:pt x="161178" y="25239"/>
                    <a:pt x="161178" y="44798"/>
                    <a:pt x="161178" y="64950"/>
                  </a:cubicBezTo>
                  <a:cubicBezTo>
                    <a:pt x="160794" y="64950"/>
                    <a:pt x="160411" y="64950"/>
                    <a:pt x="160016" y="64950"/>
                  </a:cubicBezTo>
                  <a:cubicBezTo>
                    <a:pt x="159632" y="45774"/>
                    <a:pt x="159249" y="26599"/>
                    <a:pt x="158854" y="6843"/>
                  </a:cubicBezTo>
                  <a:cubicBezTo>
                    <a:pt x="138893" y="6790"/>
                    <a:pt x="118932" y="6747"/>
                    <a:pt x="98970" y="6722"/>
                  </a:cubicBezTo>
                  <a:cubicBezTo>
                    <a:pt x="89703" y="6710"/>
                    <a:pt x="80435" y="6694"/>
                    <a:pt x="71167" y="6667"/>
                  </a:cubicBezTo>
                  <a:cubicBezTo>
                    <a:pt x="63091" y="6644"/>
                    <a:pt x="55016" y="6629"/>
                    <a:pt x="46940" y="6624"/>
                  </a:cubicBezTo>
                  <a:cubicBezTo>
                    <a:pt x="42662" y="6621"/>
                    <a:pt x="38384" y="6614"/>
                    <a:pt x="34106" y="6597"/>
                  </a:cubicBezTo>
                  <a:cubicBezTo>
                    <a:pt x="29336" y="6578"/>
                    <a:pt x="24567" y="6578"/>
                    <a:pt x="19797" y="6579"/>
                  </a:cubicBezTo>
                  <a:cubicBezTo>
                    <a:pt x="18371" y="6570"/>
                    <a:pt x="16945" y="6562"/>
                    <a:pt x="15475" y="6553"/>
                  </a:cubicBezTo>
                  <a:cubicBezTo>
                    <a:pt x="14181" y="6557"/>
                    <a:pt x="12887" y="6560"/>
                    <a:pt x="11554" y="6563"/>
                  </a:cubicBezTo>
                  <a:cubicBezTo>
                    <a:pt x="10425" y="6561"/>
                    <a:pt x="9296" y="6559"/>
                    <a:pt x="8133" y="6557"/>
                  </a:cubicBezTo>
                  <a:cubicBezTo>
                    <a:pt x="5224" y="6583"/>
                    <a:pt x="5224" y="6583"/>
                    <a:pt x="3127" y="9167"/>
                  </a:cubicBezTo>
                  <a:cubicBezTo>
                    <a:pt x="2742" y="11796"/>
                    <a:pt x="2742" y="11796"/>
                    <a:pt x="2756" y="14871"/>
                  </a:cubicBezTo>
                  <a:cubicBezTo>
                    <a:pt x="2733" y="16058"/>
                    <a:pt x="2710" y="17244"/>
                    <a:pt x="2686" y="18467"/>
                  </a:cubicBezTo>
                  <a:cubicBezTo>
                    <a:pt x="2673" y="19751"/>
                    <a:pt x="2659" y="21036"/>
                    <a:pt x="2646" y="22359"/>
                  </a:cubicBezTo>
                  <a:cubicBezTo>
                    <a:pt x="2623" y="23671"/>
                    <a:pt x="2601" y="24984"/>
                    <a:pt x="2577" y="26336"/>
                  </a:cubicBezTo>
                  <a:cubicBezTo>
                    <a:pt x="2508" y="30539"/>
                    <a:pt x="2454" y="34743"/>
                    <a:pt x="2400" y="38947"/>
                  </a:cubicBezTo>
                  <a:cubicBezTo>
                    <a:pt x="2356" y="41792"/>
                    <a:pt x="2311" y="44636"/>
                    <a:pt x="2264" y="47481"/>
                  </a:cubicBezTo>
                  <a:cubicBezTo>
                    <a:pt x="2152" y="54466"/>
                    <a:pt x="2054" y="61451"/>
                    <a:pt x="1965" y="68436"/>
                  </a:cubicBezTo>
                  <a:cubicBezTo>
                    <a:pt x="1581" y="68436"/>
                    <a:pt x="1198" y="68436"/>
                    <a:pt x="803" y="68436"/>
                  </a:cubicBezTo>
                  <a:cubicBezTo>
                    <a:pt x="744" y="59915"/>
                    <a:pt x="703" y="51394"/>
                    <a:pt x="675" y="42872"/>
                  </a:cubicBezTo>
                  <a:cubicBezTo>
                    <a:pt x="663" y="39973"/>
                    <a:pt x="647" y="37074"/>
                    <a:pt x="627" y="34174"/>
                  </a:cubicBezTo>
                  <a:cubicBezTo>
                    <a:pt x="599" y="30009"/>
                    <a:pt x="586" y="25844"/>
                    <a:pt x="576" y="21678"/>
                  </a:cubicBezTo>
                  <a:cubicBezTo>
                    <a:pt x="564" y="20380"/>
                    <a:pt x="552" y="19082"/>
                    <a:pt x="539" y="17745"/>
                  </a:cubicBezTo>
                  <a:cubicBezTo>
                    <a:pt x="539" y="16536"/>
                    <a:pt x="539" y="15326"/>
                    <a:pt x="539" y="14080"/>
                  </a:cubicBezTo>
                  <a:cubicBezTo>
                    <a:pt x="533" y="13017"/>
                    <a:pt x="528" y="11953"/>
                    <a:pt x="523" y="10858"/>
                  </a:cubicBezTo>
                  <a:cubicBezTo>
                    <a:pt x="821" y="7819"/>
                    <a:pt x="1705" y="6021"/>
                    <a:pt x="3127" y="3356"/>
                  </a:cubicBezTo>
                  <a:close/>
                </a:path>
              </a:pathLst>
            </a:custGeom>
            <a:solidFill>
              <a:srgbClr val="606263"/>
            </a:solidFill>
            <a:ln w="1162" cap="flat">
              <a:noFill/>
              <a:prstDash val="solid"/>
              <a:miter/>
            </a:ln>
          </p:spPr>
          <p:txBody>
            <a:bodyPr/>
            <a:lstStyle/>
            <a:p>
              <a:endParaRPr lang="en-GB"/>
            </a:p>
          </p:txBody>
        </p:sp>
        <p:sp>
          <p:nvSpPr>
            <p:cNvPr id="1634" name="Freeform 1633">
              <a:extLst>
                <a:ext uri="{FF2B5EF4-FFF2-40B4-BE49-F238E27FC236}">
                  <a16:creationId xmlns:a16="http://schemas.microsoft.com/office/drawing/2014/main" id="{442F548A-F677-913D-7CE3-CB5E340FE019}"/>
                </a:ext>
              </a:extLst>
            </p:cNvPr>
            <p:cNvSpPr/>
            <p:nvPr/>
          </p:nvSpPr>
          <p:spPr>
            <a:xfrm>
              <a:off x="779549" y="3636261"/>
              <a:ext cx="149916" cy="55860"/>
            </a:xfrm>
            <a:custGeom>
              <a:avLst/>
              <a:gdLst>
                <a:gd name="csX0" fmla="*/ 4157 w 149916"/>
                <a:gd name="csY0" fmla="*/ 3207 h 55860"/>
                <a:gd name="csX1" fmla="*/ 34954 w 149916"/>
                <a:gd name="csY1" fmla="*/ 3134 h 55860"/>
                <a:gd name="csX2" fmla="*/ 37313 w 149916"/>
                <a:gd name="csY2" fmla="*/ 3131 h 55860"/>
                <a:gd name="csX3" fmla="*/ 116667 w 149916"/>
                <a:gd name="csY3" fmla="*/ 3788 h 55860"/>
                <a:gd name="csX4" fmla="*/ 119178 w 149916"/>
                <a:gd name="csY4" fmla="*/ 3830 h 55860"/>
                <a:gd name="csX5" fmla="*/ 149425 w 149916"/>
                <a:gd name="csY5" fmla="*/ 4369 h 55860"/>
                <a:gd name="csX6" fmla="*/ 150587 w 149916"/>
                <a:gd name="csY6" fmla="*/ 7856 h 55860"/>
                <a:gd name="csX7" fmla="*/ 4157 w 149916"/>
                <a:gd name="csY7" fmla="*/ 6694 h 55860"/>
                <a:gd name="csX8" fmla="*/ 2757 w 149916"/>
                <a:gd name="csY8" fmla="*/ 16244 h 55860"/>
                <a:gd name="csX9" fmla="*/ 2686 w 149916"/>
                <a:gd name="csY9" fmla="*/ 19133 h 55860"/>
                <a:gd name="csX10" fmla="*/ 2628 w 149916"/>
                <a:gd name="csY10" fmla="*/ 22219 h 55860"/>
                <a:gd name="csX11" fmla="*/ 2554 w 149916"/>
                <a:gd name="csY11" fmla="*/ 25404 h 55860"/>
                <a:gd name="csX12" fmla="*/ 2342 w 149916"/>
                <a:gd name="csY12" fmla="*/ 35457 h 55860"/>
                <a:gd name="csX13" fmla="*/ 2190 w 149916"/>
                <a:gd name="csY13" fmla="*/ 42280 h 55860"/>
                <a:gd name="csX14" fmla="*/ 1833 w 149916"/>
                <a:gd name="csY14" fmla="*/ 58990 h 55860"/>
                <a:gd name="csX15" fmla="*/ 671 w 149916"/>
                <a:gd name="csY15" fmla="*/ 58990 h 55860"/>
                <a:gd name="csX16" fmla="*/ 671 w 149916"/>
                <a:gd name="csY16" fmla="*/ 6694 h 55860"/>
                <a:gd name="csX17" fmla="*/ 2995 w 149916"/>
                <a:gd name="csY17" fmla="*/ 6694 h 55860"/>
                <a:gd name="csX18" fmla="*/ 4157 w 149916"/>
                <a:gd name="csY18" fmla="*/ 3207 h 558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49916" h="55860">
                  <a:moveTo>
                    <a:pt x="4157" y="3207"/>
                  </a:moveTo>
                  <a:cubicBezTo>
                    <a:pt x="14423" y="3170"/>
                    <a:pt x="24689" y="3147"/>
                    <a:pt x="34954" y="3134"/>
                  </a:cubicBezTo>
                  <a:cubicBezTo>
                    <a:pt x="36122" y="3133"/>
                    <a:pt x="36122" y="3133"/>
                    <a:pt x="37313" y="3131"/>
                  </a:cubicBezTo>
                  <a:cubicBezTo>
                    <a:pt x="63769" y="3102"/>
                    <a:pt x="90215" y="3344"/>
                    <a:pt x="116667" y="3788"/>
                  </a:cubicBezTo>
                  <a:cubicBezTo>
                    <a:pt x="117910" y="3809"/>
                    <a:pt x="117910" y="3809"/>
                    <a:pt x="119178" y="3830"/>
                  </a:cubicBezTo>
                  <a:cubicBezTo>
                    <a:pt x="129261" y="4000"/>
                    <a:pt x="139343" y="4180"/>
                    <a:pt x="149425" y="4369"/>
                  </a:cubicBezTo>
                  <a:cubicBezTo>
                    <a:pt x="149809" y="5520"/>
                    <a:pt x="150192" y="6670"/>
                    <a:pt x="150587" y="7856"/>
                  </a:cubicBezTo>
                  <a:cubicBezTo>
                    <a:pt x="102265" y="7472"/>
                    <a:pt x="53944" y="7089"/>
                    <a:pt x="4157" y="6694"/>
                  </a:cubicBezTo>
                  <a:cubicBezTo>
                    <a:pt x="3272" y="10234"/>
                    <a:pt x="2833" y="12707"/>
                    <a:pt x="2757" y="16244"/>
                  </a:cubicBezTo>
                  <a:cubicBezTo>
                    <a:pt x="2733" y="17197"/>
                    <a:pt x="2710" y="18151"/>
                    <a:pt x="2686" y="19133"/>
                  </a:cubicBezTo>
                  <a:cubicBezTo>
                    <a:pt x="2667" y="20152"/>
                    <a:pt x="2648" y="21170"/>
                    <a:pt x="2628" y="22219"/>
                  </a:cubicBezTo>
                  <a:cubicBezTo>
                    <a:pt x="2603" y="23270"/>
                    <a:pt x="2579" y="24321"/>
                    <a:pt x="2554" y="25404"/>
                  </a:cubicBezTo>
                  <a:cubicBezTo>
                    <a:pt x="2479" y="28755"/>
                    <a:pt x="2410" y="32106"/>
                    <a:pt x="2342" y="35457"/>
                  </a:cubicBezTo>
                  <a:cubicBezTo>
                    <a:pt x="2291" y="37731"/>
                    <a:pt x="2241" y="40005"/>
                    <a:pt x="2190" y="42280"/>
                  </a:cubicBezTo>
                  <a:cubicBezTo>
                    <a:pt x="2065" y="47850"/>
                    <a:pt x="1947" y="53420"/>
                    <a:pt x="1833" y="58990"/>
                  </a:cubicBezTo>
                  <a:cubicBezTo>
                    <a:pt x="1450" y="58990"/>
                    <a:pt x="1066" y="58990"/>
                    <a:pt x="671" y="58990"/>
                  </a:cubicBezTo>
                  <a:cubicBezTo>
                    <a:pt x="671" y="41732"/>
                    <a:pt x="671" y="24474"/>
                    <a:pt x="671" y="6694"/>
                  </a:cubicBezTo>
                  <a:cubicBezTo>
                    <a:pt x="1438" y="6694"/>
                    <a:pt x="2205" y="6694"/>
                    <a:pt x="2995" y="6694"/>
                  </a:cubicBezTo>
                  <a:cubicBezTo>
                    <a:pt x="3379" y="5543"/>
                    <a:pt x="3762" y="4392"/>
                    <a:pt x="4157" y="3207"/>
                  </a:cubicBezTo>
                  <a:close/>
                </a:path>
              </a:pathLst>
            </a:custGeom>
            <a:solidFill>
              <a:srgbClr val="A6A6A7"/>
            </a:solidFill>
            <a:ln w="1162" cap="flat">
              <a:noFill/>
              <a:prstDash val="solid"/>
              <a:miter/>
            </a:ln>
          </p:spPr>
          <p:txBody>
            <a:bodyPr/>
            <a:lstStyle/>
            <a:p>
              <a:endParaRPr lang="en-GB"/>
            </a:p>
          </p:txBody>
        </p:sp>
        <p:sp>
          <p:nvSpPr>
            <p:cNvPr id="1672" name="Freeform 1671">
              <a:extLst>
                <a:ext uri="{FF2B5EF4-FFF2-40B4-BE49-F238E27FC236}">
                  <a16:creationId xmlns:a16="http://schemas.microsoft.com/office/drawing/2014/main" id="{F5742770-E479-566C-F7CB-09BA54D20189}"/>
                </a:ext>
              </a:extLst>
            </p:cNvPr>
            <p:cNvSpPr/>
            <p:nvPr/>
          </p:nvSpPr>
          <p:spPr>
            <a:xfrm>
              <a:off x="608714" y="3492233"/>
              <a:ext cx="159213" cy="76701"/>
            </a:xfrm>
            <a:custGeom>
              <a:avLst/>
              <a:gdLst>
                <a:gd name="csX0" fmla="*/ 521 w 159213"/>
                <a:gd name="csY0" fmla="*/ 3005 h 76701"/>
                <a:gd name="csX1" fmla="*/ 1683 w 159213"/>
                <a:gd name="csY1" fmla="*/ 3005 h 76701"/>
                <a:gd name="csX2" fmla="*/ 2845 w 159213"/>
                <a:gd name="csY2" fmla="*/ 69247 h 76701"/>
                <a:gd name="csX3" fmla="*/ 159734 w 159213"/>
                <a:gd name="csY3" fmla="*/ 68085 h 76701"/>
                <a:gd name="csX4" fmla="*/ 159734 w 159213"/>
                <a:gd name="csY4" fmla="*/ 70409 h 76701"/>
                <a:gd name="csX5" fmla="*/ 8656 w 159213"/>
                <a:gd name="csY5" fmla="*/ 71571 h 76701"/>
                <a:gd name="csX6" fmla="*/ 8656 w 159213"/>
                <a:gd name="csY6" fmla="*/ 73896 h 76701"/>
                <a:gd name="csX7" fmla="*/ 158572 w 159213"/>
                <a:gd name="csY7" fmla="*/ 73896 h 76701"/>
                <a:gd name="csX8" fmla="*/ 158572 w 159213"/>
                <a:gd name="csY8" fmla="*/ 76220 h 76701"/>
                <a:gd name="csX9" fmla="*/ 156147 w 159213"/>
                <a:gd name="csY9" fmla="*/ 76210 h 76701"/>
                <a:gd name="csX10" fmla="*/ 97780 w 159213"/>
                <a:gd name="csY10" fmla="*/ 76039 h 76701"/>
                <a:gd name="csX11" fmla="*/ 69554 w 159213"/>
                <a:gd name="csY11" fmla="*/ 75957 h 76701"/>
                <a:gd name="csX12" fmla="*/ 44960 w 159213"/>
                <a:gd name="csY12" fmla="*/ 75892 h 76701"/>
                <a:gd name="csX13" fmla="*/ 31931 w 159213"/>
                <a:gd name="csY13" fmla="*/ 75851 h 76701"/>
                <a:gd name="csX14" fmla="*/ 17404 w 159213"/>
                <a:gd name="csY14" fmla="*/ 75824 h 76701"/>
                <a:gd name="csX15" fmla="*/ 13017 w 159213"/>
                <a:gd name="csY15" fmla="*/ 75786 h 76701"/>
                <a:gd name="csX16" fmla="*/ 9037 w 159213"/>
                <a:gd name="csY16" fmla="*/ 75801 h 76701"/>
                <a:gd name="csX17" fmla="*/ 5563 w 159213"/>
                <a:gd name="csY17" fmla="*/ 75791 h 76701"/>
                <a:gd name="csX18" fmla="*/ 2845 w 159213"/>
                <a:gd name="csY18" fmla="*/ 76220 h 76701"/>
                <a:gd name="csX19" fmla="*/ 521 w 159213"/>
                <a:gd name="csY19" fmla="*/ 79706 h 76701"/>
                <a:gd name="csX20" fmla="*/ 521 w 159213"/>
                <a:gd name="csY20" fmla="*/ 3005 h 767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59213" h="76701">
                  <a:moveTo>
                    <a:pt x="521" y="3005"/>
                  </a:moveTo>
                  <a:cubicBezTo>
                    <a:pt x="905" y="3005"/>
                    <a:pt x="1288" y="3005"/>
                    <a:pt x="1683" y="3005"/>
                  </a:cubicBezTo>
                  <a:cubicBezTo>
                    <a:pt x="2067" y="24865"/>
                    <a:pt x="2450" y="46725"/>
                    <a:pt x="2845" y="69247"/>
                  </a:cubicBezTo>
                  <a:cubicBezTo>
                    <a:pt x="80505" y="68672"/>
                    <a:pt x="80505" y="68672"/>
                    <a:pt x="159734" y="68085"/>
                  </a:cubicBezTo>
                  <a:cubicBezTo>
                    <a:pt x="159734" y="68852"/>
                    <a:pt x="159734" y="69619"/>
                    <a:pt x="159734" y="70409"/>
                  </a:cubicBezTo>
                  <a:cubicBezTo>
                    <a:pt x="109878" y="70793"/>
                    <a:pt x="60023" y="71176"/>
                    <a:pt x="8656" y="71571"/>
                  </a:cubicBezTo>
                  <a:cubicBezTo>
                    <a:pt x="8656" y="72338"/>
                    <a:pt x="8656" y="73105"/>
                    <a:pt x="8656" y="73896"/>
                  </a:cubicBezTo>
                  <a:cubicBezTo>
                    <a:pt x="58128" y="73896"/>
                    <a:pt x="107601" y="73896"/>
                    <a:pt x="158572" y="73896"/>
                  </a:cubicBezTo>
                  <a:cubicBezTo>
                    <a:pt x="158572" y="74663"/>
                    <a:pt x="158572" y="75430"/>
                    <a:pt x="158572" y="76220"/>
                  </a:cubicBezTo>
                  <a:cubicBezTo>
                    <a:pt x="157772" y="76217"/>
                    <a:pt x="156971" y="76213"/>
                    <a:pt x="156147" y="76210"/>
                  </a:cubicBezTo>
                  <a:cubicBezTo>
                    <a:pt x="136691" y="76133"/>
                    <a:pt x="117236" y="76076"/>
                    <a:pt x="97780" y="76039"/>
                  </a:cubicBezTo>
                  <a:cubicBezTo>
                    <a:pt x="88371" y="76021"/>
                    <a:pt x="78963" y="75997"/>
                    <a:pt x="69554" y="75957"/>
                  </a:cubicBezTo>
                  <a:cubicBezTo>
                    <a:pt x="61356" y="75922"/>
                    <a:pt x="53158" y="75900"/>
                    <a:pt x="44960" y="75892"/>
                  </a:cubicBezTo>
                  <a:cubicBezTo>
                    <a:pt x="40617" y="75887"/>
                    <a:pt x="36274" y="75877"/>
                    <a:pt x="31931" y="75851"/>
                  </a:cubicBezTo>
                  <a:cubicBezTo>
                    <a:pt x="27089" y="75823"/>
                    <a:pt x="22247" y="75822"/>
                    <a:pt x="17404" y="75824"/>
                  </a:cubicBezTo>
                  <a:cubicBezTo>
                    <a:pt x="15957" y="75812"/>
                    <a:pt x="14509" y="75799"/>
                    <a:pt x="13017" y="75786"/>
                  </a:cubicBezTo>
                  <a:cubicBezTo>
                    <a:pt x="11704" y="75791"/>
                    <a:pt x="10390" y="75796"/>
                    <a:pt x="9037" y="75801"/>
                  </a:cubicBezTo>
                  <a:cubicBezTo>
                    <a:pt x="7891" y="75797"/>
                    <a:pt x="6744" y="75794"/>
                    <a:pt x="5563" y="75791"/>
                  </a:cubicBezTo>
                  <a:cubicBezTo>
                    <a:pt x="4218" y="76003"/>
                    <a:pt x="4218" y="76003"/>
                    <a:pt x="2845" y="76220"/>
                  </a:cubicBezTo>
                  <a:cubicBezTo>
                    <a:pt x="2078" y="77370"/>
                    <a:pt x="1311" y="78521"/>
                    <a:pt x="521" y="79706"/>
                  </a:cubicBezTo>
                  <a:cubicBezTo>
                    <a:pt x="521" y="54395"/>
                    <a:pt x="521" y="29083"/>
                    <a:pt x="521" y="3005"/>
                  </a:cubicBezTo>
                  <a:close/>
                </a:path>
              </a:pathLst>
            </a:custGeom>
            <a:solidFill>
              <a:srgbClr val="424446"/>
            </a:solidFill>
            <a:ln w="1162" cap="flat">
              <a:noFill/>
              <a:prstDash val="solid"/>
              <a:miter/>
            </a:ln>
          </p:spPr>
          <p:txBody>
            <a:bodyPr/>
            <a:lstStyle/>
            <a:p>
              <a:endParaRPr lang="en-GB"/>
            </a:p>
          </p:txBody>
        </p:sp>
        <p:sp>
          <p:nvSpPr>
            <p:cNvPr id="1699" name="Freeform 1698">
              <a:extLst>
                <a:ext uri="{FF2B5EF4-FFF2-40B4-BE49-F238E27FC236}">
                  <a16:creationId xmlns:a16="http://schemas.microsoft.com/office/drawing/2014/main" id="{77B297D9-EDBC-9FAD-915A-35E8513875DA}"/>
                </a:ext>
              </a:extLst>
            </p:cNvPr>
            <p:cNvSpPr/>
            <p:nvPr/>
          </p:nvSpPr>
          <p:spPr>
            <a:xfrm>
              <a:off x="790008" y="3559638"/>
              <a:ext cx="137132" cy="3486"/>
            </a:xfrm>
            <a:custGeom>
              <a:avLst/>
              <a:gdLst>
                <a:gd name="csX0" fmla="*/ 1840 w 137132"/>
                <a:gd name="csY0" fmla="*/ 3063 h 3486"/>
                <a:gd name="csX1" fmla="*/ 137811 w 137132"/>
                <a:gd name="csY1" fmla="*/ 3063 h 3486"/>
                <a:gd name="csX2" fmla="*/ 136649 w 137132"/>
                <a:gd name="csY2" fmla="*/ 6549 h 3486"/>
                <a:gd name="csX3" fmla="*/ 678 w 137132"/>
                <a:gd name="csY3" fmla="*/ 6549 h 3486"/>
                <a:gd name="csX4" fmla="*/ 1840 w 137132"/>
                <a:gd name="csY4" fmla="*/ 3063 h 3486"/>
              </a:gdLst>
              <a:ahLst/>
              <a:cxnLst>
                <a:cxn ang="0">
                  <a:pos x="csX0" y="csY0"/>
                </a:cxn>
                <a:cxn ang="0">
                  <a:pos x="csX1" y="csY1"/>
                </a:cxn>
                <a:cxn ang="0">
                  <a:pos x="csX2" y="csY2"/>
                </a:cxn>
                <a:cxn ang="0">
                  <a:pos x="csX3" y="csY3"/>
                </a:cxn>
                <a:cxn ang="0">
                  <a:pos x="csX4" y="csY4"/>
                </a:cxn>
              </a:cxnLst>
              <a:rect l="l" t="t" r="r" b="b"/>
              <a:pathLst>
                <a:path w="137132" h="3486">
                  <a:moveTo>
                    <a:pt x="1840" y="3063"/>
                  </a:moveTo>
                  <a:cubicBezTo>
                    <a:pt x="46710" y="3063"/>
                    <a:pt x="91581" y="3063"/>
                    <a:pt x="137811" y="3063"/>
                  </a:cubicBezTo>
                  <a:cubicBezTo>
                    <a:pt x="137427" y="4214"/>
                    <a:pt x="137044" y="5364"/>
                    <a:pt x="136649" y="6549"/>
                  </a:cubicBezTo>
                  <a:cubicBezTo>
                    <a:pt x="91778" y="6549"/>
                    <a:pt x="46908" y="6549"/>
                    <a:pt x="678" y="6549"/>
                  </a:cubicBezTo>
                  <a:cubicBezTo>
                    <a:pt x="1062" y="5399"/>
                    <a:pt x="1445" y="4248"/>
                    <a:pt x="1840" y="3063"/>
                  </a:cubicBezTo>
                  <a:close/>
                </a:path>
              </a:pathLst>
            </a:custGeom>
            <a:solidFill>
              <a:srgbClr val="656566"/>
            </a:solidFill>
            <a:ln w="1162" cap="flat">
              <a:noFill/>
              <a:prstDash val="solid"/>
              <a:miter/>
            </a:ln>
          </p:spPr>
          <p:txBody>
            <a:bodyPr/>
            <a:lstStyle/>
            <a:p>
              <a:endParaRPr lang="en-GB"/>
            </a:p>
          </p:txBody>
        </p:sp>
        <p:sp>
          <p:nvSpPr>
            <p:cNvPr id="1704" name="Freeform 1703">
              <a:extLst>
                <a:ext uri="{FF2B5EF4-FFF2-40B4-BE49-F238E27FC236}">
                  <a16:creationId xmlns:a16="http://schemas.microsoft.com/office/drawing/2014/main" id="{9442D2A0-B2B8-000F-DC5B-10427C69E468}"/>
                </a:ext>
              </a:extLst>
            </p:cNvPr>
            <p:cNvSpPr/>
            <p:nvPr/>
          </p:nvSpPr>
          <p:spPr>
            <a:xfrm>
              <a:off x="941086" y="3640843"/>
              <a:ext cx="143104" cy="53735"/>
            </a:xfrm>
            <a:custGeom>
              <a:avLst/>
              <a:gdLst>
                <a:gd name="csX0" fmla="*/ 1970 w 143104"/>
                <a:gd name="csY0" fmla="*/ 3278 h 53735"/>
                <a:gd name="csX1" fmla="*/ 56913 w 143104"/>
                <a:gd name="csY1" fmla="*/ 3217 h 53735"/>
                <a:gd name="csX2" fmla="*/ 82423 w 143104"/>
                <a:gd name="csY2" fmla="*/ 3190 h 53735"/>
                <a:gd name="csX3" fmla="*/ 104649 w 143104"/>
                <a:gd name="csY3" fmla="*/ 3168 h 53735"/>
                <a:gd name="csX4" fmla="*/ 116424 w 143104"/>
                <a:gd name="csY4" fmla="*/ 3155 h 53735"/>
                <a:gd name="csX5" fmla="*/ 129549 w 143104"/>
                <a:gd name="csY5" fmla="*/ 3146 h 53735"/>
                <a:gd name="csX6" fmla="*/ 133521 w 143104"/>
                <a:gd name="csY6" fmla="*/ 3133 h 53735"/>
                <a:gd name="csX7" fmla="*/ 137111 w 143104"/>
                <a:gd name="csY7" fmla="*/ 3138 h 53735"/>
                <a:gd name="csX8" fmla="*/ 140250 w 143104"/>
                <a:gd name="csY8" fmla="*/ 3135 h 53735"/>
                <a:gd name="csX9" fmla="*/ 143751 w 143104"/>
                <a:gd name="csY9" fmla="*/ 4440 h 53735"/>
                <a:gd name="csX10" fmla="*/ 143902 w 143104"/>
                <a:gd name="csY10" fmla="*/ 9247 h 53735"/>
                <a:gd name="csX11" fmla="*/ 143913 w 143104"/>
                <a:gd name="csY11" fmla="*/ 12338 h 53735"/>
                <a:gd name="csX12" fmla="*/ 143906 w 143104"/>
                <a:gd name="csY12" fmla="*/ 15698 h 53735"/>
                <a:gd name="csX13" fmla="*/ 143909 w 143104"/>
                <a:gd name="csY13" fmla="*/ 19124 h 53735"/>
                <a:gd name="csX14" fmla="*/ 143903 w 143104"/>
                <a:gd name="csY14" fmla="*/ 26310 h 53735"/>
                <a:gd name="csX15" fmla="*/ 143910 w 143104"/>
                <a:gd name="csY15" fmla="*/ 37352 h 53735"/>
                <a:gd name="csX16" fmla="*/ 143906 w 143104"/>
                <a:gd name="csY16" fmla="*/ 44316 h 53735"/>
                <a:gd name="csX17" fmla="*/ 143913 w 143104"/>
                <a:gd name="csY17" fmla="*/ 47676 h 53735"/>
                <a:gd name="csX18" fmla="*/ 143902 w 143104"/>
                <a:gd name="csY18" fmla="*/ 50766 h 53735"/>
                <a:gd name="csX19" fmla="*/ 143899 w 143104"/>
                <a:gd name="csY19" fmla="*/ 53501 h 53735"/>
                <a:gd name="csX20" fmla="*/ 142589 w 143104"/>
                <a:gd name="csY20" fmla="*/ 56736 h 53735"/>
                <a:gd name="csX21" fmla="*/ 137657 w 143104"/>
                <a:gd name="csY21" fmla="*/ 56868 h 53735"/>
                <a:gd name="csX22" fmla="*/ 134484 w 143104"/>
                <a:gd name="csY22" fmla="*/ 56868 h 53735"/>
                <a:gd name="csX23" fmla="*/ 131036 w 143104"/>
                <a:gd name="csY23" fmla="*/ 56850 h 53735"/>
                <a:gd name="csX24" fmla="*/ 127523 w 143104"/>
                <a:gd name="csY24" fmla="*/ 56845 h 53735"/>
                <a:gd name="csX25" fmla="*/ 116368 w 143104"/>
                <a:gd name="csY25" fmla="*/ 56809 h 53735"/>
                <a:gd name="csX26" fmla="*/ 108826 w 143104"/>
                <a:gd name="csY26" fmla="*/ 56793 h 53735"/>
                <a:gd name="csX27" fmla="*/ 90293 w 143104"/>
                <a:gd name="csY27" fmla="*/ 56736 h 53735"/>
                <a:gd name="csX28" fmla="*/ 90293 w 143104"/>
                <a:gd name="csY28" fmla="*/ 55574 h 53735"/>
                <a:gd name="csX29" fmla="*/ 93110 w 143104"/>
                <a:gd name="csY29" fmla="*/ 55486 h 53735"/>
                <a:gd name="csX30" fmla="*/ 106054 w 143104"/>
                <a:gd name="csY30" fmla="*/ 55066 h 53735"/>
                <a:gd name="csX31" fmla="*/ 110483 w 143104"/>
                <a:gd name="csY31" fmla="*/ 54927 h 53735"/>
                <a:gd name="csX32" fmla="*/ 114920 w 143104"/>
                <a:gd name="csY32" fmla="*/ 54780 h 53735"/>
                <a:gd name="csX33" fmla="*/ 118922 w 143104"/>
                <a:gd name="csY33" fmla="*/ 54650 h 53735"/>
                <a:gd name="csX34" fmla="*/ 141427 w 143104"/>
                <a:gd name="csY34" fmla="*/ 53250 h 53735"/>
                <a:gd name="csX35" fmla="*/ 142589 w 143104"/>
                <a:gd name="csY35" fmla="*/ 5602 h 53735"/>
                <a:gd name="csX36" fmla="*/ 808 w 143104"/>
                <a:gd name="csY36" fmla="*/ 6764 h 53735"/>
                <a:gd name="csX37" fmla="*/ 1970 w 143104"/>
                <a:gd name="csY37" fmla="*/ 3278 h 537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43104" h="53735">
                  <a:moveTo>
                    <a:pt x="1970" y="3278"/>
                  </a:moveTo>
                  <a:cubicBezTo>
                    <a:pt x="20285" y="3250"/>
                    <a:pt x="38599" y="3230"/>
                    <a:pt x="56913" y="3217"/>
                  </a:cubicBezTo>
                  <a:cubicBezTo>
                    <a:pt x="65416" y="3211"/>
                    <a:pt x="73919" y="3203"/>
                    <a:pt x="82423" y="3190"/>
                  </a:cubicBezTo>
                  <a:cubicBezTo>
                    <a:pt x="89831" y="3178"/>
                    <a:pt x="97240" y="3171"/>
                    <a:pt x="104649" y="3168"/>
                  </a:cubicBezTo>
                  <a:cubicBezTo>
                    <a:pt x="108574" y="3167"/>
                    <a:pt x="112499" y="3163"/>
                    <a:pt x="116424" y="3155"/>
                  </a:cubicBezTo>
                  <a:cubicBezTo>
                    <a:pt x="120799" y="3146"/>
                    <a:pt x="125174" y="3145"/>
                    <a:pt x="129549" y="3146"/>
                  </a:cubicBezTo>
                  <a:cubicBezTo>
                    <a:pt x="130860" y="3141"/>
                    <a:pt x="132170" y="3137"/>
                    <a:pt x="133521" y="3133"/>
                  </a:cubicBezTo>
                  <a:cubicBezTo>
                    <a:pt x="134706" y="3135"/>
                    <a:pt x="135890" y="3136"/>
                    <a:pt x="137111" y="3138"/>
                  </a:cubicBezTo>
                  <a:cubicBezTo>
                    <a:pt x="138147" y="3137"/>
                    <a:pt x="139183" y="3136"/>
                    <a:pt x="140250" y="3135"/>
                  </a:cubicBezTo>
                  <a:cubicBezTo>
                    <a:pt x="142589" y="3278"/>
                    <a:pt x="142589" y="3278"/>
                    <a:pt x="143751" y="4440"/>
                  </a:cubicBezTo>
                  <a:cubicBezTo>
                    <a:pt x="143865" y="6039"/>
                    <a:pt x="143900" y="7644"/>
                    <a:pt x="143902" y="9247"/>
                  </a:cubicBezTo>
                  <a:cubicBezTo>
                    <a:pt x="143905" y="10267"/>
                    <a:pt x="143909" y="11287"/>
                    <a:pt x="143913" y="12338"/>
                  </a:cubicBezTo>
                  <a:cubicBezTo>
                    <a:pt x="143909" y="14001"/>
                    <a:pt x="143909" y="14001"/>
                    <a:pt x="143906" y="15698"/>
                  </a:cubicBezTo>
                  <a:cubicBezTo>
                    <a:pt x="143907" y="16829"/>
                    <a:pt x="143908" y="17959"/>
                    <a:pt x="143909" y="19124"/>
                  </a:cubicBezTo>
                  <a:cubicBezTo>
                    <a:pt x="143910" y="21519"/>
                    <a:pt x="143908" y="23915"/>
                    <a:pt x="143903" y="26310"/>
                  </a:cubicBezTo>
                  <a:cubicBezTo>
                    <a:pt x="143897" y="29991"/>
                    <a:pt x="143903" y="33671"/>
                    <a:pt x="143910" y="37352"/>
                  </a:cubicBezTo>
                  <a:cubicBezTo>
                    <a:pt x="143909" y="39673"/>
                    <a:pt x="143908" y="41994"/>
                    <a:pt x="143906" y="44316"/>
                  </a:cubicBezTo>
                  <a:cubicBezTo>
                    <a:pt x="143908" y="45425"/>
                    <a:pt x="143910" y="46533"/>
                    <a:pt x="143913" y="47676"/>
                  </a:cubicBezTo>
                  <a:cubicBezTo>
                    <a:pt x="143907" y="49206"/>
                    <a:pt x="143907" y="49206"/>
                    <a:pt x="143902" y="50766"/>
                  </a:cubicBezTo>
                  <a:cubicBezTo>
                    <a:pt x="143901" y="51669"/>
                    <a:pt x="143900" y="52571"/>
                    <a:pt x="143899" y="53501"/>
                  </a:cubicBezTo>
                  <a:cubicBezTo>
                    <a:pt x="143751" y="55574"/>
                    <a:pt x="143751" y="55574"/>
                    <a:pt x="142589" y="56736"/>
                  </a:cubicBezTo>
                  <a:cubicBezTo>
                    <a:pt x="140948" y="56844"/>
                    <a:pt x="139301" y="56873"/>
                    <a:pt x="137657" y="56868"/>
                  </a:cubicBezTo>
                  <a:cubicBezTo>
                    <a:pt x="136086" y="56868"/>
                    <a:pt x="136086" y="56868"/>
                    <a:pt x="134484" y="56868"/>
                  </a:cubicBezTo>
                  <a:cubicBezTo>
                    <a:pt x="133346" y="56862"/>
                    <a:pt x="132208" y="56856"/>
                    <a:pt x="131036" y="56850"/>
                  </a:cubicBezTo>
                  <a:cubicBezTo>
                    <a:pt x="129877" y="56848"/>
                    <a:pt x="128718" y="56846"/>
                    <a:pt x="127523" y="56845"/>
                  </a:cubicBezTo>
                  <a:cubicBezTo>
                    <a:pt x="123805" y="56838"/>
                    <a:pt x="120087" y="56823"/>
                    <a:pt x="116368" y="56809"/>
                  </a:cubicBezTo>
                  <a:cubicBezTo>
                    <a:pt x="113854" y="56803"/>
                    <a:pt x="111340" y="56798"/>
                    <a:pt x="108826" y="56793"/>
                  </a:cubicBezTo>
                  <a:cubicBezTo>
                    <a:pt x="102648" y="56780"/>
                    <a:pt x="96471" y="56761"/>
                    <a:pt x="90293" y="56736"/>
                  </a:cubicBezTo>
                  <a:cubicBezTo>
                    <a:pt x="90293" y="56353"/>
                    <a:pt x="90293" y="55969"/>
                    <a:pt x="90293" y="55574"/>
                  </a:cubicBezTo>
                  <a:cubicBezTo>
                    <a:pt x="91223" y="55545"/>
                    <a:pt x="92152" y="55516"/>
                    <a:pt x="93110" y="55486"/>
                  </a:cubicBezTo>
                  <a:cubicBezTo>
                    <a:pt x="97425" y="55349"/>
                    <a:pt x="101740" y="55207"/>
                    <a:pt x="106054" y="55066"/>
                  </a:cubicBezTo>
                  <a:cubicBezTo>
                    <a:pt x="107516" y="55020"/>
                    <a:pt x="108977" y="54974"/>
                    <a:pt x="110483" y="54927"/>
                  </a:cubicBezTo>
                  <a:cubicBezTo>
                    <a:pt x="111947" y="54878"/>
                    <a:pt x="113412" y="54830"/>
                    <a:pt x="114920" y="54780"/>
                  </a:cubicBezTo>
                  <a:cubicBezTo>
                    <a:pt x="116241" y="54737"/>
                    <a:pt x="117562" y="54694"/>
                    <a:pt x="118922" y="54650"/>
                  </a:cubicBezTo>
                  <a:cubicBezTo>
                    <a:pt x="126430" y="54297"/>
                    <a:pt x="133928" y="53750"/>
                    <a:pt x="141427" y="53250"/>
                  </a:cubicBezTo>
                  <a:cubicBezTo>
                    <a:pt x="141811" y="37526"/>
                    <a:pt x="142194" y="21802"/>
                    <a:pt x="142589" y="5602"/>
                  </a:cubicBezTo>
                  <a:cubicBezTo>
                    <a:pt x="95801" y="5985"/>
                    <a:pt x="49014" y="6369"/>
                    <a:pt x="808" y="6764"/>
                  </a:cubicBezTo>
                  <a:cubicBezTo>
                    <a:pt x="1192" y="5613"/>
                    <a:pt x="1575" y="4463"/>
                    <a:pt x="1970" y="3278"/>
                  </a:cubicBezTo>
                  <a:close/>
                </a:path>
              </a:pathLst>
            </a:custGeom>
            <a:solidFill>
              <a:srgbClr val="D0D1D1"/>
            </a:solidFill>
            <a:ln w="1162" cap="flat">
              <a:noFill/>
              <a:prstDash val="solid"/>
              <a:miter/>
            </a:ln>
          </p:spPr>
          <p:txBody>
            <a:bodyPr/>
            <a:lstStyle/>
            <a:p>
              <a:endParaRPr lang="en-GB"/>
            </a:p>
          </p:txBody>
        </p:sp>
        <p:sp>
          <p:nvSpPr>
            <p:cNvPr id="1762" name="Freeform 1761">
              <a:extLst>
                <a:ext uri="{FF2B5EF4-FFF2-40B4-BE49-F238E27FC236}">
                  <a16:creationId xmlns:a16="http://schemas.microsoft.com/office/drawing/2014/main" id="{8DE69913-CA8A-E174-B2F3-70BC5AF49AC9}"/>
                </a:ext>
              </a:extLst>
            </p:cNvPr>
            <p:cNvSpPr/>
            <p:nvPr/>
          </p:nvSpPr>
          <p:spPr>
            <a:xfrm>
              <a:off x="1092165" y="3477126"/>
              <a:ext cx="11709" cy="360263"/>
            </a:xfrm>
            <a:custGeom>
              <a:avLst/>
              <a:gdLst>
                <a:gd name="csX0" fmla="*/ 937 w 11709"/>
                <a:gd name="csY0" fmla="*/ 2992 h 360263"/>
                <a:gd name="csX1" fmla="*/ 12104 w 11709"/>
                <a:gd name="csY1" fmla="*/ 23720 h 360263"/>
                <a:gd name="csX2" fmla="*/ 12266 w 11709"/>
                <a:gd name="csY2" fmla="*/ 30029 h 360263"/>
                <a:gd name="csX3" fmla="*/ 12368 w 11709"/>
                <a:gd name="csY3" fmla="*/ 33542 h 360263"/>
                <a:gd name="csX4" fmla="*/ 12584 w 11709"/>
                <a:gd name="csY4" fmla="*/ 77094 h 360263"/>
                <a:gd name="csX5" fmla="*/ 12550 w 11709"/>
                <a:gd name="csY5" fmla="*/ 86517 h 360263"/>
                <a:gd name="csX6" fmla="*/ 12466 w 11709"/>
                <a:gd name="csY6" fmla="*/ 106626 h 360263"/>
                <a:gd name="csX7" fmla="*/ 12345 w 11709"/>
                <a:gd name="csY7" fmla="*/ 135699 h 360263"/>
                <a:gd name="csX8" fmla="*/ 12150 w 11709"/>
                <a:gd name="csY8" fmla="*/ 182892 h 360263"/>
                <a:gd name="csX9" fmla="*/ 11957 w 11709"/>
                <a:gd name="csY9" fmla="*/ 228677 h 360263"/>
                <a:gd name="csX10" fmla="*/ 11945 w 11709"/>
                <a:gd name="csY10" fmla="*/ 231538 h 360263"/>
                <a:gd name="csX11" fmla="*/ 11889 w 11709"/>
                <a:gd name="csY11" fmla="*/ 245751 h 360263"/>
                <a:gd name="csX12" fmla="*/ 11396 w 11709"/>
                <a:gd name="csY12" fmla="*/ 363256 h 360263"/>
                <a:gd name="csX13" fmla="*/ 10234 w 11709"/>
                <a:gd name="csY13" fmla="*/ 363256 h 360263"/>
                <a:gd name="csX14" fmla="*/ 10235 w 11709"/>
                <a:gd name="csY14" fmla="*/ 361072 h 360263"/>
                <a:gd name="csX15" fmla="*/ 10146 w 11709"/>
                <a:gd name="csY15" fmla="*/ 232884 h 360263"/>
                <a:gd name="csX16" fmla="*/ 10121 w 11709"/>
                <a:gd name="csY16" fmla="*/ 217484 h 360263"/>
                <a:gd name="csX17" fmla="*/ 10116 w 11709"/>
                <a:gd name="csY17" fmla="*/ 214388 h 360263"/>
                <a:gd name="csX18" fmla="*/ 10096 w 11709"/>
                <a:gd name="csY18" fmla="*/ 164781 h 360263"/>
                <a:gd name="csX19" fmla="*/ 10041 w 11709"/>
                <a:gd name="csY19" fmla="*/ 113860 h 360263"/>
                <a:gd name="csX20" fmla="*/ 10030 w 11709"/>
                <a:gd name="csY20" fmla="*/ 82452 h 360263"/>
                <a:gd name="csX21" fmla="*/ 9996 w 11709"/>
                <a:gd name="csY21" fmla="*/ 60900 h 360263"/>
                <a:gd name="csX22" fmla="*/ 9993 w 11709"/>
                <a:gd name="csY22" fmla="*/ 48475 h 360263"/>
                <a:gd name="csX23" fmla="*/ 9955 w 11709"/>
                <a:gd name="csY23" fmla="*/ 34977 h 360263"/>
                <a:gd name="csX24" fmla="*/ 10002 w 11709"/>
                <a:gd name="csY24" fmla="*/ 31047 h 360263"/>
                <a:gd name="csX25" fmla="*/ 3707 w 11709"/>
                <a:gd name="csY25" fmla="*/ 10379 h 360263"/>
                <a:gd name="csX26" fmla="*/ 937 w 11709"/>
                <a:gd name="csY26" fmla="*/ 2992 h 3602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11709" h="360263">
                  <a:moveTo>
                    <a:pt x="937" y="2992"/>
                  </a:moveTo>
                  <a:cubicBezTo>
                    <a:pt x="7398" y="8735"/>
                    <a:pt x="11409" y="14930"/>
                    <a:pt x="12104" y="23720"/>
                  </a:cubicBezTo>
                  <a:cubicBezTo>
                    <a:pt x="12182" y="25823"/>
                    <a:pt x="12234" y="27926"/>
                    <a:pt x="12266" y="30029"/>
                  </a:cubicBezTo>
                  <a:cubicBezTo>
                    <a:pt x="12300" y="31188"/>
                    <a:pt x="12333" y="32348"/>
                    <a:pt x="12368" y="33542"/>
                  </a:cubicBezTo>
                  <a:cubicBezTo>
                    <a:pt x="12735" y="48056"/>
                    <a:pt x="12660" y="62577"/>
                    <a:pt x="12584" y="77094"/>
                  </a:cubicBezTo>
                  <a:cubicBezTo>
                    <a:pt x="12572" y="80235"/>
                    <a:pt x="12561" y="83376"/>
                    <a:pt x="12550" y="86517"/>
                  </a:cubicBezTo>
                  <a:cubicBezTo>
                    <a:pt x="12526" y="93220"/>
                    <a:pt x="12498" y="99923"/>
                    <a:pt x="12466" y="106626"/>
                  </a:cubicBezTo>
                  <a:cubicBezTo>
                    <a:pt x="12420" y="116317"/>
                    <a:pt x="12382" y="126008"/>
                    <a:pt x="12345" y="135699"/>
                  </a:cubicBezTo>
                  <a:cubicBezTo>
                    <a:pt x="12285" y="151430"/>
                    <a:pt x="12219" y="167161"/>
                    <a:pt x="12150" y="182892"/>
                  </a:cubicBezTo>
                  <a:cubicBezTo>
                    <a:pt x="12082" y="198154"/>
                    <a:pt x="12018" y="213416"/>
                    <a:pt x="11957" y="228677"/>
                  </a:cubicBezTo>
                  <a:cubicBezTo>
                    <a:pt x="11953" y="229622"/>
                    <a:pt x="11949" y="230566"/>
                    <a:pt x="11945" y="231538"/>
                  </a:cubicBezTo>
                  <a:cubicBezTo>
                    <a:pt x="11926" y="236276"/>
                    <a:pt x="11907" y="241013"/>
                    <a:pt x="11889" y="245751"/>
                  </a:cubicBezTo>
                  <a:cubicBezTo>
                    <a:pt x="11733" y="284919"/>
                    <a:pt x="11567" y="324087"/>
                    <a:pt x="11396" y="363256"/>
                  </a:cubicBezTo>
                  <a:cubicBezTo>
                    <a:pt x="11013" y="363256"/>
                    <a:pt x="10629" y="363256"/>
                    <a:pt x="10234" y="363256"/>
                  </a:cubicBezTo>
                  <a:cubicBezTo>
                    <a:pt x="10234" y="362535"/>
                    <a:pt x="10235" y="361815"/>
                    <a:pt x="10235" y="361072"/>
                  </a:cubicBezTo>
                  <a:cubicBezTo>
                    <a:pt x="10245" y="318343"/>
                    <a:pt x="10219" y="275614"/>
                    <a:pt x="10146" y="232884"/>
                  </a:cubicBezTo>
                  <a:cubicBezTo>
                    <a:pt x="10137" y="227751"/>
                    <a:pt x="10129" y="222618"/>
                    <a:pt x="10121" y="217484"/>
                  </a:cubicBezTo>
                  <a:cubicBezTo>
                    <a:pt x="10119" y="216463"/>
                    <a:pt x="10117" y="215441"/>
                    <a:pt x="10116" y="214388"/>
                  </a:cubicBezTo>
                  <a:cubicBezTo>
                    <a:pt x="10090" y="197852"/>
                    <a:pt x="10088" y="181316"/>
                    <a:pt x="10096" y="164781"/>
                  </a:cubicBezTo>
                  <a:cubicBezTo>
                    <a:pt x="10103" y="147807"/>
                    <a:pt x="10084" y="130834"/>
                    <a:pt x="10041" y="113860"/>
                  </a:cubicBezTo>
                  <a:cubicBezTo>
                    <a:pt x="10015" y="103391"/>
                    <a:pt x="10009" y="92922"/>
                    <a:pt x="10030" y="82452"/>
                  </a:cubicBezTo>
                  <a:cubicBezTo>
                    <a:pt x="10042" y="75268"/>
                    <a:pt x="10029" y="68084"/>
                    <a:pt x="9996" y="60900"/>
                  </a:cubicBezTo>
                  <a:cubicBezTo>
                    <a:pt x="9977" y="56758"/>
                    <a:pt x="9970" y="52617"/>
                    <a:pt x="9993" y="48475"/>
                  </a:cubicBezTo>
                  <a:cubicBezTo>
                    <a:pt x="10018" y="43975"/>
                    <a:pt x="9989" y="39476"/>
                    <a:pt x="9955" y="34977"/>
                  </a:cubicBezTo>
                  <a:cubicBezTo>
                    <a:pt x="9970" y="33680"/>
                    <a:pt x="9986" y="32383"/>
                    <a:pt x="10002" y="31047"/>
                  </a:cubicBezTo>
                  <a:cubicBezTo>
                    <a:pt x="9881" y="22802"/>
                    <a:pt x="8084" y="17384"/>
                    <a:pt x="3707" y="10379"/>
                  </a:cubicBezTo>
                  <a:cubicBezTo>
                    <a:pt x="2221" y="7848"/>
                    <a:pt x="1465" y="5856"/>
                    <a:pt x="937" y="2992"/>
                  </a:cubicBezTo>
                  <a:close/>
                </a:path>
              </a:pathLst>
            </a:custGeom>
            <a:solidFill>
              <a:srgbClr val="F2F2F3"/>
            </a:solidFill>
            <a:ln w="1162" cap="flat">
              <a:noFill/>
              <a:prstDash val="solid"/>
              <a:miter/>
            </a:ln>
          </p:spPr>
          <p:txBody>
            <a:bodyPr/>
            <a:lstStyle/>
            <a:p>
              <a:endParaRPr lang="en-GB"/>
            </a:p>
          </p:txBody>
        </p:sp>
        <p:sp>
          <p:nvSpPr>
            <p:cNvPr id="1810" name="Freeform 1809">
              <a:extLst>
                <a:ext uri="{FF2B5EF4-FFF2-40B4-BE49-F238E27FC236}">
                  <a16:creationId xmlns:a16="http://schemas.microsoft.com/office/drawing/2014/main" id="{7391D264-BC78-C4D3-5FE9-FA38E50E9D39}"/>
                </a:ext>
              </a:extLst>
            </p:cNvPr>
            <p:cNvSpPr/>
            <p:nvPr/>
          </p:nvSpPr>
          <p:spPr>
            <a:xfrm>
              <a:off x="596643" y="3475963"/>
              <a:ext cx="13233" cy="366074"/>
            </a:xfrm>
            <a:custGeom>
              <a:avLst/>
              <a:gdLst>
                <a:gd name="csX0" fmla="*/ 11429 w 13233"/>
                <a:gd name="csY0" fmla="*/ 2991 h 366074"/>
                <a:gd name="csX1" fmla="*/ 13754 w 13233"/>
                <a:gd name="csY1" fmla="*/ 4153 h 366074"/>
                <a:gd name="csX2" fmla="*/ 11139 w 13233"/>
                <a:gd name="csY2" fmla="*/ 6477 h 366074"/>
                <a:gd name="csX3" fmla="*/ 2691 w 13233"/>
                <a:gd name="csY3" fmla="*/ 33659 h 366074"/>
                <a:gd name="csX4" fmla="*/ 2665 w 13233"/>
                <a:gd name="csY4" fmla="*/ 38012 h 366074"/>
                <a:gd name="csX5" fmla="*/ 2657 w 13233"/>
                <a:gd name="csY5" fmla="*/ 49914 h 366074"/>
                <a:gd name="csX6" fmla="*/ 2623 w 13233"/>
                <a:gd name="csY6" fmla="*/ 62770 h 366074"/>
                <a:gd name="csX7" fmla="*/ 2588 w 13233"/>
                <a:gd name="csY7" fmla="*/ 85026 h 366074"/>
                <a:gd name="csX8" fmla="*/ 2536 w 13233"/>
                <a:gd name="csY8" fmla="*/ 117204 h 366074"/>
                <a:gd name="csX9" fmla="*/ 2447 w 13233"/>
                <a:gd name="csY9" fmla="*/ 169415 h 366074"/>
                <a:gd name="csX10" fmla="*/ 2373 w 13233"/>
                <a:gd name="csY10" fmla="*/ 220124 h 366074"/>
                <a:gd name="csX11" fmla="*/ 2367 w 13233"/>
                <a:gd name="csY11" fmla="*/ 223282 h 366074"/>
                <a:gd name="csX12" fmla="*/ 2332 w 13233"/>
                <a:gd name="csY12" fmla="*/ 238971 h 366074"/>
                <a:gd name="csX13" fmla="*/ 2132 w 13233"/>
                <a:gd name="csY13" fmla="*/ 369065 h 366074"/>
                <a:gd name="csX14" fmla="*/ 970 w 13233"/>
                <a:gd name="csY14" fmla="*/ 369065 h 366074"/>
                <a:gd name="csX15" fmla="*/ 792 w 13233"/>
                <a:gd name="csY15" fmla="*/ 234844 h 366074"/>
                <a:gd name="csX16" fmla="*/ 779 w 13233"/>
                <a:gd name="csY16" fmla="*/ 219003 h 366074"/>
                <a:gd name="csX17" fmla="*/ 776 w 13233"/>
                <a:gd name="csY17" fmla="*/ 215817 h 366074"/>
                <a:gd name="csX18" fmla="*/ 701 w 13233"/>
                <a:gd name="csY18" fmla="*/ 164733 h 366074"/>
                <a:gd name="csX19" fmla="*/ 642 w 13233"/>
                <a:gd name="csY19" fmla="*/ 112327 h 366074"/>
                <a:gd name="csX20" fmla="*/ 594 w 13233"/>
                <a:gd name="csY20" fmla="*/ 79982 h 366074"/>
                <a:gd name="csX21" fmla="*/ 574 w 13233"/>
                <a:gd name="csY21" fmla="*/ 57811 h 366074"/>
                <a:gd name="csX22" fmla="*/ 554 w 13233"/>
                <a:gd name="csY22" fmla="*/ 45014 h 366074"/>
                <a:gd name="csX23" fmla="*/ 551 w 13233"/>
                <a:gd name="csY23" fmla="*/ 31143 h 366074"/>
                <a:gd name="csX24" fmla="*/ 520 w 13233"/>
                <a:gd name="csY24" fmla="*/ 27053 h 366074"/>
                <a:gd name="csX25" fmla="*/ 6322 w 13233"/>
                <a:gd name="csY25" fmla="*/ 7758 h 366074"/>
                <a:gd name="csX26" fmla="*/ 11429 w 13233"/>
                <a:gd name="csY26" fmla="*/ 2991 h 3660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13233" h="366074">
                  <a:moveTo>
                    <a:pt x="11429" y="2991"/>
                  </a:moveTo>
                  <a:cubicBezTo>
                    <a:pt x="12196" y="3375"/>
                    <a:pt x="12963" y="3758"/>
                    <a:pt x="13754" y="4153"/>
                  </a:cubicBezTo>
                  <a:cubicBezTo>
                    <a:pt x="12891" y="4920"/>
                    <a:pt x="12028" y="5687"/>
                    <a:pt x="11139" y="6477"/>
                  </a:cubicBezTo>
                  <a:cubicBezTo>
                    <a:pt x="3280" y="14505"/>
                    <a:pt x="2618" y="22796"/>
                    <a:pt x="2691" y="33659"/>
                  </a:cubicBezTo>
                  <a:cubicBezTo>
                    <a:pt x="2682" y="35095"/>
                    <a:pt x="2674" y="36532"/>
                    <a:pt x="2665" y="38012"/>
                  </a:cubicBezTo>
                  <a:cubicBezTo>
                    <a:pt x="2645" y="41979"/>
                    <a:pt x="2646" y="45946"/>
                    <a:pt x="2657" y="49914"/>
                  </a:cubicBezTo>
                  <a:cubicBezTo>
                    <a:pt x="2662" y="54199"/>
                    <a:pt x="2641" y="58485"/>
                    <a:pt x="2623" y="62770"/>
                  </a:cubicBezTo>
                  <a:cubicBezTo>
                    <a:pt x="2596" y="70189"/>
                    <a:pt x="2586" y="77608"/>
                    <a:pt x="2588" y="85026"/>
                  </a:cubicBezTo>
                  <a:cubicBezTo>
                    <a:pt x="2590" y="95752"/>
                    <a:pt x="2566" y="106478"/>
                    <a:pt x="2536" y="117204"/>
                  </a:cubicBezTo>
                  <a:cubicBezTo>
                    <a:pt x="2488" y="134608"/>
                    <a:pt x="2461" y="152011"/>
                    <a:pt x="2447" y="169415"/>
                  </a:cubicBezTo>
                  <a:cubicBezTo>
                    <a:pt x="2433" y="186318"/>
                    <a:pt x="2410" y="203221"/>
                    <a:pt x="2373" y="220124"/>
                  </a:cubicBezTo>
                  <a:cubicBezTo>
                    <a:pt x="2371" y="221166"/>
                    <a:pt x="2369" y="222208"/>
                    <a:pt x="2367" y="223282"/>
                  </a:cubicBezTo>
                  <a:cubicBezTo>
                    <a:pt x="2355" y="228512"/>
                    <a:pt x="2344" y="233742"/>
                    <a:pt x="2332" y="238971"/>
                  </a:cubicBezTo>
                  <a:cubicBezTo>
                    <a:pt x="2236" y="282336"/>
                    <a:pt x="2173" y="325701"/>
                    <a:pt x="2132" y="369065"/>
                  </a:cubicBezTo>
                  <a:cubicBezTo>
                    <a:pt x="1749" y="369065"/>
                    <a:pt x="1365" y="369065"/>
                    <a:pt x="970" y="369065"/>
                  </a:cubicBezTo>
                  <a:cubicBezTo>
                    <a:pt x="890" y="324325"/>
                    <a:pt x="829" y="279585"/>
                    <a:pt x="792" y="234844"/>
                  </a:cubicBezTo>
                  <a:cubicBezTo>
                    <a:pt x="788" y="229564"/>
                    <a:pt x="783" y="224283"/>
                    <a:pt x="779" y="219003"/>
                  </a:cubicBezTo>
                  <a:cubicBezTo>
                    <a:pt x="778" y="217952"/>
                    <a:pt x="777" y="216900"/>
                    <a:pt x="776" y="215817"/>
                  </a:cubicBezTo>
                  <a:cubicBezTo>
                    <a:pt x="761" y="198789"/>
                    <a:pt x="733" y="181761"/>
                    <a:pt x="701" y="164733"/>
                  </a:cubicBezTo>
                  <a:cubicBezTo>
                    <a:pt x="668" y="147264"/>
                    <a:pt x="649" y="129796"/>
                    <a:pt x="642" y="112327"/>
                  </a:cubicBezTo>
                  <a:cubicBezTo>
                    <a:pt x="637" y="101545"/>
                    <a:pt x="622" y="90764"/>
                    <a:pt x="594" y="79982"/>
                  </a:cubicBezTo>
                  <a:cubicBezTo>
                    <a:pt x="575" y="72592"/>
                    <a:pt x="570" y="65201"/>
                    <a:pt x="574" y="57811"/>
                  </a:cubicBezTo>
                  <a:cubicBezTo>
                    <a:pt x="577" y="53545"/>
                    <a:pt x="573" y="49280"/>
                    <a:pt x="554" y="45014"/>
                  </a:cubicBezTo>
                  <a:cubicBezTo>
                    <a:pt x="534" y="40390"/>
                    <a:pt x="541" y="35767"/>
                    <a:pt x="551" y="31143"/>
                  </a:cubicBezTo>
                  <a:cubicBezTo>
                    <a:pt x="541" y="29794"/>
                    <a:pt x="530" y="28444"/>
                    <a:pt x="520" y="27053"/>
                  </a:cubicBezTo>
                  <a:cubicBezTo>
                    <a:pt x="563" y="19303"/>
                    <a:pt x="1146" y="13879"/>
                    <a:pt x="6322" y="7758"/>
                  </a:cubicBezTo>
                  <a:cubicBezTo>
                    <a:pt x="8025" y="6169"/>
                    <a:pt x="9727" y="4580"/>
                    <a:pt x="11429" y="2991"/>
                  </a:cubicBezTo>
                  <a:close/>
                </a:path>
              </a:pathLst>
            </a:custGeom>
            <a:solidFill>
              <a:srgbClr val="9FA2A2"/>
            </a:solidFill>
            <a:ln w="1162" cap="flat">
              <a:noFill/>
              <a:prstDash val="solid"/>
              <a:miter/>
            </a:ln>
          </p:spPr>
          <p:txBody>
            <a:bodyPr/>
            <a:lstStyle/>
            <a:p>
              <a:endParaRPr lang="en-GB"/>
            </a:p>
          </p:txBody>
        </p:sp>
        <p:sp>
          <p:nvSpPr>
            <p:cNvPr id="1831" name="Freeform 1830">
              <a:extLst>
                <a:ext uri="{FF2B5EF4-FFF2-40B4-BE49-F238E27FC236}">
                  <a16:creationId xmlns:a16="http://schemas.microsoft.com/office/drawing/2014/main" id="{6445CD05-905F-D738-A9D0-A0FAF2069540}"/>
                </a:ext>
              </a:extLst>
            </p:cNvPr>
            <p:cNvSpPr/>
            <p:nvPr/>
          </p:nvSpPr>
          <p:spPr>
            <a:xfrm>
              <a:off x="609876" y="3703743"/>
              <a:ext cx="154564" cy="40674"/>
            </a:xfrm>
            <a:custGeom>
              <a:avLst/>
              <a:gdLst>
                <a:gd name="csX0" fmla="*/ 4011 w 154564"/>
                <a:gd name="csY0" fmla="*/ 3187 h 40674"/>
                <a:gd name="csX1" fmla="*/ 155090 w 154564"/>
                <a:gd name="csY1" fmla="*/ 3187 h 40674"/>
                <a:gd name="csX2" fmla="*/ 155090 w 154564"/>
                <a:gd name="csY2" fmla="*/ 5511 h 40674"/>
                <a:gd name="csX3" fmla="*/ 150801 w 154564"/>
                <a:gd name="csY3" fmla="*/ 5548 h 40674"/>
                <a:gd name="csX4" fmla="*/ 110349 w 154564"/>
                <a:gd name="csY4" fmla="*/ 5906 h 40674"/>
                <a:gd name="csX5" fmla="*/ 89564 w 154564"/>
                <a:gd name="csY5" fmla="*/ 6089 h 40674"/>
                <a:gd name="csX6" fmla="*/ 17181 w 154564"/>
                <a:gd name="csY6" fmla="*/ 7150 h 40674"/>
                <a:gd name="csX7" fmla="*/ 13416 w 154564"/>
                <a:gd name="csY7" fmla="*/ 7251 h 40674"/>
                <a:gd name="csX8" fmla="*/ 10112 w 154564"/>
                <a:gd name="csY8" fmla="*/ 7377 h 40674"/>
                <a:gd name="csX9" fmla="*/ 7346 w 154564"/>
                <a:gd name="csY9" fmla="*/ 7475 h 40674"/>
                <a:gd name="csX10" fmla="*/ 2849 w 154564"/>
                <a:gd name="csY10" fmla="*/ 10160 h 40674"/>
                <a:gd name="csX11" fmla="*/ 2368 w 154564"/>
                <a:gd name="csY11" fmla="*/ 17759 h 40674"/>
                <a:gd name="csX12" fmla="*/ 2232 w 154564"/>
                <a:gd name="csY12" fmla="*/ 22344 h 40674"/>
                <a:gd name="csX13" fmla="*/ 2123 w 154564"/>
                <a:gd name="csY13" fmla="*/ 27156 h 40674"/>
                <a:gd name="csX14" fmla="*/ 1987 w 154564"/>
                <a:gd name="csY14" fmla="*/ 31995 h 40674"/>
                <a:gd name="csX15" fmla="*/ 1687 w 154564"/>
                <a:gd name="csY15" fmla="*/ 43862 h 40674"/>
                <a:gd name="csX16" fmla="*/ 525 w 154564"/>
                <a:gd name="csY16" fmla="*/ 43862 h 40674"/>
                <a:gd name="csX17" fmla="*/ 525 w 154564"/>
                <a:gd name="csY17" fmla="*/ 7836 h 40674"/>
                <a:gd name="csX18" fmla="*/ 2849 w 154564"/>
                <a:gd name="csY18" fmla="*/ 6673 h 40674"/>
                <a:gd name="csX19" fmla="*/ 4011 w 154564"/>
                <a:gd name="csY19" fmla="*/ 3187 h 406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54564" h="40674">
                  <a:moveTo>
                    <a:pt x="4011" y="3187"/>
                  </a:moveTo>
                  <a:cubicBezTo>
                    <a:pt x="53867" y="3187"/>
                    <a:pt x="103723" y="3187"/>
                    <a:pt x="155090" y="3187"/>
                  </a:cubicBezTo>
                  <a:cubicBezTo>
                    <a:pt x="155090" y="3954"/>
                    <a:pt x="155090" y="4721"/>
                    <a:pt x="155090" y="5511"/>
                  </a:cubicBezTo>
                  <a:cubicBezTo>
                    <a:pt x="153674" y="5523"/>
                    <a:pt x="152259" y="5535"/>
                    <a:pt x="150801" y="5548"/>
                  </a:cubicBezTo>
                  <a:cubicBezTo>
                    <a:pt x="137317" y="5662"/>
                    <a:pt x="123833" y="5782"/>
                    <a:pt x="110349" y="5906"/>
                  </a:cubicBezTo>
                  <a:cubicBezTo>
                    <a:pt x="103421" y="5969"/>
                    <a:pt x="96492" y="6031"/>
                    <a:pt x="89564" y="6089"/>
                  </a:cubicBezTo>
                  <a:cubicBezTo>
                    <a:pt x="53367" y="6338"/>
                    <a:pt x="53367" y="6338"/>
                    <a:pt x="17181" y="7150"/>
                  </a:cubicBezTo>
                  <a:cubicBezTo>
                    <a:pt x="15317" y="7200"/>
                    <a:pt x="15317" y="7200"/>
                    <a:pt x="13416" y="7251"/>
                  </a:cubicBezTo>
                  <a:cubicBezTo>
                    <a:pt x="12326" y="7293"/>
                    <a:pt x="11235" y="7334"/>
                    <a:pt x="10112" y="7377"/>
                  </a:cubicBezTo>
                  <a:cubicBezTo>
                    <a:pt x="9199" y="7410"/>
                    <a:pt x="8286" y="7442"/>
                    <a:pt x="7346" y="7475"/>
                  </a:cubicBezTo>
                  <a:cubicBezTo>
                    <a:pt x="4893" y="7666"/>
                    <a:pt x="4893" y="7666"/>
                    <a:pt x="2849" y="10160"/>
                  </a:cubicBezTo>
                  <a:cubicBezTo>
                    <a:pt x="2416" y="13658"/>
                    <a:pt x="2416" y="13658"/>
                    <a:pt x="2368" y="17759"/>
                  </a:cubicBezTo>
                  <a:cubicBezTo>
                    <a:pt x="2323" y="19272"/>
                    <a:pt x="2278" y="20785"/>
                    <a:pt x="2232" y="22344"/>
                  </a:cubicBezTo>
                  <a:cubicBezTo>
                    <a:pt x="2195" y="23948"/>
                    <a:pt x="2159" y="25552"/>
                    <a:pt x="2123" y="27156"/>
                  </a:cubicBezTo>
                  <a:cubicBezTo>
                    <a:pt x="2079" y="28769"/>
                    <a:pt x="2033" y="30382"/>
                    <a:pt x="1987" y="31995"/>
                  </a:cubicBezTo>
                  <a:cubicBezTo>
                    <a:pt x="1877" y="35951"/>
                    <a:pt x="1777" y="39906"/>
                    <a:pt x="1687" y="43862"/>
                  </a:cubicBezTo>
                  <a:cubicBezTo>
                    <a:pt x="1304" y="43862"/>
                    <a:pt x="920" y="43862"/>
                    <a:pt x="525" y="43862"/>
                  </a:cubicBezTo>
                  <a:cubicBezTo>
                    <a:pt x="525" y="31973"/>
                    <a:pt x="525" y="20085"/>
                    <a:pt x="525" y="7836"/>
                  </a:cubicBezTo>
                  <a:cubicBezTo>
                    <a:pt x="1292" y="7452"/>
                    <a:pt x="2059" y="7069"/>
                    <a:pt x="2849" y="6673"/>
                  </a:cubicBezTo>
                  <a:cubicBezTo>
                    <a:pt x="3233" y="5523"/>
                    <a:pt x="3616" y="4372"/>
                    <a:pt x="4011" y="3187"/>
                  </a:cubicBezTo>
                  <a:close/>
                </a:path>
              </a:pathLst>
            </a:custGeom>
            <a:solidFill>
              <a:srgbClr val="939293"/>
            </a:solidFill>
            <a:ln w="1162" cap="flat">
              <a:noFill/>
              <a:prstDash val="solid"/>
              <a:miter/>
            </a:ln>
          </p:spPr>
          <p:txBody>
            <a:bodyPr/>
            <a:lstStyle/>
            <a:p>
              <a:endParaRPr lang="en-GB"/>
            </a:p>
          </p:txBody>
        </p:sp>
        <p:sp>
          <p:nvSpPr>
            <p:cNvPr id="1866" name="Freeform 1865">
              <a:extLst>
                <a:ext uri="{FF2B5EF4-FFF2-40B4-BE49-F238E27FC236}">
                  <a16:creationId xmlns:a16="http://schemas.microsoft.com/office/drawing/2014/main" id="{4C77FCC4-E3E9-7ADD-FB64-EEDBC61D7871}"/>
                </a:ext>
              </a:extLst>
            </p:cNvPr>
            <p:cNvSpPr/>
            <p:nvPr/>
          </p:nvSpPr>
          <p:spPr>
            <a:xfrm>
              <a:off x="944573" y="3559638"/>
              <a:ext cx="124349" cy="3631"/>
            </a:xfrm>
            <a:custGeom>
              <a:avLst/>
              <a:gdLst>
                <a:gd name="csX0" fmla="*/ 810 w 124349"/>
                <a:gd name="csY0" fmla="*/ 3063 h 3631"/>
                <a:gd name="csX1" fmla="*/ 123997 w 124349"/>
                <a:gd name="csY1" fmla="*/ 3063 h 3631"/>
                <a:gd name="csX2" fmla="*/ 125159 w 124349"/>
                <a:gd name="csY2" fmla="*/ 5387 h 3631"/>
                <a:gd name="csX3" fmla="*/ 115407 w 124349"/>
                <a:gd name="csY3" fmla="*/ 6689 h 3631"/>
                <a:gd name="csX4" fmla="*/ 112336 w 124349"/>
                <a:gd name="csY4" fmla="*/ 6694 h 3631"/>
                <a:gd name="csX5" fmla="*/ 108995 w 124349"/>
                <a:gd name="csY5" fmla="*/ 6681 h 3631"/>
                <a:gd name="csX6" fmla="*/ 105455 w 124349"/>
                <a:gd name="csY6" fmla="*/ 6682 h 3631"/>
                <a:gd name="csX7" fmla="*/ 93872 w 124349"/>
                <a:gd name="csY7" fmla="*/ 6663 h 3631"/>
                <a:gd name="csX8" fmla="*/ 85841 w 124349"/>
                <a:gd name="csY8" fmla="*/ 6658 h 3631"/>
                <a:gd name="csX9" fmla="*/ 64703 w 124349"/>
                <a:gd name="csY9" fmla="*/ 6629 h 3631"/>
                <a:gd name="csX10" fmla="*/ 43133 w 124349"/>
                <a:gd name="csY10" fmla="*/ 6606 h 3631"/>
                <a:gd name="csX11" fmla="*/ 810 w 124349"/>
                <a:gd name="csY11" fmla="*/ 6549 h 3631"/>
                <a:gd name="csX12" fmla="*/ 810 w 124349"/>
                <a:gd name="csY12" fmla="*/ 3063 h 36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24349" h="3631">
                  <a:moveTo>
                    <a:pt x="810" y="3063"/>
                  </a:moveTo>
                  <a:cubicBezTo>
                    <a:pt x="41462" y="3063"/>
                    <a:pt x="82113" y="3063"/>
                    <a:pt x="123997" y="3063"/>
                  </a:cubicBezTo>
                  <a:cubicBezTo>
                    <a:pt x="124572" y="4214"/>
                    <a:pt x="124572" y="4214"/>
                    <a:pt x="125159" y="5387"/>
                  </a:cubicBezTo>
                  <a:cubicBezTo>
                    <a:pt x="121824" y="6339"/>
                    <a:pt x="118871" y="6693"/>
                    <a:pt x="115407" y="6689"/>
                  </a:cubicBezTo>
                  <a:cubicBezTo>
                    <a:pt x="114394" y="6691"/>
                    <a:pt x="113380" y="6692"/>
                    <a:pt x="112336" y="6694"/>
                  </a:cubicBezTo>
                  <a:cubicBezTo>
                    <a:pt x="111233" y="6690"/>
                    <a:pt x="110131" y="6686"/>
                    <a:pt x="108995" y="6681"/>
                  </a:cubicBezTo>
                  <a:cubicBezTo>
                    <a:pt x="107826" y="6682"/>
                    <a:pt x="106658" y="6682"/>
                    <a:pt x="105455" y="6682"/>
                  </a:cubicBezTo>
                  <a:cubicBezTo>
                    <a:pt x="101594" y="6681"/>
                    <a:pt x="97733" y="6672"/>
                    <a:pt x="93872" y="6663"/>
                  </a:cubicBezTo>
                  <a:cubicBezTo>
                    <a:pt x="91195" y="6661"/>
                    <a:pt x="88518" y="6659"/>
                    <a:pt x="85841" y="6658"/>
                  </a:cubicBezTo>
                  <a:cubicBezTo>
                    <a:pt x="78795" y="6653"/>
                    <a:pt x="71749" y="6642"/>
                    <a:pt x="64703" y="6629"/>
                  </a:cubicBezTo>
                  <a:cubicBezTo>
                    <a:pt x="57513" y="6617"/>
                    <a:pt x="50323" y="6612"/>
                    <a:pt x="43133" y="6606"/>
                  </a:cubicBezTo>
                  <a:cubicBezTo>
                    <a:pt x="29025" y="6594"/>
                    <a:pt x="14918" y="6574"/>
                    <a:pt x="810" y="6549"/>
                  </a:cubicBezTo>
                  <a:cubicBezTo>
                    <a:pt x="810" y="5399"/>
                    <a:pt x="810" y="4248"/>
                    <a:pt x="810" y="3063"/>
                  </a:cubicBezTo>
                  <a:close/>
                </a:path>
              </a:pathLst>
            </a:custGeom>
            <a:solidFill>
              <a:srgbClr val="616162"/>
            </a:solidFill>
            <a:ln w="1162" cap="flat">
              <a:noFill/>
              <a:prstDash val="solid"/>
              <a:miter/>
            </a:ln>
          </p:spPr>
          <p:txBody>
            <a:bodyPr/>
            <a:lstStyle/>
            <a:p>
              <a:endParaRPr lang="en-GB"/>
            </a:p>
          </p:txBody>
        </p:sp>
        <p:sp>
          <p:nvSpPr>
            <p:cNvPr id="1911" name="Freeform 1910">
              <a:extLst>
                <a:ext uri="{FF2B5EF4-FFF2-40B4-BE49-F238E27FC236}">
                  <a16:creationId xmlns:a16="http://schemas.microsoft.com/office/drawing/2014/main" id="{9DDB9149-3FA1-870C-B849-2761C890761F}"/>
                </a:ext>
              </a:extLst>
            </p:cNvPr>
            <p:cNvSpPr/>
            <p:nvPr/>
          </p:nvSpPr>
          <p:spPr>
            <a:xfrm>
              <a:off x="618011" y="3642005"/>
              <a:ext cx="146562" cy="51278"/>
            </a:xfrm>
            <a:custGeom>
              <a:avLst/>
              <a:gdLst>
                <a:gd name="csX0" fmla="*/ 529 w 146562"/>
                <a:gd name="csY0" fmla="*/ 3279 h 51278"/>
                <a:gd name="csX1" fmla="*/ 57290 w 146562"/>
                <a:gd name="csY1" fmla="*/ 3218 h 51278"/>
                <a:gd name="csX2" fmla="*/ 83644 w 146562"/>
                <a:gd name="csY2" fmla="*/ 3191 h 51278"/>
                <a:gd name="csX3" fmla="*/ 106606 w 146562"/>
                <a:gd name="csY3" fmla="*/ 3169 h 51278"/>
                <a:gd name="csX4" fmla="*/ 118771 w 146562"/>
                <a:gd name="csY4" fmla="*/ 3156 h 51278"/>
                <a:gd name="csX5" fmla="*/ 132330 w 146562"/>
                <a:gd name="csY5" fmla="*/ 3147 h 51278"/>
                <a:gd name="csX6" fmla="*/ 136433 w 146562"/>
                <a:gd name="csY6" fmla="*/ 3134 h 51278"/>
                <a:gd name="csX7" fmla="*/ 140142 w 146562"/>
                <a:gd name="csY7" fmla="*/ 3139 h 51278"/>
                <a:gd name="csX8" fmla="*/ 143385 w 146562"/>
                <a:gd name="csY8" fmla="*/ 3136 h 51278"/>
                <a:gd name="csX9" fmla="*/ 146959 w 146562"/>
                <a:gd name="csY9" fmla="*/ 4441 h 51278"/>
                <a:gd name="csX10" fmla="*/ 147091 w 146562"/>
                <a:gd name="csY10" fmla="*/ 9160 h 51278"/>
                <a:gd name="csX11" fmla="*/ 147090 w 146562"/>
                <a:gd name="csY11" fmla="*/ 12191 h 51278"/>
                <a:gd name="csX12" fmla="*/ 147072 w 146562"/>
                <a:gd name="csY12" fmla="*/ 15486 h 51278"/>
                <a:gd name="csX13" fmla="*/ 147067 w 146562"/>
                <a:gd name="csY13" fmla="*/ 18842 h 51278"/>
                <a:gd name="csX14" fmla="*/ 147031 w 146562"/>
                <a:gd name="csY14" fmla="*/ 29499 h 51278"/>
                <a:gd name="csX15" fmla="*/ 147016 w 146562"/>
                <a:gd name="csY15" fmla="*/ 36706 h 51278"/>
                <a:gd name="csX16" fmla="*/ 146959 w 146562"/>
                <a:gd name="csY16" fmla="*/ 54413 h 51278"/>
                <a:gd name="csX17" fmla="*/ 131851 w 146562"/>
                <a:gd name="csY17" fmla="*/ 54413 h 51278"/>
                <a:gd name="csX18" fmla="*/ 131851 w 146562"/>
                <a:gd name="csY18" fmla="*/ 53251 h 51278"/>
                <a:gd name="csX19" fmla="*/ 144635 w 146562"/>
                <a:gd name="csY19" fmla="*/ 52089 h 51278"/>
                <a:gd name="csX20" fmla="*/ 145797 w 146562"/>
                <a:gd name="csY20" fmla="*/ 5603 h 51278"/>
                <a:gd name="csX21" fmla="*/ 1691 w 146562"/>
                <a:gd name="csY21" fmla="*/ 6765 h 51278"/>
                <a:gd name="csX22" fmla="*/ 529 w 146562"/>
                <a:gd name="csY22" fmla="*/ 3279 h 512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46562" h="51278">
                  <a:moveTo>
                    <a:pt x="529" y="3279"/>
                  </a:moveTo>
                  <a:cubicBezTo>
                    <a:pt x="19449" y="3251"/>
                    <a:pt x="38370" y="3231"/>
                    <a:pt x="57290" y="3218"/>
                  </a:cubicBezTo>
                  <a:cubicBezTo>
                    <a:pt x="66075" y="3212"/>
                    <a:pt x="74859" y="3204"/>
                    <a:pt x="83644" y="3191"/>
                  </a:cubicBezTo>
                  <a:cubicBezTo>
                    <a:pt x="91298" y="3179"/>
                    <a:pt x="98952" y="3172"/>
                    <a:pt x="106606" y="3169"/>
                  </a:cubicBezTo>
                  <a:cubicBezTo>
                    <a:pt x="110661" y="3168"/>
                    <a:pt x="114716" y="3164"/>
                    <a:pt x="118771" y="3156"/>
                  </a:cubicBezTo>
                  <a:cubicBezTo>
                    <a:pt x="123290" y="3146"/>
                    <a:pt x="127810" y="3146"/>
                    <a:pt x="132330" y="3147"/>
                  </a:cubicBezTo>
                  <a:cubicBezTo>
                    <a:pt x="133684" y="3142"/>
                    <a:pt x="135038" y="3138"/>
                    <a:pt x="136433" y="3134"/>
                  </a:cubicBezTo>
                  <a:cubicBezTo>
                    <a:pt x="138269" y="3136"/>
                    <a:pt x="138269" y="3136"/>
                    <a:pt x="140142" y="3139"/>
                  </a:cubicBezTo>
                  <a:cubicBezTo>
                    <a:pt x="141212" y="3138"/>
                    <a:pt x="142282" y="3137"/>
                    <a:pt x="143385" y="3136"/>
                  </a:cubicBezTo>
                  <a:cubicBezTo>
                    <a:pt x="145797" y="3279"/>
                    <a:pt x="145797" y="3279"/>
                    <a:pt x="146959" y="4441"/>
                  </a:cubicBezTo>
                  <a:cubicBezTo>
                    <a:pt x="147067" y="6011"/>
                    <a:pt x="147095" y="7586"/>
                    <a:pt x="147091" y="9160"/>
                  </a:cubicBezTo>
                  <a:cubicBezTo>
                    <a:pt x="147091" y="10661"/>
                    <a:pt x="147091" y="10661"/>
                    <a:pt x="147090" y="12191"/>
                  </a:cubicBezTo>
                  <a:cubicBezTo>
                    <a:pt x="147084" y="13279"/>
                    <a:pt x="147078" y="14366"/>
                    <a:pt x="147072" y="15486"/>
                  </a:cubicBezTo>
                  <a:cubicBezTo>
                    <a:pt x="147071" y="16593"/>
                    <a:pt x="147069" y="17701"/>
                    <a:pt x="147067" y="18842"/>
                  </a:cubicBezTo>
                  <a:cubicBezTo>
                    <a:pt x="147061" y="22394"/>
                    <a:pt x="147046" y="25947"/>
                    <a:pt x="147031" y="29499"/>
                  </a:cubicBezTo>
                  <a:cubicBezTo>
                    <a:pt x="147026" y="31902"/>
                    <a:pt x="147020" y="34304"/>
                    <a:pt x="147016" y="36706"/>
                  </a:cubicBezTo>
                  <a:cubicBezTo>
                    <a:pt x="147003" y="42608"/>
                    <a:pt x="146983" y="48511"/>
                    <a:pt x="146959" y="54413"/>
                  </a:cubicBezTo>
                  <a:cubicBezTo>
                    <a:pt x="141973" y="54413"/>
                    <a:pt x="136988" y="54413"/>
                    <a:pt x="131851" y="54413"/>
                  </a:cubicBezTo>
                  <a:cubicBezTo>
                    <a:pt x="131851" y="54029"/>
                    <a:pt x="131851" y="53646"/>
                    <a:pt x="131851" y="53251"/>
                  </a:cubicBezTo>
                  <a:cubicBezTo>
                    <a:pt x="136070" y="52867"/>
                    <a:pt x="140288" y="52484"/>
                    <a:pt x="144635" y="52089"/>
                  </a:cubicBezTo>
                  <a:cubicBezTo>
                    <a:pt x="145018" y="36748"/>
                    <a:pt x="145402" y="21408"/>
                    <a:pt x="145797" y="5603"/>
                  </a:cubicBezTo>
                  <a:cubicBezTo>
                    <a:pt x="74464" y="6178"/>
                    <a:pt x="74464" y="6178"/>
                    <a:pt x="1691" y="6765"/>
                  </a:cubicBezTo>
                  <a:cubicBezTo>
                    <a:pt x="1308" y="5614"/>
                    <a:pt x="924" y="4464"/>
                    <a:pt x="529" y="3279"/>
                  </a:cubicBezTo>
                  <a:close/>
                </a:path>
              </a:pathLst>
            </a:custGeom>
            <a:solidFill>
              <a:srgbClr val="E1E2E2"/>
            </a:solidFill>
            <a:ln w="1162" cap="flat">
              <a:noFill/>
              <a:prstDash val="solid"/>
              <a:miter/>
            </a:ln>
          </p:spPr>
          <p:txBody>
            <a:bodyPr/>
            <a:lstStyle/>
            <a:p>
              <a:endParaRPr lang="en-GB"/>
            </a:p>
          </p:txBody>
        </p:sp>
        <p:sp>
          <p:nvSpPr>
            <p:cNvPr id="1918" name="Freeform 1917">
              <a:extLst>
                <a:ext uri="{FF2B5EF4-FFF2-40B4-BE49-F238E27FC236}">
                  <a16:creationId xmlns:a16="http://schemas.microsoft.com/office/drawing/2014/main" id="{37529405-4F73-163D-CF43-FCD51F964826}"/>
                </a:ext>
              </a:extLst>
            </p:cNvPr>
            <p:cNvSpPr/>
            <p:nvPr/>
          </p:nvSpPr>
          <p:spPr>
            <a:xfrm>
              <a:off x="613363" y="3574745"/>
              <a:ext cx="151218" cy="54811"/>
            </a:xfrm>
            <a:custGeom>
              <a:avLst/>
              <a:gdLst>
                <a:gd name="csX0" fmla="*/ 150570 w 151218"/>
                <a:gd name="csY0" fmla="*/ 3076 h 54811"/>
                <a:gd name="csX1" fmla="*/ 151732 w 151218"/>
                <a:gd name="csY1" fmla="*/ 3076 h 54811"/>
                <a:gd name="csX2" fmla="*/ 151796 w 151218"/>
                <a:gd name="csY2" fmla="*/ 25356 h 54811"/>
                <a:gd name="csX3" fmla="*/ 151820 w 151218"/>
                <a:gd name="csY3" fmla="*/ 32941 h 54811"/>
                <a:gd name="csX4" fmla="*/ 151846 w 151218"/>
                <a:gd name="csY4" fmla="*/ 43819 h 54811"/>
                <a:gd name="csX5" fmla="*/ 151864 w 151218"/>
                <a:gd name="csY5" fmla="*/ 47267 h 54811"/>
                <a:gd name="csX6" fmla="*/ 151864 w 151218"/>
                <a:gd name="csY6" fmla="*/ 50440 h 54811"/>
                <a:gd name="csX7" fmla="*/ 151872 w 151218"/>
                <a:gd name="csY7" fmla="*/ 53247 h 54811"/>
                <a:gd name="csX8" fmla="*/ 150570 w 151218"/>
                <a:gd name="csY8" fmla="*/ 56534 h 54811"/>
                <a:gd name="csX9" fmla="*/ 131758 w 151218"/>
                <a:gd name="csY9" fmla="*/ 57188 h 54811"/>
                <a:gd name="csX10" fmla="*/ 128670 w 151218"/>
                <a:gd name="csY10" fmla="*/ 57263 h 54811"/>
                <a:gd name="csX11" fmla="*/ 654 w 151218"/>
                <a:gd name="csY11" fmla="*/ 57697 h 54811"/>
                <a:gd name="csX12" fmla="*/ 654 w 151218"/>
                <a:gd name="csY12" fmla="*/ 55372 h 54811"/>
                <a:gd name="csX13" fmla="*/ 45542 w 151218"/>
                <a:gd name="csY13" fmla="*/ 54791 h 54811"/>
                <a:gd name="csX14" fmla="*/ 48875 w 151218"/>
                <a:gd name="csY14" fmla="*/ 54749 h 54811"/>
                <a:gd name="csX15" fmla="*/ 150570 w 151218"/>
                <a:gd name="csY15" fmla="*/ 54210 h 54811"/>
                <a:gd name="csX16" fmla="*/ 150570 w 151218"/>
                <a:gd name="csY16" fmla="*/ 3076 h 548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51218" h="54811">
                  <a:moveTo>
                    <a:pt x="150570" y="3076"/>
                  </a:moveTo>
                  <a:cubicBezTo>
                    <a:pt x="150954" y="3076"/>
                    <a:pt x="151337" y="3076"/>
                    <a:pt x="151732" y="3076"/>
                  </a:cubicBezTo>
                  <a:cubicBezTo>
                    <a:pt x="151762" y="10503"/>
                    <a:pt x="151782" y="17929"/>
                    <a:pt x="151796" y="25356"/>
                  </a:cubicBezTo>
                  <a:cubicBezTo>
                    <a:pt x="151802" y="27884"/>
                    <a:pt x="151810" y="30413"/>
                    <a:pt x="151820" y="32941"/>
                  </a:cubicBezTo>
                  <a:cubicBezTo>
                    <a:pt x="151834" y="36567"/>
                    <a:pt x="151841" y="40193"/>
                    <a:pt x="151846" y="43819"/>
                  </a:cubicBezTo>
                  <a:cubicBezTo>
                    <a:pt x="151852" y="44957"/>
                    <a:pt x="151858" y="46095"/>
                    <a:pt x="151864" y="47267"/>
                  </a:cubicBezTo>
                  <a:cubicBezTo>
                    <a:pt x="151864" y="48314"/>
                    <a:pt x="151864" y="49361"/>
                    <a:pt x="151864" y="50440"/>
                  </a:cubicBezTo>
                  <a:cubicBezTo>
                    <a:pt x="151867" y="51366"/>
                    <a:pt x="151869" y="52293"/>
                    <a:pt x="151872" y="53247"/>
                  </a:cubicBezTo>
                  <a:cubicBezTo>
                    <a:pt x="151732" y="55372"/>
                    <a:pt x="151732" y="55372"/>
                    <a:pt x="150570" y="56534"/>
                  </a:cubicBezTo>
                  <a:cubicBezTo>
                    <a:pt x="144318" y="57011"/>
                    <a:pt x="138027" y="57047"/>
                    <a:pt x="131758" y="57188"/>
                  </a:cubicBezTo>
                  <a:cubicBezTo>
                    <a:pt x="130739" y="57213"/>
                    <a:pt x="129720" y="57237"/>
                    <a:pt x="128670" y="57263"/>
                  </a:cubicBezTo>
                  <a:cubicBezTo>
                    <a:pt x="86015" y="58253"/>
                    <a:pt x="43317" y="57793"/>
                    <a:pt x="654" y="57697"/>
                  </a:cubicBezTo>
                  <a:cubicBezTo>
                    <a:pt x="654" y="56930"/>
                    <a:pt x="654" y="56163"/>
                    <a:pt x="654" y="55372"/>
                  </a:cubicBezTo>
                  <a:cubicBezTo>
                    <a:pt x="15616" y="55172"/>
                    <a:pt x="30579" y="54979"/>
                    <a:pt x="45542" y="54791"/>
                  </a:cubicBezTo>
                  <a:cubicBezTo>
                    <a:pt x="46642" y="54777"/>
                    <a:pt x="47741" y="54764"/>
                    <a:pt x="48875" y="54749"/>
                  </a:cubicBezTo>
                  <a:cubicBezTo>
                    <a:pt x="82778" y="54326"/>
                    <a:pt x="116664" y="54091"/>
                    <a:pt x="150570" y="54210"/>
                  </a:cubicBezTo>
                  <a:cubicBezTo>
                    <a:pt x="150570" y="37336"/>
                    <a:pt x="150570" y="20462"/>
                    <a:pt x="150570" y="3076"/>
                  </a:cubicBezTo>
                  <a:close/>
                </a:path>
              </a:pathLst>
            </a:custGeom>
            <a:solidFill>
              <a:srgbClr val="E0E0E0"/>
            </a:solidFill>
            <a:ln w="1162" cap="flat">
              <a:noFill/>
              <a:prstDash val="solid"/>
              <a:miter/>
            </a:ln>
          </p:spPr>
          <p:txBody>
            <a:bodyPr/>
            <a:lstStyle/>
            <a:p>
              <a:endParaRPr lang="en-GB"/>
            </a:p>
          </p:txBody>
        </p:sp>
        <p:sp>
          <p:nvSpPr>
            <p:cNvPr id="2108" name="Freeform 2107">
              <a:extLst>
                <a:ext uri="{FF2B5EF4-FFF2-40B4-BE49-F238E27FC236}">
                  <a16:creationId xmlns:a16="http://schemas.microsoft.com/office/drawing/2014/main" id="{967FCA36-6FA3-B233-53A0-67EF0D3F05C9}"/>
                </a:ext>
              </a:extLst>
            </p:cNvPr>
            <p:cNvSpPr/>
            <p:nvPr/>
          </p:nvSpPr>
          <p:spPr>
            <a:xfrm>
              <a:off x="611038" y="3766499"/>
              <a:ext cx="154564" cy="4648"/>
            </a:xfrm>
            <a:custGeom>
              <a:avLst/>
              <a:gdLst>
                <a:gd name="csX0" fmla="*/ 523 w 154564"/>
                <a:gd name="csY0" fmla="*/ 3241 h 4648"/>
                <a:gd name="csX1" fmla="*/ 155088 w 154564"/>
                <a:gd name="csY1" fmla="*/ 3241 h 4648"/>
                <a:gd name="csX2" fmla="*/ 153926 w 154564"/>
                <a:gd name="csY2" fmla="*/ 6727 h 4648"/>
                <a:gd name="csX3" fmla="*/ 2847 w 154564"/>
                <a:gd name="csY3" fmla="*/ 7890 h 4648"/>
                <a:gd name="csX4" fmla="*/ 523 w 154564"/>
                <a:gd name="csY4" fmla="*/ 3241 h 4648"/>
              </a:gdLst>
              <a:ahLst/>
              <a:cxnLst>
                <a:cxn ang="0">
                  <a:pos x="csX0" y="csY0"/>
                </a:cxn>
                <a:cxn ang="0">
                  <a:pos x="csX1" y="csY1"/>
                </a:cxn>
                <a:cxn ang="0">
                  <a:pos x="csX2" y="csY2"/>
                </a:cxn>
                <a:cxn ang="0">
                  <a:pos x="csX3" y="csY3"/>
                </a:cxn>
                <a:cxn ang="0">
                  <a:pos x="csX4" y="csY4"/>
                </a:cxn>
              </a:cxnLst>
              <a:rect l="l" t="t" r="r" b="b"/>
              <a:pathLst>
                <a:path w="154564" h="4648">
                  <a:moveTo>
                    <a:pt x="523" y="3241"/>
                  </a:moveTo>
                  <a:cubicBezTo>
                    <a:pt x="51529" y="3241"/>
                    <a:pt x="102536" y="3241"/>
                    <a:pt x="155088" y="3241"/>
                  </a:cubicBezTo>
                  <a:cubicBezTo>
                    <a:pt x="154704" y="4392"/>
                    <a:pt x="154321" y="5542"/>
                    <a:pt x="153926" y="6727"/>
                  </a:cubicBezTo>
                  <a:cubicBezTo>
                    <a:pt x="104070" y="7111"/>
                    <a:pt x="54214" y="7494"/>
                    <a:pt x="2847" y="7890"/>
                  </a:cubicBezTo>
                  <a:cubicBezTo>
                    <a:pt x="2080" y="6356"/>
                    <a:pt x="1313" y="4822"/>
                    <a:pt x="523" y="3241"/>
                  </a:cubicBezTo>
                  <a:close/>
                </a:path>
              </a:pathLst>
            </a:custGeom>
            <a:solidFill>
              <a:srgbClr val="8B8D8E"/>
            </a:solidFill>
            <a:ln w="1162" cap="flat">
              <a:noFill/>
              <a:prstDash val="solid"/>
              <a:miter/>
            </a:ln>
          </p:spPr>
          <p:txBody>
            <a:bodyPr/>
            <a:lstStyle/>
            <a:p>
              <a:endParaRPr lang="en-GB"/>
            </a:p>
          </p:txBody>
        </p:sp>
        <p:sp>
          <p:nvSpPr>
            <p:cNvPr id="2126" name="Freeform 2125">
              <a:extLst>
                <a:ext uri="{FF2B5EF4-FFF2-40B4-BE49-F238E27FC236}">
                  <a16:creationId xmlns:a16="http://schemas.microsoft.com/office/drawing/2014/main" id="{61C960CE-A23E-D57B-46DB-FD51E0016013}"/>
                </a:ext>
              </a:extLst>
            </p:cNvPr>
            <p:cNvSpPr/>
            <p:nvPr/>
          </p:nvSpPr>
          <p:spPr>
            <a:xfrm>
              <a:off x="779130" y="3566291"/>
              <a:ext cx="154804" cy="61912"/>
            </a:xfrm>
            <a:custGeom>
              <a:avLst/>
              <a:gdLst>
                <a:gd name="csX0" fmla="*/ 10485 w 154804"/>
                <a:gd name="csY0" fmla="*/ 3093 h 61912"/>
                <a:gd name="csX1" fmla="*/ 14183 w 154804"/>
                <a:gd name="csY1" fmla="*/ 3073 h 61912"/>
                <a:gd name="csX2" fmla="*/ 18239 w 154804"/>
                <a:gd name="csY2" fmla="*/ 3087 h 61912"/>
                <a:gd name="csX3" fmla="*/ 22511 w 154804"/>
                <a:gd name="csY3" fmla="*/ 3075 h 61912"/>
                <a:gd name="csX4" fmla="*/ 34116 w 154804"/>
                <a:gd name="csY4" fmla="*/ 3076 h 61912"/>
                <a:gd name="csX5" fmla="*/ 46259 w 154804"/>
                <a:gd name="csY5" fmla="*/ 3073 h 61912"/>
                <a:gd name="csX6" fmla="*/ 66654 w 154804"/>
                <a:gd name="csY6" fmla="*/ 3085 h 61912"/>
                <a:gd name="csX7" fmla="*/ 90231 w 154804"/>
                <a:gd name="csY7" fmla="*/ 3081 h 61912"/>
                <a:gd name="csX8" fmla="*/ 110472 w 154804"/>
                <a:gd name="csY8" fmla="*/ 3075 h 61912"/>
                <a:gd name="csX9" fmla="*/ 122562 w 154804"/>
                <a:gd name="csY9" fmla="*/ 3071 h 61912"/>
                <a:gd name="csX10" fmla="*/ 136042 w 154804"/>
                <a:gd name="csY10" fmla="*/ 3087 h 61912"/>
                <a:gd name="csX11" fmla="*/ 140091 w 154804"/>
                <a:gd name="csY11" fmla="*/ 3073 h 61912"/>
                <a:gd name="csX12" fmla="*/ 143799 w 154804"/>
                <a:gd name="csY12" fmla="*/ 3093 h 61912"/>
                <a:gd name="csX13" fmla="*/ 147018 w 154804"/>
                <a:gd name="csY13" fmla="*/ 3096 h 61912"/>
                <a:gd name="csX14" fmla="*/ 154498 w 154804"/>
                <a:gd name="csY14" fmla="*/ 5713 h 61912"/>
                <a:gd name="csX15" fmla="*/ 155159 w 154804"/>
                <a:gd name="csY15" fmla="*/ 13995 h 61912"/>
                <a:gd name="csX16" fmla="*/ 154384 w 154804"/>
                <a:gd name="csY16" fmla="*/ 30086 h 61912"/>
                <a:gd name="csX17" fmla="*/ 154389 w 154804"/>
                <a:gd name="csY17" fmla="*/ 32933 h 61912"/>
                <a:gd name="csX18" fmla="*/ 154425 w 154804"/>
                <a:gd name="csY18" fmla="*/ 41812 h 61912"/>
                <a:gd name="csX19" fmla="*/ 154441 w 154804"/>
                <a:gd name="csY19" fmla="*/ 47883 h 61912"/>
                <a:gd name="csX20" fmla="*/ 154498 w 154804"/>
                <a:gd name="csY20" fmla="*/ 62657 h 61912"/>
                <a:gd name="csX21" fmla="*/ 152174 w 154804"/>
                <a:gd name="csY21" fmla="*/ 63820 h 61912"/>
                <a:gd name="csX22" fmla="*/ 151012 w 154804"/>
                <a:gd name="csY22" fmla="*/ 6875 h 61912"/>
                <a:gd name="csX23" fmla="*/ 142997 w 154804"/>
                <a:gd name="csY23" fmla="*/ 5557 h 61912"/>
                <a:gd name="csX24" fmla="*/ 139353 w 154804"/>
                <a:gd name="csY24" fmla="*/ 5542 h 61912"/>
                <a:gd name="csX25" fmla="*/ 135339 w 154804"/>
                <a:gd name="csY25" fmla="*/ 5544 h 61912"/>
                <a:gd name="csX26" fmla="*/ 131124 w 154804"/>
                <a:gd name="csY26" fmla="*/ 5532 h 61912"/>
                <a:gd name="csX27" fmla="*/ 119664 w 154804"/>
                <a:gd name="csY27" fmla="*/ 5518 h 61912"/>
                <a:gd name="csX28" fmla="*/ 110107 w 154804"/>
                <a:gd name="csY28" fmla="*/ 5509 h 61912"/>
                <a:gd name="csX29" fmla="*/ 87568 w 154804"/>
                <a:gd name="csY29" fmla="*/ 5497 h 61912"/>
                <a:gd name="csX30" fmla="*/ 64290 w 154804"/>
                <a:gd name="csY30" fmla="*/ 5467 h 61912"/>
                <a:gd name="csX31" fmla="*/ 44325 w 154804"/>
                <a:gd name="csY31" fmla="*/ 5447 h 61912"/>
                <a:gd name="csX32" fmla="*/ 32391 w 154804"/>
                <a:gd name="csY32" fmla="*/ 5431 h 61912"/>
                <a:gd name="csX33" fmla="*/ 19093 w 154804"/>
                <a:gd name="csY33" fmla="*/ 5430 h 61912"/>
                <a:gd name="csX34" fmla="*/ 15079 w 154804"/>
                <a:gd name="csY34" fmla="*/ 5410 h 61912"/>
                <a:gd name="csX35" fmla="*/ 11434 w 154804"/>
                <a:gd name="csY35" fmla="*/ 5425 h 61912"/>
                <a:gd name="csX36" fmla="*/ 8256 w 154804"/>
                <a:gd name="csY36" fmla="*/ 5423 h 61912"/>
                <a:gd name="csX37" fmla="*/ 3420 w 154804"/>
                <a:gd name="csY37" fmla="*/ 8037 h 61912"/>
                <a:gd name="csX38" fmla="*/ 3049 w 154804"/>
                <a:gd name="csY38" fmla="*/ 13528 h 61912"/>
                <a:gd name="csX39" fmla="*/ 2979 w 154804"/>
                <a:gd name="csY39" fmla="*/ 16982 h 61912"/>
                <a:gd name="csX40" fmla="*/ 2938 w 154804"/>
                <a:gd name="csY40" fmla="*/ 20720 h 61912"/>
                <a:gd name="csX41" fmla="*/ 2870 w 154804"/>
                <a:gd name="csY41" fmla="*/ 24541 h 61912"/>
                <a:gd name="csX42" fmla="*/ 2693 w 154804"/>
                <a:gd name="csY42" fmla="*/ 36655 h 61912"/>
                <a:gd name="csX43" fmla="*/ 2557 w 154804"/>
                <a:gd name="csY43" fmla="*/ 44853 h 61912"/>
                <a:gd name="csX44" fmla="*/ 2257 w 154804"/>
                <a:gd name="csY44" fmla="*/ 64982 h 61912"/>
                <a:gd name="csX45" fmla="*/ 1095 w 154804"/>
                <a:gd name="csY45" fmla="*/ 64982 h 61912"/>
                <a:gd name="csX46" fmla="*/ 904 w 154804"/>
                <a:gd name="csY46" fmla="*/ 39787 h 61912"/>
                <a:gd name="csX47" fmla="*/ 832 w 154804"/>
                <a:gd name="csY47" fmla="*/ 31210 h 61912"/>
                <a:gd name="csX48" fmla="*/ 755 w 154804"/>
                <a:gd name="csY48" fmla="*/ 18905 h 61912"/>
                <a:gd name="csX49" fmla="*/ 700 w 154804"/>
                <a:gd name="csY49" fmla="*/ 15012 h 61912"/>
                <a:gd name="csX50" fmla="*/ 700 w 154804"/>
                <a:gd name="csY50" fmla="*/ 11417 h 61912"/>
                <a:gd name="csX51" fmla="*/ 676 w 154804"/>
                <a:gd name="csY51" fmla="*/ 8242 h 61912"/>
                <a:gd name="csX52" fmla="*/ 1095 w 154804"/>
                <a:gd name="csY52" fmla="*/ 5713 h 61912"/>
                <a:gd name="csX53" fmla="*/ 10485 w 154804"/>
                <a:gd name="csY53" fmla="*/ 3093 h 619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Lst>
              <a:rect l="l" t="t" r="r" b="b"/>
              <a:pathLst>
                <a:path w="154804" h="61912">
                  <a:moveTo>
                    <a:pt x="10485" y="3093"/>
                  </a:moveTo>
                  <a:cubicBezTo>
                    <a:pt x="11705" y="3087"/>
                    <a:pt x="12925" y="3080"/>
                    <a:pt x="14183" y="3073"/>
                  </a:cubicBezTo>
                  <a:cubicBezTo>
                    <a:pt x="16191" y="3080"/>
                    <a:pt x="16191" y="3080"/>
                    <a:pt x="18239" y="3087"/>
                  </a:cubicBezTo>
                  <a:cubicBezTo>
                    <a:pt x="19649" y="3083"/>
                    <a:pt x="21059" y="3079"/>
                    <a:pt x="22511" y="3075"/>
                  </a:cubicBezTo>
                  <a:cubicBezTo>
                    <a:pt x="26380" y="3067"/>
                    <a:pt x="30248" y="3069"/>
                    <a:pt x="34116" y="3076"/>
                  </a:cubicBezTo>
                  <a:cubicBezTo>
                    <a:pt x="38163" y="3082"/>
                    <a:pt x="42211" y="3076"/>
                    <a:pt x="46259" y="3073"/>
                  </a:cubicBezTo>
                  <a:cubicBezTo>
                    <a:pt x="53057" y="3069"/>
                    <a:pt x="59856" y="3074"/>
                    <a:pt x="66654" y="3085"/>
                  </a:cubicBezTo>
                  <a:cubicBezTo>
                    <a:pt x="74513" y="3098"/>
                    <a:pt x="82372" y="3094"/>
                    <a:pt x="90231" y="3081"/>
                  </a:cubicBezTo>
                  <a:cubicBezTo>
                    <a:pt x="96978" y="3070"/>
                    <a:pt x="103725" y="3069"/>
                    <a:pt x="110472" y="3075"/>
                  </a:cubicBezTo>
                  <a:cubicBezTo>
                    <a:pt x="114502" y="3079"/>
                    <a:pt x="118532" y="3079"/>
                    <a:pt x="122562" y="3071"/>
                  </a:cubicBezTo>
                  <a:cubicBezTo>
                    <a:pt x="127055" y="3063"/>
                    <a:pt x="131548" y="3075"/>
                    <a:pt x="136042" y="3087"/>
                  </a:cubicBezTo>
                  <a:cubicBezTo>
                    <a:pt x="137378" y="3083"/>
                    <a:pt x="138714" y="3078"/>
                    <a:pt x="140091" y="3073"/>
                  </a:cubicBezTo>
                  <a:cubicBezTo>
                    <a:pt x="141926" y="3083"/>
                    <a:pt x="141926" y="3083"/>
                    <a:pt x="143799" y="3093"/>
                  </a:cubicBezTo>
                  <a:cubicBezTo>
                    <a:pt x="144861" y="3094"/>
                    <a:pt x="145924" y="3095"/>
                    <a:pt x="147018" y="3096"/>
                  </a:cubicBezTo>
                  <a:cubicBezTo>
                    <a:pt x="150083" y="3412"/>
                    <a:pt x="151947" y="3992"/>
                    <a:pt x="154498" y="5713"/>
                  </a:cubicBezTo>
                  <a:cubicBezTo>
                    <a:pt x="155664" y="9210"/>
                    <a:pt x="155664" y="10481"/>
                    <a:pt x="155159" y="13995"/>
                  </a:cubicBezTo>
                  <a:cubicBezTo>
                    <a:pt x="154480" y="19389"/>
                    <a:pt x="154348" y="24655"/>
                    <a:pt x="154384" y="30086"/>
                  </a:cubicBezTo>
                  <a:cubicBezTo>
                    <a:pt x="154386" y="31025"/>
                    <a:pt x="154388" y="31965"/>
                    <a:pt x="154389" y="32933"/>
                  </a:cubicBezTo>
                  <a:cubicBezTo>
                    <a:pt x="154396" y="35893"/>
                    <a:pt x="154410" y="38852"/>
                    <a:pt x="154425" y="41812"/>
                  </a:cubicBezTo>
                  <a:cubicBezTo>
                    <a:pt x="154431" y="43835"/>
                    <a:pt x="154436" y="45859"/>
                    <a:pt x="154441" y="47883"/>
                  </a:cubicBezTo>
                  <a:cubicBezTo>
                    <a:pt x="154454" y="52808"/>
                    <a:pt x="154474" y="57733"/>
                    <a:pt x="154498" y="62657"/>
                  </a:cubicBezTo>
                  <a:cubicBezTo>
                    <a:pt x="153347" y="63233"/>
                    <a:pt x="153347" y="63233"/>
                    <a:pt x="152174" y="63820"/>
                  </a:cubicBezTo>
                  <a:cubicBezTo>
                    <a:pt x="151790" y="45028"/>
                    <a:pt x="151407" y="26236"/>
                    <a:pt x="151012" y="6875"/>
                  </a:cubicBezTo>
                  <a:cubicBezTo>
                    <a:pt x="148131" y="5434"/>
                    <a:pt x="146219" y="5563"/>
                    <a:pt x="142997" y="5557"/>
                  </a:cubicBezTo>
                  <a:cubicBezTo>
                    <a:pt x="141193" y="5550"/>
                    <a:pt x="141193" y="5550"/>
                    <a:pt x="139353" y="5542"/>
                  </a:cubicBezTo>
                  <a:cubicBezTo>
                    <a:pt x="138028" y="5543"/>
                    <a:pt x="136703" y="5543"/>
                    <a:pt x="135339" y="5544"/>
                  </a:cubicBezTo>
                  <a:cubicBezTo>
                    <a:pt x="133948" y="5540"/>
                    <a:pt x="132557" y="5536"/>
                    <a:pt x="131124" y="5532"/>
                  </a:cubicBezTo>
                  <a:cubicBezTo>
                    <a:pt x="127304" y="5523"/>
                    <a:pt x="123484" y="5519"/>
                    <a:pt x="119664" y="5518"/>
                  </a:cubicBezTo>
                  <a:cubicBezTo>
                    <a:pt x="116478" y="5517"/>
                    <a:pt x="113292" y="5513"/>
                    <a:pt x="110107" y="5509"/>
                  </a:cubicBezTo>
                  <a:cubicBezTo>
                    <a:pt x="102594" y="5499"/>
                    <a:pt x="95081" y="5496"/>
                    <a:pt x="87568" y="5497"/>
                  </a:cubicBezTo>
                  <a:cubicBezTo>
                    <a:pt x="79808" y="5498"/>
                    <a:pt x="72049" y="5486"/>
                    <a:pt x="64290" y="5467"/>
                  </a:cubicBezTo>
                  <a:cubicBezTo>
                    <a:pt x="57635" y="5452"/>
                    <a:pt x="50980" y="5446"/>
                    <a:pt x="44325" y="5447"/>
                  </a:cubicBezTo>
                  <a:cubicBezTo>
                    <a:pt x="40347" y="5447"/>
                    <a:pt x="36369" y="5444"/>
                    <a:pt x="32391" y="5431"/>
                  </a:cubicBezTo>
                  <a:cubicBezTo>
                    <a:pt x="27958" y="5418"/>
                    <a:pt x="23526" y="5423"/>
                    <a:pt x="19093" y="5430"/>
                  </a:cubicBezTo>
                  <a:cubicBezTo>
                    <a:pt x="17768" y="5424"/>
                    <a:pt x="16443" y="5417"/>
                    <a:pt x="15079" y="5410"/>
                  </a:cubicBezTo>
                  <a:cubicBezTo>
                    <a:pt x="13275" y="5418"/>
                    <a:pt x="13275" y="5418"/>
                    <a:pt x="11434" y="5425"/>
                  </a:cubicBezTo>
                  <a:cubicBezTo>
                    <a:pt x="9861" y="5424"/>
                    <a:pt x="9861" y="5424"/>
                    <a:pt x="8256" y="5423"/>
                  </a:cubicBezTo>
                  <a:cubicBezTo>
                    <a:pt x="5498" y="5477"/>
                    <a:pt x="5498" y="5477"/>
                    <a:pt x="3420" y="8037"/>
                  </a:cubicBezTo>
                  <a:cubicBezTo>
                    <a:pt x="3036" y="10572"/>
                    <a:pt x="3036" y="10572"/>
                    <a:pt x="3049" y="13528"/>
                  </a:cubicBezTo>
                  <a:cubicBezTo>
                    <a:pt x="3026" y="14668"/>
                    <a:pt x="3003" y="15808"/>
                    <a:pt x="2979" y="16982"/>
                  </a:cubicBezTo>
                  <a:cubicBezTo>
                    <a:pt x="2966" y="18216"/>
                    <a:pt x="2952" y="19449"/>
                    <a:pt x="2938" y="20720"/>
                  </a:cubicBezTo>
                  <a:cubicBezTo>
                    <a:pt x="2916" y="21981"/>
                    <a:pt x="2893" y="23242"/>
                    <a:pt x="2870" y="24541"/>
                  </a:cubicBezTo>
                  <a:cubicBezTo>
                    <a:pt x="2801" y="28579"/>
                    <a:pt x="2747" y="32616"/>
                    <a:pt x="2693" y="36655"/>
                  </a:cubicBezTo>
                  <a:cubicBezTo>
                    <a:pt x="2649" y="39387"/>
                    <a:pt x="2604" y="42120"/>
                    <a:pt x="2557" y="44853"/>
                  </a:cubicBezTo>
                  <a:cubicBezTo>
                    <a:pt x="2445" y="51562"/>
                    <a:pt x="2347" y="58272"/>
                    <a:pt x="2257" y="64982"/>
                  </a:cubicBezTo>
                  <a:cubicBezTo>
                    <a:pt x="1874" y="64982"/>
                    <a:pt x="1490" y="64982"/>
                    <a:pt x="1095" y="64982"/>
                  </a:cubicBezTo>
                  <a:cubicBezTo>
                    <a:pt x="1007" y="56583"/>
                    <a:pt x="946" y="48185"/>
                    <a:pt x="904" y="39787"/>
                  </a:cubicBezTo>
                  <a:cubicBezTo>
                    <a:pt x="886" y="36928"/>
                    <a:pt x="862" y="34069"/>
                    <a:pt x="832" y="31210"/>
                  </a:cubicBezTo>
                  <a:cubicBezTo>
                    <a:pt x="790" y="27108"/>
                    <a:pt x="770" y="23007"/>
                    <a:pt x="755" y="18905"/>
                  </a:cubicBezTo>
                  <a:cubicBezTo>
                    <a:pt x="737" y="17620"/>
                    <a:pt x="719" y="16336"/>
                    <a:pt x="700" y="15012"/>
                  </a:cubicBezTo>
                  <a:cubicBezTo>
                    <a:pt x="700" y="13826"/>
                    <a:pt x="700" y="12639"/>
                    <a:pt x="700" y="11417"/>
                  </a:cubicBezTo>
                  <a:cubicBezTo>
                    <a:pt x="692" y="10369"/>
                    <a:pt x="684" y="9322"/>
                    <a:pt x="676" y="8242"/>
                  </a:cubicBezTo>
                  <a:cubicBezTo>
                    <a:pt x="814" y="7407"/>
                    <a:pt x="953" y="6573"/>
                    <a:pt x="1095" y="5713"/>
                  </a:cubicBezTo>
                  <a:cubicBezTo>
                    <a:pt x="4922" y="3161"/>
                    <a:pt x="6043" y="3097"/>
                    <a:pt x="10485" y="3093"/>
                  </a:cubicBezTo>
                  <a:close/>
                </a:path>
              </a:pathLst>
            </a:custGeom>
            <a:solidFill>
              <a:srgbClr val="A8A9AA"/>
            </a:solidFill>
            <a:ln w="1162" cap="flat">
              <a:noFill/>
              <a:prstDash val="solid"/>
              <a:miter/>
            </a:ln>
          </p:spPr>
          <p:txBody>
            <a:bodyPr/>
            <a:lstStyle/>
            <a:p>
              <a:endParaRPr lang="en-GB"/>
            </a:p>
          </p:txBody>
        </p:sp>
        <p:sp>
          <p:nvSpPr>
            <p:cNvPr id="2127" name="Freeform 2126">
              <a:extLst>
                <a:ext uri="{FF2B5EF4-FFF2-40B4-BE49-F238E27FC236}">
                  <a16:creationId xmlns:a16="http://schemas.microsoft.com/office/drawing/2014/main" id="{74229DFE-CB7E-5B48-4505-18710957F8CA}"/>
                </a:ext>
              </a:extLst>
            </p:cNvPr>
            <p:cNvSpPr/>
            <p:nvPr/>
          </p:nvSpPr>
          <p:spPr>
            <a:xfrm>
              <a:off x="612664" y="3488904"/>
              <a:ext cx="11158" cy="64922"/>
            </a:xfrm>
            <a:custGeom>
              <a:avLst/>
              <a:gdLst>
                <a:gd name="csX0" fmla="*/ 9729 w 11158"/>
                <a:gd name="csY0" fmla="*/ 3208 h 64922"/>
                <a:gd name="csX1" fmla="*/ 11690 w 11158"/>
                <a:gd name="csY1" fmla="*/ 4007 h 64922"/>
                <a:gd name="csX2" fmla="*/ 8204 w 11158"/>
                <a:gd name="csY2" fmla="*/ 10980 h 64922"/>
                <a:gd name="csX3" fmla="*/ 7836 w 11158"/>
                <a:gd name="csY3" fmla="*/ 15960 h 64922"/>
                <a:gd name="csX4" fmla="*/ 7689 w 11158"/>
                <a:gd name="csY4" fmla="*/ 19173 h 64922"/>
                <a:gd name="csX5" fmla="*/ 7550 w 11158"/>
                <a:gd name="csY5" fmla="*/ 22674 h 64922"/>
                <a:gd name="csX6" fmla="*/ 7398 w 11158"/>
                <a:gd name="csY6" fmla="*/ 26250 h 64922"/>
                <a:gd name="csX7" fmla="*/ 7085 w 11158"/>
                <a:gd name="csY7" fmla="*/ 56833 h 64922"/>
                <a:gd name="csX8" fmla="*/ 7114 w 11158"/>
                <a:gd name="csY8" fmla="*/ 60212 h 64922"/>
                <a:gd name="csX9" fmla="*/ 7155 w 11158"/>
                <a:gd name="csY9" fmla="*/ 63201 h 64922"/>
                <a:gd name="csX10" fmla="*/ 5880 w 11158"/>
                <a:gd name="csY10" fmla="*/ 67925 h 64922"/>
                <a:gd name="csX11" fmla="*/ 1231 w 11158"/>
                <a:gd name="csY11" fmla="*/ 67925 h 64922"/>
                <a:gd name="csX12" fmla="*/ 912 w 11158"/>
                <a:gd name="csY12" fmla="*/ 41801 h 64922"/>
                <a:gd name="csX13" fmla="*/ 793 w 11158"/>
                <a:gd name="csY13" fmla="*/ 32910 h 64922"/>
                <a:gd name="csX14" fmla="*/ 664 w 11158"/>
                <a:gd name="csY14" fmla="*/ 20146 h 64922"/>
                <a:gd name="csX15" fmla="*/ 573 w 11158"/>
                <a:gd name="csY15" fmla="*/ 16117 h 64922"/>
                <a:gd name="csX16" fmla="*/ 571 w 11158"/>
                <a:gd name="csY16" fmla="*/ 12381 h 64922"/>
                <a:gd name="csX17" fmla="*/ 532 w 11158"/>
                <a:gd name="csY17" fmla="*/ 9089 h 64922"/>
                <a:gd name="csX18" fmla="*/ 4010 w 11158"/>
                <a:gd name="csY18" fmla="*/ 4188 h 64922"/>
                <a:gd name="csX19" fmla="*/ 9729 w 11158"/>
                <a:gd name="csY19" fmla="*/ 3208 h 649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1158" h="64922">
                  <a:moveTo>
                    <a:pt x="9729" y="3208"/>
                  </a:moveTo>
                  <a:cubicBezTo>
                    <a:pt x="10376" y="3472"/>
                    <a:pt x="11024" y="3736"/>
                    <a:pt x="11690" y="4007"/>
                  </a:cubicBezTo>
                  <a:cubicBezTo>
                    <a:pt x="9511" y="9673"/>
                    <a:pt x="9511" y="9673"/>
                    <a:pt x="8204" y="10980"/>
                  </a:cubicBezTo>
                  <a:cubicBezTo>
                    <a:pt x="8020" y="12634"/>
                    <a:pt x="7912" y="14297"/>
                    <a:pt x="7836" y="15960"/>
                  </a:cubicBezTo>
                  <a:cubicBezTo>
                    <a:pt x="7788" y="17020"/>
                    <a:pt x="7739" y="18081"/>
                    <a:pt x="7689" y="19173"/>
                  </a:cubicBezTo>
                  <a:cubicBezTo>
                    <a:pt x="7620" y="20906"/>
                    <a:pt x="7620" y="20906"/>
                    <a:pt x="7550" y="22674"/>
                  </a:cubicBezTo>
                  <a:cubicBezTo>
                    <a:pt x="7500" y="23854"/>
                    <a:pt x="7450" y="25034"/>
                    <a:pt x="7398" y="26250"/>
                  </a:cubicBezTo>
                  <a:cubicBezTo>
                    <a:pt x="7005" y="36446"/>
                    <a:pt x="6965" y="46630"/>
                    <a:pt x="7085" y="56833"/>
                  </a:cubicBezTo>
                  <a:cubicBezTo>
                    <a:pt x="7094" y="57948"/>
                    <a:pt x="7104" y="59063"/>
                    <a:pt x="7114" y="60212"/>
                  </a:cubicBezTo>
                  <a:cubicBezTo>
                    <a:pt x="7128" y="61198"/>
                    <a:pt x="7141" y="62185"/>
                    <a:pt x="7155" y="63201"/>
                  </a:cubicBezTo>
                  <a:cubicBezTo>
                    <a:pt x="7042" y="65601"/>
                    <a:pt x="7042" y="65601"/>
                    <a:pt x="5880" y="67925"/>
                  </a:cubicBezTo>
                  <a:cubicBezTo>
                    <a:pt x="4346" y="67925"/>
                    <a:pt x="2812" y="67925"/>
                    <a:pt x="1231" y="67925"/>
                  </a:cubicBezTo>
                  <a:cubicBezTo>
                    <a:pt x="1084" y="59217"/>
                    <a:pt x="982" y="50510"/>
                    <a:pt x="912" y="41801"/>
                  </a:cubicBezTo>
                  <a:cubicBezTo>
                    <a:pt x="883" y="38837"/>
                    <a:pt x="843" y="35874"/>
                    <a:pt x="793" y="32910"/>
                  </a:cubicBezTo>
                  <a:cubicBezTo>
                    <a:pt x="722" y="28655"/>
                    <a:pt x="689" y="24401"/>
                    <a:pt x="664" y="20146"/>
                  </a:cubicBezTo>
                  <a:cubicBezTo>
                    <a:pt x="634" y="18816"/>
                    <a:pt x="604" y="17487"/>
                    <a:pt x="573" y="16117"/>
                  </a:cubicBezTo>
                  <a:cubicBezTo>
                    <a:pt x="572" y="14885"/>
                    <a:pt x="572" y="13652"/>
                    <a:pt x="571" y="12381"/>
                  </a:cubicBezTo>
                  <a:cubicBezTo>
                    <a:pt x="559" y="11295"/>
                    <a:pt x="546" y="10209"/>
                    <a:pt x="532" y="9089"/>
                  </a:cubicBezTo>
                  <a:cubicBezTo>
                    <a:pt x="1231" y="6332"/>
                    <a:pt x="1231" y="6332"/>
                    <a:pt x="4010" y="4188"/>
                  </a:cubicBezTo>
                  <a:cubicBezTo>
                    <a:pt x="7042" y="2845"/>
                    <a:pt x="7042" y="2845"/>
                    <a:pt x="9729" y="3208"/>
                  </a:cubicBezTo>
                  <a:close/>
                </a:path>
              </a:pathLst>
            </a:custGeom>
            <a:solidFill>
              <a:srgbClr val="BEBEBE"/>
            </a:solidFill>
            <a:ln w="1162" cap="flat">
              <a:noFill/>
              <a:prstDash val="solid"/>
              <a:miter/>
            </a:ln>
          </p:spPr>
          <p:txBody>
            <a:bodyPr/>
            <a:lstStyle/>
            <a:p>
              <a:endParaRPr lang="en-GB"/>
            </a:p>
          </p:txBody>
        </p:sp>
        <p:sp>
          <p:nvSpPr>
            <p:cNvPr id="2190" name="Freeform 2189">
              <a:extLst>
                <a:ext uri="{FF2B5EF4-FFF2-40B4-BE49-F238E27FC236}">
                  <a16:creationId xmlns:a16="http://schemas.microsoft.com/office/drawing/2014/main" id="{6E84126B-2320-D37C-0D2A-17219DADC73E}"/>
                </a:ext>
              </a:extLst>
            </p:cNvPr>
            <p:cNvSpPr/>
            <p:nvPr/>
          </p:nvSpPr>
          <p:spPr>
            <a:xfrm>
              <a:off x="594011" y="3601475"/>
              <a:ext cx="22838" cy="258221"/>
            </a:xfrm>
            <a:custGeom>
              <a:avLst/>
              <a:gdLst>
                <a:gd name="csX0" fmla="*/ 1267 w 22838"/>
                <a:gd name="csY0" fmla="*/ 3099 h 258221"/>
                <a:gd name="csX1" fmla="*/ 2429 w 22838"/>
                <a:gd name="csY1" fmla="*/ 3099 h 258221"/>
                <a:gd name="csX2" fmla="*/ 2437 w 22838"/>
                <a:gd name="csY2" fmla="*/ 6800 h 258221"/>
                <a:gd name="csX3" fmla="*/ 2703 w 22838"/>
                <a:gd name="csY3" fmla="*/ 95925 h 258221"/>
                <a:gd name="csX4" fmla="*/ 2831 w 22838"/>
                <a:gd name="csY4" fmla="*/ 139025 h 258221"/>
                <a:gd name="csX5" fmla="*/ 2950 w 22838"/>
                <a:gd name="csY5" fmla="*/ 176588 h 258221"/>
                <a:gd name="csX6" fmla="*/ 3007 w 22838"/>
                <a:gd name="csY6" fmla="*/ 196480 h 258221"/>
                <a:gd name="csX7" fmla="*/ 3073 w 22838"/>
                <a:gd name="csY7" fmla="*/ 215200 h 258221"/>
                <a:gd name="csX8" fmla="*/ 3085 w 22838"/>
                <a:gd name="csY8" fmla="*/ 222073 h 258221"/>
                <a:gd name="csX9" fmla="*/ 3128 w 22838"/>
                <a:gd name="csY9" fmla="*/ 231455 h 258221"/>
                <a:gd name="csX10" fmla="*/ 3110 w 22838"/>
                <a:gd name="csY10" fmla="*/ 234202 h 258221"/>
                <a:gd name="csX11" fmla="*/ 7077 w 22838"/>
                <a:gd name="csY11" fmla="*/ 248311 h 258221"/>
                <a:gd name="csX12" fmla="*/ 7077 w 22838"/>
                <a:gd name="csY12" fmla="*/ 250635 h 258221"/>
                <a:gd name="csX13" fmla="*/ 9038 w 22838"/>
                <a:gd name="csY13" fmla="*/ 250853 h 258221"/>
                <a:gd name="csX14" fmla="*/ 17537 w 22838"/>
                <a:gd name="csY14" fmla="*/ 257608 h 258221"/>
                <a:gd name="csX15" fmla="*/ 23347 w 22838"/>
                <a:gd name="csY15" fmla="*/ 259932 h 258221"/>
                <a:gd name="csX16" fmla="*/ 23347 w 22838"/>
                <a:gd name="csY16" fmla="*/ 261094 h 258221"/>
                <a:gd name="csX17" fmla="*/ 9433 w 22838"/>
                <a:gd name="csY17" fmla="*/ 256668 h 258221"/>
                <a:gd name="csX18" fmla="*/ 607 w 22838"/>
                <a:gd name="csY18" fmla="*/ 220392 h 258221"/>
                <a:gd name="csX19" fmla="*/ 604 w 22838"/>
                <a:gd name="csY19" fmla="*/ 213277 h 258221"/>
                <a:gd name="csX20" fmla="*/ 677 w 22838"/>
                <a:gd name="csY20" fmla="*/ 194025 h 258221"/>
                <a:gd name="csX21" fmla="*/ 724 w 22838"/>
                <a:gd name="csY21" fmla="*/ 173882 h 258221"/>
                <a:gd name="csX22" fmla="*/ 848 w 22838"/>
                <a:gd name="csY22" fmla="*/ 135766 h 258221"/>
                <a:gd name="csX23" fmla="*/ 974 w 22838"/>
                <a:gd name="csY23" fmla="*/ 92361 h 258221"/>
                <a:gd name="csX24" fmla="*/ 1267 w 22838"/>
                <a:gd name="csY24" fmla="*/ 3099 h 2582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2838" h="258221">
                  <a:moveTo>
                    <a:pt x="1267" y="3099"/>
                  </a:moveTo>
                  <a:cubicBezTo>
                    <a:pt x="1650" y="3099"/>
                    <a:pt x="2034" y="3099"/>
                    <a:pt x="2429" y="3099"/>
                  </a:cubicBezTo>
                  <a:cubicBezTo>
                    <a:pt x="2432" y="4320"/>
                    <a:pt x="2434" y="5542"/>
                    <a:pt x="2437" y="6800"/>
                  </a:cubicBezTo>
                  <a:cubicBezTo>
                    <a:pt x="2505" y="36509"/>
                    <a:pt x="2594" y="66217"/>
                    <a:pt x="2703" y="95925"/>
                  </a:cubicBezTo>
                  <a:cubicBezTo>
                    <a:pt x="2755" y="110292"/>
                    <a:pt x="2801" y="124659"/>
                    <a:pt x="2831" y="139025"/>
                  </a:cubicBezTo>
                  <a:cubicBezTo>
                    <a:pt x="2858" y="151546"/>
                    <a:pt x="2897" y="164067"/>
                    <a:pt x="2950" y="176588"/>
                  </a:cubicBezTo>
                  <a:cubicBezTo>
                    <a:pt x="2978" y="183218"/>
                    <a:pt x="3000" y="189849"/>
                    <a:pt x="3007" y="196480"/>
                  </a:cubicBezTo>
                  <a:cubicBezTo>
                    <a:pt x="3014" y="202720"/>
                    <a:pt x="3037" y="208960"/>
                    <a:pt x="3073" y="215200"/>
                  </a:cubicBezTo>
                  <a:cubicBezTo>
                    <a:pt x="3083" y="217491"/>
                    <a:pt x="3087" y="219782"/>
                    <a:pt x="3085" y="222073"/>
                  </a:cubicBezTo>
                  <a:cubicBezTo>
                    <a:pt x="3083" y="225201"/>
                    <a:pt x="3103" y="228327"/>
                    <a:pt x="3128" y="231455"/>
                  </a:cubicBezTo>
                  <a:cubicBezTo>
                    <a:pt x="3122" y="232362"/>
                    <a:pt x="3116" y="233268"/>
                    <a:pt x="3110" y="234202"/>
                  </a:cubicBezTo>
                  <a:cubicBezTo>
                    <a:pt x="3183" y="239797"/>
                    <a:pt x="4326" y="243473"/>
                    <a:pt x="7077" y="248311"/>
                  </a:cubicBezTo>
                  <a:cubicBezTo>
                    <a:pt x="7077" y="249078"/>
                    <a:pt x="7077" y="249845"/>
                    <a:pt x="7077" y="250635"/>
                  </a:cubicBezTo>
                  <a:cubicBezTo>
                    <a:pt x="7724" y="250707"/>
                    <a:pt x="8372" y="250779"/>
                    <a:pt x="9038" y="250853"/>
                  </a:cubicBezTo>
                  <a:cubicBezTo>
                    <a:pt x="12801" y="252175"/>
                    <a:pt x="14738" y="254809"/>
                    <a:pt x="17537" y="257608"/>
                  </a:cubicBezTo>
                  <a:cubicBezTo>
                    <a:pt x="20634" y="259141"/>
                    <a:pt x="20634" y="259141"/>
                    <a:pt x="23347" y="259932"/>
                  </a:cubicBezTo>
                  <a:cubicBezTo>
                    <a:pt x="23347" y="260316"/>
                    <a:pt x="23347" y="260699"/>
                    <a:pt x="23347" y="261094"/>
                  </a:cubicBezTo>
                  <a:cubicBezTo>
                    <a:pt x="17250" y="262009"/>
                    <a:pt x="14184" y="260078"/>
                    <a:pt x="9433" y="256668"/>
                  </a:cubicBezTo>
                  <a:cubicBezTo>
                    <a:pt x="-603" y="245819"/>
                    <a:pt x="472" y="234376"/>
                    <a:pt x="607" y="220392"/>
                  </a:cubicBezTo>
                  <a:cubicBezTo>
                    <a:pt x="609" y="218020"/>
                    <a:pt x="608" y="215649"/>
                    <a:pt x="604" y="213277"/>
                  </a:cubicBezTo>
                  <a:cubicBezTo>
                    <a:pt x="603" y="206859"/>
                    <a:pt x="637" y="200442"/>
                    <a:pt x="677" y="194025"/>
                  </a:cubicBezTo>
                  <a:cubicBezTo>
                    <a:pt x="714" y="187311"/>
                    <a:pt x="717" y="180596"/>
                    <a:pt x="724" y="173882"/>
                  </a:cubicBezTo>
                  <a:cubicBezTo>
                    <a:pt x="742" y="161177"/>
                    <a:pt x="790" y="148472"/>
                    <a:pt x="848" y="135766"/>
                  </a:cubicBezTo>
                  <a:cubicBezTo>
                    <a:pt x="913" y="121298"/>
                    <a:pt x="945" y="106830"/>
                    <a:pt x="974" y="92361"/>
                  </a:cubicBezTo>
                  <a:cubicBezTo>
                    <a:pt x="1035" y="62607"/>
                    <a:pt x="1137" y="32853"/>
                    <a:pt x="1267" y="3099"/>
                  </a:cubicBezTo>
                  <a:close/>
                </a:path>
              </a:pathLst>
            </a:custGeom>
            <a:solidFill>
              <a:srgbClr val="E1E3E3"/>
            </a:solidFill>
            <a:ln w="1162" cap="flat">
              <a:noFill/>
              <a:prstDash val="solid"/>
              <a:miter/>
            </a:ln>
          </p:spPr>
          <p:txBody>
            <a:bodyPr/>
            <a:lstStyle/>
            <a:p>
              <a:endParaRPr lang="en-GB"/>
            </a:p>
          </p:txBody>
        </p:sp>
        <p:sp>
          <p:nvSpPr>
            <p:cNvPr id="2239" name="Freeform 2238">
              <a:extLst>
                <a:ext uri="{FF2B5EF4-FFF2-40B4-BE49-F238E27FC236}">
                  <a16:creationId xmlns:a16="http://schemas.microsoft.com/office/drawing/2014/main" id="{B0C16485-6423-4B76-7A41-C6B86788C191}"/>
                </a:ext>
              </a:extLst>
            </p:cNvPr>
            <p:cNvSpPr/>
            <p:nvPr/>
          </p:nvSpPr>
          <p:spPr>
            <a:xfrm>
              <a:off x="777149" y="3566610"/>
              <a:ext cx="4878" cy="199888"/>
            </a:xfrm>
            <a:custGeom>
              <a:avLst/>
              <a:gdLst>
                <a:gd name="csX0" fmla="*/ 742 w 4878"/>
                <a:gd name="csY0" fmla="*/ 3069 h 199888"/>
                <a:gd name="csX1" fmla="*/ 1904 w 4878"/>
                <a:gd name="csY1" fmla="*/ 3069 h 199888"/>
                <a:gd name="csX2" fmla="*/ 1937 w 4878"/>
                <a:gd name="csY2" fmla="*/ 5016 h 199888"/>
                <a:gd name="csX3" fmla="*/ 2753 w 4878"/>
                <a:gd name="csY3" fmla="*/ 51922 h 199888"/>
                <a:gd name="csX4" fmla="*/ 3148 w 4878"/>
                <a:gd name="csY4" fmla="*/ 74605 h 199888"/>
                <a:gd name="csX5" fmla="*/ 3532 w 4878"/>
                <a:gd name="csY5" fmla="*/ 96488 h 199888"/>
                <a:gd name="csX6" fmla="*/ 3675 w 4878"/>
                <a:gd name="csY6" fmla="*/ 104845 h 199888"/>
                <a:gd name="csX7" fmla="*/ 3883 w 4878"/>
                <a:gd name="csY7" fmla="*/ 116531 h 199888"/>
                <a:gd name="csX8" fmla="*/ 3936 w 4878"/>
                <a:gd name="csY8" fmla="*/ 120037 h 199888"/>
                <a:gd name="csX9" fmla="*/ 4000 w 4878"/>
                <a:gd name="csY9" fmla="*/ 123256 h 199888"/>
                <a:gd name="csX10" fmla="*/ 4049 w 4878"/>
                <a:gd name="csY10" fmla="*/ 126048 h 199888"/>
                <a:gd name="csX11" fmla="*/ 5391 w 4878"/>
                <a:gd name="csY11" fmla="*/ 133229 h 199888"/>
                <a:gd name="csX12" fmla="*/ 5536 w 4878"/>
                <a:gd name="csY12" fmla="*/ 139185 h 199888"/>
                <a:gd name="csX13" fmla="*/ 5545 w 4878"/>
                <a:gd name="csY13" fmla="*/ 142244 h 199888"/>
                <a:gd name="csX14" fmla="*/ 4228 w 4878"/>
                <a:gd name="csY14" fmla="*/ 147175 h 199888"/>
                <a:gd name="csX15" fmla="*/ 3990 w 4878"/>
                <a:gd name="csY15" fmla="*/ 152559 h 199888"/>
                <a:gd name="csX16" fmla="*/ 3920 w 4878"/>
                <a:gd name="csY16" fmla="*/ 155943 h 199888"/>
                <a:gd name="csX17" fmla="*/ 3861 w 4878"/>
                <a:gd name="csY17" fmla="*/ 159604 h 199888"/>
                <a:gd name="csX18" fmla="*/ 3787 w 4878"/>
                <a:gd name="csY18" fmla="*/ 163346 h 199888"/>
                <a:gd name="csX19" fmla="*/ 3575 w 4878"/>
                <a:gd name="csY19" fmla="*/ 175211 h 199888"/>
                <a:gd name="csX20" fmla="*/ 3423 w 4878"/>
                <a:gd name="csY20" fmla="*/ 183242 h 199888"/>
                <a:gd name="csX21" fmla="*/ 3066 w 4878"/>
                <a:gd name="csY21" fmla="*/ 202957 h 199888"/>
                <a:gd name="csX22" fmla="*/ 1904 w 4878"/>
                <a:gd name="csY22" fmla="*/ 202957 h 199888"/>
                <a:gd name="csX23" fmla="*/ 669 w 4878"/>
                <a:gd name="csY23" fmla="*/ 61830 h 199888"/>
                <a:gd name="csX24" fmla="*/ 672 w 4878"/>
                <a:gd name="csY24" fmla="*/ 57430 h 199888"/>
                <a:gd name="csX25" fmla="*/ 742 w 4878"/>
                <a:gd name="csY25" fmla="*/ 3069 h 1998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878" h="199888">
                  <a:moveTo>
                    <a:pt x="742" y="3069"/>
                  </a:moveTo>
                  <a:cubicBezTo>
                    <a:pt x="1125" y="3069"/>
                    <a:pt x="1509" y="3069"/>
                    <a:pt x="1904" y="3069"/>
                  </a:cubicBezTo>
                  <a:cubicBezTo>
                    <a:pt x="1915" y="3712"/>
                    <a:pt x="1926" y="4354"/>
                    <a:pt x="1937" y="5016"/>
                  </a:cubicBezTo>
                  <a:cubicBezTo>
                    <a:pt x="2203" y="20652"/>
                    <a:pt x="2475" y="36287"/>
                    <a:pt x="2753" y="51922"/>
                  </a:cubicBezTo>
                  <a:cubicBezTo>
                    <a:pt x="2887" y="59483"/>
                    <a:pt x="3020" y="67044"/>
                    <a:pt x="3148" y="74605"/>
                  </a:cubicBezTo>
                  <a:cubicBezTo>
                    <a:pt x="3271" y="81900"/>
                    <a:pt x="3400" y="89194"/>
                    <a:pt x="3532" y="96488"/>
                  </a:cubicBezTo>
                  <a:cubicBezTo>
                    <a:pt x="3582" y="99273"/>
                    <a:pt x="3629" y="102059"/>
                    <a:pt x="3675" y="104845"/>
                  </a:cubicBezTo>
                  <a:cubicBezTo>
                    <a:pt x="3739" y="108740"/>
                    <a:pt x="3810" y="112636"/>
                    <a:pt x="3883" y="116531"/>
                  </a:cubicBezTo>
                  <a:cubicBezTo>
                    <a:pt x="3901" y="117688"/>
                    <a:pt x="3918" y="118845"/>
                    <a:pt x="3936" y="120037"/>
                  </a:cubicBezTo>
                  <a:cubicBezTo>
                    <a:pt x="3957" y="121099"/>
                    <a:pt x="3979" y="122162"/>
                    <a:pt x="4000" y="123256"/>
                  </a:cubicBezTo>
                  <a:cubicBezTo>
                    <a:pt x="4024" y="124638"/>
                    <a:pt x="4024" y="124638"/>
                    <a:pt x="4049" y="126048"/>
                  </a:cubicBezTo>
                  <a:cubicBezTo>
                    <a:pt x="4228" y="128571"/>
                    <a:pt x="4744" y="130790"/>
                    <a:pt x="5391" y="133229"/>
                  </a:cubicBezTo>
                  <a:cubicBezTo>
                    <a:pt x="5496" y="135212"/>
                    <a:pt x="5542" y="137199"/>
                    <a:pt x="5536" y="139185"/>
                  </a:cubicBezTo>
                  <a:cubicBezTo>
                    <a:pt x="5539" y="140194"/>
                    <a:pt x="5542" y="141204"/>
                    <a:pt x="5545" y="142244"/>
                  </a:cubicBezTo>
                  <a:cubicBezTo>
                    <a:pt x="5391" y="144850"/>
                    <a:pt x="5391" y="144850"/>
                    <a:pt x="4228" y="147175"/>
                  </a:cubicBezTo>
                  <a:cubicBezTo>
                    <a:pt x="4091" y="148966"/>
                    <a:pt x="4023" y="150763"/>
                    <a:pt x="3990" y="152559"/>
                  </a:cubicBezTo>
                  <a:cubicBezTo>
                    <a:pt x="3967" y="153676"/>
                    <a:pt x="3943" y="154792"/>
                    <a:pt x="3920" y="155943"/>
                  </a:cubicBezTo>
                  <a:cubicBezTo>
                    <a:pt x="3900" y="157151"/>
                    <a:pt x="3881" y="158359"/>
                    <a:pt x="3861" y="159604"/>
                  </a:cubicBezTo>
                  <a:cubicBezTo>
                    <a:pt x="3824" y="161456"/>
                    <a:pt x="3824" y="161456"/>
                    <a:pt x="3787" y="163346"/>
                  </a:cubicBezTo>
                  <a:cubicBezTo>
                    <a:pt x="3711" y="167301"/>
                    <a:pt x="3643" y="171256"/>
                    <a:pt x="3575" y="175211"/>
                  </a:cubicBezTo>
                  <a:cubicBezTo>
                    <a:pt x="3524" y="177888"/>
                    <a:pt x="3474" y="180565"/>
                    <a:pt x="3423" y="183242"/>
                  </a:cubicBezTo>
                  <a:cubicBezTo>
                    <a:pt x="3298" y="189813"/>
                    <a:pt x="3180" y="196385"/>
                    <a:pt x="3066" y="202957"/>
                  </a:cubicBezTo>
                  <a:cubicBezTo>
                    <a:pt x="2683" y="202957"/>
                    <a:pt x="2299" y="202957"/>
                    <a:pt x="1904" y="202957"/>
                  </a:cubicBezTo>
                  <a:cubicBezTo>
                    <a:pt x="827" y="155914"/>
                    <a:pt x="637" y="108884"/>
                    <a:pt x="669" y="61830"/>
                  </a:cubicBezTo>
                  <a:cubicBezTo>
                    <a:pt x="670" y="60378"/>
                    <a:pt x="671" y="58926"/>
                    <a:pt x="672" y="57430"/>
                  </a:cubicBezTo>
                  <a:cubicBezTo>
                    <a:pt x="686" y="39309"/>
                    <a:pt x="709" y="21189"/>
                    <a:pt x="742" y="3069"/>
                  </a:cubicBezTo>
                  <a:close/>
                </a:path>
              </a:pathLst>
            </a:custGeom>
            <a:solidFill>
              <a:srgbClr val="494C50"/>
            </a:solidFill>
            <a:ln w="1162" cap="flat">
              <a:noFill/>
              <a:prstDash val="solid"/>
              <a:miter/>
            </a:ln>
          </p:spPr>
          <p:txBody>
            <a:bodyPr/>
            <a:lstStyle/>
            <a:p>
              <a:endParaRPr lang="en-GB"/>
            </a:p>
          </p:txBody>
        </p:sp>
        <p:sp>
          <p:nvSpPr>
            <p:cNvPr id="2464" name="Freeform 2463">
              <a:extLst>
                <a:ext uri="{FF2B5EF4-FFF2-40B4-BE49-F238E27FC236}">
                  <a16:creationId xmlns:a16="http://schemas.microsoft.com/office/drawing/2014/main" id="{3106BDC0-D467-0702-7618-B6B6EFA3EE75}"/>
                </a:ext>
              </a:extLst>
            </p:cNvPr>
            <p:cNvSpPr/>
            <p:nvPr/>
          </p:nvSpPr>
          <p:spPr>
            <a:xfrm>
              <a:off x="941086" y="3631690"/>
              <a:ext cx="141781" cy="5810"/>
            </a:xfrm>
            <a:custGeom>
              <a:avLst/>
              <a:gdLst>
                <a:gd name="csX0" fmla="*/ 807 w 141781"/>
                <a:gd name="csY0" fmla="*/ 3125 h 5810"/>
                <a:gd name="csX1" fmla="*/ 107724 w 141781"/>
                <a:gd name="csY1" fmla="*/ 3125 h 5810"/>
                <a:gd name="csX2" fmla="*/ 107724 w 141781"/>
                <a:gd name="csY2" fmla="*/ 4287 h 5810"/>
                <a:gd name="csX3" fmla="*/ 5456 w 141781"/>
                <a:gd name="csY3" fmla="*/ 5449 h 5810"/>
                <a:gd name="csX4" fmla="*/ 13177 w 141781"/>
                <a:gd name="csY4" fmla="*/ 6795 h 5810"/>
                <a:gd name="csX5" fmla="*/ 16624 w 141781"/>
                <a:gd name="csY5" fmla="*/ 6830 h 5810"/>
                <a:gd name="csX6" fmla="*/ 20419 w 141781"/>
                <a:gd name="csY6" fmla="*/ 6850 h 5810"/>
                <a:gd name="csX7" fmla="*/ 24404 w 141781"/>
                <a:gd name="csY7" fmla="*/ 6885 h 5810"/>
                <a:gd name="csX8" fmla="*/ 37496 w 141781"/>
                <a:gd name="csY8" fmla="*/ 6979 h 5810"/>
                <a:gd name="csX9" fmla="*/ 46554 w 141781"/>
                <a:gd name="csY9" fmla="*/ 7052 h 5810"/>
                <a:gd name="csX10" fmla="*/ 67989 w 141781"/>
                <a:gd name="csY10" fmla="*/ 7213 h 5810"/>
                <a:gd name="csX11" fmla="*/ 92389 w 141781"/>
                <a:gd name="csY11" fmla="*/ 7398 h 5810"/>
                <a:gd name="csX12" fmla="*/ 142588 w 141781"/>
                <a:gd name="csY12" fmla="*/ 7774 h 5810"/>
                <a:gd name="csX13" fmla="*/ 142588 w 141781"/>
                <a:gd name="csY13" fmla="*/ 8936 h 5810"/>
                <a:gd name="csX14" fmla="*/ 807 w 141781"/>
                <a:gd name="csY14" fmla="*/ 8936 h 5810"/>
                <a:gd name="csX15" fmla="*/ 807 w 141781"/>
                <a:gd name="csY15" fmla="*/ 3125 h 58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41781" h="5810">
                  <a:moveTo>
                    <a:pt x="807" y="3125"/>
                  </a:moveTo>
                  <a:cubicBezTo>
                    <a:pt x="36090" y="3125"/>
                    <a:pt x="71372" y="3125"/>
                    <a:pt x="107724" y="3125"/>
                  </a:cubicBezTo>
                  <a:cubicBezTo>
                    <a:pt x="107724" y="3509"/>
                    <a:pt x="107724" y="3892"/>
                    <a:pt x="107724" y="4287"/>
                  </a:cubicBezTo>
                  <a:cubicBezTo>
                    <a:pt x="73975" y="4671"/>
                    <a:pt x="40227" y="5054"/>
                    <a:pt x="5456" y="5449"/>
                  </a:cubicBezTo>
                  <a:cubicBezTo>
                    <a:pt x="8259" y="6851"/>
                    <a:pt x="10045" y="6772"/>
                    <a:pt x="13177" y="6795"/>
                  </a:cubicBezTo>
                  <a:cubicBezTo>
                    <a:pt x="14315" y="6807"/>
                    <a:pt x="15452" y="6818"/>
                    <a:pt x="16624" y="6830"/>
                  </a:cubicBezTo>
                  <a:cubicBezTo>
                    <a:pt x="17876" y="6836"/>
                    <a:pt x="19129" y="6843"/>
                    <a:pt x="20419" y="6850"/>
                  </a:cubicBezTo>
                  <a:cubicBezTo>
                    <a:pt x="21734" y="6862"/>
                    <a:pt x="23049" y="6873"/>
                    <a:pt x="24404" y="6885"/>
                  </a:cubicBezTo>
                  <a:cubicBezTo>
                    <a:pt x="28768" y="6922"/>
                    <a:pt x="33132" y="6950"/>
                    <a:pt x="37496" y="6979"/>
                  </a:cubicBezTo>
                  <a:cubicBezTo>
                    <a:pt x="40515" y="7003"/>
                    <a:pt x="43534" y="7027"/>
                    <a:pt x="46554" y="7052"/>
                  </a:cubicBezTo>
                  <a:cubicBezTo>
                    <a:pt x="53698" y="7110"/>
                    <a:pt x="60844" y="7163"/>
                    <a:pt x="67989" y="7213"/>
                  </a:cubicBezTo>
                  <a:cubicBezTo>
                    <a:pt x="76122" y="7270"/>
                    <a:pt x="84256" y="7334"/>
                    <a:pt x="92389" y="7398"/>
                  </a:cubicBezTo>
                  <a:cubicBezTo>
                    <a:pt x="109122" y="7531"/>
                    <a:pt x="125855" y="7655"/>
                    <a:pt x="142588" y="7774"/>
                  </a:cubicBezTo>
                  <a:cubicBezTo>
                    <a:pt x="142588" y="8157"/>
                    <a:pt x="142588" y="8541"/>
                    <a:pt x="142588" y="8936"/>
                  </a:cubicBezTo>
                  <a:cubicBezTo>
                    <a:pt x="95800" y="8936"/>
                    <a:pt x="49013" y="8936"/>
                    <a:pt x="807" y="8936"/>
                  </a:cubicBezTo>
                  <a:cubicBezTo>
                    <a:pt x="807" y="7018"/>
                    <a:pt x="807" y="5101"/>
                    <a:pt x="807" y="3125"/>
                  </a:cubicBezTo>
                  <a:close/>
                </a:path>
              </a:pathLst>
            </a:custGeom>
            <a:solidFill>
              <a:srgbClr val="8A8A8A"/>
            </a:solidFill>
            <a:ln w="1162" cap="flat">
              <a:noFill/>
              <a:prstDash val="solid"/>
              <a:miter/>
            </a:ln>
          </p:spPr>
          <p:txBody>
            <a:bodyPr/>
            <a:lstStyle/>
            <a:p>
              <a:endParaRPr lang="en-GB"/>
            </a:p>
          </p:txBody>
        </p:sp>
        <p:sp>
          <p:nvSpPr>
            <p:cNvPr id="2476" name="Freeform 2475">
              <a:extLst>
                <a:ext uri="{FF2B5EF4-FFF2-40B4-BE49-F238E27FC236}">
                  <a16:creationId xmlns:a16="http://schemas.microsoft.com/office/drawing/2014/main" id="{02C9456B-C077-B268-C0AB-B793E84C712D}"/>
                </a:ext>
              </a:extLst>
            </p:cNvPr>
            <p:cNvSpPr/>
            <p:nvPr/>
          </p:nvSpPr>
          <p:spPr>
            <a:xfrm>
              <a:off x="610759" y="3637325"/>
              <a:ext cx="152519" cy="57120"/>
            </a:xfrm>
            <a:custGeom>
              <a:avLst/>
              <a:gdLst>
                <a:gd name="csX0" fmla="*/ 6397 w 152519"/>
                <a:gd name="csY0" fmla="*/ 3130 h 57120"/>
                <a:gd name="csX1" fmla="*/ 10776 w 152519"/>
                <a:gd name="csY1" fmla="*/ 3292 h 57120"/>
                <a:gd name="csX2" fmla="*/ 13306 w 152519"/>
                <a:gd name="csY2" fmla="*/ 3371 h 57120"/>
                <a:gd name="csX3" fmla="*/ 18961 w 152519"/>
                <a:gd name="csY3" fmla="*/ 3561 h 57120"/>
                <a:gd name="csX4" fmla="*/ 35422 w 152519"/>
                <a:gd name="csY4" fmla="*/ 4050 h 57120"/>
                <a:gd name="csX5" fmla="*/ 39306 w 152519"/>
                <a:gd name="csY5" fmla="*/ 4155 h 57120"/>
                <a:gd name="csX6" fmla="*/ 102730 w 152519"/>
                <a:gd name="csY6" fmla="*/ 5084 h 57120"/>
                <a:gd name="csX7" fmla="*/ 113175 w 152519"/>
                <a:gd name="csY7" fmla="*/ 5199 h 57120"/>
                <a:gd name="csX8" fmla="*/ 153048 w 152519"/>
                <a:gd name="csY8" fmla="*/ 5630 h 57120"/>
                <a:gd name="csX9" fmla="*/ 153048 w 152519"/>
                <a:gd name="csY9" fmla="*/ 6792 h 57120"/>
                <a:gd name="csX10" fmla="*/ 1969 w 152519"/>
                <a:gd name="csY10" fmla="*/ 6792 h 57120"/>
                <a:gd name="csX11" fmla="*/ 1969 w 152519"/>
                <a:gd name="csY11" fmla="*/ 60250 h 57120"/>
                <a:gd name="csX12" fmla="*/ 807 w 152519"/>
                <a:gd name="csY12" fmla="*/ 60250 h 57120"/>
                <a:gd name="csX13" fmla="*/ 680 w 152519"/>
                <a:gd name="csY13" fmla="*/ 37042 h 57120"/>
                <a:gd name="csX14" fmla="*/ 632 w 152519"/>
                <a:gd name="csY14" fmla="*/ 29142 h 57120"/>
                <a:gd name="csX15" fmla="*/ 580 w 152519"/>
                <a:gd name="csY15" fmla="*/ 17805 h 57120"/>
                <a:gd name="csX16" fmla="*/ 544 w 152519"/>
                <a:gd name="csY16" fmla="*/ 14221 h 57120"/>
                <a:gd name="csX17" fmla="*/ 543 w 152519"/>
                <a:gd name="csY17" fmla="*/ 10908 h 57120"/>
                <a:gd name="csX18" fmla="*/ 528 w 152519"/>
                <a:gd name="csY18" fmla="*/ 7983 h 57120"/>
                <a:gd name="csX19" fmla="*/ 6397 w 152519"/>
                <a:gd name="csY19" fmla="*/ 3130 h 571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52519" h="57120">
                  <a:moveTo>
                    <a:pt x="6397" y="3130"/>
                  </a:moveTo>
                  <a:cubicBezTo>
                    <a:pt x="8565" y="3210"/>
                    <a:pt x="8565" y="3210"/>
                    <a:pt x="10776" y="3292"/>
                  </a:cubicBezTo>
                  <a:cubicBezTo>
                    <a:pt x="12029" y="3331"/>
                    <a:pt x="12029" y="3331"/>
                    <a:pt x="13306" y="3371"/>
                  </a:cubicBezTo>
                  <a:cubicBezTo>
                    <a:pt x="15191" y="3429"/>
                    <a:pt x="17076" y="3493"/>
                    <a:pt x="18961" y="3561"/>
                  </a:cubicBezTo>
                  <a:cubicBezTo>
                    <a:pt x="24447" y="3755"/>
                    <a:pt x="29934" y="3903"/>
                    <a:pt x="35422" y="4050"/>
                  </a:cubicBezTo>
                  <a:cubicBezTo>
                    <a:pt x="37345" y="4102"/>
                    <a:pt x="37345" y="4102"/>
                    <a:pt x="39306" y="4155"/>
                  </a:cubicBezTo>
                  <a:cubicBezTo>
                    <a:pt x="60443" y="4690"/>
                    <a:pt x="81588" y="4854"/>
                    <a:pt x="102730" y="5084"/>
                  </a:cubicBezTo>
                  <a:cubicBezTo>
                    <a:pt x="106212" y="5121"/>
                    <a:pt x="109694" y="5160"/>
                    <a:pt x="113175" y="5199"/>
                  </a:cubicBezTo>
                  <a:cubicBezTo>
                    <a:pt x="126466" y="5346"/>
                    <a:pt x="139757" y="5490"/>
                    <a:pt x="153048" y="5630"/>
                  </a:cubicBezTo>
                  <a:cubicBezTo>
                    <a:pt x="153048" y="6013"/>
                    <a:pt x="153048" y="6397"/>
                    <a:pt x="153048" y="6792"/>
                  </a:cubicBezTo>
                  <a:cubicBezTo>
                    <a:pt x="103192" y="6792"/>
                    <a:pt x="53336" y="6792"/>
                    <a:pt x="1969" y="6792"/>
                  </a:cubicBezTo>
                  <a:cubicBezTo>
                    <a:pt x="1969" y="24433"/>
                    <a:pt x="1969" y="42075"/>
                    <a:pt x="1969" y="60250"/>
                  </a:cubicBezTo>
                  <a:cubicBezTo>
                    <a:pt x="1586" y="60250"/>
                    <a:pt x="1202" y="60250"/>
                    <a:pt x="807" y="60250"/>
                  </a:cubicBezTo>
                  <a:cubicBezTo>
                    <a:pt x="749" y="52514"/>
                    <a:pt x="708" y="44778"/>
                    <a:pt x="680" y="37042"/>
                  </a:cubicBezTo>
                  <a:cubicBezTo>
                    <a:pt x="668" y="34408"/>
                    <a:pt x="652" y="31775"/>
                    <a:pt x="632" y="29142"/>
                  </a:cubicBezTo>
                  <a:cubicBezTo>
                    <a:pt x="604" y="25363"/>
                    <a:pt x="591" y="21584"/>
                    <a:pt x="580" y="17805"/>
                  </a:cubicBezTo>
                  <a:cubicBezTo>
                    <a:pt x="568" y="16622"/>
                    <a:pt x="556" y="15439"/>
                    <a:pt x="544" y="14221"/>
                  </a:cubicBezTo>
                  <a:cubicBezTo>
                    <a:pt x="544" y="13127"/>
                    <a:pt x="544" y="12034"/>
                    <a:pt x="543" y="10908"/>
                  </a:cubicBezTo>
                  <a:cubicBezTo>
                    <a:pt x="538" y="9942"/>
                    <a:pt x="533" y="8977"/>
                    <a:pt x="528" y="7983"/>
                  </a:cubicBezTo>
                  <a:cubicBezTo>
                    <a:pt x="1005" y="3966"/>
                    <a:pt x="2529" y="3338"/>
                    <a:pt x="6397" y="3130"/>
                  </a:cubicBezTo>
                  <a:close/>
                </a:path>
              </a:pathLst>
            </a:custGeom>
            <a:solidFill>
              <a:srgbClr val="B0B1B2"/>
            </a:solidFill>
            <a:ln w="1162" cap="flat">
              <a:noFill/>
              <a:prstDash val="solid"/>
              <a:miter/>
            </a:ln>
          </p:spPr>
          <p:txBody>
            <a:bodyPr/>
            <a:lstStyle/>
            <a:p>
              <a:endParaRPr lang="en-GB"/>
            </a:p>
          </p:txBody>
        </p:sp>
        <p:sp>
          <p:nvSpPr>
            <p:cNvPr id="2611" name="Freeform 2610">
              <a:extLst>
                <a:ext uri="{FF2B5EF4-FFF2-40B4-BE49-F238E27FC236}">
                  <a16:creationId xmlns:a16="http://schemas.microsoft.com/office/drawing/2014/main" id="{240CB00D-0BA5-BF7B-1170-6EE32F3315EA}"/>
                </a:ext>
              </a:extLst>
            </p:cNvPr>
            <p:cNvSpPr/>
            <p:nvPr/>
          </p:nvSpPr>
          <p:spPr>
            <a:xfrm>
              <a:off x="783035" y="3644474"/>
              <a:ext cx="150179" cy="53458"/>
            </a:xfrm>
            <a:custGeom>
              <a:avLst/>
              <a:gdLst>
                <a:gd name="csX0" fmla="*/ 148390 w 150179"/>
                <a:gd name="csY0" fmla="*/ 3136 h 53458"/>
                <a:gd name="csX1" fmla="*/ 150714 w 150179"/>
                <a:gd name="csY1" fmla="*/ 4298 h 53458"/>
                <a:gd name="csX2" fmla="*/ 150842 w 150179"/>
                <a:gd name="csY2" fmla="*/ 22847 h 53458"/>
                <a:gd name="csX3" fmla="*/ 150890 w 150179"/>
                <a:gd name="csY3" fmla="*/ 29153 h 53458"/>
                <a:gd name="csX4" fmla="*/ 150941 w 150179"/>
                <a:gd name="csY4" fmla="*/ 38232 h 53458"/>
                <a:gd name="csX5" fmla="*/ 150978 w 150179"/>
                <a:gd name="csY5" fmla="*/ 41068 h 53458"/>
                <a:gd name="csX6" fmla="*/ 148390 w 150179"/>
                <a:gd name="csY6" fmla="*/ 54270 h 53458"/>
                <a:gd name="csX7" fmla="*/ 141529 w 150179"/>
                <a:gd name="csY7" fmla="*/ 55616 h 53458"/>
                <a:gd name="csX8" fmla="*/ 137791 w 150179"/>
                <a:gd name="csY8" fmla="*/ 55651 h 53458"/>
                <a:gd name="csX9" fmla="*/ 133654 w 150179"/>
                <a:gd name="csY9" fmla="*/ 55671 h 53458"/>
                <a:gd name="csX10" fmla="*/ 129326 w 150179"/>
                <a:gd name="csY10" fmla="*/ 55706 h 53458"/>
                <a:gd name="csX11" fmla="*/ 117542 w 150179"/>
                <a:gd name="csY11" fmla="*/ 55785 h 53458"/>
                <a:gd name="csX12" fmla="*/ 105239 w 150179"/>
                <a:gd name="csY12" fmla="*/ 55873 h 53458"/>
                <a:gd name="csX13" fmla="*/ 81927 w 150179"/>
                <a:gd name="csY13" fmla="*/ 56034 h 53458"/>
                <a:gd name="csX14" fmla="*/ 55393 w 150179"/>
                <a:gd name="csY14" fmla="*/ 56219 h 53458"/>
                <a:gd name="csX15" fmla="*/ 798 w 150179"/>
                <a:gd name="csY15" fmla="*/ 56594 h 53458"/>
                <a:gd name="csX16" fmla="*/ 798 w 150179"/>
                <a:gd name="csY16" fmla="*/ 54270 h 53458"/>
                <a:gd name="csX17" fmla="*/ 3042 w 150179"/>
                <a:gd name="csY17" fmla="*/ 54262 h 53458"/>
                <a:gd name="csX18" fmla="*/ 57045 w 150179"/>
                <a:gd name="csY18" fmla="*/ 53996 h 53458"/>
                <a:gd name="csX19" fmla="*/ 83160 w 150179"/>
                <a:gd name="csY19" fmla="*/ 53868 h 53458"/>
                <a:gd name="csX20" fmla="*/ 105916 w 150179"/>
                <a:gd name="csY20" fmla="*/ 53749 h 53458"/>
                <a:gd name="csX21" fmla="*/ 117970 w 150179"/>
                <a:gd name="csY21" fmla="*/ 53692 h 53458"/>
                <a:gd name="csX22" fmla="*/ 131411 w 150179"/>
                <a:gd name="csY22" fmla="*/ 53611 h 53458"/>
                <a:gd name="csX23" fmla="*/ 135469 w 150179"/>
                <a:gd name="csY23" fmla="*/ 53616 h 53458"/>
                <a:gd name="csX24" fmla="*/ 139153 w 150179"/>
                <a:gd name="csY24" fmla="*/ 53571 h 53458"/>
                <a:gd name="csX25" fmla="*/ 142367 w 150179"/>
                <a:gd name="csY25" fmla="*/ 53555 h 53458"/>
                <a:gd name="csX26" fmla="*/ 144904 w 150179"/>
                <a:gd name="csY26" fmla="*/ 53108 h 53458"/>
                <a:gd name="csX27" fmla="*/ 147598 w 150179"/>
                <a:gd name="csY27" fmla="*/ 44959 h 53458"/>
                <a:gd name="csX28" fmla="*/ 147668 w 150179"/>
                <a:gd name="csY28" fmla="*/ 42139 h 53458"/>
                <a:gd name="csX29" fmla="*/ 147709 w 150179"/>
                <a:gd name="csY29" fmla="*/ 39112 h 53458"/>
                <a:gd name="csX30" fmla="*/ 147777 w 150179"/>
                <a:gd name="csY30" fmla="*/ 36001 h 53458"/>
                <a:gd name="csX31" fmla="*/ 147954 w 150179"/>
                <a:gd name="csY31" fmla="*/ 26161 h 53458"/>
                <a:gd name="csX32" fmla="*/ 148090 w 150179"/>
                <a:gd name="csY32" fmla="*/ 19490 h 53458"/>
                <a:gd name="csX33" fmla="*/ 148390 w 150179"/>
                <a:gd name="csY33" fmla="*/ 3136 h 534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150179" h="53458">
                  <a:moveTo>
                    <a:pt x="148390" y="3136"/>
                  </a:moveTo>
                  <a:cubicBezTo>
                    <a:pt x="149540" y="3711"/>
                    <a:pt x="149540" y="3711"/>
                    <a:pt x="150714" y="4298"/>
                  </a:cubicBezTo>
                  <a:cubicBezTo>
                    <a:pt x="150772" y="10481"/>
                    <a:pt x="150814" y="16664"/>
                    <a:pt x="150842" y="22847"/>
                  </a:cubicBezTo>
                  <a:cubicBezTo>
                    <a:pt x="150854" y="24949"/>
                    <a:pt x="150869" y="27051"/>
                    <a:pt x="150890" y="29153"/>
                  </a:cubicBezTo>
                  <a:cubicBezTo>
                    <a:pt x="150918" y="32180"/>
                    <a:pt x="150931" y="35205"/>
                    <a:pt x="150941" y="38232"/>
                  </a:cubicBezTo>
                  <a:cubicBezTo>
                    <a:pt x="150953" y="39168"/>
                    <a:pt x="150965" y="40104"/>
                    <a:pt x="150978" y="41068"/>
                  </a:cubicBezTo>
                  <a:cubicBezTo>
                    <a:pt x="150979" y="45990"/>
                    <a:pt x="150722" y="49802"/>
                    <a:pt x="148390" y="54270"/>
                  </a:cubicBezTo>
                  <a:cubicBezTo>
                    <a:pt x="146463" y="56197"/>
                    <a:pt x="144181" y="55598"/>
                    <a:pt x="141529" y="55616"/>
                  </a:cubicBezTo>
                  <a:cubicBezTo>
                    <a:pt x="140295" y="55628"/>
                    <a:pt x="139062" y="55639"/>
                    <a:pt x="137791" y="55651"/>
                  </a:cubicBezTo>
                  <a:cubicBezTo>
                    <a:pt x="136426" y="55657"/>
                    <a:pt x="135060" y="55664"/>
                    <a:pt x="133654" y="55671"/>
                  </a:cubicBezTo>
                  <a:cubicBezTo>
                    <a:pt x="131511" y="55688"/>
                    <a:pt x="131511" y="55688"/>
                    <a:pt x="129326" y="55706"/>
                  </a:cubicBezTo>
                  <a:cubicBezTo>
                    <a:pt x="125398" y="55736"/>
                    <a:pt x="121470" y="55762"/>
                    <a:pt x="117542" y="55785"/>
                  </a:cubicBezTo>
                  <a:cubicBezTo>
                    <a:pt x="113441" y="55810"/>
                    <a:pt x="109340" y="55842"/>
                    <a:pt x="105239" y="55873"/>
                  </a:cubicBezTo>
                  <a:cubicBezTo>
                    <a:pt x="97468" y="55931"/>
                    <a:pt x="89698" y="55984"/>
                    <a:pt x="81927" y="56034"/>
                  </a:cubicBezTo>
                  <a:cubicBezTo>
                    <a:pt x="73082" y="56091"/>
                    <a:pt x="64238" y="56155"/>
                    <a:pt x="55393" y="56219"/>
                  </a:cubicBezTo>
                  <a:cubicBezTo>
                    <a:pt x="37195" y="56352"/>
                    <a:pt x="18996" y="56476"/>
                    <a:pt x="798" y="56594"/>
                  </a:cubicBezTo>
                  <a:cubicBezTo>
                    <a:pt x="798" y="55827"/>
                    <a:pt x="798" y="55060"/>
                    <a:pt x="798" y="54270"/>
                  </a:cubicBezTo>
                  <a:cubicBezTo>
                    <a:pt x="1539" y="54267"/>
                    <a:pt x="2279" y="54265"/>
                    <a:pt x="3042" y="54262"/>
                  </a:cubicBezTo>
                  <a:cubicBezTo>
                    <a:pt x="21043" y="54193"/>
                    <a:pt x="39044" y="54105"/>
                    <a:pt x="57045" y="53996"/>
                  </a:cubicBezTo>
                  <a:cubicBezTo>
                    <a:pt x="65750" y="53944"/>
                    <a:pt x="74455" y="53898"/>
                    <a:pt x="83160" y="53868"/>
                  </a:cubicBezTo>
                  <a:cubicBezTo>
                    <a:pt x="90745" y="53841"/>
                    <a:pt x="98330" y="53802"/>
                    <a:pt x="105916" y="53749"/>
                  </a:cubicBezTo>
                  <a:cubicBezTo>
                    <a:pt x="109934" y="53721"/>
                    <a:pt x="113952" y="53699"/>
                    <a:pt x="117970" y="53692"/>
                  </a:cubicBezTo>
                  <a:cubicBezTo>
                    <a:pt x="122451" y="53684"/>
                    <a:pt x="126931" y="53648"/>
                    <a:pt x="131411" y="53611"/>
                  </a:cubicBezTo>
                  <a:cubicBezTo>
                    <a:pt x="133420" y="53613"/>
                    <a:pt x="133420" y="53613"/>
                    <a:pt x="135469" y="53616"/>
                  </a:cubicBezTo>
                  <a:cubicBezTo>
                    <a:pt x="136685" y="53601"/>
                    <a:pt x="137901" y="53586"/>
                    <a:pt x="139153" y="53571"/>
                  </a:cubicBezTo>
                  <a:cubicBezTo>
                    <a:pt x="140214" y="53566"/>
                    <a:pt x="141274" y="53561"/>
                    <a:pt x="142367" y="53555"/>
                  </a:cubicBezTo>
                  <a:cubicBezTo>
                    <a:pt x="143623" y="53334"/>
                    <a:pt x="143623" y="53334"/>
                    <a:pt x="144904" y="53108"/>
                  </a:cubicBezTo>
                  <a:cubicBezTo>
                    <a:pt x="147236" y="49610"/>
                    <a:pt x="147524" y="48884"/>
                    <a:pt x="147598" y="44959"/>
                  </a:cubicBezTo>
                  <a:cubicBezTo>
                    <a:pt x="147621" y="44028"/>
                    <a:pt x="147645" y="43098"/>
                    <a:pt x="147668" y="42139"/>
                  </a:cubicBezTo>
                  <a:cubicBezTo>
                    <a:pt x="147682" y="41140"/>
                    <a:pt x="147695" y="40142"/>
                    <a:pt x="147709" y="39112"/>
                  </a:cubicBezTo>
                  <a:cubicBezTo>
                    <a:pt x="147731" y="38086"/>
                    <a:pt x="147754" y="37059"/>
                    <a:pt x="147777" y="36001"/>
                  </a:cubicBezTo>
                  <a:cubicBezTo>
                    <a:pt x="147847" y="32721"/>
                    <a:pt x="147901" y="29441"/>
                    <a:pt x="147954" y="26161"/>
                  </a:cubicBezTo>
                  <a:cubicBezTo>
                    <a:pt x="147999" y="23937"/>
                    <a:pt x="148044" y="21714"/>
                    <a:pt x="148090" y="19490"/>
                  </a:cubicBezTo>
                  <a:cubicBezTo>
                    <a:pt x="148202" y="14039"/>
                    <a:pt x="148300" y="8588"/>
                    <a:pt x="148390" y="3136"/>
                  </a:cubicBezTo>
                  <a:close/>
                </a:path>
              </a:pathLst>
            </a:custGeom>
            <a:solidFill>
              <a:srgbClr val="B6B7B7"/>
            </a:solidFill>
            <a:ln w="1162" cap="flat">
              <a:noFill/>
              <a:prstDash val="solid"/>
              <a:miter/>
            </a:ln>
          </p:spPr>
          <p:txBody>
            <a:bodyPr/>
            <a:lstStyle/>
            <a:p>
              <a:endParaRPr lang="en-GB"/>
            </a:p>
          </p:txBody>
        </p:sp>
        <p:sp>
          <p:nvSpPr>
            <p:cNvPr id="2665" name="Freeform 2664">
              <a:extLst>
                <a:ext uri="{FF2B5EF4-FFF2-40B4-BE49-F238E27FC236}">
                  <a16:creationId xmlns:a16="http://schemas.microsoft.com/office/drawing/2014/main" id="{1951AE6F-AAA7-D923-68DC-AF389E87BB54}"/>
                </a:ext>
              </a:extLst>
            </p:cNvPr>
            <p:cNvSpPr/>
            <p:nvPr/>
          </p:nvSpPr>
          <p:spPr>
            <a:xfrm>
              <a:off x="614525" y="3779282"/>
              <a:ext cx="155866" cy="68710"/>
            </a:xfrm>
            <a:custGeom>
              <a:avLst/>
              <a:gdLst>
                <a:gd name="csX0" fmla="*/ 155224 w 155866"/>
                <a:gd name="csY0" fmla="*/ 3252 h 68710"/>
                <a:gd name="csX1" fmla="*/ 156386 w 155866"/>
                <a:gd name="csY1" fmla="*/ 3252 h 68710"/>
                <a:gd name="csX2" fmla="*/ 156446 w 155866"/>
                <a:gd name="csY2" fmla="*/ 29557 h 68710"/>
                <a:gd name="csX3" fmla="*/ 156474 w 155866"/>
                <a:gd name="csY3" fmla="*/ 41770 h 68710"/>
                <a:gd name="csX4" fmla="*/ 156499 w 155866"/>
                <a:gd name="csY4" fmla="*/ 55798 h 68710"/>
                <a:gd name="csX5" fmla="*/ 156518 w 155866"/>
                <a:gd name="csY5" fmla="*/ 60248 h 68710"/>
                <a:gd name="csX6" fmla="*/ 156518 w 155866"/>
                <a:gd name="csY6" fmla="*/ 64337 h 68710"/>
                <a:gd name="csX7" fmla="*/ 156526 w 155866"/>
                <a:gd name="csY7" fmla="*/ 67958 h 68710"/>
                <a:gd name="csX8" fmla="*/ 155224 w 155866"/>
                <a:gd name="csY8" fmla="*/ 71818 h 68710"/>
                <a:gd name="csX9" fmla="*/ 149216 w 155866"/>
                <a:gd name="csY9" fmla="*/ 71958 h 68710"/>
                <a:gd name="csX10" fmla="*/ 145270 w 155866"/>
                <a:gd name="csY10" fmla="*/ 71963 h 68710"/>
                <a:gd name="csX11" fmla="*/ 140903 w 155866"/>
                <a:gd name="csY11" fmla="*/ 71950 h 68710"/>
                <a:gd name="csX12" fmla="*/ 136334 w 155866"/>
                <a:gd name="csY12" fmla="*/ 71951 h 68710"/>
                <a:gd name="csX13" fmla="*/ 123895 w 155866"/>
                <a:gd name="csY13" fmla="*/ 71936 h 68710"/>
                <a:gd name="csX14" fmla="*/ 110908 w 155866"/>
                <a:gd name="csY14" fmla="*/ 71927 h 68710"/>
                <a:gd name="csX15" fmla="*/ 86300 w 155866"/>
                <a:gd name="csY15" fmla="*/ 71902 h 68710"/>
                <a:gd name="csX16" fmla="*/ 58291 w 155866"/>
                <a:gd name="csY16" fmla="*/ 71877 h 68710"/>
                <a:gd name="csX17" fmla="*/ 659 w 155866"/>
                <a:gd name="csY17" fmla="*/ 71818 h 68710"/>
                <a:gd name="csX18" fmla="*/ 659 w 155866"/>
                <a:gd name="csY18" fmla="*/ 69494 h 68710"/>
                <a:gd name="csX19" fmla="*/ 2991 w 155866"/>
                <a:gd name="csY19" fmla="*/ 69504 h 68710"/>
                <a:gd name="csX20" fmla="*/ 59118 w 155866"/>
                <a:gd name="csY20" fmla="*/ 69675 h 68710"/>
                <a:gd name="csX21" fmla="*/ 86261 w 155866"/>
                <a:gd name="csY21" fmla="*/ 69757 h 68710"/>
                <a:gd name="csX22" fmla="*/ 109915 w 155866"/>
                <a:gd name="csY22" fmla="*/ 69822 h 68710"/>
                <a:gd name="csX23" fmla="*/ 122443 w 155866"/>
                <a:gd name="csY23" fmla="*/ 69863 h 68710"/>
                <a:gd name="csX24" fmla="*/ 136418 w 155866"/>
                <a:gd name="csY24" fmla="*/ 69890 h 68710"/>
                <a:gd name="csX25" fmla="*/ 140628 w 155866"/>
                <a:gd name="csY25" fmla="*/ 69928 h 68710"/>
                <a:gd name="csX26" fmla="*/ 144465 w 155866"/>
                <a:gd name="csY26" fmla="*/ 69913 h 68710"/>
                <a:gd name="csX27" fmla="*/ 147805 w 155866"/>
                <a:gd name="csY27" fmla="*/ 69923 h 68710"/>
                <a:gd name="csX28" fmla="*/ 154062 w 155866"/>
                <a:gd name="csY28" fmla="*/ 66008 h 68710"/>
                <a:gd name="csX29" fmla="*/ 154564 w 155866"/>
                <a:gd name="csY29" fmla="*/ 59851 h 68710"/>
                <a:gd name="csX30" fmla="*/ 154634 w 155866"/>
                <a:gd name="csY30" fmla="*/ 56045 h 68710"/>
                <a:gd name="csX31" fmla="*/ 154656 w 155866"/>
                <a:gd name="csY31" fmla="*/ 51939 h 68710"/>
                <a:gd name="csX32" fmla="*/ 154720 w 155866"/>
                <a:gd name="csY32" fmla="*/ 47733 h 68710"/>
                <a:gd name="csX33" fmla="*/ 154861 w 155866"/>
                <a:gd name="csY33" fmla="*/ 34412 h 68710"/>
                <a:gd name="csX34" fmla="*/ 154981 w 155866"/>
                <a:gd name="csY34" fmla="*/ 25389 h 68710"/>
                <a:gd name="csX35" fmla="*/ 155224 w 155866"/>
                <a:gd name="csY35" fmla="*/ 3252 h 687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55866" h="68710">
                  <a:moveTo>
                    <a:pt x="155224" y="3252"/>
                  </a:moveTo>
                  <a:cubicBezTo>
                    <a:pt x="155607" y="3252"/>
                    <a:pt x="155991" y="3252"/>
                    <a:pt x="156386" y="3252"/>
                  </a:cubicBezTo>
                  <a:cubicBezTo>
                    <a:pt x="156413" y="12020"/>
                    <a:pt x="156433" y="20789"/>
                    <a:pt x="156446" y="29557"/>
                  </a:cubicBezTo>
                  <a:cubicBezTo>
                    <a:pt x="156452" y="33628"/>
                    <a:pt x="156460" y="37699"/>
                    <a:pt x="156474" y="41770"/>
                  </a:cubicBezTo>
                  <a:cubicBezTo>
                    <a:pt x="156489" y="46446"/>
                    <a:pt x="156494" y="51122"/>
                    <a:pt x="156499" y="55798"/>
                  </a:cubicBezTo>
                  <a:cubicBezTo>
                    <a:pt x="156505" y="57266"/>
                    <a:pt x="156511" y="58735"/>
                    <a:pt x="156518" y="60248"/>
                  </a:cubicBezTo>
                  <a:cubicBezTo>
                    <a:pt x="156518" y="61597"/>
                    <a:pt x="156518" y="62946"/>
                    <a:pt x="156518" y="64337"/>
                  </a:cubicBezTo>
                  <a:cubicBezTo>
                    <a:pt x="156520" y="65532"/>
                    <a:pt x="156523" y="66726"/>
                    <a:pt x="156526" y="67958"/>
                  </a:cubicBezTo>
                  <a:cubicBezTo>
                    <a:pt x="156386" y="70656"/>
                    <a:pt x="156386" y="70656"/>
                    <a:pt x="155224" y="71818"/>
                  </a:cubicBezTo>
                  <a:cubicBezTo>
                    <a:pt x="153224" y="71930"/>
                    <a:pt x="151219" y="71960"/>
                    <a:pt x="149216" y="71958"/>
                  </a:cubicBezTo>
                  <a:cubicBezTo>
                    <a:pt x="147914" y="71960"/>
                    <a:pt x="146612" y="71961"/>
                    <a:pt x="145270" y="71963"/>
                  </a:cubicBezTo>
                  <a:cubicBezTo>
                    <a:pt x="143829" y="71959"/>
                    <a:pt x="142388" y="71955"/>
                    <a:pt x="140903" y="71950"/>
                  </a:cubicBezTo>
                  <a:cubicBezTo>
                    <a:pt x="138642" y="71951"/>
                    <a:pt x="138642" y="71951"/>
                    <a:pt x="136334" y="71951"/>
                  </a:cubicBezTo>
                  <a:cubicBezTo>
                    <a:pt x="132188" y="71951"/>
                    <a:pt x="128041" y="71944"/>
                    <a:pt x="123895" y="71936"/>
                  </a:cubicBezTo>
                  <a:cubicBezTo>
                    <a:pt x="119566" y="71929"/>
                    <a:pt x="115237" y="71928"/>
                    <a:pt x="110908" y="71927"/>
                  </a:cubicBezTo>
                  <a:cubicBezTo>
                    <a:pt x="102705" y="71923"/>
                    <a:pt x="94502" y="71914"/>
                    <a:pt x="86300" y="71902"/>
                  </a:cubicBezTo>
                  <a:cubicBezTo>
                    <a:pt x="76963" y="71889"/>
                    <a:pt x="67627" y="71883"/>
                    <a:pt x="58291" y="71877"/>
                  </a:cubicBezTo>
                  <a:cubicBezTo>
                    <a:pt x="39080" y="71865"/>
                    <a:pt x="19870" y="71844"/>
                    <a:pt x="659" y="71818"/>
                  </a:cubicBezTo>
                  <a:cubicBezTo>
                    <a:pt x="659" y="71051"/>
                    <a:pt x="659" y="70284"/>
                    <a:pt x="659" y="69494"/>
                  </a:cubicBezTo>
                  <a:cubicBezTo>
                    <a:pt x="1813" y="69499"/>
                    <a:pt x="1813" y="69499"/>
                    <a:pt x="2991" y="69504"/>
                  </a:cubicBezTo>
                  <a:cubicBezTo>
                    <a:pt x="21700" y="69581"/>
                    <a:pt x="40409" y="69638"/>
                    <a:pt x="59118" y="69675"/>
                  </a:cubicBezTo>
                  <a:cubicBezTo>
                    <a:pt x="68166" y="69693"/>
                    <a:pt x="77214" y="69717"/>
                    <a:pt x="86261" y="69757"/>
                  </a:cubicBezTo>
                  <a:cubicBezTo>
                    <a:pt x="94146" y="69792"/>
                    <a:pt x="102030" y="69814"/>
                    <a:pt x="109915" y="69822"/>
                  </a:cubicBezTo>
                  <a:cubicBezTo>
                    <a:pt x="114091" y="69827"/>
                    <a:pt x="118267" y="69837"/>
                    <a:pt x="122443" y="69863"/>
                  </a:cubicBezTo>
                  <a:cubicBezTo>
                    <a:pt x="127101" y="69891"/>
                    <a:pt x="131759" y="69891"/>
                    <a:pt x="136418" y="69890"/>
                  </a:cubicBezTo>
                  <a:cubicBezTo>
                    <a:pt x="137807" y="69902"/>
                    <a:pt x="139196" y="69915"/>
                    <a:pt x="140628" y="69928"/>
                  </a:cubicBezTo>
                  <a:cubicBezTo>
                    <a:pt x="141894" y="69923"/>
                    <a:pt x="143160" y="69918"/>
                    <a:pt x="144465" y="69913"/>
                  </a:cubicBezTo>
                  <a:cubicBezTo>
                    <a:pt x="145567" y="69917"/>
                    <a:pt x="146669" y="69920"/>
                    <a:pt x="147805" y="69923"/>
                  </a:cubicBezTo>
                  <a:cubicBezTo>
                    <a:pt x="151084" y="69415"/>
                    <a:pt x="152117" y="68654"/>
                    <a:pt x="154062" y="66008"/>
                  </a:cubicBezTo>
                  <a:cubicBezTo>
                    <a:pt x="154611" y="63127"/>
                    <a:pt x="154611" y="63127"/>
                    <a:pt x="154564" y="59851"/>
                  </a:cubicBezTo>
                  <a:cubicBezTo>
                    <a:pt x="154599" y="57967"/>
                    <a:pt x="154599" y="57967"/>
                    <a:pt x="154634" y="56045"/>
                  </a:cubicBezTo>
                  <a:cubicBezTo>
                    <a:pt x="154641" y="54690"/>
                    <a:pt x="154649" y="53335"/>
                    <a:pt x="154656" y="51939"/>
                  </a:cubicBezTo>
                  <a:cubicBezTo>
                    <a:pt x="154677" y="50551"/>
                    <a:pt x="154698" y="49163"/>
                    <a:pt x="154720" y="47733"/>
                  </a:cubicBezTo>
                  <a:cubicBezTo>
                    <a:pt x="154783" y="43293"/>
                    <a:pt x="154822" y="38853"/>
                    <a:pt x="154861" y="34412"/>
                  </a:cubicBezTo>
                  <a:cubicBezTo>
                    <a:pt x="154899" y="31404"/>
                    <a:pt x="154939" y="28397"/>
                    <a:pt x="154981" y="25389"/>
                  </a:cubicBezTo>
                  <a:cubicBezTo>
                    <a:pt x="155080" y="18010"/>
                    <a:pt x="155159" y="10631"/>
                    <a:pt x="155224" y="3252"/>
                  </a:cubicBezTo>
                  <a:close/>
                </a:path>
              </a:pathLst>
            </a:custGeom>
            <a:solidFill>
              <a:srgbClr val="424647"/>
            </a:solidFill>
            <a:ln w="1162" cap="flat">
              <a:noFill/>
              <a:prstDash val="solid"/>
              <a:miter/>
            </a:ln>
          </p:spPr>
          <p:txBody>
            <a:bodyPr/>
            <a:lstStyle/>
            <a:p>
              <a:endParaRPr lang="en-GB"/>
            </a:p>
          </p:txBody>
        </p:sp>
        <p:sp>
          <p:nvSpPr>
            <p:cNvPr id="2666" name="Freeform 2665">
              <a:extLst>
                <a:ext uri="{FF2B5EF4-FFF2-40B4-BE49-F238E27FC236}">
                  <a16:creationId xmlns:a16="http://schemas.microsoft.com/office/drawing/2014/main" id="{90F81C21-4581-C266-25FD-5A6839778188}"/>
                </a:ext>
              </a:extLst>
            </p:cNvPr>
            <p:cNvSpPr/>
            <p:nvPr/>
          </p:nvSpPr>
          <p:spPr>
            <a:xfrm>
              <a:off x="900411" y="3469867"/>
              <a:ext cx="194077" cy="14231"/>
            </a:xfrm>
            <a:custGeom>
              <a:avLst/>
              <a:gdLst>
                <a:gd name="csX0" fmla="*/ 772 w 194077"/>
                <a:gd name="csY0" fmla="*/ 3272 h 14231"/>
                <a:gd name="csX1" fmla="*/ 71899 w 194077"/>
                <a:gd name="csY1" fmla="*/ 3152 h 14231"/>
                <a:gd name="csX2" fmla="*/ 104924 w 194077"/>
                <a:gd name="csY2" fmla="*/ 3097 h 14231"/>
                <a:gd name="csX3" fmla="*/ 133704 w 194077"/>
                <a:gd name="csY3" fmla="*/ 3053 h 14231"/>
                <a:gd name="csX4" fmla="*/ 148947 w 194077"/>
                <a:gd name="csY4" fmla="*/ 3026 h 14231"/>
                <a:gd name="csX5" fmla="*/ 163289 w 194077"/>
                <a:gd name="csY5" fmla="*/ 3009 h 14231"/>
                <a:gd name="csX6" fmla="*/ 168556 w 194077"/>
                <a:gd name="csY6" fmla="*/ 2995 h 14231"/>
                <a:gd name="csX7" fmla="*/ 175742 w 194077"/>
                <a:gd name="csY7" fmla="*/ 2992 h 14231"/>
                <a:gd name="csX8" fmla="*/ 179807 w 194077"/>
                <a:gd name="csY8" fmla="*/ 2986 h 14231"/>
                <a:gd name="csX9" fmla="*/ 187877 w 194077"/>
                <a:gd name="csY9" fmla="*/ 5596 h 14231"/>
                <a:gd name="csX10" fmla="*/ 187877 w 194077"/>
                <a:gd name="csY10" fmla="*/ 7921 h 14231"/>
                <a:gd name="csX11" fmla="*/ 192525 w 194077"/>
                <a:gd name="csY11" fmla="*/ 9083 h 14231"/>
                <a:gd name="csX12" fmla="*/ 194850 w 194077"/>
                <a:gd name="csY12" fmla="*/ 17218 h 14231"/>
                <a:gd name="csX13" fmla="*/ 189039 w 194077"/>
                <a:gd name="csY13" fmla="*/ 12569 h 14231"/>
                <a:gd name="csX14" fmla="*/ 189039 w 194077"/>
                <a:gd name="csY14" fmla="*/ 10245 h 14231"/>
                <a:gd name="csX15" fmla="*/ 184390 w 194077"/>
                <a:gd name="csY15" fmla="*/ 9083 h 14231"/>
                <a:gd name="csX16" fmla="*/ 184390 w 194077"/>
                <a:gd name="csY16" fmla="*/ 5596 h 14231"/>
                <a:gd name="csX17" fmla="*/ 772 w 194077"/>
                <a:gd name="csY17" fmla="*/ 4434 h 14231"/>
                <a:gd name="csX18" fmla="*/ 772 w 194077"/>
                <a:gd name="csY18" fmla="*/ 3272 h 142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94077" h="14231">
                  <a:moveTo>
                    <a:pt x="772" y="3272"/>
                  </a:moveTo>
                  <a:cubicBezTo>
                    <a:pt x="24481" y="3218"/>
                    <a:pt x="48190" y="3177"/>
                    <a:pt x="71899" y="3152"/>
                  </a:cubicBezTo>
                  <a:cubicBezTo>
                    <a:pt x="82907" y="3140"/>
                    <a:pt x="93916" y="3123"/>
                    <a:pt x="104924" y="3097"/>
                  </a:cubicBezTo>
                  <a:cubicBezTo>
                    <a:pt x="114517" y="3074"/>
                    <a:pt x="124111" y="3058"/>
                    <a:pt x="133704" y="3053"/>
                  </a:cubicBezTo>
                  <a:cubicBezTo>
                    <a:pt x="138785" y="3050"/>
                    <a:pt x="143866" y="3043"/>
                    <a:pt x="148947" y="3026"/>
                  </a:cubicBezTo>
                  <a:cubicBezTo>
                    <a:pt x="153727" y="3010"/>
                    <a:pt x="158508" y="3006"/>
                    <a:pt x="163289" y="3009"/>
                  </a:cubicBezTo>
                  <a:cubicBezTo>
                    <a:pt x="165045" y="3008"/>
                    <a:pt x="166801" y="3004"/>
                    <a:pt x="168556" y="2995"/>
                  </a:cubicBezTo>
                  <a:cubicBezTo>
                    <a:pt x="170952" y="2983"/>
                    <a:pt x="173347" y="2986"/>
                    <a:pt x="175742" y="2992"/>
                  </a:cubicBezTo>
                  <a:cubicBezTo>
                    <a:pt x="177084" y="2990"/>
                    <a:pt x="178425" y="2988"/>
                    <a:pt x="179807" y="2986"/>
                  </a:cubicBezTo>
                  <a:cubicBezTo>
                    <a:pt x="183138" y="3264"/>
                    <a:pt x="185061" y="3860"/>
                    <a:pt x="187877" y="5596"/>
                  </a:cubicBezTo>
                  <a:cubicBezTo>
                    <a:pt x="187877" y="6363"/>
                    <a:pt x="187877" y="7130"/>
                    <a:pt x="187877" y="7921"/>
                  </a:cubicBezTo>
                  <a:cubicBezTo>
                    <a:pt x="190178" y="8496"/>
                    <a:pt x="190178" y="8496"/>
                    <a:pt x="192525" y="9083"/>
                  </a:cubicBezTo>
                  <a:cubicBezTo>
                    <a:pt x="193676" y="13110"/>
                    <a:pt x="193676" y="13110"/>
                    <a:pt x="194850" y="17218"/>
                  </a:cubicBezTo>
                  <a:cubicBezTo>
                    <a:pt x="192865" y="15729"/>
                    <a:pt x="190929" y="14176"/>
                    <a:pt x="189039" y="12569"/>
                  </a:cubicBezTo>
                  <a:cubicBezTo>
                    <a:pt x="189039" y="11802"/>
                    <a:pt x="189039" y="11035"/>
                    <a:pt x="189039" y="10245"/>
                  </a:cubicBezTo>
                  <a:cubicBezTo>
                    <a:pt x="186738" y="9670"/>
                    <a:pt x="186738" y="9670"/>
                    <a:pt x="184390" y="9083"/>
                  </a:cubicBezTo>
                  <a:cubicBezTo>
                    <a:pt x="184390" y="7932"/>
                    <a:pt x="184390" y="6782"/>
                    <a:pt x="184390" y="5596"/>
                  </a:cubicBezTo>
                  <a:cubicBezTo>
                    <a:pt x="93499" y="5021"/>
                    <a:pt x="93499" y="5021"/>
                    <a:pt x="772" y="4434"/>
                  </a:cubicBezTo>
                  <a:cubicBezTo>
                    <a:pt x="772" y="4051"/>
                    <a:pt x="772" y="3667"/>
                    <a:pt x="772" y="3272"/>
                  </a:cubicBezTo>
                  <a:close/>
                </a:path>
              </a:pathLst>
            </a:custGeom>
            <a:solidFill>
              <a:srgbClr val="DADBDA"/>
            </a:solidFill>
            <a:ln w="1162" cap="flat">
              <a:noFill/>
              <a:prstDash val="solid"/>
              <a:miter/>
            </a:ln>
          </p:spPr>
          <p:txBody>
            <a:bodyPr/>
            <a:lstStyle/>
            <a:p>
              <a:endParaRPr lang="en-GB"/>
            </a:p>
          </p:txBody>
        </p:sp>
        <p:sp>
          <p:nvSpPr>
            <p:cNvPr id="2821" name="Freeform 2820">
              <a:extLst>
                <a:ext uri="{FF2B5EF4-FFF2-40B4-BE49-F238E27FC236}">
                  <a16:creationId xmlns:a16="http://schemas.microsoft.com/office/drawing/2014/main" id="{14CB1B3D-FBDB-D94F-C398-A2226B858D53}"/>
                </a:ext>
              </a:extLst>
            </p:cNvPr>
            <p:cNvSpPr/>
            <p:nvPr/>
          </p:nvSpPr>
          <p:spPr>
            <a:xfrm>
              <a:off x="613363" y="3566466"/>
              <a:ext cx="154697" cy="61738"/>
            </a:xfrm>
            <a:custGeom>
              <a:avLst/>
              <a:gdLst>
                <a:gd name="csX0" fmla="*/ 525 w 154697"/>
                <a:gd name="csY0" fmla="*/ 3214 h 61738"/>
                <a:gd name="csX1" fmla="*/ 60468 w 154697"/>
                <a:gd name="csY1" fmla="*/ 3153 h 61738"/>
                <a:gd name="csX2" fmla="*/ 88299 w 154697"/>
                <a:gd name="csY2" fmla="*/ 3126 h 61738"/>
                <a:gd name="csX3" fmla="*/ 112548 w 154697"/>
                <a:gd name="csY3" fmla="*/ 3104 h 61738"/>
                <a:gd name="csX4" fmla="*/ 125395 w 154697"/>
                <a:gd name="csY4" fmla="*/ 3091 h 61738"/>
                <a:gd name="csX5" fmla="*/ 139714 w 154697"/>
                <a:gd name="csY5" fmla="*/ 3082 h 61738"/>
                <a:gd name="csX6" fmla="*/ 144048 w 154697"/>
                <a:gd name="csY6" fmla="*/ 3069 h 61738"/>
                <a:gd name="csX7" fmla="*/ 147964 w 154697"/>
                <a:gd name="csY7" fmla="*/ 3074 h 61738"/>
                <a:gd name="csX8" fmla="*/ 151389 w 154697"/>
                <a:gd name="csY8" fmla="*/ 3071 h 61738"/>
                <a:gd name="csX9" fmla="*/ 155090 w 154697"/>
                <a:gd name="csY9" fmla="*/ 4376 h 61738"/>
                <a:gd name="csX10" fmla="*/ 155222 w 154697"/>
                <a:gd name="csY10" fmla="*/ 10055 h 61738"/>
                <a:gd name="csX11" fmla="*/ 155221 w 154697"/>
                <a:gd name="csY11" fmla="*/ 13721 h 61738"/>
                <a:gd name="csX12" fmla="*/ 155203 w 154697"/>
                <a:gd name="csY12" fmla="*/ 17709 h 61738"/>
                <a:gd name="csX13" fmla="*/ 155198 w 154697"/>
                <a:gd name="csY13" fmla="*/ 21768 h 61738"/>
                <a:gd name="csX14" fmla="*/ 155162 w 154697"/>
                <a:gd name="csY14" fmla="*/ 34664 h 61738"/>
                <a:gd name="csX15" fmla="*/ 155147 w 154697"/>
                <a:gd name="csY15" fmla="*/ 43382 h 61738"/>
                <a:gd name="csX16" fmla="*/ 155090 w 154697"/>
                <a:gd name="csY16" fmla="*/ 64807 h 61738"/>
                <a:gd name="csX17" fmla="*/ 153928 w 154697"/>
                <a:gd name="csY17" fmla="*/ 64807 h 61738"/>
                <a:gd name="csX18" fmla="*/ 153891 w 154697"/>
                <a:gd name="csY18" fmla="*/ 62609 h 61738"/>
                <a:gd name="csX19" fmla="*/ 153495 w 154697"/>
                <a:gd name="csY19" fmla="*/ 40045 h 61738"/>
                <a:gd name="csX20" fmla="*/ 153350 w 154697"/>
                <a:gd name="csY20" fmla="*/ 31614 h 61738"/>
                <a:gd name="csX21" fmla="*/ 153133 w 154697"/>
                <a:gd name="csY21" fmla="*/ 19524 h 61738"/>
                <a:gd name="csX22" fmla="*/ 153074 w 154697"/>
                <a:gd name="csY22" fmla="*/ 15691 h 61738"/>
                <a:gd name="csX23" fmla="*/ 153004 w 154697"/>
                <a:gd name="csY23" fmla="*/ 12166 h 61738"/>
                <a:gd name="csX24" fmla="*/ 152949 w 154697"/>
                <a:gd name="csY24" fmla="*/ 9046 h 61738"/>
                <a:gd name="csX25" fmla="*/ 151603 w 154697"/>
                <a:gd name="csY25" fmla="*/ 5538 h 61738"/>
                <a:gd name="csX26" fmla="*/ 145728 w 154697"/>
                <a:gd name="csY26" fmla="*/ 5354 h 61738"/>
                <a:gd name="csX27" fmla="*/ 141871 w 154697"/>
                <a:gd name="csY27" fmla="*/ 5320 h 61738"/>
                <a:gd name="csX28" fmla="*/ 137603 w 154697"/>
                <a:gd name="csY28" fmla="*/ 5299 h 61738"/>
                <a:gd name="csX29" fmla="*/ 133137 w 154697"/>
                <a:gd name="csY29" fmla="*/ 5264 h 61738"/>
                <a:gd name="csX30" fmla="*/ 120978 w 154697"/>
                <a:gd name="csY30" fmla="*/ 5185 h 61738"/>
                <a:gd name="csX31" fmla="*/ 108285 w 154697"/>
                <a:gd name="csY31" fmla="*/ 5097 h 61738"/>
                <a:gd name="csX32" fmla="*/ 84232 w 154697"/>
                <a:gd name="csY32" fmla="*/ 4937 h 61738"/>
                <a:gd name="csX33" fmla="*/ 56855 w 154697"/>
                <a:gd name="csY33" fmla="*/ 4751 h 61738"/>
                <a:gd name="csX34" fmla="*/ 525 w 154697"/>
                <a:gd name="csY34" fmla="*/ 4376 h 61738"/>
                <a:gd name="csX35" fmla="*/ 525 w 154697"/>
                <a:gd name="csY35" fmla="*/ 3214 h 61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54697" h="61738">
                  <a:moveTo>
                    <a:pt x="525" y="3214"/>
                  </a:moveTo>
                  <a:cubicBezTo>
                    <a:pt x="20506" y="3186"/>
                    <a:pt x="40487" y="3166"/>
                    <a:pt x="60468" y="3153"/>
                  </a:cubicBezTo>
                  <a:cubicBezTo>
                    <a:pt x="69745" y="3147"/>
                    <a:pt x="79022" y="3139"/>
                    <a:pt x="88299" y="3126"/>
                  </a:cubicBezTo>
                  <a:cubicBezTo>
                    <a:pt x="96382" y="3114"/>
                    <a:pt x="104465" y="3107"/>
                    <a:pt x="112548" y="3104"/>
                  </a:cubicBezTo>
                  <a:cubicBezTo>
                    <a:pt x="116830" y="3103"/>
                    <a:pt x="121113" y="3099"/>
                    <a:pt x="125395" y="3091"/>
                  </a:cubicBezTo>
                  <a:cubicBezTo>
                    <a:pt x="130168" y="3081"/>
                    <a:pt x="134941" y="3081"/>
                    <a:pt x="139714" y="3082"/>
                  </a:cubicBezTo>
                  <a:cubicBezTo>
                    <a:pt x="141144" y="3077"/>
                    <a:pt x="142574" y="3073"/>
                    <a:pt x="144048" y="3069"/>
                  </a:cubicBezTo>
                  <a:cubicBezTo>
                    <a:pt x="145340" y="3071"/>
                    <a:pt x="146633" y="3072"/>
                    <a:pt x="147964" y="3074"/>
                  </a:cubicBezTo>
                  <a:cubicBezTo>
                    <a:pt x="149094" y="3073"/>
                    <a:pt x="150224" y="3072"/>
                    <a:pt x="151389" y="3071"/>
                  </a:cubicBezTo>
                  <a:cubicBezTo>
                    <a:pt x="153928" y="3214"/>
                    <a:pt x="153928" y="3214"/>
                    <a:pt x="155090" y="4376"/>
                  </a:cubicBezTo>
                  <a:cubicBezTo>
                    <a:pt x="155198" y="6266"/>
                    <a:pt x="155226" y="8161"/>
                    <a:pt x="155222" y="10055"/>
                  </a:cubicBezTo>
                  <a:cubicBezTo>
                    <a:pt x="155222" y="11265"/>
                    <a:pt x="155222" y="12475"/>
                    <a:pt x="155221" y="13721"/>
                  </a:cubicBezTo>
                  <a:cubicBezTo>
                    <a:pt x="155215" y="15037"/>
                    <a:pt x="155209" y="16353"/>
                    <a:pt x="155203" y="17709"/>
                  </a:cubicBezTo>
                  <a:cubicBezTo>
                    <a:pt x="155201" y="19718"/>
                    <a:pt x="155201" y="19718"/>
                    <a:pt x="155198" y="21768"/>
                  </a:cubicBezTo>
                  <a:cubicBezTo>
                    <a:pt x="155192" y="26067"/>
                    <a:pt x="155177" y="30365"/>
                    <a:pt x="155162" y="34664"/>
                  </a:cubicBezTo>
                  <a:cubicBezTo>
                    <a:pt x="155157" y="37570"/>
                    <a:pt x="155151" y="40476"/>
                    <a:pt x="155147" y="43382"/>
                  </a:cubicBezTo>
                  <a:cubicBezTo>
                    <a:pt x="155134" y="50524"/>
                    <a:pt x="155114" y="57666"/>
                    <a:pt x="155090" y="64807"/>
                  </a:cubicBezTo>
                  <a:cubicBezTo>
                    <a:pt x="154706" y="64807"/>
                    <a:pt x="154323" y="64807"/>
                    <a:pt x="153928" y="64807"/>
                  </a:cubicBezTo>
                  <a:cubicBezTo>
                    <a:pt x="153916" y="64082"/>
                    <a:pt x="153904" y="63356"/>
                    <a:pt x="153891" y="62609"/>
                  </a:cubicBezTo>
                  <a:cubicBezTo>
                    <a:pt x="153766" y="55087"/>
                    <a:pt x="153633" y="47566"/>
                    <a:pt x="153495" y="40045"/>
                  </a:cubicBezTo>
                  <a:cubicBezTo>
                    <a:pt x="153444" y="37235"/>
                    <a:pt x="153396" y="34424"/>
                    <a:pt x="153350" y="31614"/>
                  </a:cubicBezTo>
                  <a:cubicBezTo>
                    <a:pt x="153283" y="27584"/>
                    <a:pt x="153209" y="23554"/>
                    <a:pt x="153133" y="19524"/>
                  </a:cubicBezTo>
                  <a:cubicBezTo>
                    <a:pt x="153104" y="17627"/>
                    <a:pt x="153104" y="17627"/>
                    <a:pt x="153074" y="15691"/>
                  </a:cubicBezTo>
                  <a:cubicBezTo>
                    <a:pt x="153051" y="14528"/>
                    <a:pt x="153028" y="13365"/>
                    <a:pt x="153004" y="12166"/>
                  </a:cubicBezTo>
                  <a:cubicBezTo>
                    <a:pt x="152986" y="11136"/>
                    <a:pt x="152968" y="10107"/>
                    <a:pt x="152949" y="9046"/>
                  </a:cubicBezTo>
                  <a:cubicBezTo>
                    <a:pt x="153021" y="6704"/>
                    <a:pt x="153021" y="6704"/>
                    <a:pt x="151603" y="5538"/>
                  </a:cubicBezTo>
                  <a:cubicBezTo>
                    <a:pt x="149648" y="5412"/>
                    <a:pt x="147687" y="5367"/>
                    <a:pt x="145728" y="5354"/>
                  </a:cubicBezTo>
                  <a:cubicBezTo>
                    <a:pt x="144455" y="5343"/>
                    <a:pt x="143182" y="5331"/>
                    <a:pt x="141871" y="5320"/>
                  </a:cubicBezTo>
                  <a:cubicBezTo>
                    <a:pt x="139758" y="5309"/>
                    <a:pt x="139758" y="5309"/>
                    <a:pt x="137603" y="5299"/>
                  </a:cubicBezTo>
                  <a:cubicBezTo>
                    <a:pt x="136129" y="5288"/>
                    <a:pt x="134655" y="5276"/>
                    <a:pt x="133137" y="5264"/>
                  </a:cubicBezTo>
                  <a:cubicBezTo>
                    <a:pt x="129084" y="5233"/>
                    <a:pt x="125031" y="5209"/>
                    <a:pt x="120978" y="5185"/>
                  </a:cubicBezTo>
                  <a:cubicBezTo>
                    <a:pt x="116747" y="5160"/>
                    <a:pt x="112516" y="5128"/>
                    <a:pt x="108285" y="5097"/>
                  </a:cubicBezTo>
                  <a:cubicBezTo>
                    <a:pt x="100267" y="5039"/>
                    <a:pt x="92250" y="4987"/>
                    <a:pt x="84232" y="4937"/>
                  </a:cubicBezTo>
                  <a:cubicBezTo>
                    <a:pt x="75106" y="4879"/>
                    <a:pt x="65981" y="4815"/>
                    <a:pt x="56855" y="4751"/>
                  </a:cubicBezTo>
                  <a:cubicBezTo>
                    <a:pt x="38079" y="4619"/>
                    <a:pt x="19302" y="4495"/>
                    <a:pt x="525" y="4376"/>
                  </a:cubicBezTo>
                  <a:cubicBezTo>
                    <a:pt x="525" y="3992"/>
                    <a:pt x="525" y="3609"/>
                    <a:pt x="525" y="3214"/>
                  </a:cubicBezTo>
                  <a:close/>
                </a:path>
              </a:pathLst>
            </a:custGeom>
            <a:solidFill>
              <a:srgbClr val="8F9091"/>
            </a:solidFill>
            <a:ln w="1162" cap="flat">
              <a:noFill/>
              <a:prstDash val="solid"/>
              <a:miter/>
            </a:ln>
          </p:spPr>
          <p:txBody>
            <a:bodyPr/>
            <a:lstStyle/>
            <a:p>
              <a:endParaRPr lang="en-GB"/>
            </a:p>
          </p:txBody>
        </p:sp>
        <p:sp>
          <p:nvSpPr>
            <p:cNvPr id="3044" name="Freeform 3043">
              <a:extLst>
                <a:ext uri="{FF2B5EF4-FFF2-40B4-BE49-F238E27FC236}">
                  <a16:creationId xmlns:a16="http://schemas.microsoft.com/office/drawing/2014/main" id="{8160D965-91A4-C4D8-1785-1090D22AAAAE}"/>
                </a:ext>
              </a:extLst>
            </p:cNvPr>
            <p:cNvSpPr/>
            <p:nvPr/>
          </p:nvSpPr>
          <p:spPr>
            <a:xfrm>
              <a:off x="790008" y="3559506"/>
              <a:ext cx="69728" cy="3618"/>
            </a:xfrm>
            <a:custGeom>
              <a:avLst/>
              <a:gdLst>
                <a:gd name="csX0" fmla="*/ 1840 w 69728"/>
                <a:gd name="csY0" fmla="*/ 3195 h 3618"/>
                <a:gd name="csX1" fmla="*/ 26092 w 69728"/>
                <a:gd name="csY1" fmla="*/ 3131 h 3618"/>
                <a:gd name="csX2" fmla="*/ 34332 w 69728"/>
                <a:gd name="csY2" fmla="*/ 3107 h 3618"/>
                <a:gd name="csX3" fmla="*/ 46215 w 69728"/>
                <a:gd name="csY3" fmla="*/ 3081 h 3618"/>
                <a:gd name="csX4" fmla="*/ 49903 w 69728"/>
                <a:gd name="csY4" fmla="*/ 3063 h 3618"/>
                <a:gd name="csX5" fmla="*/ 70406 w 69728"/>
                <a:gd name="csY5" fmla="*/ 4357 h 3618"/>
                <a:gd name="csX6" fmla="*/ 69244 w 69728"/>
                <a:gd name="csY6" fmla="*/ 6681 h 3618"/>
                <a:gd name="csX7" fmla="*/ 678 w 69728"/>
                <a:gd name="csY7" fmla="*/ 6681 h 3618"/>
                <a:gd name="csX8" fmla="*/ 1840 w 69728"/>
                <a:gd name="csY8" fmla="*/ 3195 h 36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728" h="3618">
                  <a:moveTo>
                    <a:pt x="1840" y="3195"/>
                  </a:moveTo>
                  <a:cubicBezTo>
                    <a:pt x="9924" y="3165"/>
                    <a:pt x="18008" y="3145"/>
                    <a:pt x="26092" y="3131"/>
                  </a:cubicBezTo>
                  <a:cubicBezTo>
                    <a:pt x="28838" y="3125"/>
                    <a:pt x="31585" y="3117"/>
                    <a:pt x="34332" y="3107"/>
                  </a:cubicBezTo>
                  <a:cubicBezTo>
                    <a:pt x="38293" y="3093"/>
                    <a:pt x="42254" y="3086"/>
                    <a:pt x="46215" y="3081"/>
                  </a:cubicBezTo>
                  <a:cubicBezTo>
                    <a:pt x="47432" y="3075"/>
                    <a:pt x="48649" y="3069"/>
                    <a:pt x="49903" y="3063"/>
                  </a:cubicBezTo>
                  <a:cubicBezTo>
                    <a:pt x="56837" y="3062"/>
                    <a:pt x="63530" y="3454"/>
                    <a:pt x="70406" y="4357"/>
                  </a:cubicBezTo>
                  <a:cubicBezTo>
                    <a:pt x="70023" y="5124"/>
                    <a:pt x="69639" y="5891"/>
                    <a:pt x="69244" y="6681"/>
                  </a:cubicBezTo>
                  <a:cubicBezTo>
                    <a:pt x="46617" y="6681"/>
                    <a:pt x="23991" y="6681"/>
                    <a:pt x="678" y="6681"/>
                  </a:cubicBezTo>
                  <a:cubicBezTo>
                    <a:pt x="1062" y="5531"/>
                    <a:pt x="1445" y="4380"/>
                    <a:pt x="1840" y="3195"/>
                  </a:cubicBezTo>
                  <a:close/>
                </a:path>
              </a:pathLst>
            </a:custGeom>
            <a:solidFill>
              <a:srgbClr val="5D5D5F"/>
            </a:solidFill>
            <a:ln w="1162" cap="flat">
              <a:noFill/>
              <a:prstDash val="solid"/>
              <a:miter/>
            </a:ln>
          </p:spPr>
          <p:txBody>
            <a:bodyPr/>
            <a:lstStyle/>
            <a:p>
              <a:endParaRPr lang="en-GB"/>
            </a:p>
          </p:txBody>
        </p:sp>
        <p:sp>
          <p:nvSpPr>
            <p:cNvPr id="3070" name="Freeform 3069">
              <a:extLst>
                <a:ext uri="{FF2B5EF4-FFF2-40B4-BE49-F238E27FC236}">
                  <a16:creationId xmlns:a16="http://schemas.microsoft.com/office/drawing/2014/main" id="{B4D476E8-0ECE-9599-ADF3-867C27F74284}"/>
                </a:ext>
              </a:extLst>
            </p:cNvPr>
            <p:cNvSpPr/>
            <p:nvPr/>
          </p:nvSpPr>
          <p:spPr>
            <a:xfrm>
              <a:off x="602903" y="3473350"/>
              <a:ext cx="145267" cy="11910"/>
            </a:xfrm>
            <a:custGeom>
              <a:avLst/>
              <a:gdLst>
                <a:gd name="csX0" fmla="*/ 19044 w 145267"/>
                <a:gd name="csY0" fmla="*/ 2998 h 11910"/>
                <a:gd name="csX1" fmla="*/ 22446 w 145267"/>
                <a:gd name="csY1" fmla="*/ 2989 h 11910"/>
                <a:gd name="csX2" fmla="*/ 26137 w 145267"/>
                <a:gd name="csY2" fmla="*/ 3014 h 11910"/>
                <a:gd name="csX3" fmla="*/ 30055 w 145267"/>
                <a:gd name="csY3" fmla="*/ 3013 h 11910"/>
                <a:gd name="csX4" fmla="*/ 42864 w 145267"/>
                <a:gd name="csY4" fmla="*/ 3051 h 11910"/>
                <a:gd name="csX5" fmla="*/ 51750 w 145267"/>
                <a:gd name="csY5" fmla="*/ 3061 h 11910"/>
                <a:gd name="csX6" fmla="*/ 72740 w 145267"/>
                <a:gd name="csY6" fmla="*/ 3111 h 11910"/>
                <a:gd name="csX7" fmla="*/ 96643 w 145267"/>
                <a:gd name="csY7" fmla="*/ 3161 h 11910"/>
                <a:gd name="csX8" fmla="*/ 145800 w 145267"/>
                <a:gd name="csY8" fmla="*/ 3278 h 11910"/>
                <a:gd name="csX9" fmla="*/ 145800 w 145267"/>
                <a:gd name="csY9" fmla="*/ 4440 h 11910"/>
                <a:gd name="csX10" fmla="*/ 142061 w 145267"/>
                <a:gd name="csY10" fmla="*/ 4476 h 11910"/>
                <a:gd name="csX11" fmla="*/ 106788 w 145267"/>
                <a:gd name="csY11" fmla="*/ 4834 h 11910"/>
                <a:gd name="csX12" fmla="*/ 88663 w 145267"/>
                <a:gd name="csY12" fmla="*/ 5018 h 11910"/>
                <a:gd name="csX13" fmla="*/ 48086 w 145267"/>
                <a:gd name="csY13" fmla="*/ 5517 h 11910"/>
                <a:gd name="csX14" fmla="*/ 37488 w 145267"/>
                <a:gd name="csY14" fmla="*/ 5651 h 11910"/>
                <a:gd name="csX15" fmla="*/ 25736 w 145267"/>
                <a:gd name="csY15" fmla="*/ 5861 h 11910"/>
                <a:gd name="csX16" fmla="*/ 22591 w 145267"/>
                <a:gd name="csY16" fmla="*/ 5874 h 11910"/>
                <a:gd name="csX17" fmla="*/ 532 w 145267"/>
                <a:gd name="csY17" fmla="*/ 14899 h 11910"/>
                <a:gd name="csX18" fmla="*/ 10211 w 145267"/>
                <a:gd name="csY18" fmla="*/ 4321 h 11910"/>
                <a:gd name="csX19" fmla="*/ 19044 w 145267"/>
                <a:gd name="csY19" fmla="*/ 2998 h 11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45267" h="11910">
                  <a:moveTo>
                    <a:pt x="19044" y="2998"/>
                  </a:moveTo>
                  <a:cubicBezTo>
                    <a:pt x="20728" y="2994"/>
                    <a:pt x="20728" y="2994"/>
                    <a:pt x="22446" y="2989"/>
                  </a:cubicBezTo>
                  <a:cubicBezTo>
                    <a:pt x="23664" y="2997"/>
                    <a:pt x="24882" y="3005"/>
                    <a:pt x="26137" y="3014"/>
                  </a:cubicBezTo>
                  <a:cubicBezTo>
                    <a:pt x="28076" y="3014"/>
                    <a:pt x="28076" y="3014"/>
                    <a:pt x="30055" y="3013"/>
                  </a:cubicBezTo>
                  <a:cubicBezTo>
                    <a:pt x="34325" y="3015"/>
                    <a:pt x="38594" y="3033"/>
                    <a:pt x="42864" y="3051"/>
                  </a:cubicBezTo>
                  <a:cubicBezTo>
                    <a:pt x="45826" y="3055"/>
                    <a:pt x="48788" y="3059"/>
                    <a:pt x="51750" y="3061"/>
                  </a:cubicBezTo>
                  <a:cubicBezTo>
                    <a:pt x="58747" y="3069"/>
                    <a:pt x="65743" y="3087"/>
                    <a:pt x="72740" y="3111"/>
                  </a:cubicBezTo>
                  <a:cubicBezTo>
                    <a:pt x="80708" y="3137"/>
                    <a:pt x="88676" y="3149"/>
                    <a:pt x="96643" y="3161"/>
                  </a:cubicBezTo>
                  <a:cubicBezTo>
                    <a:pt x="113029" y="3185"/>
                    <a:pt x="129414" y="3226"/>
                    <a:pt x="145800" y="3278"/>
                  </a:cubicBezTo>
                  <a:cubicBezTo>
                    <a:pt x="145800" y="3661"/>
                    <a:pt x="145800" y="4045"/>
                    <a:pt x="145800" y="4440"/>
                  </a:cubicBezTo>
                  <a:cubicBezTo>
                    <a:pt x="143949" y="4458"/>
                    <a:pt x="143949" y="4458"/>
                    <a:pt x="142061" y="4476"/>
                  </a:cubicBezTo>
                  <a:cubicBezTo>
                    <a:pt x="130303" y="4591"/>
                    <a:pt x="118545" y="4711"/>
                    <a:pt x="106788" y="4834"/>
                  </a:cubicBezTo>
                  <a:cubicBezTo>
                    <a:pt x="100746" y="4898"/>
                    <a:pt x="94705" y="4960"/>
                    <a:pt x="88663" y="5018"/>
                  </a:cubicBezTo>
                  <a:cubicBezTo>
                    <a:pt x="75137" y="5149"/>
                    <a:pt x="61611" y="5306"/>
                    <a:pt x="48086" y="5517"/>
                  </a:cubicBezTo>
                  <a:cubicBezTo>
                    <a:pt x="44553" y="5572"/>
                    <a:pt x="41021" y="5618"/>
                    <a:pt x="37488" y="5651"/>
                  </a:cubicBezTo>
                  <a:cubicBezTo>
                    <a:pt x="33569" y="5694"/>
                    <a:pt x="29653" y="5770"/>
                    <a:pt x="25736" y="5861"/>
                  </a:cubicBezTo>
                  <a:cubicBezTo>
                    <a:pt x="24179" y="5867"/>
                    <a:pt x="24179" y="5867"/>
                    <a:pt x="22591" y="5874"/>
                  </a:cubicBezTo>
                  <a:cubicBezTo>
                    <a:pt x="13702" y="6159"/>
                    <a:pt x="7770" y="10074"/>
                    <a:pt x="532" y="14899"/>
                  </a:cubicBezTo>
                  <a:cubicBezTo>
                    <a:pt x="2629" y="10007"/>
                    <a:pt x="5342" y="6626"/>
                    <a:pt x="10211" y="4321"/>
                  </a:cubicBezTo>
                  <a:cubicBezTo>
                    <a:pt x="13376" y="3258"/>
                    <a:pt x="15721" y="2991"/>
                    <a:pt x="19044" y="2998"/>
                  </a:cubicBezTo>
                  <a:close/>
                </a:path>
              </a:pathLst>
            </a:custGeom>
            <a:solidFill>
              <a:srgbClr val="595B5C"/>
            </a:solidFill>
            <a:ln w="1162" cap="flat">
              <a:noFill/>
              <a:prstDash val="solid"/>
              <a:miter/>
            </a:ln>
          </p:spPr>
          <p:txBody>
            <a:bodyPr/>
            <a:lstStyle/>
            <a:p>
              <a:endParaRPr lang="en-GB"/>
            </a:p>
          </p:txBody>
        </p:sp>
        <p:sp>
          <p:nvSpPr>
            <p:cNvPr id="3388" name="Freeform 3387">
              <a:extLst>
                <a:ext uri="{FF2B5EF4-FFF2-40B4-BE49-F238E27FC236}">
                  <a16:creationId xmlns:a16="http://schemas.microsoft.com/office/drawing/2014/main" id="{D41FB5B0-62C6-1975-86B6-34A9E9EA7E6F}"/>
                </a:ext>
              </a:extLst>
            </p:cNvPr>
            <p:cNvSpPr/>
            <p:nvPr/>
          </p:nvSpPr>
          <p:spPr>
            <a:xfrm>
              <a:off x="867872" y="3632852"/>
              <a:ext cx="58107" cy="3486"/>
            </a:xfrm>
            <a:custGeom>
              <a:avLst/>
              <a:gdLst>
                <a:gd name="csX0" fmla="*/ 744 w 58107"/>
                <a:gd name="csY0" fmla="*/ 3126 h 3486"/>
                <a:gd name="csX1" fmla="*/ 58851 w 58107"/>
                <a:gd name="csY1" fmla="*/ 3126 h 3486"/>
                <a:gd name="csX2" fmla="*/ 57689 w 58107"/>
                <a:gd name="csY2" fmla="*/ 6612 h 3486"/>
                <a:gd name="csX3" fmla="*/ 744 w 58107"/>
                <a:gd name="csY3" fmla="*/ 6612 h 3486"/>
                <a:gd name="csX4" fmla="*/ 744 w 58107"/>
                <a:gd name="csY4" fmla="*/ 3126 h 3486"/>
              </a:gdLst>
              <a:ahLst/>
              <a:cxnLst>
                <a:cxn ang="0">
                  <a:pos x="csX0" y="csY0"/>
                </a:cxn>
                <a:cxn ang="0">
                  <a:pos x="csX1" y="csY1"/>
                </a:cxn>
                <a:cxn ang="0">
                  <a:pos x="csX2" y="csY2"/>
                </a:cxn>
                <a:cxn ang="0">
                  <a:pos x="csX3" y="csY3"/>
                </a:cxn>
                <a:cxn ang="0">
                  <a:pos x="csX4" y="csY4"/>
                </a:cxn>
              </a:cxnLst>
              <a:rect l="l" t="t" r="r" b="b"/>
              <a:pathLst>
                <a:path w="58107" h="3486">
                  <a:moveTo>
                    <a:pt x="744" y="3126"/>
                  </a:moveTo>
                  <a:cubicBezTo>
                    <a:pt x="19919" y="3126"/>
                    <a:pt x="39095" y="3126"/>
                    <a:pt x="58851" y="3126"/>
                  </a:cubicBezTo>
                  <a:cubicBezTo>
                    <a:pt x="58468" y="4277"/>
                    <a:pt x="58084" y="5427"/>
                    <a:pt x="57689" y="6612"/>
                  </a:cubicBezTo>
                  <a:cubicBezTo>
                    <a:pt x="38897" y="6612"/>
                    <a:pt x="20105" y="6612"/>
                    <a:pt x="744" y="6612"/>
                  </a:cubicBezTo>
                  <a:cubicBezTo>
                    <a:pt x="744" y="5462"/>
                    <a:pt x="744" y="4311"/>
                    <a:pt x="744" y="3126"/>
                  </a:cubicBezTo>
                  <a:close/>
                </a:path>
              </a:pathLst>
            </a:custGeom>
            <a:solidFill>
              <a:srgbClr val="868788"/>
            </a:solidFill>
            <a:ln w="1162" cap="flat">
              <a:noFill/>
              <a:prstDash val="solid"/>
              <a:miter/>
            </a:ln>
          </p:spPr>
          <p:txBody>
            <a:bodyPr/>
            <a:lstStyle/>
            <a:p>
              <a:endParaRPr lang="en-GB"/>
            </a:p>
          </p:txBody>
        </p:sp>
        <p:sp>
          <p:nvSpPr>
            <p:cNvPr id="3478" name="Freeform 3477">
              <a:extLst>
                <a:ext uri="{FF2B5EF4-FFF2-40B4-BE49-F238E27FC236}">
                  <a16:creationId xmlns:a16="http://schemas.microsoft.com/office/drawing/2014/main" id="{18CD453E-40AB-B98B-14B3-930A7BCC33A3}"/>
                </a:ext>
              </a:extLst>
            </p:cNvPr>
            <p:cNvSpPr/>
            <p:nvPr/>
          </p:nvSpPr>
          <p:spPr>
            <a:xfrm>
              <a:off x="1082868" y="3487585"/>
              <a:ext cx="5787" cy="140619"/>
            </a:xfrm>
            <a:custGeom>
              <a:avLst/>
              <a:gdLst>
                <a:gd name="csX0" fmla="*/ 929 w 5787"/>
                <a:gd name="csY0" fmla="*/ 3001 h 140619"/>
                <a:gd name="csX1" fmla="*/ 5578 w 5787"/>
                <a:gd name="csY1" fmla="*/ 6487 h 140619"/>
                <a:gd name="csX2" fmla="*/ 6230 w 5787"/>
                <a:gd name="csY2" fmla="*/ 13841 h 140619"/>
                <a:gd name="csX3" fmla="*/ 6311 w 5787"/>
                <a:gd name="csY3" fmla="*/ 18481 h 140619"/>
                <a:gd name="csX4" fmla="*/ 6327 w 5787"/>
                <a:gd name="csY4" fmla="*/ 23547 h 140619"/>
                <a:gd name="csX5" fmla="*/ 6395 w 5787"/>
                <a:gd name="csY5" fmla="*/ 28817 h 140619"/>
                <a:gd name="csX6" fmla="*/ 6505 w 5787"/>
                <a:gd name="csY6" fmla="*/ 42938 h 140619"/>
                <a:gd name="csX7" fmla="*/ 6605 w 5787"/>
                <a:gd name="csY7" fmla="*/ 54566 h 140619"/>
                <a:gd name="csX8" fmla="*/ 5578 w 5787"/>
                <a:gd name="csY8" fmla="*/ 143620 h 140619"/>
                <a:gd name="csX9" fmla="*/ 4415 w 5787"/>
                <a:gd name="csY9" fmla="*/ 143620 h 140619"/>
                <a:gd name="csX10" fmla="*/ 4379 w 5787"/>
                <a:gd name="csY10" fmla="*/ 141233 h 140619"/>
                <a:gd name="csX11" fmla="*/ 3983 w 5787"/>
                <a:gd name="csY11" fmla="*/ 116631 h 140619"/>
                <a:gd name="csX12" fmla="*/ 3837 w 5787"/>
                <a:gd name="csY12" fmla="*/ 107449 h 140619"/>
                <a:gd name="csX13" fmla="*/ 3621 w 5787"/>
                <a:gd name="csY13" fmla="*/ 94252 h 140619"/>
                <a:gd name="csX14" fmla="*/ 3562 w 5787"/>
                <a:gd name="csY14" fmla="*/ 90106 h 140619"/>
                <a:gd name="csX15" fmla="*/ 3492 w 5787"/>
                <a:gd name="csY15" fmla="*/ 86229 h 140619"/>
                <a:gd name="csX16" fmla="*/ 3437 w 5787"/>
                <a:gd name="csY16" fmla="*/ 82828 h 140619"/>
                <a:gd name="csX17" fmla="*/ 2585 w 5787"/>
                <a:gd name="csY17" fmla="*/ 76534 h 140619"/>
                <a:gd name="csX18" fmla="*/ 3253 w 5787"/>
                <a:gd name="csY18" fmla="*/ 71567 h 140619"/>
                <a:gd name="csX19" fmla="*/ 3422 w 5787"/>
                <a:gd name="csY19" fmla="*/ 65510 h 140619"/>
                <a:gd name="csX20" fmla="*/ 3445 w 5787"/>
                <a:gd name="csY20" fmla="*/ 61678 h 140619"/>
                <a:gd name="csX21" fmla="*/ 3448 w 5787"/>
                <a:gd name="csY21" fmla="*/ 57522 h 140619"/>
                <a:gd name="csX22" fmla="*/ 3460 w 5787"/>
                <a:gd name="csY22" fmla="*/ 53266 h 140619"/>
                <a:gd name="csX23" fmla="*/ 3469 w 5787"/>
                <a:gd name="csY23" fmla="*/ 44339 h 140619"/>
                <a:gd name="csX24" fmla="*/ 3514 w 5787"/>
                <a:gd name="csY24" fmla="*/ 30665 h 140619"/>
                <a:gd name="csX25" fmla="*/ 3521 w 5787"/>
                <a:gd name="csY25" fmla="*/ 22004 h 140619"/>
                <a:gd name="csX26" fmla="*/ 3546 w 5787"/>
                <a:gd name="csY26" fmla="*/ 17862 h 140619"/>
                <a:gd name="csX27" fmla="*/ 3536 w 5787"/>
                <a:gd name="csY27" fmla="*/ 14008 h 140619"/>
                <a:gd name="csX28" fmla="*/ 3541 w 5787"/>
                <a:gd name="csY28" fmla="*/ 10620 h 140619"/>
                <a:gd name="csX29" fmla="*/ 929 w 5787"/>
                <a:gd name="csY29" fmla="*/ 3001 h 1406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5787" h="140619">
                  <a:moveTo>
                    <a:pt x="929" y="3001"/>
                  </a:moveTo>
                  <a:cubicBezTo>
                    <a:pt x="3212" y="4285"/>
                    <a:pt x="3212" y="4285"/>
                    <a:pt x="5578" y="6487"/>
                  </a:cubicBezTo>
                  <a:cubicBezTo>
                    <a:pt x="6189" y="9775"/>
                    <a:pt x="6189" y="9775"/>
                    <a:pt x="6230" y="13841"/>
                  </a:cubicBezTo>
                  <a:cubicBezTo>
                    <a:pt x="6257" y="15372"/>
                    <a:pt x="6284" y="16903"/>
                    <a:pt x="6311" y="18481"/>
                  </a:cubicBezTo>
                  <a:cubicBezTo>
                    <a:pt x="6317" y="20170"/>
                    <a:pt x="6322" y="21858"/>
                    <a:pt x="6327" y="23547"/>
                  </a:cubicBezTo>
                  <a:cubicBezTo>
                    <a:pt x="6347" y="25304"/>
                    <a:pt x="6370" y="27060"/>
                    <a:pt x="6395" y="28817"/>
                  </a:cubicBezTo>
                  <a:cubicBezTo>
                    <a:pt x="6454" y="33524"/>
                    <a:pt x="6483" y="38231"/>
                    <a:pt x="6505" y="42938"/>
                  </a:cubicBezTo>
                  <a:cubicBezTo>
                    <a:pt x="6527" y="46814"/>
                    <a:pt x="6566" y="50690"/>
                    <a:pt x="6605" y="54566"/>
                  </a:cubicBezTo>
                  <a:cubicBezTo>
                    <a:pt x="6893" y="84264"/>
                    <a:pt x="6653" y="113938"/>
                    <a:pt x="5578" y="143620"/>
                  </a:cubicBezTo>
                  <a:cubicBezTo>
                    <a:pt x="5194" y="143620"/>
                    <a:pt x="4811" y="143620"/>
                    <a:pt x="4415" y="143620"/>
                  </a:cubicBezTo>
                  <a:cubicBezTo>
                    <a:pt x="4403" y="142832"/>
                    <a:pt x="4391" y="142044"/>
                    <a:pt x="4379" y="141233"/>
                  </a:cubicBezTo>
                  <a:cubicBezTo>
                    <a:pt x="4253" y="133032"/>
                    <a:pt x="4120" y="124831"/>
                    <a:pt x="3983" y="116631"/>
                  </a:cubicBezTo>
                  <a:cubicBezTo>
                    <a:pt x="3932" y="113570"/>
                    <a:pt x="3884" y="110510"/>
                    <a:pt x="3837" y="107449"/>
                  </a:cubicBezTo>
                  <a:cubicBezTo>
                    <a:pt x="3770" y="103050"/>
                    <a:pt x="3696" y="98651"/>
                    <a:pt x="3621" y="94252"/>
                  </a:cubicBezTo>
                  <a:cubicBezTo>
                    <a:pt x="3602" y="92884"/>
                    <a:pt x="3582" y="91516"/>
                    <a:pt x="3562" y="90106"/>
                  </a:cubicBezTo>
                  <a:cubicBezTo>
                    <a:pt x="3539" y="88827"/>
                    <a:pt x="3516" y="87547"/>
                    <a:pt x="3492" y="86229"/>
                  </a:cubicBezTo>
                  <a:cubicBezTo>
                    <a:pt x="3465" y="84546"/>
                    <a:pt x="3465" y="84546"/>
                    <a:pt x="3437" y="82828"/>
                  </a:cubicBezTo>
                  <a:cubicBezTo>
                    <a:pt x="3329" y="79674"/>
                    <a:pt x="3329" y="79674"/>
                    <a:pt x="2585" y="76534"/>
                  </a:cubicBezTo>
                  <a:cubicBezTo>
                    <a:pt x="2091" y="73892"/>
                    <a:pt x="2091" y="73892"/>
                    <a:pt x="3253" y="71567"/>
                  </a:cubicBezTo>
                  <a:cubicBezTo>
                    <a:pt x="3370" y="69551"/>
                    <a:pt x="3414" y="67530"/>
                    <a:pt x="3422" y="65510"/>
                  </a:cubicBezTo>
                  <a:cubicBezTo>
                    <a:pt x="3430" y="64245"/>
                    <a:pt x="3437" y="62981"/>
                    <a:pt x="3445" y="61678"/>
                  </a:cubicBezTo>
                  <a:cubicBezTo>
                    <a:pt x="3446" y="60306"/>
                    <a:pt x="3447" y="58935"/>
                    <a:pt x="3448" y="57522"/>
                  </a:cubicBezTo>
                  <a:cubicBezTo>
                    <a:pt x="3452" y="56117"/>
                    <a:pt x="3456" y="54713"/>
                    <a:pt x="3460" y="53266"/>
                  </a:cubicBezTo>
                  <a:cubicBezTo>
                    <a:pt x="3466" y="50290"/>
                    <a:pt x="3469" y="47314"/>
                    <a:pt x="3469" y="44339"/>
                  </a:cubicBezTo>
                  <a:cubicBezTo>
                    <a:pt x="3471" y="39781"/>
                    <a:pt x="3492" y="35223"/>
                    <a:pt x="3514" y="30665"/>
                  </a:cubicBezTo>
                  <a:cubicBezTo>
                    <a:pt x="3518" y="27778"/>
                    <a:pt x="3520" y="24891"/>
                    <a:pt x="3521" y="22004"/>
                  </a:cubicBezTo>
                  <a:cubicBezTo>
                    <a:pt x="3529" y="20637"/>
                    <a:pt x="3538" y="19270"/>
                    <a:pt x="3546" y="17862"/>
                  </a:cubicBezTo>
                  <a:cubicBezTo>
                    <a:pt x="3543" y="16590"/>
                    <a:pt x="3539" y="15318"/>
                    <a:pt x="3536" y="14008"/>
                  </a:cubicBezTo>
                  <a:cubicBezTo>
                    <a:pt x="3537" y="12890"/>
                    <a:pt x="3539" y="11772"/>
                    <a:pt x="3541" y="10620"/>
                  </a:cubicBezTo>
                  <a:cubicBezTo>
                    <a:pt x="3243" y="7543"/>
                    <a:pt x="2496" y="5639"/>
                    <a:pt x="929" y="3001"/>
                  </a:cubicBezTo>
                  <a:close/>
                </a:path>
              </a:pathLst>
            </a:custGeom>
            <a:solidFill>
              <a:srgbClr val="515558"/>
            </a:solidFill>
            <a:ln w="1162" cap="flat">
              <a:noFill/>
              <a:prstDash val="solid"/>
              <a:miter/>
            </a:ln>
          </p:spPr>
          <p:txBody>
            <a:bodyPr/>
            <a:lstStyle/>
            <a:p>
              <a:endParaRPr lang="en-GB"/>
            </a:p>
          </p:txBody>
        </p:sp>
        <p:sp>
          <p:nvSpPr>
            <p:cNvPr id="3588" name="Freeform 3587">
              <a:extLst>
                <a:ext uri="{FF2B5EF4-FFF2-40B4-BE49-F238E27FC236}">
                  <a16:creationId xmlns:a16="http://schemas.microsoft.com/office/drawing/2014/main" id="{42EF9A94-32FA-C1C3-6325-9B9C5EC52EB5}"/>
                </a:ext>
              </a:extLst>
            </p:cNvPr>
            <p:cNvSpPr/>
            <p:nvPr/>
          </p:nvSpPr>
          <p:spPr>
            <a:xfrm>
              <a:off x="765603" y="3639825"/>
              <a:ext cx="3486" cy="139456"/>
            </a:xfrm>
            <a:custGeom>
              <a:avLst/>
              <a:gdLst>
                <a:gd name="csX0" fmla="*/ 2982 w 3486"/>
                <a:gd name="csY0" fmla="*/ 3132 h 139456"/>
                <a:gd name="csX1" fmla="*/ 4144 w 3486"/>
                <a:gd name="csY1" fmla="*/ 3132 h 139456"/>
                <a:gd name="csX2" fmla="*/ 4144 w 3486"/>
                <a:gd name="csY2" fmla="*/ 142589 h 139456"/>
                <a:gd name="csX3" fmla="*/ 658 w 3486"/>
                <a:gd name="csY3" fmla="*/ 139103 h 139456"/>
                <a:gd name="csX4" fmla="*/ 1820 w 3486"/>
                <a:gd name="csY4" fmla="*/ 132130 h 139456"/>
                <a:gd name="csX5" fmla="*/ 1934 w 3486"/>
                <a:gd name="csY5" fmla="*/ 125628 h 139456"/>
                <a:gd name="csX6" fmla="*/ 1922 w 3486"/>
                <a:gd name="csY6" fmla="*/ 121809 h 139456"/>
                <a:gd name="csX7" fmla="*/ 1893 w 3486"/>
                <a:gd name="csY7" fmla="*/ 117689 h 139456"/>
                <a:gd name="csX8" fmla="*/ 1863 w 3486"/>
                <a:gd name="csY8" fmla="*/ 108778 h 139456"/>
                <a:gd name="csX9" fmla="*/ 1841 w 3486"/>
                <a:gd name="csY9" fmla="*/ 104053 h 139456"/>
                <a:gd name="csX10" fmla="*/ 1784 w 3486"/>
                <a:gd name="csY10" fmla="*/ 79656 h 139456"/>
                <a:gd name="csX11" fmla="*/ 1782 w 3486"/>
                <a:gd name="csY11" fmla="*/ 77170 h 139456"/>
                <a:gd name="csX12" fmla="*/ 2401 w 3486"/>
                <a:gd name="csY12" fmla="*/ 27101 h 139456"/>
                <a:gd name="csX13" fmla="*/ 2486 w 3486"/>
                <a:gd name="csY13" fmla="*/ 23359 h 139456"/>
                <a:gd name="csX14" fmla="*/ 2982 w 3486"/>
                <a:gd name="csY14" fmla="*/ 3132 h 1394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486" h="139456">
                  <a:moveTo>
                    <a:pt x="2982" y="3132"/>
                  </a:moveTo>
                  <a:cubicBezTo>
                    <a:pt x="3366" y="3132"/>
                    <a:pt x="3749" y="3132"/>
                    <a:pt x="4144" y="3132"/>
                  </a:cubicBezTo>
                  <a:cubicBezTo>
                    <a:pt x="4144" y="49153"/>
                    <a:pt x="4144" y="95174"/>
                    <a:pt x="4144" y="142589"/>
                  </a:cubicBezTo>
                  <a:cubicBezTo>
                    <a:pt x="2994" y="141438"/>
                    <a:pt x="1843" y="140288"/>
                    <a:pt x="658" y="139103"/>
                  </a:cubicBezTo>
                  <a:cubicBezTo>
                    <a:pt x="1014" y="135805"/>
                    <a:pt x="1014" y="135805"/>
                    <a:pt x="1820" y="132130"/>
                  </a:cubicBezTo>
                  <a:cubicBezTo>
                    <a:pt x="1910" y="129964"/>
                    <a:pt x="1946" y="127795"/>
                    <a:pt x="1934" y="125628"/>
                  </a:cubicBezTo>
                  <a:cubicBezTo>
                    <a:pt x="1930" y="124367"/>
                    <a:pt x="1926" y="123107"/>
                    <a:pt x="1922" y="121809"/>
                  </a:cubicBezTo>
                  <a:cubicBezTo>
                    <a:pt x="1908" y="119770"/>
                    <a:pt x="1908" y="119770"/>
                    <a:pt x="1893" y="117689"/>
                  </a:cubicBezTo>
                  <a:cubicBezTo>
                    <a:pt x="1883" y="114719"/>
                    <a:pt x="1873" y="111749"/>
                    <a:pt x="1863" y="108778"/>
                  </a:cubicBezTo>
                  <a:cubicBezTo>
                    <a:pt x="1856" y="107203"/>
                    <a:pt x="1849" y="105628"/>
                    <a:pt x="1841" y="104053"/>
                  </a:cubicBezTo>
                  <a:cubicBezTo>
                    <a:pt x="1804" y="95921"/>
                    <a:pt x="1790" y="87788"/>
                    <a:pt x="1784" y="79656"/>
                  </a:cubicBezTo>
                  <a:cubicBezTo>
                    <a:pt x="1783" y="78836"/>
                    <a:pt x="1783" y="78015"/>
                    <a:pt x="1782" y="77170"/>
                  </a:cubicBezTo>
                  <a:cubicBezTo>
                    <a:pt x="1775" y="60476"/>
                    <a:pt x="2024" y="43791"/>
                    <a:pt x="2401" y="27101"/>
                  </a:cubicBezTo>
                  <a:cubicBezTo>
                    <a:pt x="2443" y="25249"/>
                    <a:pt x="2443" y="25249"/>
                    <a:pt x="2486" y="23359"/>
                  </a:cubicBezTo>
                  <a:cubicBezTo>
                    <a:pt x="2641" y="16616"/>
                    <a:pt x="2806" y="9874"/>
                    <a:pt x="2982" y="3132"/>
                  </a:cubicBezTo>
                  <a:close/>
                </a:path>
              </a:pathLst>
            </a:custGeom>
            <a:solidFill>
              <a:srgbClr val="54595B"/>
            </a:solidFill>
            <a:ln w="1162" cap="flat">
              <a:noFill/>
              <a:prstDash val="solid"/>
              <a:miter/>
            </a:ln>
          </p:spPr>
          <p:txBody>
            <a:bodyPr/>
            <a:lstStyle/>
            <a:p>
              <a:endParaRPr lang="en-GB"/>
            </a:p>
          </p:txBody>
        </p:sp>
        <p:sp>
          <p:nvSpPr>
            <p:cNvPr id="3621" name="Freeform 3620">
              <a:extLst>
                <a:ext uri="{FF2B5EF4-FFF2-40B4-BE49-F238E27FC236}">
                  <a16:creationId xmlns:a16="http://schemas.microsoft.com/office/drawing/2014/main" id="{4FC297A2-DCA8-B2CC-E8BD-84F04EF0A5EC}"/>
                </a:ext>
              </a:extLst>
            </p:cNvPr>
            <p:cNvSpPr/>
            <p:nvPr/>
          </p:nvSpPr>
          <p:spPr>
            <a:xfrm>
              <a:off x="612200" y="3693284"/>
              <a:ext cx="153402" cy="3486"/>
            </a:xfrm>
            <a:custGeom>
              <a:avLst/>
              <a:gdLst>
                <a:gd name="csX0" fmla="*/ 151732 w 153402"/>
                <a:gd name="csY0" fmla="*/ 3178 h 3486"/>
                <a:gd name="csX1" fmla="*/ 154057 w 153402"/>
                <a:gd name="csY1" fmla="*/ 3178 h 3486"/>
                <a:gd name="csX2" fmla="*/ 152894 w 153402"/>
                <a:gd name="csY2" fmla="*/ 6664 h 3486"/>
                <a:gd name="csX3" fmla="*/ 654 w 153402"/>
                <a:gd name="csY3" fmla="*/ 6664 h 3486"/>
                <a:gd name="csX4" fmla="*/ 1816 w 153402"/>
                <a:gd name="csY4" fmla="*/ 4340 h 3486"/>
                <a:gd name="csX5" fmla="*/ 4136 w 153402"/>
                <a:gd name="csY5" fmla="*/ 4343 h 3486"/>
                <a:gd name="csX6" fmla="*/ 59941 w 153402"/>
                <a:gd name="csY6" fmla="*/ 4400 h 3486"/>
                <a:gd name="csX7" fmla="*/ 86928 w 153402"/>
                <a:gd name="csY7" fmla="*/ 4428 h 3486"/>
                <a:gd name="csX8" fmla="*/ 110441 w 153402"/>
                <a:gd name="csY8" fmla="*/ 4449 h 3486"/>
                <a:gd name="csX9" fmla="*/ 122899 w 153402"/>
                <a:gd name="csY9" fmla="*/ 4463 h 3486"/>
                <a:gd name="csX10" fmla="*/ 136783 w 153402"/>
                <a:gd name="csY10" fmla="*/ 4472 h 3486"/>
                <a:gd name="csX11" fmla="*/ 140985 w 153402"/>
                <a:gd name="csY11" fmla="*/ 4485 h 3486"/>
                <a:gd name="csX12" fmla="*/ 144783 w 153402"/>
                <a:gd name="csY12" fmla="*/ 4480 h 3486"/>
                <a:gd name="csX13" fmla="*/ 148104 w 153402"/>
                <a:gd name="csY13" fmla="*/ 4483 h 3486"/>
                <a:gd name="csX14" fmla="*/ 151732 w 153402"/>
                <a:gd name="csY14" fmla="*/ 3178 h 34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53402" h="3486">
                  <a:moveTo>
                    <a:pt x="151732" y="3178"/>
                  </a:moveTo>
                  <a:cubicBezTo>
                    <a:pt x="152499" y="3178"/>
                    <a:pt x="153266" y="3178"/>
                    <a:pt x="154057" y="3178"/>
                  </a:cubicBezTo>
                  <a:cubicBezTo>
                    <a:pt x="153673" y="4329"/>
                    <a:pt x="153290" y="5479"/>
                    <a:pt x="152894" y="6664"/>
                  </a:cubicBezTo>
                  <a:cubicBezTo>
                    <a:pt x="102655" y="6664"/>
                    <a:pt x="52416" y="6664"/>
                    <a:pt x="654" y="6664"/>
                  </a:cubicBezTo>
                  <a:cubicBezTo>
                    <a:pt x="1038" y="5897"/>
                    <a:pt x="1421" y="5130"/>
                    <a:pt x="1816" y="4340"/>
                  </a:cubicBezTo>
                  <a:cubicBezTo>
                    <a:pt x="2964" y="4342"/>
                    <a:pt x="2964" y="4342"/>
                    <a:pt x="4136" y="4343"/>
                  </a:cubicBezTo>
                  <a:cubicBezTo>
                    <a:pt x="22738" y="4369"/>
                    <a:pt x="41340" y="4388"/>
                    <a:pt x="59941" y="4400"/>
                  </a:cubicBezTo>
                  <a:cubicBezTo>
                    <a:pt x="68937" y="4406"/>
                    <a:pt x="77932" y="4415"/>
                    <a:pt x="86928" y="4428"/>
                  </a:cubicBezTo>
                  <a:cubicBezTo>
                    <a:pt x="94766" y="4439"/>
                    <a:pt x="102603" y="4447"/>
                    <a:pt x="110441" y="4449"/>
                  </a:cubicBezTo>
                  <a:cubicBezTo>
                    <a:pt x="114594" y="4451"/>
                    <a:pt x="118746" y="4455"/>
                    <a:pt x="122899" y="4463"/>
                  </a:cubicBezTo>
                  <a:cubicBezTo>
                    <a:pt x="127527" y="4472"/>
                    <a:pt x="132155" y="4473"/>
                    <a:pt x="136783" y="4472"/>
                  </a:cubicBezTo>
                  <a:cubicBezTo>
                    <a:pt x="138170" y="4476"/>
                    <a:pt x="139557" y="4480"/>
                    <a:pt x="140985" y="4485"/>
                  </a:cubicBezTo>
                  <a:cubicBezTo>
                    <a:pt x="142239" y="4483"/>
                    <a:pt x="143492" y="4482"/>
                    <a:pt x="144783" y="4480"/>
                  </a:cubicBezTo>
                  <a:cubicBezTo>
                    <a:pt x="146427" y="4482"/>
                    <a:pt x="146427" y="4482"/>
                    <a:pt x="148104" y="4483"/>
                  </a:cubicBezTo>
                  <a:cubicBezTo>
                    <a:pt x="150553" y="4615"/>
                    <a:pt x="150553" y="4615"/>
                    <a:pt x="151732" y="3178"/>
                  </a:cubicBezTo>
                  <a:close/>
                </a:path>
              </a:pathLst>
            </a:custGeom>
            <a:solidFill>
              <a:srgbClr val="ACADAE"/>
            </a:solidFill>
            <a:ln w="1162" cap="flat">
              <a:noFill/>
              <a:prstDash val="solid"/>
              <a:miter/>
            </a:ln>
          </p:spPr>
          <p:txBody>
            <a:bodyPr/>
            <a:lstStyle/>
            <a:p>
              <a:endParaRPr lang="en-GB"/>
            </a:p>
          </p:txBody>
        </p:sp>
        <p:sp>
          <p:nvSpPr>
            <p:cNvPr id="3759" name="Freeform 3758">
              <a:extLst>
                <a:ext uri="{FF2B5EF4-FFF2-40B4-BE49-F238E27FC236}">
                  <a16:creationId xmlns:a16="http://schemas.microsoft.com/office/drawing/2014/main" id="{75D463AA-7AFF-5A5D-C20E-DB2BDF32F33B}"/>
                </a:ext>
              </a:extLst>
            </p:cNvPr>
            <p:cNvSpPr/>
            <p:nvPr/>
          </p:nvSpPr>
          <p:spPr>
            <a:xfrm>
              <a:off x="783035" y="3627042"/>
              <a:ext cx="147591" cy="3486"/>
            </a:xfrm>
            <a:custGeom>
              <a:avLst/>
              <a:gdLst>
                <a:gd name="csX0" fmla="*/ 146064 w 147591"/>
                <a:gd name="csY0" fmla="*/ 3121 h 3486"/>
                <a:gd name="csX1" fmla="*/ 148388 w 147591"/>
                <a:gd name="csY1" fmla="*/ 3121 h 3486"/>
                <a:gd name="csX2" fmla="*/ 147226 w 147591"/>
                <a:gd name="csY2" fmla="*/ 6607 h 3486"/>
                <a:gd name="csX3" fmla="*/ 796 w 147591"/>
                <a:gd name="csY3" fmla="*/ 6607 h 3486"/>
                <a:gd name="csX4" fmla="*/ 796 w 147591"/>
                <a:gd name="csY4" fmla="*/ 5445 h 3486"/>
                <a:gd name="csX5" fmla="*/ 3043 w 147591"/>
                <a:gd name="csY5" fmla="*/ 5430 h 3486"/>
                <a:gd name="csX6" fmla="*/ 57103 w 147591"/>
                <a:gd name="csY6" fmla="*/ 5051 h 3486"/>
                <a:gd name="csX7" fmla="*/ 83245 w 147591"/>
                <a:gd name="csY7" fmla="*/ 4867 h 3486"/>
                <a:gd name="csX8" fmla="*/ 106023 w 147591"/>
                <a:gd name="csY8" fmla="*/ 4705 h 3486"/>
                <a:gd name="csX9" fmla="*/ 118091 w 147591"/>
                <a:gd name="csY9" fmla="*/ 4621 h 3486"/>
                <a:gd name="csX10" fmla="*/ 131541 w 147591"/>
                <a:gd name="csY10" fmla="*/ 4522 h 3486"/>
                <a:gd name="csX11" fmla="*/ 135612 w 147591"/>
                <a:gd name="csY11" fmla="*/ 4501 h 3486"/>
                <a:gd name="csX12" fmla="*/ 139291 w 147591"/>
                <a:gd name="csY12" fmla="*/ 4467 h 3486"/>
                <a:gd name="csX13" fmla="*/ 142508 w 147591"/>
                <a:gd name="csY13" fmla="*/ 4444 h 3486"/>
                <a:gd name="csX14" fmla="*/ 146064 w 147591"/>
                <a:gd name="csY14" fmla="*/ 3121 h 34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47591" h="3486">
                  <a:moveTo>
                    <a:pt x="146064" y="3121"/>
                  </a:moveTo>
                  <a:cubicBezTo>
                    <a:pt x="146831" y="3121"/>
                    <a:pt x="147598" y="3121"/>
                    <a:pt x="148388" y="3121"/>
                  </a:cubicBezTo>
                  <a:cubicBezTo>
                    <a:pt x="148004" y="4272"/>
                    <a:pt x="147621" y="5422"/>
                    <a:pt x="147226" y="6607"/>
                  </a:cubicBezTo>
                  <a:cubicBezTo>
                    <a:pt x="98904" y="6607"/>
                    <a:pt x="50582" y="6607"/>
                    <a:pt x="796" y="6607"/>
                  </a:cubicBezTo>
                  <a:cubicBezTo>
                    <a:pt x="796" y="6224"/>
                    <a:pt x="796" y="5840"/>
                    <a:pt x="796" y="5445"/>
                  </a:cubicBezTo>
                  <a:cubicBezTo>
                    <a:pt x="1538" y="5440"/>
                    <a:pt x="2279" y="5435"/>
                    <a:pt x="3043" y="5430"/>
                  </a:cubicBezTo>
                  <a:cubicBezTo>
                    <a:pt x="21063" y="5310"/>
                    <a:pt x="39083" y="5184"/>
                    <a:pt x="57103" y="5051"/>
                  </a:cubicBezTo>
                  <a:cubicBezTo>
                    <a:pt x="65817" y="4987"/>
                    <a:pt x="74531" y="4924"/>
                    <a:pt x="83245" y="4867"/>
                  </a:cubicBezTo>
                  <a:cubicBezTo>
                    <a:pt x="90838" y="4818"/>
                    <a:pt x="98430" y="4764"/>
                    <a:pt x="106023" y="4705"/>
                  </a:cubicBezTo>
                  <a:cubicBezTo>
                    <a:pt x="110046" y="4674"/>
                    <a:pt x="114068" y="4645"/>
                    <a:pt x="118091" y="4621"/>
                  </a:cubicBezTo>
                  <a:cubicBezTo>
                    <a:pt x="122574" y="4594"/>
                    <a:pt x="127058" y="4558"/>
                    <a:pt x="131541" y="4522"/>
                  </a:cubicBezTo>
                  <a:cubicBezTo>
                    <a:pt x="132884" y="4515"/>
                    <a:pt x="134228" y="4508"/>
                    <a:pt x="135612" y="4501"/>
                  </a:cubicBezTo>
                  <a:cubicBezTo>
                    <a:pt x="136826" y="4490"/>
                    <a:pt x="138040" y="4479"/>
                    <a:pt x="139291" y="4467"/>
                  </a:cubicBezTo>
                  <a:cubicBezTo>
                    <a:pt x="140883" y="4456"/>
                    <a:pt x="140883" y="4456"/>
                    <a:pt x="142508" y="4444"/>
                  </a:cubicBezTo>
                  <a:cubicBezTo>
                    <a:pt x="144892" y="4547"/>
                    <a:pt x="144892" y="4547"/>
                    <a:pt x="146064" y="3121"/>
                  </a:cubicBezTo>
                  <a:close/>
                </a:path>
              </a:pathLst>
            </a:custGeom>
            <a:solidFill>
              <a:srgbClr val="BCBDBD"/>
            </a:solidFill>
            <a:ln w="1162" cap="flat">
              <a:noFill/>
              <a:prstDash val="solid"/>
              <a:miter/>
            </a:ln>
          </p:spPr>
          <p:txBody>
            <a:bodyPr/>
            <a:lstStyle/>
            <a:p>
              <a:endParaRPr lang="en-GB"/>
            </a:p>
          </p:txBody>
        </p:sp>
        <p:sp>
          <p:nvSpPr>
            <p:cNvPr id="4006" name="Freeform 4005">
              <a:extLst>
                <a:ext uri="{FF2B5EF4-FFF2-40B4-BE49-F238E27FC236}">
                  <a16:creationId xmlns:a16="http://schemas.microsoft.com/office/drawing/2014/main" id="{7AD5ACF2-2C42-E84B-9ED0-B721B67EED49}"/>
                </a:ext>
              </a:extLst>
            </p:cNvPr>
            <p:cNvSpPr/>
            <p:nvPr/>
          </p:nvSpPr>
          <p:spPr>
            <a:xfrm>
              <a:off x="596659" y="3475963"/>
              <a:ext cx="13217" cy="123186"/>
            </a:xfrm>
            <a:custGeom>
              <a:avLst/>
              <a:gdLst>
                <a:gd name="csX0" fmla="*/ 11413 w 13217"/>
                <a:gd name="csY0" fmla="*/ 2991 h 123186"/>
                <a:gd name="csX1" fmla="*/ 13737 w 13217"/>
                <a:gd name="csY1" fmla="*/ 4153 h 123186"/>
                <a:gd name="csX2" fmla="*/ 11123 w 13217"/>
                <a:gd name="csY2" fmla="*/ 6477 h 123186"/>
                <a:gd name="csX3" fmla="*/ 2644 w 13217"/>
                <a:gd name="csY3" fmla="*/ 30131 h 123186"/>
                <a:gd name="csX4" fmla="*/ 2607 w 13217"/>
                <a:gd name="csY4" fmla="*/ 33295 h 123186"/>
                <a:gd name="csX5" fmla="*/ 2570 w 13217"/>
                <a:gd name="csY5" fmla="*/ 43557 h 123186"/>
                <a:gd name="csX6" fmla="*/ 2512 w 13217"/>
                <a:gd name="csY6" fmla="*/ 50708 h 123186"/>
                <a:gd name="csX7" fmla="*/ 2420 w 13217"/>
                <a:gd name="csY7" fmla="*/ 69462 h 123186"/>
                <a:gd name="csX8" fmla="*/ 2302 w 13217"/>
                <a:gd name="csY8" fmla="*/ 88626 h 123186"/>
                <a:gd name="csX9" fmla="*/ 2116 w 13217"/>
                <a:gd name="csY9" fmla="*/ 126178 h 123186"/>
                <a:gd name="csX10" fmla="*/ 954 w 13217"/>
                <a:gd name="csY10" fmla="*/ 126178 h 123186"/>
                <a:gd name="csX11" fmla="*/ 773 w 13217"/>
                <a:gd name="csY11" fmla="*/ 83809 h 123186"/>
                <a:gd name="csX12" fmla="*/ 691 w 13217"/>
                <a:gd name="csY12" fmla="*/ 64136 h 123186"/>
                <a:gd name="csX13" fmla="*/ 623 w 13217"/>
                <a:gd name="csY13" fmla="*/ 45147 h 123186"/>
                <a:gd name="csX14" fmla="*/ 585 w 13217"/>
                <a:gd name="csY14" fmla="*/ 37905 h 123186"/>
                <a:gd name="csX15" fmla="*/ 558 w 13217"/>
                <a:gd name="csY15" fmla="*/ 27756 h 123186"/>
                <a:gd name="csX16" fmla="*/ 520 w 13217"/>
                <a:gd name="csY16" fmla="*/ 24737 h 123186"/>
                <a:gd name="csX17" fmla="*/ 6306 w 13217"/>
                <a:gd name="csY17" fmla="*/ 7758 h 123186"/>
                <a:gd name="csX18" fmla="*/ 11413 w 13217"/>
                <a:gd name="csY18" fmla="*/ 2991 h 1231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3217" h="123186">
                  <a:moveTo>
                    <a:pt x="11413" y="2991"/>
                  </a:moveTo>
                  <a:cubicBezTo>
                    <a:pt x="12180" y="3375"/>
                    <a:pt x="12947" y="3758"/>
                    <a:pt x="13737" y="4153"/>
                  </a:cubicBezTo>
                  <a:cubicBezTo>
                    <a:pt x="12874" y="4920"/>
                    <a:pt x="12012" y="5687"/>
                    <a:pt x="11123" y="6477"/>
                  </a:cubicBezTo>
                  <a:cubicBezTo>
                    <a:pt x="4331" y="13356"/>
                    <a:pt x="2587" y="20712"/>
                    <a:pt x="2644" y="30131"/>
                  </a:cubicBezTo>
                  <a:cubicBezTo>
                    <a:pt x="2626" y="31697"/>
                    <a:pt x="2626" y="31697"/>
                    <a:pt x="2607" y="33295"/>
                  </a:cubicBezTo>
                  <a:cubicBezTo>
                    <a:pt x="2573" y="36716"/>
                    <a:pt x="2571" y="40136"/>
                    <a:pt x="2570" y="43557"/>
                  </a:cubicBezTo>
                  <a:cubicBezTo>
                    <a:pt x="2552" y="45941"/>
                    <a:pt x="2533" y="48325"/>
                    <a:pt x="2512" y="50708"/>
                  </a:cubicBezTo>
                  <a:cubicBezTo>
                    <a:pt x="2461" y="56960"/>
                    <a:pt x="2438" y="63211"/>
                    <a:pt x="2420" y="69462"/>
                  </a:cubicBezTo>
                  <a:cubicBezTo>
                    <a:pt x="2397" y="75850"/>
                    <a:pt x="2349" y="82238"/>
                    <a:pt x="2302" y="88626"/>
                  </a:cubicBezTo>
                  <a:cubicBezTo>
                    <a:pt x="2215" y="101143"/>
                    <a:pt x="2156" y="113661"/>
                    <a:pt x="2116" y="126178"/>
                  </a:cubicBezTo>
                  <a:cubicBezTo>
                    <a:pt x="1732" y="126178"/>
                    <a:pt x="1349" y="126178"/>
                    <a:pt x="954" y="126178"/>
                  </a:cubicBezTo>
                  <a:cubicBezTo>
                    <a:pt x="873" y="112055"/>
                    <a:pt x="811" y="97932"/>
                    <a:pt x="773" y="83809"/>
                  </a:cubicBezTo>
                  <a:cubicBezTo>
                    <a:pt x="755" y="77251"/>
                    <a:pt x="730" y="70694"/>
                    <a:pt x="691" y="64136"/>
                  </a:cubicBezTo>
                  <a:cubicBezTo>
                    <a:pt x="653" y="57806"/>
                    <a:pt x="632" y="51477"/>
                    <a:pt x="623" y="45147"/>
                  </a:cubicBezTo>
                  <a:cubicBezTo>
                    <a:pt x="617" y="42733"/>
                    <a:pt x="604" y="40319"/>
                    <a:pt x="585" y="37905"/>
                  </a:cubicBezTo>
                  <a:cubicBezTo>
                    <a:pt x="560" y="34522"/>
                    <a:pt x="556" y="31139"/>
                    <a:pt x="558" y="27756"/>
                  </a:cubicBezTo>
                  <a:cubicBezTo>
                    <a:pt x="545" y="26760"/>
                    <a:pt x="533" y="25763"/>
                    <a:pt x="520" y="24737"/>
                  </a:cubicBezTo>
                  <a:cubicBezTo>
                    <a:pt x="555" y="17932"/>
                    <a:pt x="1786" y="13102"/>
                    <a:pt x="6306" y="7758"/>
                  </a:cubicBezTo>
                  <a:cubicBezTo>
                    <a:pt x="8008" y="6169"/>
                    <a:pt x="9711" y="4580"/>
                    <a:pt x="11413" y="2991"/>
                  </a:cubicBezTo>
                  <a:close/>
                </a:path>
              </a:pathLst>
            </a:custGeom>
            <a:solidFill>
              <a:srgbClr val="A5A9AA"/>
            </a:solidFill>
            <a:ln w="1162" cap="flat">
              <a:noFill/>
              <a:prstDash val="solid"/>
              <a:miter/>
            </a:ln>
          </p:spPr>
          <p:txBody>
            <a:bodyPr/>
            <a:lstStyle/>
            <a:p>
              <a:endParaRPr lang="en-GB"/>
            </a:p>
          </p:txBody>
        </p:sp>
        <p:sp>
          <p:nvSpPr>
            <p:cNvPr id="4304" name="Freeform 4303">
              <a:extLst>
                <a:ext uri="{FF2B5EF4-FFF2-40B4-BE49-F238E27FC236}">
                  <a16:creationId xmlns:a16="http://schemas.microsoft.com/office/drawing/2014/main" id="{5371712B-5A86-12DD-3B02-8EB3D8294BC9}"/>
                </a:ext>
              </a:extLst>
            </p:cNvPr>
            <p:cNvSpPr/>
            <p:nvPr/>
          </p:nvSpPr>
          <p:spPr>
            <a:xfrm>
              <a:off x="779549" y="3637501"/>
              <a:ext cx="69728" cy="54620"/>
            </a:xfrm>
            <a:custGeom>
              <a:avLst/>
              <a:gdLst>
                <a:gd name="csX0" fmla="*/ 2994 w 69728"/>
                <a:gd name="csY0" fmla="*/ 3130 h 54620"/>
                <a:gd name="csX1" fmla="*/ 70398 w 69728"/>
                <a:gd name="csY1" fmla="*/ 3130 h 54620"/>
                <a:gd name="csX2" fmla="*/ 70398 w 69728"/>
                <a:gd name="csY2" fmla="*/ 4292 h 54620"/>
                <a:gd name="csX3" fmla="*/ 4156 w 69728"/>
                <a:gd name="csY3" fmla="*/ 4292 h 54620"/>
                <a:gd name="csX4" fmla="*/ 2756 w 69728"/>
                <a:gd name="csY4" fmla="*/ 15136 h 54620"/>
                <a:gd name="csX5" fmla="*/ 2685 w 69728"/>
                <a:gd name="csY5" fmla="*/ 18026 h 54620"/>
                <a:gd name="csX6" fmla="*/ 2627 w 69728"/>
                <a:gd name="csY6" fmla="*/ 21093 h 54620"/>
                <a:gd name="csX7" fmla="*/ 2553 w 69728"/>
                <a:gd name="csY7" fmla="*/ 24273 h 54620"/>
                <a:gd name="csX8" fmla="*/ 2341 w 69728"/>
                <a:gd name="csY8" fmla="*/ 34290 h 54620"/>
                <a:gd name="csX9" fmla="*/ 2189 w 69728"/>
                <a:gd name="csY9" fmla="*/ 41097 h 54620"/>
                <a:gd name="csX10" fmla="*/ 1832 w 69728"/>
                <a:gd name="csY10" fmla="*/ 57751 h 54620"/>
                <a:gd name="csX11" fmla="*/ 670 w 69728"/>
                <a:gd name="csY11" fmla="*/ 57751 h 54620"/>
                <a:gd name="csX12" fmla="*/ 670 w 69728"/>
                <a:gd name="csY12" fmla="*/ 5454 h 54620"/>
                <a:gd name="csX13" fmla="*/ 2994 w 69728"/>
                <a:gd name="csY13" fmla="*/ 5454 h 54620"/>
                <a:gd name="csX14" fmla="*/ 2994 w 69728"/>
                <a:gd name="csY14" fmla="*/ 3130 h 546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69728" h="54620">
                  <a:moveTo>
                    <a:pt x="2994" y="3130"/>
                  </a:moveTo>
                  <a:cubicBezTo>
                    <a:pt x="25238" y="3130"/>
                    <a:pt x="47481" y="3130"/>
                    <a:pt x="70398" y="3130"/>
                  </a:cubicBezTo>
                  <a:cubicBezTo>
                    <a:pt x="70398" y="3514"/>
                    <a:pt x="70398" y="3897"/>
                    <a:pt x="70398" y="4292"/>
                  </a:cubicBezTo>
                  <a:cubicBezTo>
                    <a:pt x="48539" y="4292"/>
                    <a:pt x="26679" y="4292"/>
                    <a:pt x="4156" y="4292"/>
                  </a:cubicBezTo>
                  <a:cubicBezTo>
                    <a:pt x="3370" y="8224"/>
                    <a:pt x="2840" y="11252"/>
                    <a:pt x="2756" y="15136"/>
                  </a:cubicBezTo>
                  <a:cubicBezTo>
                    <a:pt x="2732" y="16090"/>
                    <a:pt x="2709" y="17043"/>
                    <a:pt x="2685" y="18026"/>
                  </a:cubicBezTo>
                  <a:cubicBezTo>
                    <a:pt x="2656" y="19544"/>
                    <a:pt x="2656" y="19544"/>
                    <a:pt x="2627" y="21093"/>
                  </a:cubicBezTo>
                  <a:cubicBezTo>
                    <a:pt x="2602" y="22143"/>
                    <a:pt x="2578" y="23192"/>
                    <a:pt x="2553" y="24273"/>
                  </a:cubicBezTo>
                  <a:cubicBezTo>
                    <a:pt x="2478" y="27612"/>
                    <a:pt x="2409" y="30951"/>
                    <a:pt x="2341" y="34290"/>
                  </a:cubicBezTo>
                  <a:cubicBezTo>
                    <a:pt x="2290" y="36559"/>
                    <a:pt x="2240" y="38828"/>
                    <a:pt x="2189" y="41097"/>
                  </a:cubicBezTo>
                  <a:cubicBezTo>
                    <a:pt x="2064" y="46648"/>
                    <a:pt x="1947" y="52199"/>
                    <a:pt x="1832" y="57751"/>
                  </a:cubicBezTo>
                  <a:cubicBezTo>
                    <a:pt x="1449" y="57751"/>
                    <a:pt x="1065" y="57751"/>
                    <a:pt x="670" y="57751"/>
                  </a:cubicBezTo>
                  <a:cubicBezTo>
                    <a:pt x="670" y="40493"/>
                    <a:pt x="670" y="23235"/>
                    <a:pt x="670" y="5454"/>
                  </a:cubicBezTo>
                  <a:cubicBezTo>
                    <a:pt x="1437" y="5454"/>
                    <a:pt x="2204" y="5454"/>
                    <a:pt x="2994" y="5454"/>
                  </a:cubicBezTo>
                  <a:cubicBezTo>
                    <a:pt x="2994" y="4687"/>
                    <a:pt x="2994" y="3920"/>
                    <a:pt x="2994" y="3130"/>
                  </a:cubicBezTo>
                  <a:close/>
                </a:path>
              </a:pathLst>
            </a:custGeom>
            <a:solidFill>
              <a:srgbClr val="A0A1A3"/>
            </a:solidFill>
            <a:ln w="1162" cap="flat">
              <a:noFill/>
              <a:prstDash val="solid"/>
              <a:miter/>
            </a:ln>
          </p:spPr>
          <p:txBody>
            <a:bodyPr/>
            <a:lstStyle/>
            <a:p>
              <a:endParaRPr lang="en-GB"/>
            </a:p>
          </p:txBody>
        </p:sp>
        <p:sp>
          <p:nvSpPr>
            <p:cNvPr id="4334" name="Freeform 4333">
              <a:extLst>
                <a:ext uri="{FF2B5EF4-FFF2-40B4-BE49-F238E27FC236}">
                  <a16:creationId xmlns:a16="http://schemas.microsoft.com/office/drawing/2014/main" id="{3CB81170-BFFC-A0A4-1C73-C1F919ECFBD3}"/>
                </a:ext>
              </a:extLst>
            </p:cNvPr>
            <p:cNvSpPr/>
            <p:nvPr/>
          </p:nvSpPr>
          <p:spPr>
            <a:xfrm>
              <a:off x="727252" y="3628204"/>
              <a:ext cx="39512" cy="9297"/>
            </a:xfrm>
            <a:custGeom>
              <a:avLst/>
              <a:gdLst>
                <a:gd name="csX0" fmla="*/ 39007 w 39512"/>
                <a:gd name="csY0" fmla="*/ 3122 h 9297"/>
                <a:gd name="csX1" fmla="*/ 40169 w 39512"/>
                <a:gd name="csY1" fmla="*/ 7771 h 9297"/>
                <a:gd name="csX2" fmla="*/ 37845 w 39512"/>
                <a:gd name="csY2" fmla="*/ 12419 h 9297"/>
                <a:gd name="csX3" fmla="*/ 1818 w 39512"/>
                <a:gd name="csY3" fmla="*/ 11257 h 9297"/>
                <a:gd name="csX4" fmla="*/ 656 w 39512"/>
                <a:gd name="csY4" fmla="*/ 7771 h 9297"/>
                <a:gd name="csX5" fmla="*/ 3444 w 39512"/>
                <a:gd name="csY5" fmla="*/ 7682 h 9297"/>
                <a:gd name="csX6" fmla="*/ 15982 w 39512"/>
                <a:gd name="csY6" fmla="*/ 7262 h 9297"/>
                <a:gd name="csX7" fmla="*/ 20369 w 39512"/>
                <a:gd name="csY7" fmla="*/ 7124 h 9297"/>
                <a:gd name="csX8" fmla="*/ 24602 w 39512"/>
                <a:gd name="csY8" fmla="*/ 6976 h 9297"/>
                <a:gd name="csX9" fmla="*/ 28494 w 39512"/>
                <a:gd name="csY9" fmla="*/ 6847 h 9297"/>
                <a:gd name="csX10" fmla="*/ 37845 w 39512"/>
                <a:gd name="csY10" fmla="*/ 5446 h 9297"/>
                <a:gd name="csX11" fmla="*/ 39007 w 39512"/>
                <a:gd name="csY11" fmla="*/ 3122 h 9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9512" h="9297">
                  <a:moveTo>
                    <a:pt x="39007" y="3122"/>
                  </a:moveTo>
                  <a:cubicBezTo>
                    <a:pt x="39733" y="5156"/>
                    <a:pt x="39733" y="5156"/>
                    <a:pt x="40169" y="7771"/>
                  </a:cubicBezTo>
                  <a:cubicBezTo>
                    <a:pt x="39402" y="9305"/>
                    <a:pt x="38635" y="10839"/>
                    <a:pt x="37845" y="12419"/>
                  </a:cubicBezTo>
                  <a:cubicBezTo>
                    <a:pt x="25956" y="12036"/>
                    <a:pt x="14067" y="11652"/>
                    <a:pt x="1818" y="11257"/>
                  </a:cubicBezTo>
                  <a:cubicBezTo>
                    <a:pt x="1435" y="10106"/>
                    <a:pt x="1051" y="8956"/>
                    <a:pt x="656" y="7771"/>
                  </a:cubicBezTo>
                  <a:cubicBezTo>
                    <a:pt x="1576" y="7741"/>
                    <a:pt x="2496" y="7712"/>
                    <a:pt x="3444" y="7682"/>
                  </a:cubicBezTo>
                  <a:cubicBezTo>
                    <a:pt x="7624" y="7547"/>
                    <a:pt x="11803" y="7405"/>
                    <a:pt x="15982" y="7262"/>
                  </a:cubicBezTo>
                  <a:cubicBezTo>
                    <a:pt x="17430" y="7216"/>
                    <a:pt x="18878" y="7171"/>
                    <a:pt x="20369" y="7124"/>
                  </a:cubicBezTo>
                  <a:cubicBezTo>
                    <a:pt x="21766" y="7075"/>
                    <a:pt x="23163" y="7026"/>
                    <a:pt x="24602" y="6976"/>
                  </a:cubicBezTo>
                  <a:cubicBezTo>
                    <a:pt x="25887" y="6934"/>
                    <a:pt x="27171" y="6891"/>
                    <a:pt x="28494" y="6847"/>
                  </a:cubicBezTo>
                  <a:cubicBezTo>
                    <a:pt x="31742" y="6628"/>
                    <a:pt x="34710" y="6324"/>
                    <a:pt x="37845" y="5446"/>
                  </a:cubicBezTo>
                  <a:cubicBezTo>
                    <a:pt x="38228" y="4679"/>
                    <a:pt x="38612" y="3912"/>
                    <a:pt x="39007" y="3122"/>
                  </a:cubicBezTo>
                  <a:close/>
                </a:path>
              </a:pathLst>
            </a:custGeom>
            <a:solidFill>
              <a:srgbClr val="6D6E6F"/>
            </a:solidFill>
            <a:ln w="1162" cap="flat">
              <a:noFill/>
              <a:prstDash val="solid"/>
              <a:miter/>
            </a:ln>
          </p:spPr>
          <p:txBody>
            <a:bodyPr/>
            <a:lstStyle/>
            <a:p>
              <a:endParaRPr lang="en-GB"/>
            </a:p>
          </p:txBody>
        </p:sp>
        <p:sp>
          <p:nvSpPr>
            <p:cNvPr id="4335" name="Freeform 4334">
              <a:extLst>
                <a:ext uri="{FF2B5EF4-FFF2-40B4-BE49-F238E27FC236}">
                  <a16:creationId xmlns:a16="http://schemas.microsoft.com/office/drawing/2014/main" id="{45D0432E-6C3A-133D-241C-A8067E98A842}"/>
                </a:ext>
              </a:extLst>
            </p:cNvPr>
            <p:cNvSpPr/>
            <p:nvPr/>
          </p:nvSpPr>
          <p:spPr>
            <a:xfrm>
              <a:off x="778253" y="3528260"/>
              <a:ext cx="3620" cy="111565"/>
            </a:xfrm>
            <a:custGeom>
              <a:avLst/>
              <a:gdLst>
                <a:gd name="csX0" fmla="*/ 801 w 3620"/>
                <a:gd name="csY0" fmla="*/ 3036 h 111565"/>
                <a:gd name="csX1" fmla="*/ 1963 w 3620"/>
                <a:gd name="csY1" fmla="*/ 3036 h 111565"/>
                <a:gd name="csX2" fmla="*/ 1963 w 3620"/>
                <a:gd name="csY2" fmla="*/ 34414 h 111565"/>
                <a:gd name="csX3" fmla="*/ 4287 w 3620"/>
                <a:gd name="csY3" fmla="*/ 34414 h 111565"/>
                <a:gd name="csX4" fmla="*/ 3713 w 3620"/>
                <a:gd name="csY4" fmla="*/ 38036 h 111565"/>
                <a:gd name="csX5" fmla="*/ 3011 w 3620"/>
                <a:gd name="csY5" fmla="*/ 60126 h 111565"/>
                <a:gd name="csX6" fmla="*/ 3016 w 3620"/>
                <a:gd name="csY6" fmla="*/ 64854 h 111565"/>
                <a:gd name="csX7" fmla="*/ 3045 w 3620"/>
                <a:gd name="csY7" fmla="*/ 77212 h 111565"/>
                <a:gd name="csX8" fmla="*/ 3068 w 3620"/>
                <a:gd name="csY8" fmla="*/ 89856 h 111565"/>
                <a:gd name="csX9" fmla="*/ 3125 w 3620"/>
                <a:gd name="csY9" fmla="*/ 114602 h 111565"/>
                <a:gd name="csX10" fmla="*/ 1963 w 3620"/>
                <a:gd name="csY10" fmla="*/ 114602 h 111565"/>
                <a:gd name="csX11" fmla="*/ 669 w 3620"/>
                <a:gd name="csY11" fmla="*/ 93674 h 111565"/>
                <a:gd name="csX12" fmla="*/ 668 w 3620"/>
                <a:gd name="csY12" fmla="*/ 90681 h 111565"/>
                <a:gd name="csX13" fmla="*/ 687 w 3620"/>
                <a:gd name="csY13" fmla="*/ 81004 h 111565"/>
                <a:gd name="csX14" fmla="*/ 692 w 3620"/>
                <a:gd name="csY14" fmla="*/ 74248 h 111565"/>
                <a:gd name="csX15" fmla="*/ 721 w 3620"/>
                <a:gd name="csY15" fmla="*/ 56555 h 111565"/>
                <a:gd name="csX16" fmla="*/ 744 w 3620"/>
                <a:gd name="csY16" fmla="*/ 38465 h 111565"/>
                <a:gd name="csX17" fmla="*/ 801 w 3620"/>
                <a:gd name="csY17" fmla="*/ 3036 h 1115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620" h="111565">
                  <a:moveTo>
                    <a:pt x="801" y="3036"/>
                  </a:moveTo>
                  <a:cubicBezTo>
                    <a:pt x="1184" y="3036"/>
                    <a:pt x="1568" y="3036"/>
                    <a:pt x="1963" y="3036"/>
                  </a:cubicBezTo>
                  <a:cubicBezTo>
                    <a:pt x="1963" y="13391"/>
                    <a:pt x="1963" y="23745"/>
                    <a:pt x="1963" y="34414"/>
                  </a:cubicBezTo>
                  <a:cubicBezTo>
                    <a:pt x="2730" y="34414"/>
                    <a:pt x="3497" y="34414"/>
                    <a:pt x="4287" y="34414"/>
                  </a:cubicBezTo>
                  <a:cubicBezTo>
                    <a:pt x="4098" y="35609"/>
                    <a:pt x="3908" y="36805"/>
                    <a:pt x="3713" y="38036"/>
                  </a:cubicBezTo>
                  <a:cubicBezTo>
                    <a:pt x="2802" y="45377"/>
                    <a:pt x="2982" y="52741"/>
                    <a:pt x="3011" y="60126"/>
                  </a:cubicBezTo>
                  <a:cubicBezTo>
                    <a:pt x="3014" y="61702"/>
                    <a:pt x="3015" y="63278"/>
                    <a:pt x="3016" y="64854"/>
                  </a:cubicBezTo>
                  <a:cubicBezTo>
                    <a:pt x="3021" y="68974"/>
                    <a:pt x="3032" y="73092"/>
                    <a:pt x="3045" y="77212"/>
                  </a:cubicBezTo>
                  <a:cubicBezTo>
                    <a:pt x="3057" y="81426"/>
                    <a:pt x="3062" y="85641"/>
                    <a:pt x="3068" y="89856"/>
                  </a:cubicBezTo>
                  <a:cubicBezTo>
                    <a:pt x="3081" y="98105"/>
                    <a:pt x="3100" y="106353"/>
                    <a:pt x="3125" y="114602"/>
                  </a:cubicBezTo>
                  <a:cubicBezTo>
                    <a:pt x="2741" y="114602"/>
                    <a:pt x="2358" y="114602"/>
                    <a:pt x="1963" y="114602"/>
                  </a:cubicBezTo>
                  <a:cubicBezTo>
                    <a:pt x="1083" y="107575"/>
                    <a:pt x="636" y="100750"/>
                    <a:pt x="669" y="93674"/>
                  </a:cubicBezTo>
                  <a:cubicBezTo>
                    <a:pt x="668" y="92686"/>
                    <a:pt x="668" y="91698"/>
                    <a:pt x="668" y="90681"/>
                  </a:cubicBezTo>
                  <a:cubicBezTo>
                    <a:pt x="669" y="87455"/>
                    <a:pt x="678" y="84229"/>
                    <a:pt x="687" y="81004"/>
                  </a:cubicBezTo>
                  <a:cubicBezTo>
                    <a:pt x="689" y="78752"/>
                    <a:pt x="691" y="76500"/>
                    <a:pt x="692" y="74248"/>
                  </a:cubicBezTo>
                  <a:cubicBezTo>
                    <a:pt x="697" y="68350"/>
                    <a:pt x="708" y="62453"/>
                    <a:pt x="721" y="56555"/>
                  </a:cubicBezTo>
                  <a:cubicBezTo>
                    <a:pt x="733" y="50525"/>
                    <a:pt x="738" y="44495"/>
                    <a:pt x="744" y="38465"/>
                  </a:cubicBezTo>
                  <a:cubicBezTo>
                    <a:pt x="756" y="26656"/>
                    <a:pt x="776" y="14846"/>
                    <a:pt x="801" y="3036"/>
                  </a:cubicBezTo>
                  <a:close/>
                </a:path>
              </a:pathLst>
            </a:custGeom>
            <a:solidFill>
              <a:srgbClr val="65696D"/>
            </a:solidFill>
            <a:ln w="1162" cap="flat">
              <a:noFill/>
              <a:prstDash val="solid"/>
              <a:miter/>
            </a:ln>
          </p:spPr>
          <p:txBody>
            <a:bodyPr/>
            <a:lstStyle/>
            <a:p>
              <a:endParaRPr lang="en-GB"/>
            </a:p>
          </p:txBody>
        </p:sp>
        <p:sp>
          <p:nvSpPr>
            <p:cNvPr id="4552" name="Freeform 4551">
              <a:extLst>
                <a:ext uri="{FF2B5EF4-FFF2-40B4-BE49-F238E27FC236}">
                  <a16:creationId xmlns:a16="http://schemas.microsoft.com/office/drawing/2014/main" id="{E90B8445-7EAA-BB1A-B71A-483D59F39FAD}"/>
                </a:ext>
              </a:extLst>
            </p:cNvPr>
            <p:cNvSpPr/>
            <p:nvPr/>
          </p:nvSpPr>
          <p:spPr>
            <a:xfrm>
              <a:off x="974789" y="3484098"/>
              <a:ext cx="108079" cy="5810"/>
            </a:xfrm>
            <a:custGeom>
              <a:avLst/>
              <a:gdLst>
                <a:gd name="csX0" fmla="*/ 836 w 108079"/>
                <a:gd name="csY0" fmla="*/ 2998 h 5810"/>
                <a:gd name="csX1" fmla="*/ 107753 w 108079"/>
                <a:gd name="csY1" fmla="*/ 2998 h 5810"/>
                <a:gd name="csX2" fmla="*/ 108915 w 108079"/>
                <a:gd name="csY2" fmla="*/ 8809 h 5810"/>
                <a:gd name="csX3" fmla="*/ 107217 w 108079"/>
                <a:gd name="csY3" fmla="*/ 7097 h 5810"/>
                <a:gd name="csX4" fmla="*/ 94244 w 108079"/>
                <a:gd name="csY4" fmla="*/ 4820 h 5810"/>
                <a:gd name="csX5" fmla="*/ 91185 w 108079"/>
                <a:gd name="csY5" fmla="*/ 4784 h 5810"/>
                <a:gd name="csX6" fmla="*/ 81187 w 108079"/>
                <a:gd name="csY6" fmla="*/ 4728 h 5810"/>
                <a:gd name="csX7" fmla="*/ 74250 w 108079"/>
                <a:gd name="csY7" fmla="*/ 4664 h 5810"/>
                <a:gd name="csX8" fmla="*/ 56001 w 108079"/>
                <a:gd name="csY8" fmla="*/ 4544 h 5810"/>
                <a:gd name="csX9" fmla="*/ 37375 w 108079"/>
                <a:gd name="csY9" fmla="*/ 4403 h 5810"/>
                <a:gd name="csX10" fmla="*/ 836 w 108079"/>
                <a:gd name="csY10" fmla="*/ 4160 h 5810"/>
                <a:gd name="csX11" fmla="*/ 836 w 108079"/>
                <a:gd name="csY11" fmla="*/ 2998 h 58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08079" h="5810">
                  <a:moveTo>
                    <a:pt x="836" y="2998"/>
                  </a:moveTo>
                  <a:cubicBezTo>
                    <a:pt x="36119" y="2998"/>
                    <a:pt x="71401" y="2998"/>
                    <a:pt x="107753" y="2998"/>
                  </a:cubicBezTo>
                  <a:cubicBezTo>
                    <a:pt x="108328" y="5874"/>
                    <a:pt x="108328" y="5874"/>
                    <a:pt x="108915" y="8809"/>
                  </a:cubicBezTo>
                  <a:cubicBezTo>
                    <a:pt x="108075" y="7961"/>
                    <a:pt x="108075" y="7961"/>
                    <a:pt x="107217" y="7097"/>
                  </a:cubicBezTo>
                  <a:cubicBezTo>
                    <a:pt x="103017" y="4571"/>
                    <a:pt x="99006" y="4811"/>
                    <a:pt x="94244" y="4820"/>
                  </a:cubicBezTo>
                  <a:cubicBezTo>
                    <a:pt x="93235" y="4808"/>
                    <a:pt x="92225" y="4796"/>
                    <a:pt x="91185" y="4784"/>
                  </a:cubicBezTo>
                  <a:cubicBezTo>
                    <a:pt x="87852" y="4749"/>
                    <a:pt x="84520" y="4738"/>
                    <a:pt x="81187" y="4728"/>
                  </a:cubicBezTo>
                  <a:cubicBezTo>
                    <a:pt x="78875" y="4708"/>
                    <a:pt x="76563" y="4687"/>
                    <a:pt x="74250" y="4664"/>
                  </a:cubicBezTo>
                  <a:cubicBezTo>
                    <a:pt x="68167" y="4609"/>
                    <a:pt x="62084" y="4575"/>
                    <a:pt x="56001" y="4544"/>
                  </a:cubicBezTo>
                  <a:cubicBezTo>
                    <a:pt x="49792" y="4510"/>
                    <a:pt x="43584" y="4455"/>
                    <a:pt x="37375" y="4403"/>
                  </a:cubicBezTo>
                  <a:cubicBezTo>
                    <a:pt x="25196" y="4303"/>
                    <a:pt x="13016" y="4225"/>
                    <a:pt x="836" y="4160"/>
                  </a:cubicBezTo>
                  <a:cubicBezTo>
                    <a:pt x="836" y="3777"/>
                    <a:pt x="836" y="3393"/>
                    <a:pt x="836" y="2998"/>
                  </a:cubicBezTo>
                  <a:close/>
                </a:path>
              </a:pathLst>
            </a:custGeom>
            <a:solidFill>
              <a:srgbClr val="797E83"/>
            </a:solidFill>
            <a:ln w="1162" cap="flat">
              <a:noFill/>
              <a:prstDash val="solid"/>
              <a:miter/>
            </a:ln>
          </p:spPr>
          <p:txBody>
            <a:bodyPr/>
            <a:lstStyle/>
            <a:p>
              <a:endParaRPr lang="en-GB"/>
            </a:p>
          </p:txBody>
        </p:sp>
        <p:sp>
          <p:nvSpPr>
            <p:cNvPr id="4680" name="Freeform 4679">
              <a:extLst>
                <a:ext uri="{FF2B5EF4-FFF2-40B4-BE49-F238E27FC236}">
                  <a16:creationId xmlns:a16="http://schemas.microsoft.com/office/drawing/2014/main" id="{CA8849E1-8AAC-C78E-9E46-BD9913903867}"/>
                </a:ext>
              </a:extLst>
            </p:cNvPr>
            <p:cNvSpPr/>
            <p:nvPr/>
          </p:nvSpPr>
          <p:spPr>
            <a:xfrm>
              <a:off x="594173" y="3787417"/>
              <a:ext cx="22676" cy="72279"/>
            </a:xfrm>
            <a:custGeom>
              <a:avLst/>
              <a:gdLst>
                <a:gd name="csX0" fmla="*/ 1105 w 22676"/>
                <a:gd name="csY0" fmla="*/ 3259 h 72279"/>
                <a:gd name="csX1" fmla="*/ 2267 w 22676"/>
                <a:gd name="csY1" fmla="*/ 3259 h 72279"/>
                <a:gd name="csX2" fmla="*/ 2287 w 22676"/>
                <a:gd name="csY2" fmla="*/ 5197 h 72279"/>
                <a:gd name="csX3" fmla="*/ 2572 w 22676"/>
                <a:gd name="csY3" fmla="*/ 25219 h 72279"/>
                <a:gd name="csX4" fmla="*/ 2669 w 22676"/>
                <a:gd name="csY4" fmla="*/ 32686 h 72279"/>
                <a:gd name="csX5" fmla="*/ 2834 w 22676"/>
                <a:gd name="csY5" fmla="*/ 43435 h 72279"/>
                <a:gd name="csX6" fmla="*/ 2857 w 22676"/>
                <a:gd name="csY6" fmla="*/ 46792 h 72279"/>
                <a:gd name="csX7" fmla="*/ 6915 w 22676"/>
                <a:gd name="csY7" fmla="*/ 62528 h 72279"/>
                <a:gd name="csX8" fmla="*/ 6915 w 22676"/>
                <a:gd name="csY8" fmla="*/ 64852 h 72279"/>
                <a:gd name="csX9" fmla="*/ 8876 w 22676"/>
                <a:gd name="csY9" fmla="*/ 65070 h 72279"/>
                <a:gd name="csX10" fmla="*/ 17375 w 22676"/>
                <a:gd name="csY10" fmla="*/ 71825 h 72279"/>
                <a:gd name="csX11" fmla="*/ 23185 w 22676"/>
                <a:gd name="csY11" fmla="*/ 74150 h 72279"/>
                <a:gd name="csX12" fmla="*/ 23185 w 22676"/>
                <a:gd name="csY12" fmla="*/ 75312 h 72279"/>
                <a:gd name="csX13" fmla="*/ 9271 w 22676"/>
                <a:gd name="csY13" fmla="*/ 70886 h 72279"/>
                <a:gd name="csX14" fmla="*/ 537 w 22676"/>
                <a:gd name="csY14" fmla="*/ 44910 h 72279"/>
                <a:gd name="csX15" fmla="*/ 562 w 22676"/>
                <a:gd name="csY15" fmla="*/ 41281 h 72279"/>
                <a:gd name="csX16" fmla="*/ 741 w 22676"/>
                <a:gd name="csY16" fmla="*/ 29916 h 72279"/>
                <a:gd name="csX17" fmla="*/ 821 w 22676"/>
                <a:gd name="csY17" fmla="*/ 22164 h 72279"/>
                <a:gd name="csX18" fmla="*/ 1105 w 22676"/>
                <a:gd name="csY18" fmla="*/ 3259 h 722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2676" h="72279">
                  <a:moveTo>
                    <a:pt x="1105" y="3259"/>
                  </a:moveTo>
                  <a:cubicBezTo>
                    <a:pt x="1488" y="3259"/>
                    <a:pt x="1872" y="3259"/>
                    <a:pt x="2267" y="3259"/>
                  </a:cubicBezTo>
                  <a:cubicBezTo>
                    <a:pt x="2274" y="3899"/>
                    <a:pt x="2280" y="4538"/>
                    <a:pt x="2287" y="5197"/>
                  </a:cubicBezTo>
                  <a:cubicBezTo>
                    <a:pt x="2362" y="11872"/>
                    <a:pt x="2460" y="18546"/>
                    <a:pt x="2572" y="25219"/>
                  </a:cubicBezTo>
                  <a:cubicBezTo>
                    <a:pt x="2610" y="27708"/>
                    <a:pt x="2643" y="30197"/>
                    <a:pt x="2669" y="32686"/>
                  </a:cubicBezTo>
                  <a:cubicBezTo>
                    <a:pt x="2708" y="36269"/>
                    <a:pt x="2769" y="39852"/>
                    <a:pt x="2834" y="43435"/>
                  </a:cubicBezTo>
                  <a:cubicBezTo>
                    <a:pt x="2842" y="44543"/>
                    <a:pt x="2849" y="45650"/>
                    <a:pt x="2857" y="46792"/>
                  </a:cubicBezTo>
                  <a:cubicBezTo>
                    <a:pt x="2992" y="52970"/>
                    <a:pt x="3687" y="57089"/>
                    <a:pt x="6915" y="62528"/>
                  </a:cubicBezTo>
                  <a:cubicBezTo>
                    <a:pt x="6915" y="63295"/>
                    <a:pt x="6915" y="64062"/>
                    <a:pt x="6915" y="64852"/>
                  </a:cubicBezTo>
                  <a:cubicBezTo>
                    <a:pt x="7886" y="64960"/>
                    <a:pt x="7886" y="64960"/>
                    <a:pt x="8876" y="65070"/>
                  </a:cubicBezTo>
                  <a:cubicBezTo>
                    <a:pt x="12639" y="66392"/>
                    <a:pt x="14576" y="69027"/>
                    <a:pt x="17375" y="71825"/>
                  </a:cubicBezTo>
                  <a:cubicBezTo>
                    <a:pt x="20472" y="73358"/>
                    <a:pt x="20472" y="73358"/>
                    <a:pt x="23185" y="74150"/>
                  </a:cubicBezTo>
                  <a:cubicBezTo>
                    <a:pt x="23185" y="74533"/>
                    <a:pt x="23185" y="74917"/>
                    <a:pt x="23185" y="75312"/>
                  </a:cubicBezTo>
                  <a:cubicBezTo>
                    <a:pt x="17088" y="76226"/>
                    <a:pt x="14022" y="74296"/>
                    <a:pt x="9271" y="70886"/>
                  </a:cubicBezTo>
                  <a:cubicBezTo>
                    <a:pt x="1950" y="62972"/>
                    <a:pt x="260" y="55451"/>
                    <a:pt x="537" y="44910"/>
                  </a:cubicBezTo>
                  <a:cubicBezTo>
                    <a:pt x="549" y="43114"/>
                    <a:pt x="549" y="43114"/>
                    <a:pt x="562" y="41281"/>
                  </a:cubicBezTo>
                  <a:cubicBezTo>
                    <a:pt x="594" y="37492"/>
                    <a:pt x="667" y="33704"/>
                    <a:pt x="741" y="29916"/>
                  </a:cubicBezTo>
                  <a:cubicBezTo>
                    <a:pt x="771" y="27332"/>
                    <a:pt x="797" y="24748"/>
                    <a:pt x="821" y="22164"/>
                  </a:cubicBezTo>
                  <a:cubicBezTo>
                    <a:pt x="885" y="15862"/>
                    <a:pt x="982" y="9561"/>
                    <a:pt x="1105" y="3259"/>
                  </a:cubicBezTo>
                  <a:close/>
                </a:path>
              </a:pathLst>
            </a:custGeom>
            <a:solidFill>
              <a:srgbClr val="DFDFDF"/>
            </a:solidFill>
            <a:ln w="1162" cap="flat">
              <a:noFill/>
              <a:prstDash val="solid"/>
              <a:miter/>
            </a:ln>
          </p:spPr>
          <p:txBody>
            <a:bodyPr/>
            <a:lstStyle/>
            <a:p>
              <a:endParaRPr lang="en-GB"/>
            </a:p>
          </p:txBody>
        </p:sp>
        <p:sp>
          <p:nvSpPr>
            <p:cNvPr id="4882" name="Freeform 4881">
              <a:extLst>
                <a:ext uri="{FF2B5EF4-FFF2-40B4-BE49-F238E27FC236}">
                  <a16:creationId xmlns:a16="http://schemas.microsoft.com/office/drawing/2014/main" id="{70B42E2A-5A79-11A3-D22B-50F1FD6B741A}"/>
                </a:ext>
              </a:extLst>
            </p:cNvPr>
            <p:cNvSpPr/>
            <p:nvPr/>
          </p:nvSpPr>
          <p:spPr>
            <a:xfrm>
              <a:off x="1077057" y="3766499"/>
              <a:ext cx="11621" cy="81349"/>
            </a:xfrm>
            <a:custGeom>
              <a:avLst/>
              <a:gdLst>
                <a:gd name="csX0" fmla="*/ 11392 w 11621"/>
                <a:gd name="csY0" fmla="*/ 3241 h 81349"/>
                <a:gd name="csX1" fmla="*/ 12554 w 11621"/>
                <a:gd name="csY1" fmla="*/ 3241 h 81349"/>
                <a:gd name="csX2" fmla="*/ 12554 w 11621"/>
                <a:gd name="csY2" fmla="*/ 78780 h 81349"/>
                <a:gd name="csX3" fmla="*/ 9068 w 11621"/>
                <a:gd name="csY3" fmla="*/ 79942 h 81349"/>
                <a:gd name="csX4" fmla="*/ 7906 w 11621"/>
                <a:gd name="csY4" fmla="*/ 84591 h 81349"/>
                <a:gd name="csX5" fmla="*/ 933 w 11621"/>
                <a:gd name="csY5" fmla="*/ 84591 h 81349"/>
                <a:gd name="csX6" fmla="*/ 4274 w 11621"/>
                <a:gd name="csY6" fmla="*/ 81395 h 81349"/>
                <a:gd name="csX7" fmla="*/ 10230 w 11621"/>
                <a:gd name="csY7" fmla="*/ 72969 h 81349"/>
                <a:gd name="csX8" fmla="*/ 10733 w 11621"/>
                <a:gd name="csY8" fmla="*/ 65777 h 81349"/>
                <a:gd name="csX9" fmla="*/ 10802 w 11621"/>
                <a:gd name="csY9" fmla="*/ 61548 h 81349"/>
                <a:gd name="csX10" fmla="*/ 10825 w 11621"/>
                <a:gd name="csY10" fmla="*/ 57035 h 81349"/>
                <a:gd name="csX11" fmla="*/ 10888 w 11621"/>
                <a:gd name="csY11" fmla="*/ 52375 h 81349"/>
                <a:gd name="csX12" fmla="*/ 11008 w 11621"/>
                <a:gd name="csY12" fmla="*/ 40167 h 81349"/>
                <a:gd name="csX13" fmla="*/ 11149 w 11621"/>
                <a:gd name="csY13" fmla="*/ 27687 h 81349"/>
                <a:gd name="csX14" fmla="*/ 11392 w 11621"/>
                <a:gd name="csY14" fmla="*/ 3241 h 813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1621" h="81349">
                  <a:moveTo>
                    <a:pt x="11392" y="3241"/>
                  </a:moveTo>
                  <a:cubicBezTo>
                    <a:pt x="11776" y="3241"/>
                    <a:pt x="12159" y="3241"/>
                    <a:pt x="12554" y="3241"/>
                  </a:cubicBezTo>
                  <a:cubicBezTo>
                    <a:pt x="12554" y="28169"/>
                    <a:pt x="12554" y="53097"/>
                    <a:pt x="12554" y="78780"/>
                  </a:cubicBezTo>
                  <a:cubicBezTo>
                    <a:pt x="10829" y="79355"/>
                    <a:pt x="10829" y="79355"/>
                    <a:pt x="9068" y="79942"/>
                  </a:cubicBezTo>
                  <a:cubicBezTo>
                    <a:pt x="8216" y="82284"/>
                    <a:pt x="8216" y="82284"/>
                    <a:pt x="7906" y="84591"/>
                  </a:cubicBezTo>
                  <a:cubicBezTo>
                    <a:pt x="5605" y="84591"/>
                    <a:pt x="3304" y="84591"/>
                    <a:pt x="933" y="84591"/>
                  </a:cubicBezTo>
                  <a:cubicBezTo>
                    <a:pt x="2095" y="82267"/>
                    <a:pt x="2095" y="82267"/>
                    <a:pt x="4274" y="81395"/>
                  </a:cubicBezTo>
                  <a:cubicBezTo>
                    <a:pt x="7861" y="79285"/>
                    <a:pt x="8631" y="76764"/>
                    <a:pt x="10230" y="72969"/>
                  </a:cubicBezTo>
                  <a:cubicBezTo>
                    <a:pt x="10769" y="69457"/>
                    <a:pt x="10769" y="69457"/>
                    <a:pt x="10733" y="65777"/>
                  </a:cubicBezTo>
                  <a:cubicBezTo>
                    <a:pt x="10756" y="64382"/>
                    <a:pt x="10779" y="62986"/>
                    <a:pt x="10802" y="61548"/>
                  </a:cubicBezTo>
                  <a:cubicBezTo>
                    <a:pt x="10810" y="60059"/>
                    <a:pt x="10817" y="58570"/>
                    <a:pt x="10825" y="57035"/>
                  </a:cubicBezTo>
                  <a:cubicBezTo>
                    <a:pt x="10844" y="55482"/>
                    <a:pt x="10866" y="53929"/>
                    <a:pt x="10888" y="52375"/>
                  </a:cubicBezTo>
                  <a:cubicBezTo>
                    <a:pt x="10943" y="48306"/>
                    <a:pt x="10978" y="44237"/>
                    <a:pt x="11008" y="40167"/>
                  </a:cubicBezTo>
                  <a:cubicBezTo>
                    <a:pt x="11043" y="36007"/>
                    <a:pt x="11097" y="31847"/>
                    <a:pt x="11149" y="27687"/>
                  </a:cubicBezTo>
                  <a:cubicBezTo>
                    <a:pt x="11249" y="19538"/>
                    <a:pt x="11328" y="11390"/>
                    <a:pt x="11392" y="3241"/>
                  </a:cubicBezTo>
                  <a:close/>
                </a:path>
              </a:pathLst>
            </a:custGeom>
            <a:solidFill>
              <a:srgbClr val="2A2F31"/>
            </a:solidFill>
            <a:ln w="1162" cap="flat">
              <a:noFill/>
              <a:prstDash val="solid"/>
              <a:miter/>
            </a:ln>
          </p:spPr>
          <p:txBody>
            <a:bodyPr/>
            <a:lstStyle/>
            <a:p>
              <a:endParaRPr lang="en-GB"/>
            </a:p>
          </p:txBody>
        </p:sp>
        <p:sp>
          <p:nvSpPr>
            <p:cNvPr id="4961" name="Freeform 4960">
              <a:extLst>
                <a:ext uri="{FF2B5EF4-FFF2-40B4-BE49-F238E27FC236}">
                  <a16:creationId xmlns:a16="http://schemas.microsoft.com/office/drawing/2014/main" id="{8C9F8458-2616-C026-26C9-31A876D27945}"/>
                </a:ext>
              </a:extLst>
            </p:cNvPr>
            <p:cNvSpPr/>
            <p:nvPr/>
          </p:nvSpPr>
          <p:spPr>
            <a:xfrm>
              <a:off x="1092165" y="3477126"/>
              <a:ext cx="11733" cy="70890"/>
            </a:xfrm>
            <a:custGeom>
              <a:avLst/>
              <a:gdLst>
                <a:gd name="csX0" fmla="*/ 937 w 11733"/>
                <a:gd name="csY0" fmla="*/ 2992 h 70890"/>
                <a:gd name="csX1" fmla="*/ 12104 w 11733"/>
                <a:gd name="csY1" fmla="*/ 24324 h 70890"/>
                <a:gd name="csX2" fmla="*/ 12268 w 11733"/>
                <a:gd name="csY2" fmla="*/ 31101 h 70890"/>
                <a:gd name="csX3" fmla="*/ 12367 w 11733"/>
                <a:gd name="csY3" fmla="*/ 34691 h 70890"/>
                <a:gd name="csX4" fmla="*/ 12558 w 11733"/>
                <a:gd name="csY4" fmla="*/ 44829 h 70890"/>
                <a:gd name="csX5" fmla="*/ 12658 w 11733"/>
                <a:gd name="csY5" fmla="*/ 49441 h 70890"/>
                <a:gd name="csX6" fmla="*/ 11396 w 11733"/>
                <a:gd name="csY6" fmla="*/ 73883 h 70890"/>
                <a:gd name="csX7" fmla="*/ 10234 w 11733"/>
                <a:gd name="csY7" fmla="*/ 73883 h 70890"/>
                <a:gd name="csX8" fmla="*/ 10237 w 11733"/>
                <a:gd name="csY8" fmla="*/ 71939 h 70890"/>
                <a:gd name="csX9" fmla="*/ 10121 w 11733"/>
                <a:gd name="csY9" fmla="*/ 51745 h 70890"/>
                <a:gd name="csX10" fmla="*/ 10095 w 11733"/>
                <a:gd name="csY10" fmla="*/ 44228 h 70890"/>
                <a:gd name="csX11" fmla="*/ 3702 w 11733"/>
                <a:gd name="csY11" fmla="*/ 9923 h 70890"/>
                <a:gd name="csX12" fmla="*/ 937 w 11733"/>
                <a:gd name="csY12" fmla="*/ 2992 h 708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733" h="70890">
                  <a:moveTo>
                    <a:pt x="937" y="2992"/>
                  </a:moveTo>
                  <a:cubicBezTo>
                    <a:pt x="7668" y="8975"/>
                    <a:pt x="11455" y="15188"/>
                    <a:pt x="12104" y="24324"/>
                  </a:cubicBezTo>
                  <a:cubicBezTo>
                    <a:pt x="12182" y="26582"/>
                    <a:pt x="12236" y="28842"/>
                    <a:pt x="12268" y="31101"/>
                  </a:cubicBezTo>
                  <a:cubicBezTo>
                    <a:pt x="12301" y="32286"/>
                    <a:pt x="12333" y="33471"/>
                    <a:pt x="12367" y="34691"/>
                  </a:cubicBezTo>
                  <a:cubicBezTo>
                    <a:pt x="12454" y="38071"/>
                    <a:pt x="12511" y="41449"/>
                    <a:pt x="12558" y="44829"/>
                  </a:cubicBezTo>
                  <a:cubicBezTo>
                    <a:pt x="12591" y="46351"/>
                    <a:pt x="12624" y="47873"/>
                    <a:pt x="12658" y="49441"/>
                  </a:cubicBezTo>
                  <a:cubicBezTo>
                    <a:pt x="12758" y="57641"/>
                    <a:pt x="12219" y="65727"/>
                    <a:pt x="11396" y="73883"/>
                  </a:cubicBezTo>
                  <a:cubicBezTo>
                    <a:pt x="11013" y="73883"/>
                    <a:pt x="10629" y="73883"/>
                    <a:pt x="10234" y="73883"/>
                  </a:cubicBezTo>
                  <a:cubicBezTo>
                    <a:pt x="10236" y="72921"/>
                    <a:pt x="10236" y="72921"/>
                    <a:pt x="10237" y="71939"/>
                  </a:cubicBezTo>
                  <a:cubicBezTo>
                    <a:pt x="10240" y="65207"/>
                    <a:pt x="10194" y="58477"/>
                    <a:pt x="10121" y="51745"/>
                  </a:cubicBezTo>
                  <a:cubicBezTo>
                    <a:pt x="10100" y="49239"/>
                    <a:pt x="10091" y="46734"/>
                    <a:pt x="10095" y="44228"/>
                  </a:cubicBezTo>
                  <a:cubicBezTo>
                    <a:pt x="10587" y="26140"/>
                    <a:pt x="10587" y="26140"/>
                    <a:pt x="3702" y="9923"/>
                  </a:cubicBezTo>
                  <a:cubicBezTo>
                    <a:pt x="2055" y="7577"/>
                    <a:pt x="1441" y="5790"/>
                    <a:pt x="937" y="2992"/>
                  </a:cubicBezTo>
                  <a:close/>
                </a:path>
              </a:pathLst>
            </a:custGeom>
            <a:solidFill>
              <a:srgbClr val="EFEFF0"/>
            </a:solidFill>
            <a:ln w="1162" cap="flat">
              <a:noFill/>
              <a:prstDash val="solid"/>
              <a:miter/>
            </a:ln>
          </p:spPr>
          <p:txBody>
            <a:bodyPr/>
            <a:lstStyle/>
            <a:p>
              <a:endParaRPr lang="en-GB"/>
            </a:p>
          </p:txBody>
        </p:sp>
        <p:sp>
          <p:nvSpPr>
            <p:cNvPr id="4985" name="Freeform 4984">
              <a:extLst>
                <a:ext uri="{FF2B5EF4-FFF2-40B4-BE49-F238E27FC236}">
                  <a16:creationId xmlns:a16="http://schemas.microsoft.com/office/drawing/2014/main" id="{801FB5ED-2C23-89D2-59F4-29799E7A7369}"/>
                </a:ext>
              </a:extLst>
            </p:cNvPr>
            <p:cNvSpPr/>
            <p:nvPr/>
          </p:nvSpPr>
          <p:spPr>
            <a:xfrm>
              <a:off x="608553" y="3694446"/>
              <a:ext cx="4810" cy="84836"/>
            </a:xfrm>
            <a:custGeom>
              <a:avLst/>
              <a:gdLst>
                <a:gd name="csX0" fmla="*/ 1846 w 4810"/>
                <a:gd name="csY0" fmla="*/ 3179 h 84836"/>
                <a:gd name="csX1" fmla="*/ 4170 w 4810"/>
                <a:gd name="csY1" fmla="*/ 14800 h 84836"/>
                <a:gd name="csX2" fmla="*/ 3008 w 4810"/>
                <a:gd name="csY2" fmla="*/ 17125 h 84836"/>
                <a:gd name="csX3" fmla="*/ 2839 w 4810"/>
                <a:gd name="csY3" fmla="*/ 22575 h 84836"/>
                <a:gd name="csX4" fmla="*/ 2816 w 4810"/>
                <a:gd name="csY4" fmla="*/ 26009 h 84836"/>
                <a:gd name="csX5" fmla="*/ 2813 w 4810"/>
                <a:gd name="csY5" fmla="*/ 29736 h 84836"/>
                <a:gd name="csX6" fmla="*/ 2801 w 4810"/>
                <a:gd name="csY6" fmla="*/ 33567 h 84836"/>
                <a:gd name="csX7" fmla="*/ 2792 w 4810"/>
                <a:gd name="csY7" fmla="*/ 41615 h 84836"/>
                <a:gd name="csX8" fmla="*/ 2747 w 4810"/>
                <a:gd name="csY8" fmla="*/ 53873 h 84836"/>
                <a:gd name="csX9" fmla="*/ 2740 w 4810"/>
                <a:gd name="csY9" fmla="*/ 61695 h 84836"/>
                <a:gd name="csX10" fmla="*/ 2715 w 4810"/>
                <a:gd name="csY10" fmla="*/ 65379 h 84836"/>
                <a:gd name="csX11" fmla="*/ 4405 w 4810"/>
                <a:gd name="csY11" fmla="*/ 80508 h 84836"/>
                <a:gd name="csX12" fmla="*/ 5332 w 4810"/>
                <a:gd name="csY12" fmla="*/ 84529 h 84836"/>
                <a:gd name="csX13" fmla="*/ 1846 w 4810"/>
                <a:gd name="csY13" fmla="*/ 88015 h 84836"/>
                <a:gd name="csX14" fmla="*/ 529 w 4810"/>
                <a:gd name="csY14" fmla="*/ 63510 h 84836"/>
                <a:gd name="csX15" fmla="*/ 526 w 4810"/>
                <a:gd name="csY15" fmla="*/ 59504 h 84836"/>
                <a:gd name="csX16" fmla="*/ 532 w 4810"/>
                <a:gd name="csY16" fmla="*/ 51154 h 84836"/>
                <a:gd name="csX17" fmla="*/ 525 w 4810"/>
                <a:gd name="csY17" fmla="*/ 38470 h 84836"/>
                <a:gd name="csX18" fmla="*/ 529 w 4810"/>
                <a:gd name="csY18" fmla="*/ 30317 h 84836"/>
                <a:gd name="csX19" fmla="*/ 522 w 4810"/>
                <a:gd name="csY19" fmla="*/ 26534 h 84836"/>
                <a:gd name="csX20" fmla="*/ 1846 w 4810"/>
                <a:gd name="csY20" fmla="*/ 3179 h 848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810" h="84836">
                  <a:moveTo>
                    <a:pt x="1846" y="3179"/>
                  </a:moveTo>
                  <a:cubicBezTo>
                    <a:pt x="4092" y="7281"/>
                    <a:pt x="4477" y="10096"/>
                    <a:pt x="4170" y="14800"/>
                  </a:cubicBezTo>
                  <a:cubicBezTo>
                    <a:pt x="3786" y="15567"/>
                    <a:pt x="3403" y="16334"/>
                    <a:pt x="3008" y="17125"/>
                  </a:cubicBezTo>
                  <a:cubicBezTo>
                    <a:pt x="2891" y="18939"/>
                    <a:pt x="2847" y="20757"/>
                    <a:pt x="2839" y="22575"/>
                  </a:cubicBezTo>
                  <a:cubicBezTo>
                    <a:pt x="2832" y="23708"/>
                    <a:pt x="2824" y="24841"/>
                    <a:pt x="2816" y="26009"/>
                  </a:cubicBezTo>
                  <a:cubicBezTo>
                    <a:pt x="2815" y="27239"/>
                    <a:pt x="2814" y="28469"/>
                    <a:pt x="2813" y="29736"/>
                  </a:cubicBezTo>
                  <a:cubicBezTo>
                    <a:pt x="2809" y="31000"/>
                    <a:pt x="2805" y="32265"/>
                    <a:pt x="2801" y="33567"/>
                  </a:cubicBezTo>
                  <a:cubicBezTo>
                    <a:pt x="2795" y="36250"/>
                    <a:pt x="2792" y="38933"/>
                    <a:pt x="2792" y="41615"/>
                  </a:cubicBezTo>
                  <a:cubicBezTo>
                    <a:pt x="2790" y="45701"/>
                    <a:pt x="2769" y="49787"/>
                    <a:pt x="2747" y="53873"/>
                  </a:cubicBezTo>
                  <a:cubicBezTo>
                    <a:pt x="2743" y="56480"/>
                    <a:pt x="2741" y="59087"/>
                    <a:pt x="2740" y="61695"/>
                  </a:cubicBezTo>
                  <a:cubicBezTo>
                    <a:pt x="2732" y="62910"/>
                    <a:pt x="2723" y="64126"/>
                    <a:pt x="2715" y="65379"/>
                  </a:cubicBezTo>
                  <a:cubicBezTo>
                    <a:pt x="2731" y="70692"/>
                    <a:pt x="2889" y="75396"/>
                    <a:pt x="4405" y="80508"/>
                  </a:cubicBezTo>
                  <a:cubicBezTo>
                    <a:pt x="4711" y="81835"/>
                    <a:pt x="5017" y="83162"/>
                    <a:pt x="5332" y="84529"/>
                  </a:cubicBezTo>
                  <a:cubicBezTo>
                    <a:pt x="3647" y="86523"/>
                    <a:pt x="3647" y="86523"/>
                    <a:pt x="1846" y="88015"/>
                  </a:cubicBezTo>
                  <a:cubicBezTo>
                    <a:pt x="768" y="79808"/>
                    <a:pt x="514" y="71783"/>
                    <a:pt x="529" y="63510"/>
                  </a:cubicBezTo>
                  <a:cubicBezTo>
                    <a:pt x="528" y="62188"/>
                    <a:pt x="527" y="60866"/>
                    <a:pt x="526" y="59504"/>
                  </a:cubicBezTo>
                  <a:cubicBezTo>
                    <a:pt x="525" y="56721"/>
                    <a:pt x="527" y="53937"/>
                    <a:pt x="532" y="51154"/>
                  </a:cubicBezTo>
                  <a:cubicBezTo>
                    <a:pt x="538" y="46926"/>
                    <a:pt x="532" y="42698"/>
                    <a:pt x="525" y="38470"/>
                  </a:cubicBezTo>
                  <a:cubicBezTo>
                    <a:pt x="525" y="35752"/>
                    <a:pt x="527" y="33035"/>
                    <a:pt x="529" y="30317"/>
                  </a:cubicBezTo>
                  <a:cubicBezTo>
                    <a:pt x="527" y="29068"/>
                    <a:pt x="524" y="27820"/>
                    <a:pt x="522" y="26534"/>
                  </a:cubicBezTo>
                  <a:cubicBezTo>
                    <a:pt x="546" y="18689"/>
                    <a:pt x="999" y="10978"/>
                    <a:pt x="1846" y="3179"/>
                  </a:cubicBezTo>
                  <a:close/>
                </a:path>
              </a:pathLst>
            </a:custGeom>
            <a:solidFill>
              <a:srgbClr val="606164"/>
            </a:solidFill>
            <a:ln w="1162" cap="flat">
              <a:noFill/>
              <a:prstDash val="solid"/>
              <a:miter/>
            </a:ln>
          </p:spPr>
          <p:txBody>
            <a:bodyPr/>
            <a:lstStyle/>
            <a:p>
              <a:endParaRPr lang="en-GB"/>
            </a:p>
          </p:txBody>
        </p:sp>
        <p:sp>
          <p:nvSpPr>
            <p:cNvPr id="5071" name="Freeform 5070">
              <a:extLst>
                <a:ext uri="{FF2B5EF4-FFF2-40B4-BE49-F238E27FC236}">
                  <a16:creationId xmlns:a16="http://schemas.microsoft.com/office/drawing/2014/main" id="{55F4CC68-4E91-3566-B138-CC23937416A7}"/>
                </a:ext>
              </a:extLst>
            </p:cNvPr>
            <p:cNvSpPr/>
            <p:nvPr/>
          </p:nvSpPr>
          <p:spPr>
            <a:xfrm>
              <a:off x="1077057" y="3481502"/>
              <a:ext cx="11621" cy="83946"/>
            </a:xfrm>
            <a:custGeom>
              <a:avLst/>
              <a:gdLst>
                <a:gd name="csX0" fmla="*/ 924 w 11621"/>
                <a:gd name="csY0" fmla="*/ 3268 h 83946"/>
                <a:gd name="csX1" fmla="*/ 6735 w 11621"/>
                <a:gd name="csY1" fmla="*/ 3268 h 83946"/>
                <a:gd name="csX2" fmla="*/ 10221 w 11621"/>
                <a:gd name="csY2" fmla="*/ 9079 h 83946"/>
                <a:gd name="csX3" fmla="*/ 12545 w 11621"/>
                <a:gd name="csY3" fmla="*/ 10241 h 83946"/>
                <a:gd name="csX4" fmla="*/ 12545 w 11621"/>
                <a:gd name="csY4" fmla="*/ 86943 h 83946"/>
                <a:gd name="csX5" fmla="*/ 11383 w 11621"/>
                <a:gd name="csY5" fmla="*/ 86943 h 83946"/>
                <a:gd name="csX6" fmla="*/ 11370 w 11621"/>
                <a:gd name="csY6" fmla="*/ 84158 h 83946"/>
                <a:gd name="csX7" fmla="*/ 11170 w 11621"/>
                <a:gd name="csY7" fmla="*/ 58151 h 83946"/>
                <a:gd name="csX8" fmla="*/ 11068 w 11621"/>
                <a:gd name="csY8" fmla="*/ 44781 h 83946"/>
                <a:gd name="csX9" fmla="*/ 10955 w 11621"/>
                <a:gd name="csY9" fmla="*/ 31873 h 83946"/>
                <a:gd name="csX10" fmla="*/ 10928 w 11621"/>
                <a:gd name="csY10" fmla="*/ 26954 h 83946"/>
                <a:gd name="csX11" fmla="*/ 10856 w 11621"/>
                <a:gd name="csY11" fmla="*/ 20053 h 83946"/>
                <a:gd name="csX12" fmla="*/ 10824 w 11621"/>
                <a:gd name="csY12" fmla="*/ 16088 h 83946"/>
                <a:gd name="csX13" fmla="*/ 5573 w 11621"/>
                <a:gd name="csY13" fmla="*/ 6755 h 83946"/>
                <a:gd name="csX14" fmla="*/ 924 w 11621"/>
                <a:gd name="csY14" fmla="*/ 5593 h 83946"/>
                <a:gd name="csX15" fmla="*/ 924 w 11621"/>
                <a:gd name="csY15" fmla="*/ 3268 h 83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1621" h="83946">
                  <a:moveTo>
                    <a:pt x="924" y="3268"/>
                  </a:moveTo>
                  <a:cubicBezTo>
                    <a:pt x="3611" y="2905"/>
                    <a:pt x="3611" y="2905"/>
                    <a:pt x="6735" y="3268"/>
                  </a:cubicBezTo>
                  <a:cubicBezTo>
                    <a:pt x="8696" y="6101"/>
                    <a:pt x="8696" y="6101"/>
                    <a:pt x="10221" y="9079"/>
                  </a:cubicBezTo>
                  <a:cubicBezTo>
                    <a:pt x="10988" y="9463"/>
                    <a:pt x="11755" y="9846"/>
                    <a:pt x="12545" y="10241"/>
                  </a:cubicBezTo>
                  <a:cubicBezTo>
                    <a:pt x="12545" y="35553"/>
                    <a:pt x="12545" y="60864"/>
                    <a:pt x="12545" y="86943"/>
                  </a:cubicBezTo>
                  <a:cubicBezTo>
                    <a:pt x="12162" y="86943"/>
                    <a:pt x="11778" y="86943"/>
                    <a:pt x="11383" y="86943"/>
                  </a:cubicBezTo>
                  <a:cubicBezTo>
                    <a:pt x="11379" y="86024"/>
                    <a:pt x="11375" y="85105"/>
                    <a:pt x="11370" y="84158"/>
                  </a:cubicBezTo>
                  <a:cubicBezTo>
                    <a:pt x="11326" y="75489"/>
                    <a:pt x="11260" y="66820"/>
                    <a:pt x="11170" y="58151"/>
                  </a:cubicBezTo>
                  <a:cubicBezTo>
                    <a:pt x="11124" y="53694"/>
                    <a:pt x="11086" y="49238"/>
                    <a:pt x="11068" y="44781"/>
                  </a:cubicBezTo>
                  <a:cubicBezTo>
                    <a:pt x="11051" y="40478"/>
                    <a:pt x="11011" y="36176"/>
                    <a:pt x="10955" y="31873"/>
                  </a:cubicBezTo>
                  <a:cubicBezTo>
                    <a:pt x="10938" y="30234"/>
                    <a:pt x="10929" y="28594"/>
                    <a:pt x="10928" y="26954"/>
                  </a:cubicBezTo>
                  <a:cubicBezTo>
                    <a:pt x="10925" y="24654"/>
                    <a:pt x="10891" y="22353"/>
                    <a:pt x="10856" y="20053"/>
                  </a:cubicBezTo>
                  <a:cubicBezTo>
                    <a:pt x="10845" y="18744"/>
                    <a:pt x="10835" y="17436"/>
                    <a:pt x="10824" y="16088"/>
                  </a:cubicBezTo>
                  <a:cubicBezTo>
                    <a:pt x="10089" y="11793"/>
                    <a:pt x="8596" y="9838"/>
                    <a:pt x="5573" y="6755"/>
                  </a:cubicBezTo>
                  <a:cubicBezTo>
                    <a:pt x="3098" y="5744"/>
                    <a:pt x="3098" y="5744"/>
                    <a:pt x="924" y="5593"/>
                  </a:cubicBezTo>
                  <a:cubicBezTo>
                    <a:pt x="924" y="4826"/>
                    <a:pt x="924" y="4059"/>
                    <a:pt x="924" y="3268"/>
                  </a:cubicBezTo>
                  <a:close/>
                </a:path>
              </a:pathLst>
            </a:custGeom>
            <a:solidFill>
              <a:srgbClr val="24282C"/>
            </a:solidFill>
            <a:ln w="1162" cap="flat">
              <a:noFill/>
              <a:prstDash val="solid"/>
              <a:miter/>
            </a:ln>
          </p:spPr>
          <p:txBody>
            <a:bodyPr/>
            <a:lstStyle/>
            <a:p>
              <a:endParaRPr lang="en-GB"/>
            </a:p>
          </p:txBody>
        </p:sp>
        <p:sp>
          <p:nvSpPr>
            <p:cNvPr id="5194" name="Freeform 5193">
              <a:extLst>
                <a:ext uri="{FF2B5EF4-FFF2-40B4-BE49-F238E27FC236}">
                  <a16:creationId xmlns:a16="http://schemas.microsoft.com/office/drawing/2014/main" id="{C6D6928A-E9BC-38CF-C248-E37876EAAE27}"/>
                </a:ext>
              </a:extLst>
            </p:cNvPr>
            <p:cNvSpPr/>
            <p:nvPr/>
          </p:nvSpPr>
          <p:spPr>
            <a:xfrm>
              <a:off x="1035220" y="3469873"/>
              <a:ext cx="59269" cy="14225"/>
            </a:xfrm>
            <a:custGeom>
              <a:avLst/>
              <a:gdLst>
                <a:gd name="csX0" fmla="*/ 888 w 59269"/>
                <a:gd name="csY0" fmla="*/ 3266 h 14225"/>
                <a:gd name="csX1" fmla="*/ 20990 w 59269"/>
                <a:gd name="csY1" fmla="*/ 3138 h 14225"/>
                <a:gd name="csX2" fmla="*/ 27828 w 59269"/>
                <a:gd name="csY2" fmla="*/ 3090 h 14225"/>
                <a:gd name="csX3" fmla="*/ 37659 w 59269"/>
                <a:gd name="csY3" fmla="*/ 3039 h 14225"/>
                <a:gd name="csX4" fmla="*/ 40744 w 59269"/>
                <a:gd name="csY4" fmla="*/ 3002 h 14225"/>
                <a:gd name="csX5" fmla="*/ 43634 w 59269"/>
                <a:gd name="csY5" fmla="*/ 3002 h 14225"/>
                <a:gd name="csX6" fmla="*/ 46168 w 59269"/>
                <a:gd name="csY6" fmla="*/ 2986 h 14225"/>
                <a:gd name="csX7" fmla="*/ 53184 w 59269"/>
                <a:gd name="csY7" fmla="*/ 5590 h 14225"/>
                <a:gd name="csX8" fmla="*/ 53184 w 59269"/>
                <a:gd name="csY8" fmla="*/ 7914 h 14225"/>
                <a:gd name="csX9" fmla="*/ 57833 w 59269"/>
                <a:gd name="csY9" fmla="*/ 9076 h 14225"/>
                <a:gd name="csX10" fmla="*/ 60157 w 59269"/>
                <a:gd name="csY10" fmla="*/ 17211 h 14225"/>
                <a:gd name="csX11" fmla="*/ 54346 w 59269"/>
                <a:gd name="csY11" fmla="*/ 12563 h 14225"/>
                <a:gd name="csX12" fmla="*/ 54346 w 59269"/>
                <a:gd name="csY12" fmla="*/ 10238 h 14225"/>
                <a:gd name="csX13" fmla="*/ 49698 w 59269"/>
                <a:gd name="csY13" fmla="*/ 9076 h 14225"/>
                <a:gd name="csX14" fmla="*/ 49698 w 59269"/>
                <a:gd name="csY14" fmla="*/ 5590 h 14225"/>
                <a:gd name="csX15" fmla="*/ 47019 w 59269"/>
                <a:gd name="csY15" fmla="*/ 5610 h 14225"/>
                <a:gd name="csX16" fmla="*/ 16795 w 59269"/>
                <a:gd name="csY16" fmla="*/ 5009 h 14225"/>
                <a:gd name="csX17" fmla="*/ 12130 w 59269"/>
                <a:gd name="csY17" fmla="*/ 4841 h 14225"/>
                <a:gd name="csX18" fmla="*/ 888 w 59269"/>
                <a:gd name="csY18" fmla="*/ 4428 h 14225"/>
                <a:gd name="csX19" fmla="*/ 888 w 59269"/>
                <a:gd name="csY19" fmla="*/ 3266 h 14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59269" h="14225">
                  <a:moveTo>
                    <a:pt x="888" y="3266"/>
                  </a:moveTo>
                  <a:cubicBezTo>
                    <a:pt x="7589" y="3208"/>
                    <a:pt x="14289" y="3166"/>
                    <a:pt x="20990" y="3138"/>
                  </a:cubicBezTo>
                  <a:cubicBezTo>
                    <a:pt x="23269" y="3126"/>
                    <a:pt x="25549" y="3110"/>
                    <a:pt x="27828" y="3090"/>
                  </a:cubicBezTo>
                  <a:cubicBezTo>
                    <a:pt x="31105" y="3062"/>
                    <a:pt x="34382" y="3049"/>
                    <a:pt x="37659" y="3039"/>
                  </a:cubicBezTo>
                  <a:cubicBezTo>
                    <a:pt x="38677" y="3027"/>
                    <a:pt x="39695" y="3015"/>
                    <a:pt x="40744" y="3002"/>
                  </a:cubicBezTo>
                  <a:cubicBezTo>
                    <a:pt x="41698" y="3002"/>
                    <a:pt x="42652" y="3002"/>
                    <a:pt x="43634" y="3002"/>
                  </a:cubicBezTo>
                  <a:cubicBezTo>
                    <a:pt x="44470" y="2996"/>
                    <a:pt x="45306" y="2991"/>
                    <a:pt x="46168" y="2986"/>
                  </a:cubicBezTo>
                  <a:cubicBezTo>
                    <a:pt x="48910" y="3310"/>
                    <a:pt x="50798" y="4235"/>
                    <a:pt x="53184" y="5590"/>
                  </a:cubicBezTo>
                  <a:cubicBezTo>
                    <a:pt x="53184" y="6357"/>
                    <a:pt x="53184" y="7124"/>
                    <a:pt x="53184" y="7914"/>
                  </a:cubicBezTo>
                  <a:cubicBezTo>
                    <a:pt x="54718" y="8298"/>
                    <a:pt x="56252" y="8681"/>
                    <a:pt x="57833" y="9076"/>
                  </a:cubicBezTo>
                  <a:cubicBezTo>
                    <a:pt x="58600" y="11761"/>
                    <a:pt x="59367" y="14445"/>
                    <a:pt x="60157" y="17211"/>
                  </a:cubicBezTo>
                  <a:cubicBezTo>
                    <a:pt x="58173" y="15723"/>
                    <a:pt x="56236" y="14169"/>
                    <a:pt x="54346" y="12563"/>
                  </a:cubicBezTo>
                  <a:cubicBezTo>
                    <a:pt x="54346" y="11796"/>
                    <a:pt x="54346" y="11029"/>
                    <a:pt x="54346" y="10238"/>
                  </a:cubicBezTo>
                  <a:cubicBezTo>
                    <a:pt x="52812" y="9855"/>
                    <a:pt x="51278" y="9471"/>
                    <a:pt x="49698" y="9076"/>
                  </a:cubicBezTo>
                  <a:cubicBezTo>
                    <a:pt x="49698" y="7926"/>
                    <a:pt x="49698" y="6775"/>
                    <a:pt x="49698" y="5590"/>
                  </a:cubicBezTo>
                  <a:cubicBezTo>
                    <a:pt x="48814" y="5597"/>
                    <a:pt x="47930" y="5603"/>
                    <a:pt x="47019" y="5610"/>
                  </a:cubicBezTo>
                  <a:cubicBezTo>
                    <a:pt x="36931" y="5653"/>
                    <a:pt x="26874" y="5386"/>
                    <a:pt x="16795" y="5009"/>
                  </a:cubicBezTo>
                  <a:cubicBezTo>
                    <a:pt x="15240" y="4952"/>
                    <a:pt x="13685" y="4896"/>
                    <a:pt x="12130" y="4841"/>
                  </a:cubicBezTo>
                  <a:cubicBezTo>
                    <a:pt x="8383" y="4705"/>
                    <a:pt x="4635" y="4568"/>
                    <a:pt x="888" y="4428"/>
                  </a:cubicBezTo>
                  <a:cubicBezTo>
                    <a:pt x="888" y="4044"/>
                    <a:pt x="888" y="3661"/>
                    <a:pt x="888" y="3266"/>
                  </a:cubicBezTo>
                  <a:close/>
                </a:path>
              </a:pathLst>
            </a:custGeom>
            <a:solidFill>
              <a:srgbClr val="DEDDDE"/>
            </a:solidFill>
            <a:ln w="1162" cap="flat">
              <a:noFill/>
              <a:prstDash val="solid"/>
              <a:miter/>
            </a:ln>
          </p:spPr>
          <p:txBody>
            <a:bodyPr/>
            <a:lstStyle/>
            <a:p>
              <a:endParaRPr lang="en-GB"/>
            </a:p>
          </p:txBody>
        </p:sp>
        <p:sp>
          <p:nvSpPr>
            <p:cNvPr id="5548" name="Freeform 5547">
              <a:extLst>
                <a:ext uri="{FF2B5EF4-FFF2-40B4-BE49-F238E27FC236}">
                  <a16:creationId xmlns:a16="http://schemas.microsoft.com/office/drawing/2014/main" id="{01A8F596-35AD-3259-A3A8-C38A714C2C8D}"/>
                </a:ext>
              </a:extLst>
            </p:cNvPr>
            <p:cNvSpPr/>
            <p:nvPr/>
          </p:nvSpPr>
          <p:spPr>
            <a:xfrm>
              <a:off x="765858" y="3566610"/>
              <a:ext cx="4525" cy="73214"/>
            </a:xfrm>
            <a:custGeom>
              <a:avLst/>
              <a:gdLst>
                <a:gd name="csX0" fmla="*/ 3891 w 4525"/>
                <a:gd name="csY0" fmla="*/ 3069 h 73214"/>
                <a:gd name="csX1" fmla="*/ 5053 w 4525"/>
                <a:gd name="csY1" fmla="*/ 3069 h 73214"/>
                <a:gd name="csX2" fmla="*/ 5117 w 4525"/>
                <a:gd name="csY2" fmla="*/ 28186 h 73214"/>
                <a:gd name="csX3" fmla="*/ 5141 w 4525"/>
                <a:gd name="csY3" fmla="*/ 36717 h 73214"/>
                <a:gd name="csX4" fmla="*/ 5166 w 4525"/>
                <a:gd name="csY4" fmla="*/ 49033 h 73214"/>
                <a:gd name="csX5" fmla="*/ 5185 w 4525"/>
                <a:gd name="csY5" fmla="*/ 52838 h 73214"/>
                <a:gd name="csX6" fmla="*/ 3891 w 4525"/>
                <a:gd name="csY6" fmla="*/ 76284 h 73214"/>
                <a:gd name="csX7" fmla="*/ 1566 w 4525"/>
                <a:gd name="csY7" fmla="*/ 76284 h 73214"/>
                <a:gd name="csX8" fmla="*/ 1509 w 4525"/>
                <a:gd name="csY8" fmla="*/ 66432 h 73214"/>
                <a:gd name="csX9" fmla="*/ 3210 w 4525"/>
                <a:gd name="csY9" fmla="*/ 48692 h 73214"/>
                <a:gd name="csX10" fmla="*/ 3278 w 4525"/>
                <a:gd name="csY10" fmla="*/ 44736 h 73214"/>
                <a:gd name="csX11" fmla="*/ 3455 w 4525"/>
                <a:gd name="csY11" fmla="*/ 32268 h 73214"/>
                <a:gd name="csX12" fmla="*/ 3591 w 4525"/>
                <a:gd name="csY12" fmla="*/ 23797 h 73214"/>
                <a:gd name="csX13" fmla="*/ 3891 w 4525"/>
                <a:gd name="csY13" fmla="*/ 3069 h 732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525" h="73214">
                  <a:moveTo>
                    <a:pt x="3891" y="3069"/>
                  </a:moveTo>
                  <a:cubicBezTo>
                    <a:pt x="4274" y="3069"/>
                    <a:pt x="4658" y="3069"/>
                    <a:pt x="5053" y="3069"/>
                  </a:cubicBezTo>
                  <a:cubicBezTo>
                    <a:pt x="5083" y="11441"/>
                    <a:pt x="5103" y="19814"/>
                    <a:pt x="5117" y="28186"/>
                  </a:cubicBezTo>
                  <a:cubicBezTo>
                    <a:pt x="5123" y="31030"/>
                    <a:pt x="5130" y="33873"/>
                    <a:pt x="5141" y="36717"/>
                  </a:cubicBezTo>
                  <a:cubicBezTo>
                    <a:pt x="5155" y="40822"/>
                    <a:pt x="5161" y="44927"/>
                    <a:pt x="5166" y="49033"/>
                  </a:cubicBezTo>
                  <a:cubicBezTo>
                    <a:pt x="5172" y="50288"/>
                    <a:pt x="5178" y="51544"/>
                    <a:pt x="5185" y="52838"/>
                  </a:cubicBezTo>
                  <a:cubicBezTo>
                    <a:pt x="5185" y="60717"/>
                    <a:pt x="4747" y="68452"/>
                    <a:pt x="3891" y="76284"/>
                  </a:cubicBezTo>
                  <a:cubicBezTo>
                    <a:pt x="3124" y="76284"/>
                    <a:pt x="2357" y="76284"/>
                    <a:pt x="1566" y="76284"/>
                  </a:cubicBezTo>
                  <a:cubicBezTo>
                    <a:pt x="671" y="72523"/>
                    <a:pt x="102" y="70098"/>
                    <a:pt x="1509" y="66432"/>
                  </a:cubicBezTo>
                  <a:cubicBezTo>
                    <a:pt x="3266" y="60533"/>
                    <a:pt x="3145" y="54818"/>
                    <a:pt x="3210" y="48692"/>
                  </a:cubicBezTo>
                  <a:cubicBezTo>
                    <a:pt x="3232" y="47386"/>
                    <a:pt x="3255" y="46081"/>
                    <a:pt x="3278" y="44736"/>
                  </a:cubicBezTo>
                  <a:cubicBezTo>
                    <a:pt x="3347" y="40580"/>
                    <a:pt x="3401" y="36424"/>
                    <a:pt x="3455" y="32268"/>
                  </a:cubicBezTo>
                  <a:cubicBezTo>
                    <a:pt x="3499" y="29444"/>
                    <a:pt x="3545" y="26621"/>
                    <a:pt x="3591" y="23797"/>
                  </a:cubicBezTo>
                  <a:cubicBezTo>
                    <a:pt x="3703" y="16888"/>
                    <a:pt x="3801" y="9978"/>
                    <a:pt x="3891" y="3069"/>
                  </a:cubicBezTo>
                  <a:close/>
                </a:path>
              </a:pathLst>
            </a:custGeom>
            <a:solidFill>
              <a:srgbClr val="3B4042"/>
            </a:solidFill>
            <a:ln w="1162" cap="flat">
              <a:noFill/>
              <a:prstDash val="solid"/>
              <a:miter/>
            </a:ln>
          </p:spPr>
          <p:txBody>
            <a:bodyPr/>
            <a:lstStyle/>
            <a:p>
              <a:endParaRPr lang="en-GB"/>
            </a:p>
          </p:txBody>
        </p:sp>
        <p:sp>
          <p:nvSpPr>
            <p:cNvPr id="5588" name="Freeform 5587">
              <a:extLst>
                <a:ext uri="{FF2B5EF4-FFF2-40B4-BE49-F238E27FC236}">
                  <a16:creationId xmlns:a16="http://schemas.microsoft.com/office/drawing/2014/main" id="{CE78B5FE-F8BC-114C-14CF-7A2143968708}"/>
                </a:ext>
              </a:extLst>
            </p:cNvPr>
            <p:cNvSpPr/>
            <p:nvPr/>
          </p:nvSpPr>
          <p:spPr>
            <a:xfrm>
              <a:off x="778255" y="3692122"/>
              <a:ext cx="3841" cy="74377"/>
            </a:xfrm>
            <a:custGeom>
              <a:avLst/>
              <a:gdLst>
                <a:gd name="csX0" fmla="*/ 1962 w 3841"/>
                <a:gd name="csY0" fmla="*/ 3177 h 74377"/>
                <a:gd name="csX1" fmla="*/ 4504 w 3841"/>
                <a:gd name="csY1" fmla="*/ 13782 h 74377"/>
                <a:gd name="csX2" fmla="*/ 4481 w 3841"/>
                <a:gd name="csY2" fmla="*/ 16841 h 74377"/>
                <a:gd name="csX3" fmla="*/ 3124 w 3841"/>
                <a:gd name="csY3" fmla="*/ 21771 h 74377"/>
                <a:gd name="csX4" fmla="*/ 2885 w 3841"/>
                <a:gd name="csY4" fmla="*/ 27156 h 74377"/>
                <a:gd name="csX5" fmla="*/ 2815 w 3841"/>
                <a:gd name="csY5" fmla="*/ 30540 h 74377"/>
                <a:gd name="csX6" fmla="*/ 2756 w 3841"/>
                <a:gd name="csY6" fmla="*/ 34201 h 74377"/>
                <a:gd name="csX7" fmla="*/ 2683 w 3841"/>
                <a:gd name="csY7" fmla="*/ 37943 h 74377"/>
                <a:gd name="csX8" fmla="*/ 2470 w 3841"/>
                <a:gd name="csY8" fmla="*/ 49808 h 74377"/>
                <a:gd name="csX9" fmla="*/ 2318 w 3841"/>
                <a:gd name="csY9" fmla="*/ 57838 h 74377"/>
                <a:gd name="csX10" fmla="*/ 1962 w 3841"/>
                <a:gd name="csY10" fmla="*/ 77554 h 74377"/>
                <a:gd name="csX11" fmla="*/ 800 w 3841"/>
                <a:gd name="csY11" fmla="*/ 77554 h 74377"/>
                <a:gd name="csX12" fmla="*/ 736 w 3841"/>
                <a:gd name="csY12" fmla="*/ 53061 h 74377"/>
                <a:gd name="csX13" fmla="*/ 712 w 3841"/>
                <a:gd name="csY13" fmla="*/ 44747 h 74377"/>
                <a:gd name="csX14" fmla="*/ 686 w 3841"/>
                <a:gd name="csY14" fmla="*/ 32725 h 74377"/>
                <a:gd name="csX15" fmla="*/ 668 w 3841"/>
                <a:gd name="csY15" fmla="*/ 29033 h 74377"/>
                <a:gd name="csX16" fmla="*/ 1962 w 3841"/>
                <a:gd name="csY16" fmla="*/ 3177 h 743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841" h="74377">
                  <a:moveTo>
                    <a:pt x="1962" y="3177"/>
                  </a:moveTo>
                  <a:cubicBezTo>
                    <a:pt x="3985" y="6960"/>
                    <a:pt x="4575" y="9464"/>
                    <a:pt x="4504" y="13782"/>
                  </a:cubicBezTo>
                  <a:cubicBezTo>
                    <a:pt x="4497" y="14791"/>
                    <a:pt x="4489" y="15801"/>
                    <a:pt x="4481" y="16841"/>
                  </a:cubicBezTo>
                  <a:cubicBezTo>
                    <a:pt x="4286" y="19447"/>
                    <a:pt x="4286" y="19447"/>
                    <a:pt x="3124" y="21771"/>
                  </a:cubicBezTo>
                  <a:cubicBezTo>
                    <a:pt x="2987" y="23563"/>
                    <a:pt x="2918" y="25359"/>
                    <a:pt x="2885" y="27156"/>
                  </a:cubicBezTo>
                  <a:cubicBezTo>
                    <a:pt x="2862" y="28272"/>
                    <a:pt x="2839" y="29389"/>
                    <a:pt x="2815" y="30540"/>
                  </a:cubicBezTo>
                  <a:cubicBezTo>
                    <a:pt x="2796" y="31748"/>
                    <a:pt x="2776" y="32956"/>
                    <a:pt x="2756" y="34201"/>
                  </a:cubicBezTo>
                  <a:cubicBezTo>
                    <a:pt x="2732" y="35436"/>
                    <a:pt x="2708" y="36670"/>
                    <a:pt x="2683" y="37943"/>
                  </a:cubicBezTo>
                  <a:cubicBezTo>
                    <a:pt x="2607" y="41898"/>
                    <a:pt x="2538" y="45853"/>
                    <a:pt x="2470" y="49808"/>
                  </a:cubicBezTo>
                  <a:cubicBezTo>
                    <a:pt x="2420" y="52485"/>
                    <a:pt x="2369" y="55162"/>
                    <a:pt x="2318" y="57838"/>
                  </a:cubicBezTo>
                  <a:cubicBezTo>
                    <a:pt x="2194" y="64410"/>
                    <a:pt x="2075" y="70982"/>
                    <a:pt x="1962" y="77554"/>
                  </a:cubicBezTo>
                  <a:cubicBezTo>
                    <a:pt x="1578" y="77554"/>
                    <a:pt x="1195" y="77554"/>
                    <a:pt x="800" y="77554"/>
                  </a:cubicBezTo>
                  <a:cubicBezTo>
                    <a:pt x="770" y="69390"/>
                    <a:pt x="750" y="61226"/>
                    <a:pt x="736" y="53061"/>
                  </a:cubicBezTo>
                  <a:cubicBezTo>
                    <a:pt x="730" y="50290"/>
                    <a:pt x="722" y="47519"/>
                    <a:pt x="712" y="44747"/>
                  </a:cubicBezTo>
                  <a:cubicBezTo>
                    <a:pt x="698" y="40740"/>
                    <a:pt x="691" y="36733"/>
                    <a:pt x="686" y="32725"/>
                  </a:cubicBezTo>
                  <a:cubicBezTo>
                    <a:pt x="680" y="31507"/>
                    <a:pt x="674" y="30288"/>
                    <a:pt x="668" y="29033"/>
                  </a:cubicBezTo>
                  <a:cubicBezTo>
                    <a:pt x="667" y="20368"/>
                    <a:pt x="1190" y="11807"/>
                    <a:pt x="1962" y="3177"/>
                  </a:cubicBezTo>
                  <a:close/>
                </a:path>
              </a:pathLst>
            </a:custGeom>
            <a:solidFill>
              <a:srgbClr val="6E7175"/>
            </a:solidFill>
            <a:ln w="1162" cap="flat">
              <a:noFill/>
              <a:prstDash val="solid"/>
              <a:miter/>
            </a:ln>
          </p:spPr>
          <p:txBody>
            <a:bodyPr/>
            <a:lstStyle/>
            <a:p>
              <a:endParaRPr lang="en-GB"/>
            </a:p>
          </p:txBody>
        </p:sp>
        <p:sp>
          <p:nvSpPr>
            <p:cNvPr id="5696" name="Freeform 5695">
              <a:extLst>
                <a:ext uri="{FF2B5EF4-FFF2-40B4-BE49-F238E27FC236}">
                  <a16:creationId xmlns:a16="http://schemas.microsoft.com/office/drawing/2014/main" id="{45FAEDAD-42D3-3745-3DBC-3DE44EEB4170}"/>
                </a:ext>
              </a:extLst>
            </p:cNvPr>
            <p:cNvSpPr/>
            <p:nvPr/>
          </p:nvSpPr>
          <p:spPr>
            <a:xfrm>
              <a:off x="1054976" y="3559638"/>
              <a:ext cx="31165" cy="9297"/>
            </a:xfrm>
            <a:custGeom>
              <a:avLst/>
              <a:gdLst>
                <a:gd name="csX0" fmla="*/ 13700 w 31165"/>
                <a:gd name="csY0" fmla="*/ 3063 h 9297"/>
                <a:gd name="csX1" fmla="*/ 29970 w 31165"/>
                <a:gd name="csY1" fmla="*/ 3063 h 9297"/>
                <a:gd name="csX2" fmla="*/ 31858 w 31165"/>
                <a:gd name="csY2" fmla="*/ 10326 h 9297"/>
                <a:gd name="csX3" fmla="*/ 31132 w 31165"/>
                <a:gd name="csY3" fmla="*/ 12360 h 9297"/>
                <a:gd name="csX4" fmla="*/ 29970 w 31165"/>
                <a:gd name="csY4" fmla="*/ 8874 h 9297"/>
                <a:gd name="csX5" fmla="*/ 916 w 31165"/>
                <a:gd name="csY5" fmla="*/ 7712 h 9297"/>
                <a:gd name="csX6" fmla="*/ 916 w 31165"/>
                <a:gd name="csY6" fmla="*/ 6549 h 9297"/>
                <a:gd name="csX7" fmla="*/ 13700 w 31165"/>
                <a:gd name="csY7" fmla="*/ 4225 h 9297"/>
                <a:gd name="csX8" fmla="*/ 13700 w 31165"/>
                <a:gd name="csY8" fmla="*/ 3063 h 9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1165" h="9297">
                  <a:moveTo>
                    <a:pt x="13700" y="3063"/>
                  </a:moveTo>
                  <a:cubicBezTo>
                    <a:pt x="19069" y="3063"/>
                    <a:pt x="24438" y="3063"/>
                    <a:pt x="29970" y="3063"/>
                  </a:cubicBezTo>
                  <a:cubicBezTo>
                    <a:pt x="32294" y="7712"/>
                    <a:pt x="32294" y="7712"/>
                    <a:pt x="31858" y="10326"/>
                  </a:cubicBezTo>
                  <a:cubicBezTo>
                    <a:pt x="31618" y="10998"/>
                    <a:pt x="31379" y="11669"/>
                    <a:pt x="31132" y="12360"/>
                  </a:cubicBezTo>
                  <a:cubicBezTo>
                    <a:pt x="30748" y="11210"/>
                    <a:pt x="30365" y="10059"/>
                    <a:pt x="29970" y="8874"/>
                  </a:cubicBezTo>
                  <a:cubicBezTo>
                    <a:pt x="20382" y="8490"/>
                    <a:pt x="10794" y="8107"/>
                    <a:pt x="916" y="7712"/>
                  </a:cubicBezTo>
                  <a:cubicBezTo>
                    <a:pt x="916" y="7328"/>
                    <a:pt x="916" y="6945"/>
                    <a:pt x="916" y="6549"/>
                  </a:cubicBezTo>
                  <a:cubicBezTo>
                    <a:pt x="7244" y="5399"/>
                    <a:pt x="7244" y="5399"/>
                    <a:pt x="13700" y="4225"/>
                  </a:cubicBezTo>
                  <a:cubicBezTo>
                    <a:pt x="13700" y="3842"/>
                    <a:pt x="13700" y="3458"/>
                    <a:pt x="13700" y="3063"/>
                  </a:cubicBezTo>
                  <a:close/>
                </a:path>
              </a:pathLst>
            </a:custGeom>
            <a:solidFill>
              <a:srgbClr val="707172"/>
            </a:solidFill>
            <a:ln w="1162" cap="flat">
              <a:noFill/>
              <a:prstDash val="solid"/>
              <a:miter/>
            </a:ln>
          </p:spPr>
          <p:txBody>
            <a:bodyPr/>
            <a:lstStyle/>
            <a:p>
              <a:endParaRPr lang="en-GB"/>
            </a:p>
          </p:txBody>
        </p:sp>
        <p:sp>
          <p:nvSpPr>
            <p:cNvPr id="6427" name="Freeform 6426">
              <a:extLst>
                <a:ext uri="{FF2B5EF4-FFF2-40B4-BE49-F238E27FC236}">
                  <a16:creationId xmlns:a16="http://schemas.microsoft.com/office/drawing/2014/main" id="{A6CCCFF4-B1CC-8355-13C4-7F3554D61B5D}"/>
                </a:ext>
              </a:extLst>
            </p:cNvPr>
            <p:cNvSpPr/>
            <p:nvPr/>
          </p:nvSpPr>
          <p:spPr>
            <a:xfrm>
              <a:off x="1035220" y="3850173"/>
              <a:ext cx="55782" cy="10728"/>
            </a:xfrm>
            <a:custGeom>
              <a:avLst/>
              <a:gdLst>
                <a:gd name="csX0" fmla="*/ 56719 w 55782"/>
                <a:gd name="csY0" fmla="*/ 3313 h 10728"/>
                <a:gd name="csX1" fmla="*/ 56719 w 55782"/>
                <a:gd name="csY1" fmla="*/ 6799 h 10728"/>
                <a:gd name="csX2" fmla="*/ 54394 w 55782"/>
                <a:gd name="csY2" fmla="*/ 6799 h 10728"/>
                <a:gd name="csX3" fmla="*/ 54031 w 55782"/>
                <a:gd name="csY3" fmla="*/ 8978 h 10728"/>
                <a:gd name="csX4" fmla="*/ 49746 w 55782"/>
                <a:gd name="csY4" fmla="*/ 13772 h 10728"/>
                <a:gd name="csX5" fmla="*/ 44870 w 55782"/>
                <a:gd name="csY5" fmla="*/ 14036 h 10728"/>
                <a:gd name="csX6" fmla="*/ 41909 w 55782"/>
                <a:gd name="csY6" fmla="*/ 14036 h 10728"/>
                <a:gd name="csX7" fmla="*/ 38728 w 55782"/>
                <a:gd name="csY7" fmla="*/ 13999 h 10728"/>
                <a:gd name="csX8" fmla="*/ 35460 w 55782"/>
                <a:gd name="csY8" fmla="*/ 13989 h 10728"/>
                <a:gd name="csX9" fmla="*/ 25123 w 55782"/>
                <a:gd name="csY9" fmla="*/ 13918 h 10728"/>
                <a:gd name="csX10" fmla="*/ 18116 w 55782"/>
                <a:gd name="csY10" fmla="*/ 13886 h 10728"/>
                <a:gd name="csX11" fmla="*/ 936 w 55782"/>
                <a:gd name="csY11" fmla="*/ 13772 h 10728"/>
                <a:gd name="csX12" fmla="*/ 936 w 55782"/>
                <a:gd name="csY12" fmla="*/ 12610 h 10728"/>
                <a:gd name="csX13" fmla="*/ 5004 w 55782"/>
                <a:gd name="csY13" fmla="*/ 12522 h 10728"/>
                <a:gd name="csX14" fmla="*/ 19981 w 55782"/>
                <a:gd name="csY14" fmla="*/ 12177 h 10728"/>
                <a:gd name="csX15" fmla="*/ 26457 w 55782"/>
                <a:gd name="csY15" fmla="*/ 12032 h 10728"/>
                <a:gd name="csX16" fmla="*/ 35778 w 55782"/>
                <a:gd name="csY16" fmla="*/ 11816 h 10728"/>
                <a:gd name="csX17" fmla="*/ 38691 w 55782"/>
                <a:gd name="csY17" fmla="*/ 11757 h 10728"/>
                <a:gd name="csX18" fmla="*/ 52070 w 55782"/>
                <a:gd name="csY18" fmla="*/ 10286 h 10728"/>
                <a:gd name="csX19" fmla="*/ 52433 w 55782"/>
                <a:gd name="csY19" fmla="*/ 8107 h 10728"/>
                <a:gd name="csX20" fmla="*/ 56719 w 55782"/>
                <a:gd name="csY20" fmla="*/ 3313 h 107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55782" h="10728">
                  <a:moveTo>
                    <a:pt x="56719" y="3313"/>
                  </a:moveTo>
                  <a:cubicBezTo>
                    <a:pt x="56719" y="4464"/>
                    <a:pt x="56719" y="5614"/>
                    <a:pt x="56719" y="6799"/>
                  </a:cubicBezTo>
                  <a:cubicBezTo>
                    <a:pt x="55952" y="6799"/>
                    <a:pt x="55185" y="6799"/>
                    <a:pt x="54394" y="6799"/>
                  </a:cubicBezTo>
                  <a:cubicBezTo>
                    <a:pt x="54275" y="7518"/>
                    <a:pt x="54155" y="8238"/>
                    <a:pt x="54031" y="8978"/>
                  </a:cubicBezTo>
                  <a:cubicBezTo>
                    <a:pt x="53232" y="11448"/>
                    <a:pt x="53232" y="11448"/>
                    <a:pt x="49746" y="13772"/>
                  </a:cubicBezTo>
                  <a:cubicBezTo>
                    <a:pt x="47474" y="14052"/>
                    <a:pt x="47474" y="14052"/>
                    <a:pt x="44870" y="14036"/>
                  </a:cubicBezTo>
                  <a:cubicBezTo>
                    <a:pt x="43893" y="14036"/>
                    <a:pt x="42916" y="14036"/>
                    <a:pt x="41909" y="14036"/>
                  </a:cubicBezTo>
                  <a:cubicBezTo>
                    <a:pt x="40859" y="14024"/>
                    <a:pt x="39810" y="14012"/>
                    <a:pt x="38728" y="13999"/>
                  </a:cubicBezTo>
                  <a:cubicBezTo>
                    <a:pt x="37111" y="13994"/>
                    <a:pt x="37111" y="13994"/>
                    <a:pt x="35460" y="13989"/>
                  </a:cubicBezTo>
                  <a:cubicBezTo>
                    <a:pt x="32014" y="13976"/>
                    <a:pt x="28569" y="13947"/>
                    <a:pt x="25123" y="13918"/>
                  </a:cubicBezTo>
                  <a:cubicBezTo>
                    <a:pt x="22787" y="13906"/>
                    <a:pt x="20452" y="13895"/>
                    <a:pt x="18116" y="13886"/>
                  </a:cubicBezTo>
                  <a:cubicBezTo>
                    <a:pt x="12389" y="13860"/>
                    <a:pt x="6663" y="13820"/>
                    <a:pt x="936" y="13772"/>
                  </a:cubicBezTo>
                  <a:cubicBezTo>
                    <a:pt x="936" y="13389"/>
                    <a:pt x="936" y="13005"/>
                    <a:pt x="936" y="12610"/>
                  </a:cubicBezTo>
                  <a:cubicBezTo>
                    <a:pt x="2950" y="12566"/>
                    <a:pt x="2950" y="12566"/>
                    <a:pt x="5004" y="12522"/>
                  </a:cubicBezTo>
                  <a:cubicBezTo>
                    <a:pt x="9997" y="12412"/>
                    <a:pt x="14989" y="12296"/>
                    <a:pt x="19981" y="12177"/>
                  </a:cubicBezTo>
                  <a:cubicBezTo>
                    <a:pt x="22140" y="12127"/>
                    <a:pt x="24298" y="12079"/>
                    <a:pt x="26457" y="12032"/>
                  </a:cubicBezTo>
                  <a:cubicBezTo>
                    <a:pt x="29564" y="11965"/>
                    <a:pt x="32671" y="11891"/>
                    <a:pt x="35778" y="11816"/>
                  </a:cubicBezTo>
                  <a:cubicBezTo>
                    <a:pt x="36739" y="11796"/>
                    <a:pt x="37700" y="11777"/>
                    <a:pt x="38691" y="11757"/>
                  </a:cubicBezTo>
                  <a:cubicBezTo>
                    <a:pt x="43283" y="11639"/>
                    <a:pt x="47586" y="11398"/>
                    <a:pt x="52070" y="10286"/>
                  </a:cubicBezTo>
                  <a:cubicBezTo>
                    <a:pt x="52190" y="9567"/>
                    <a:pt x="52310" y="8848"/>
                    <a:pt x="52433" y="8107"/>
                  </a:cubicBezTo>
                  <a:cubicBezTo>
                    <a:pt x="53232" y="5637"/>
                    <a:pt x="53232" y="5637"/>
                    <a:pt x="56719" y="3313"/>
                  </a:cubicBezTo>
                  <a:close/>
                </a:path>
              </a:pathLst>
            </a:custGeom>
            <a:solidFill>
              <a:srgbClr val="D6D7D9"/>
            </a:solidFill>
            <a:ln w="1162" cap="flat">
              <a:noFill/>
              <a:prstDash val="solid"/>
              <a:miter/>
            </a:ln>
          </p:spPr>
          <p:txBody>
            <a:bodyPr/>
            <a:lstStyle/>
            <a:p>
              <a:endParaRPr lang="en-GB"/>
            </a:p>
          </p:txBody>
        </p:sp>
        <p:sp>
          <p:nvSpPr>
            <p:cNvPr id="6501" name="Freeform 6500">
              <a:extLst>
                <a:ext uri="{FF2B5EF4-FFF2-40B4-BE49-F238E27FC236}">
                  <a16:creationId xmlns:a16="http://schemas.microsoft.com/office/drawing/2014/main" id="{7156A661-3A6F-7AA8-739F-407284F6B8C2}"/>
                </a:ext>
              </a:extLst>
            </p:cNvPr>
            <p:cNvSpPr/>
            <p:nvPr/>
          </p:nvSpPr>
          <p:spPr>
            <a:xfrm>
              <a:off x="1054976" y="3474576"/>
              <a:ext cx="39512" cy="11846"/>
            </a:xfrm>
            <a:custGeom>
              <a:avLst/>
              <a:gdLst>
                <a:gd name="csX0" fmla="*/ 905 w 39512"/>
                <a:gd name="csY0" fmla="*/ 3215 h 11846"/>
                <a:gd name="csX1" fmla="*/ 13834 w 39512"/>
                <a:gd name="csY1" fmla="*/ 3070 h 11846"/>
                <a:gd name="csX2" fmla="*/ 17520 w 39512"/>
                <a:gd name="csY2" fmla="*/ 3011 h 11846"/>
                <a:gd name="csX3" fmla="*/ 36559 w 39512"/>
                <a:gd name="csY3" fmla="*/ 7292 h 11846"/>
                <a:gd name="csX4" fmla="*/ 40418 w 39512"/>
                <a:gd name="csY4" fmla="*/ 12512 h 11846"/>
                <a:gd name="csX5" fmla="*/ 39256 w 39512"/>
                <a:gd name="csY5" fmla="*/ 14837 h 11846"/>
                <a:gd name="csX6" fmla="*/ 37367 w 39512"/>
                <a:gd name="csY6" fmla="*/ 12658 h 11846"/>
                <a:gd name="csX7" fmla="*/ 27634 w 39512"/>
                <a:gd name="csY7" fmla="*/ 7864 h 11846"/>
                <a:gd name="csX8" fmla="*/ 27634 w 39512"/>
                <a:gd name="csY8" fmla="*/ 5540 h 11846"/>
                <a:gd name="csX9" fmla="*/ 905 w 39512"/>
                <a:gd name="csY9" fmla="*/ 4377 h 11846"/>
                <a:gd name="csX10" fmla="*/ 905 w 39512"/>
                <a:gd name="csY10" fmla="*/ 3215 h 11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9512" h="11846">
                  <a:moveTo>
                    <a:pt x="905" y="3215"/>
                  </a:moveTo>
                  <a:cubicBezTo>
                    <a:pt x="5215" y="3148"/>
                    <a:pt x="9524" y="3106"/>
                    <a:pt x="13834" y="3070"/>
                  </a:cubicBezTo>
                  <a:cubicBezTo>
                    <a:pt x="15658" y="3041"/>
                    <a:pt x="15658" y="3041"/>
                    <a:pt x="17520" y="3011"/>
                  </a:cubicBezTo>
                  <a:cubicBezTo>
                    <a:pt x="31690" y="2921"/>
                    <a:pt x="31690" y="2921"/>
                    <a:pt x="36559" y="7292"/>
                  </a:cubicBezTo>
                  <a:cubicBezTo>
                    <a:pt x="38488" y="9902"/>
                    <a:pt x="38488" y="9902"/>
                    <a:pt x="40418" y="12512"/>
                  </a:cubicBezTo>
                  <a:cubicBezTo>
                    <a:pt x="40034" y="13279"/>
                    <a:pt x="39651" y="14047"/>
                    <a:pt x="39256" y="14837"/>
                  </a:cubicBezTo>
                  <a:cubicBezTo>
                    <a:pt x="38632" y="14118"/>
                    <a:pt x="38009" y="13399"/>
                    <a:pt x="37367" y="12658"/>
                  </a:cubicBezTo>
                  <a:cubicBezTo>
                    <a:pt x="34246" y="9865"/>
                    <a:pt x="31639" y="8956"/>
                    <a:pt x="27634" y="7864"/>
                  </a:cubicBezTo>
                  <a:cubicBezTo>
                    <a:pt x="27634" y="7097"/>
                    <a:pt x="27634" y="6330"/>
                    <a:pt x="27634" y="5540"/>
                  </a:cubicBezTo>
                  <a:cubicBezTo>
                    <a:pt x="14403" y="4964"/>
                    <a:pt x="14403" y="4964"/>
                    <a:pt x="905" y="4377"/>
                  </a:cubicBezTo>
                  <a:cubicBezTo>
                    <a:pt x="905" y="3994"/>
                    <a:pt x="905" y="3610"/>
                    <a:pt x="905" y="3215"/>
                  </a:cubicBezTo>
                  <a:close/>
                </a:path>
              </a:pathLst>
            </a:custGeom>
            <a:solidFill>
              <a:srgbClr val="3C3F42"/>
            </a:solidFill>
            <a:ln w="1162" cap="flat">
              <a:noFill/>
              <a:prstDash val="solid"/>
              <a:miter/>
            </a:ln>
          </p:spPr>
          <p:txBody>
            <a:bodyPr/>
            <a:lstStyle/>
            <a:p>
              <a:endParaRPr lang="en-GB"/>
            </a:p>
          </p:txBody>
        </p:sp>
        <p:sp>
          <p:nvSpPr>
            <p:cNvPr id="6903" name="Freeform 6902">
              <a:extLst>
                <a:ext uri="{FF2B5EF4-FFF2-40B4-BE49-F238E27FC236}">
                  <a16:creationId xmlns:a16="http://schemas.microsoft.com/office/drawing/2014/main" id="{07F5F14D-1758-8843-8C43-C59C8BD52E0A}"/>
                </a:ext>
              </a:extLst>
            </p:cNvPr>
            <p:cNvSpPr/>
            <p:nvPr/>
          </p:nvSpPr>
          <p:spPr>
            <a:xfrm>
              <a:off x="764441" y="3566610"/>
              <a:ext cx="3486" cy="61593"/>
            </a:xfrm>
            <a:custGeom>
              <a:avLst/>
              <a:gdLst>
                <a:gd name="csX0" fmla="*/ 655 w 3486"/>
                <a:gd name="csY0" fmla="*/ 3069 h 61593"/>
                <a:gd name="csX1" fmla="*/ 4141 w 3486"/>
                <a:gd name="csY1" fmla="*/ 4231 h 61593"/>
                <a:gd name="csX2" fmla="*/ 4141 w 3486"/>
                <a:gd name="csY2" fmla="*/ 64662 h 61593"/>
                <a:gd name="csX3" fmla="*/ 2979 w 3486"/>
                <a:gd name="csY3" fmla="*/ 64662 h 61593"/>
                <a:gd name="csX4" fmla="*/ 2943 w 3486"/>
                <a:gd name="csY4" fmla="*/ 62480 h 61593"/>
                <a:gd name="csX5" fmla="*/ 2547 w 3486"/>
                <a:gd name="csY5" fmla="*/ 40028 h 61593"/>
                <a:gd name="csX6" fmla="*/ 2401 w 3486"/>
                <a:gd name="csY6" fmla="*/ 31644 h 61593"/>
                <a:gd name="csX7" fmla="*/ 2185 w 3486"/>
                <a:gd name="csY7" fmla="*/ 19607 h 61593"/>
                <a:gd name="csX8" fmla="*/ 2126 w 3486"/>
                <a:gd name="csY8" fmla="*/ 15810 h 61593"/>
                <a:gd name="csX9" fmla="*/ 2056 w 3486"/>
                <a:gd name="csY9" fmla="*/ 12285 h 61593"/>
                <a:gd name="csX10" fmla="*/ 2001 w 3486"/>
                <a:gd name="csY10" fmla="*/ 9181 h 61593"/>
                <a:gd name="csX11" fmla="*/ 655 w 3486"/>
                <a:gd name="csY11" fmla="*/ 3069 h 615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486" h="61593">
                  <a:moveTo>
                    <a:pt x="655" y="3069"/>
                  </a:moveTo>
                  <a:cubicBezTo>
                    <a:pt x="1806" y="3453"/>
                    <a:pt x="2956" y="3836"/>
                    <a:pt x="4141" y="4231"/>
                  </a:cubicBezTo>
                  <a:cubicBezTo>
                    <a:pt x="4141" y="24173"/>
                    <a:pt x="4141" y="44116"/>
                    <a:pt x="4141" y="64662"/>
                  </a:cubicBezTo>
                  <a:cubicBezTo>
                    <a:pt x="3758" y="64662"/>
                    <a:pt x="3374" y="64662"/>
                    <a:pt x="2979" y="64662"/>
                  </a:cubicBezTo>
                  <a:cubicBezTo>
                    <a:pt x="2961" y="63582"/>
                    <a:pt x="2961" y="63582"/>
                    <a:pt x="2943" y="62480"/>
                  </a:cubicBezTo>
                  <a:cubicBezTo>
                    <a:pt x="2817" y="54996"/>
                    <a:pt x="2684" y="47512"/>
                    <a:pt x="2547" y="40028"/>
                  </a:cubicBezTo>
                  <a:cubicBezTo>
                    <a:pt x="2496" y="37234"/>
                    <a:pt x="2448" y="34439"/>
                    <a:pt x="2401" y="31644"/>
                  </a:cubicBezTo>
                  <a:cubicBezTo>
                    <a:pt x="2334" y="27632"/>
                    <a:pt x="2260" y="23619"/>
                    <a:pt x="2185" y="19607"/>
                  </a:cubicBezTo>
                  <a:cubicBezTo>
                    <a:pt x="2165" y="18354"/>
                    <a:pt x="2146" y="17101"/>
                    <a:pt x="2126" y="15810"/>
                  </a:cubicBezTo>
                  <a:cubicBezTo>
                    <a:pt x="2103" y="14647"/>
                    <a:pt x="2080" y="13484"/>
                    <a:pt x="2056" y="12285"/>
                  </a:cubicBezTo>
                  <a:cubicBezTo>
                    <a:pt x="2038" y="11261"/>
                    <a:pt x="2020" y="10236"/>
                    <a:pt x="2001" y="9181"/>
                  </a:cubicBezTo>
                  <a:cubicBezTo>
                    <a:pt x="1913" y="6361"/>
                    <a:pt x="1913" y="6361"/>
                    <a:pt x="655" y="3069"/>
                  </a:cubicBezTo>
                  <a:close/>
                </a:path>
              </a:pathLst>
            </a:custGeom>
            <a:solidFill>
              <a:srgbClr val="7F8586"/>
            </a:solidFill>
            <a:ln w="1162" cap="flat">
              <a:noFill/>
              <a:prstDash val="solid"/>
              <a:miter/>
            </a:ln>
          </p:spPr>
          <p:txBody>
            <a:bodyPr/>
            <a:lstStyle/>
            <a:p>
              <a:endParaRPr lang="en-GB"/>
            </a:p>
          </p:txBody>
        </p:sp>
        <p:sp>
          <p:nvSpPr>
            <p:cNvPr id="7247" name="Freeform 7246">
              <a:extLst>
                <a:ext uri="{FF2B5EF4-FFF2-40B4-BE49-F238E27FC236}">
                  <a16:creationId xmlns:a16="http://schemas.microsoft.com/office/drawing/2014/main" id="{0F1DEB5B-E8D0-F464-B787-DFD2382C12E8}"/>
                </a:ext>
              </a:extLst>
            </p:cNvPr>
            <p:cNvSpPr/>
            <p:nvPr/>
          </p:nvSpPr>
          <p:spPr>
            <a:xfrm>
              <a:off x="929465" y="3811822"/>
              <a:ext cx="11621" cy="32539"/>
            </a:xfrm>
            <a:custGeom>
              <a:avLst/>
              <a:gdLst>
                <a:gd name="csX0" fmla="*/ 8939 w 11621"/>
                <a:gd name="csY0" fmla="*/ 3280 h 32539"/>
                <a:gd name="csX1" fmla="*/ 10101 w 11621"/>
                <a:gd name="csY1" fmla="*/ 3280 h 32539"/>
                <a:gd name="csX2" fmla="*/ 10064 w 11621"/>
                <a:gd name="csY2" fmla="*/ 6017 h 32539"/>
                <a:gd name="csX3" fmla="*/ 9956 w 11621"/>
                <a:gd name="csY3" fmla="*/ 18243 h 32539"/>
                <a:gd name="csX4" fmla="*/ 9897 w 11621"/>
                <a:gd name="csY4" fmla="*/ 22551 h 32539"/>
                <a:gd name="csX5" fmla="*/ 9874 w 11621"/>
                <a:gd name="csY5" fmla="*/ 26659 h 32539"/>
                <a:gd name="csX6" fmla="*/ 9837 w 11621"/>
                <a:gd name="csY6" fmla="*/ 30458 h 32539"/>
                <a:gd name="csX7" fmla="*/ 12425 w 11621"/>
                <a:gd name="csY7" fmla="*/ 35820 h 32539"/>
                <a:gd name="csX8" fmla="*/ 804 w 11621"/>
                <a:gd name="csY8" fmla="*/ 35820 h 32539"/>
                <a:gd name="csX9" fmla="*/ 4290 w 11621"/>
                <a:gd name="csY9" fmla="*/ 30009 h 32539"/>
                <a:gd name="csX10" fmla="*/ 7777 w 11621"/>
                <a:gd name="csY10" fmla="*/ 30009 h 32539"/>
                <a:gd name="csX11" fmla="*/ 8939 w 11621"/>
                <a:gd name="csY11" fmla="*/ 3280 h 325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621" h="32539">
                  <a:moveTo>
                    <a:pt x="8939" y="3280"/>
                  </a:moveTo>
                  <a:cubicBezTo>
                    <a:pt x="9322" y="3280"/>
                    <a:pt x="9706" y="3280"/>
                    <a:pt x="10101" y="3280"/>
                  </a:cubicBezTo>
                  <a:cubicBezTo>
                    <a:pt x="10089" y="4183"/>
                    <a:pt x="10077" y="5086"/>
                    <a:pt x="10064" y="6017"/>
                  </a:cubicBezTo>
                  <a:cubicBezTo>
                    <a:pt x="10016" y="10092"/>
                    <a:pt x="9986" y="14167"/>
                    <a:pt x="9956" y="18243"/>
                  </a:cubicBezTo>
                  <a:cubicBezTo>
                    <a:pt x="9936" y="19664"/>
                    <a:pt x="9917" y="21086"/>
                    <a:pt x="9897" y="22551"/>
                  </a:cubicBezTo>
                  <a:cubicBezTo>
                    <a:pt x="9889" y="23906"/>
                    <a:pt x="9882" y="25262"/>
                    <a:pt x="9874" y="26659"/>
                  </a:cubicBezTo>
                  <a:cubicBezTo>
                    <a:pt x="9862" y="27913"/>
                    <a:pt x="9850" y="29166"/>
                    <a:pt x="9837" y="30458"/>
                  </a:cubicBezTo>
                  <a:cubicBezTo>
                    <a:pt x="9789" y="33682"/>
                    <a:pt x="9789" y="33682"/>
                    <a:pt x="12425" y="35820"/>
                  </a:cubicBezTo>
                  <a:cubicBezTo>
                    <a:pt x="8590" y="35820"/>
                    <a:pt x="4755" y="35820"/>
                    <a:pt x="804" y="35820"/>
                  </a:cubicBezTo>
                  <a:cubicBezTo>
                    <a:pt x="2329" y="32915"/>
                    <a:pt x="2329" y="32915"/>
                    <a:pt x="4290" y="30009"/>
                  </a:cubicBezTo>
                  <a:cubicBezTo>
                    <a:pt x="5441" y="30009"/>
                    <a:pt x="6591" y="30009"/>
                    <a:pt x="7777" y="30009"/>
                  </a:cubicBezTo>
                  <a:cubicBezTo>
                    <a:pt x="8160" y="21189"/>
                    <a:pt x="8544" y="12368"/>
                    <a:pt x="8939" y="3280"/>
                  </a:cubicBezTo>
                  <a:close/>
                </a:path>
              </a:pathLst>
            </a:custGeom>
            <a:solidFill>
              <a:srgbClr val="A5A6A7"/>
            </a:solidFill>
            <a:ln w="1162" cap="flat">
              <a:noFill/>
              <a:prstDash val="solid"/>
              <a:miter/>
            </a:ln>
          </p:spPr>
          <p:txBody>
            <a:bodyPr/>
            <a:lstStyle/>
            <a:p>
              <a:endParaRPr lang="en-GB"/>
            </a:p>
          </p:txBody>
        </p:sp>
        <p:sp>
          <p:nvSpPr>
            <p:cNvPr id="7250" name="Freeform 7249">
              <a:extLst>
                <a:ext uri="{FF2B5EF4-FFF2-40B4-BE49-F238E27FC236}">
                  <a16:creationId xmlns:a16="http://schemas.microsoft.com/office/drawing/2014/main" id="{B95C75C7-4244-1C99-16C1-4B6C029135D4}"/>
                </a:ext>
              </a:extLst>
            </p:cNvPr>
            <p:cNvSpPr/>
            <p:nvPr/>
          </p:nvSpPr>
          <p:spPr>
            <a:xfrm>
              <a:off x="779549" y="3766499"/>
              <a:ext cx="13945" cy="12783"/>
            </a:xfrm>
            <a:custGeom>
              <a:avLst/>
              <a:gdLst>
                <a:gd name="csX0" fmla="*/ 668 w 13945"/>
                <a:gd name="csY0" fmla="*/ 3241 h 12783"/>
                <a:gd name="csX1" fmla="*/ 4154 w 13945"/>
                <a:gd name="csY1" fmla="*/ 7890 h 12783"/>
                <a:gd name="csX2" fmla="*/ 9602 w 13945"/>
                <a:gd name="csY2" fmla="*/ 8180 h 12783"/>
                <a:gd name="csX3" fmla="*/ 12448 w 13945"/>
                <a:gd name="csY3" fmla="*/ 8053 h 12783"/>
                <a:gd name="csX4" fmla="*/ 14614 w 13945"/>
                <a:gd name="csY4" fmla="*/ 7890 h 12783"/>
                <a:gd name="csX5" fmla="*/ 12289 w 13945"/>
                <a:gd name="csY5" fmla="*/ 12538 h 12783"/>
                <a:gd name="csX6" fmla="*/ 4154 w 13945"/>
                <a:gd name="csY6" fmla="*/ 14862 h 12783"/>
                <a:gd name="csX7" fmla="*/ 668 w 13945"/>
                <a:gd name="csY7" fmla="*/ 16025 h 12783"/>
                <a:gd name="csX8" fmla="*/ 668 w 13945"/>
                <a:gd name="csY8" fmla="*/ 3241 h 127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945" h="12783">
                  <a:moveTo>
                    <a:pt x="668" y="3241"/>
                  </a:moveTo>
                  <a:cubicBezTo>
                    <a:pt x="1819" y="4775"/>
                    <a:pt x="2969" y="6309"/>
                    <a:pt x="4154" y="7890"/>
                  </a:cubicBezTo>
                  <a:cubicBezTo>
                    <a:pt x="6803" y="8449"/>
                    <a:pt x="6803" y="8449"/>
                    <a:pt x="9602" y="8180"/>
                  </a:cubicBezTo>
                  <a:cubicBezTo>
                    <a:pt x="10541" y="8138"/>
                    <a:pt x="11481" y="8096"/>
                    <a:pt x="12448" y="8053"/>
                  </a:cubicBezTo>
                  <a:cubicBezTo>
                    <a:pt x="13163" y="7999"/>
                    <a:pt x="13877" y="7945"/>
                    <a:pt x="14614" y="7890"/>
                  </a:cubicBezTo>
                  <a:cubicBezTo>
                    <a:pt x="13701" y="10128"/>
                    <a:pt x="13701" y="10128"/>
                    <a:pt x="12289" y="12538"/>
                  </a:cubicBezTo>
                  <a:cubicBezTo>
                    <a:pt x="8295" y="13918"/>
                    <a:pt x="8295" y="13918"/>
                    <a:pt x="4154" y="14862"/>
                  </a:cubicBezTo>
                  <a:cubicBezTo>
                    <a:pt x="3004" y="15246"/>
                    <a:pt x="1853" y="15629"/>
                    <a:pt x="668" y="16025"/>
                  </a:cubicBezTo>
                  <a:cubicBezTo>
                    <a:pt x="668" y="11806"/>
                    <a:pt x="668" y="7587"/>
                    <a:pt x="668" y="3241"/>
                  </a:cubicBezTo>
                  <a:close/>
                </a:path>
              </a:pathLst>
            </a:custGeom>
            <a:solidFill>
              <a:srgbClr val="828485"/>
            </a:solidFill>
            <a:ln w="1162" cap="flat">
              <a:noFill/>
              <a:prstDash val="solid"/>
              <a:miter/>
            </a:ln>
          </p:spPr>
          <p:txBody>
            <a:bodyPr/>
            <a:lstStyle/>
            <a:p>
              <a:endParaRPr lang="en-GB"/>
            </a:p>
          </p:txBody>
        </p:sp>
        <p:sp>
          <p:nvSpPr>
            <p:cNvPr id="7254" name="Freeform 7253">
              <a:extLst>
                <a:ext uri="{FF2B5EF4-FFF2-40B4-BE49-F238E27FC236}">
                  <a16:creationId xmlns:a16="http://schemas.microsoft.com/office/drawing/2014/main" id="{B19994F0-9B21-E625-4001-C5E2940C7E46}"/>
                </a:ext>
              </a:extLst>
            </p:cNvPr>
            <p:cNvSpPr/>
            <p:nvPr/>
          </p:nvSpPr>
          <p:spPr>
            <a:xfrm>
              <a:off x="602903" y="3474681"/>
              <a:ext cx="41837" cy="10579"/>
            </a:xfrm>
            <a:custGeom>
              <a:avLst/>
              <a:gdLst>
                <a:gd name="csX0" fmla="*/ 19217 w 41837"/>
                <a:gd name="csY0" fmla="*/ 2996 h 10579"/>
                <a:gd name="csX1" fmla="*/ 23303 w 41837"/>
                <a:gd name="csY1" fmla="*/ 3008 h 10579"/>
                <a:gd name="csX2" fmla="*/ 27552 w 41837"/>
                <a:gd name="csY2" fmla="*/ 3037 h 10579"/>
                <a:gd name="csX3" fmla="*/ 31855 w 41837"/>
                <a:gd name="csY3" fmla="*/ 3053 h 10579"/>
                <a:gd name="csX4" fmla="*/ 42369 w 41837"/>
                <a:gd name="csY4" fmla="*/ 3110 h 10579"/>
                <a:gd name="csX5" fmla="*/ 42369 w 41837"/>
                <a:gd name="csY5" fmla="*/ 4272 h 10579"/>
                <a:gd name="csX6" fmla="*/ 39975 w 41837"/>
                <a:gd name="csY6" fmla="*/ 4286 h 10579"/>
                <a:gd name="csX7" fmla="*/ 29077 w 41837"/>
                <a:gd name="csY7" fmla="*/ 4490 h 10579"/>
                <a:gd name="csX8" fmla="*/ 25312 w 41837"/>
                <a:gd name="csY8" fmla="*/ 4510 h 10579"/>
                <a:gd name="csX9" fmla="*/ 4019 w 41837"/>
                <a:gd name="csY9" fmla="*/ 11245 h 10579"/>
                <a:gd name="csX10" fmla="*/ 532 w 41837"/>
                <a:gd name="csY10" fmla="*/ 13569 h 10579"/>
                <a:gd name="csX11" fmla="*/ 7505 w 41837"/>
                <a:gd name="csY11" fmla="*/ 4272 h 10579"/>
                <a:gd name="csX12" fmla="*/ 19217 w 41837"/>
                <a:gd name="csY12" fmla="*/ 2996 h 105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1837" h="10579">
                  <a:moveTo>
                    <a:pt x="19217" y="2996"/>
                  </a:moveTo>
                  <a:cubicBezTo>
                    <a:pt x="20565" y="3000"/>
                    <a:pt x="21914" y="3004"/>
                    <a:pt x="23303" y="3008"/>
                  </a:cubicBezTo>
                  <a:cubicBezTo>
                    <a:pt x="25406" y="3022"/>
                    <a:pt x="25406" y="3022"/>
                    <a:pt x="27552" y="3037"/>
                  </a:cubicBezTo>
                  <a:cubicBezTo>
                    <a:pt x="29682" y="3045"/>
                    <a:pt x="29682" y="3045"/>
                    <a:pt x="31855" y="3053"/>
                  </a:cubicBezTo>
                  <a:cubicBezTo>
                    <a:pt x="35360" y="3067"/>
                    <a:pt x="38865" y="3086"/>
                    <a:pt x="42369" y="3110"/>
                  </a:cubicBezTo>
                  <a:cubicBezTo>
                    <a:pt x="42369" y="3493"/>
                    <a:pt x="42369" y="3877"/>
                    <a:pt x="42369" y="4272"/>
                  </a:cubicBezTo>
                  <a:cubicBezTo>
                    <a:pt x="41579" y="4277"/>
                    <a:pt x="40789" y="4282"/>
                    <a:pt x="39975" y="4286"/>
                  </a:cubicBezTo>
                  <a:cubicBezTo>
                    <a:pt x="36341" y="4325"/>
                    <a:pt x="32710" y="4407"/>
                    <a:pt x="29077" y="4490"/>
                  </a:cubicBezTo>
                  <a:cubicBezTo>
                    <a:pt x="27835" y="4497"/>
                    <a:pt x="26592" y="4503"/>
                    <a:pt x="25312" y="4510"/>
                  </a:cubicBezTo>
                  <a:cubicBezTo>
                    <a:pt x="16760" y="4746"/>
                    <a:pt x="11052" y="6374"/>
                    <a:pt x="4019" y="11245"/>
                  </a:cubicBezTo>
                  <a:cubicBezTo>
                    <a:pt x="2868" y="12012"/>
                    <a:pt x="1717" y="12779"/>
                    <a:pt x="532" y="13569"/>
                  </a:cubicBezTo>
                  <a:cubicBezTo>
                    <a:pt x="2212" y="9649"/>
                    <a:pt x="4257" y="7043"/>
                    <a:pt x="7505" y="4272"/>
                  </a:cubicBezTo>
                  <a:cubicBezTo>
                    <a:pt x="11400" y="2923"/>
                    <a:pt x="15122" y="2976"/>
                    <a:pt x="19217" y="2996"/>
                  </a:cubicBezTo>
                  <a:close/>
                </a:path>
              </a:pathLst>
            </a:custGeom>
            <a:solidFill>
              <a:srgbClr val="46484A"/>
            </a:solidFill>
            <a:ln w="1162" cap="flat">
              <a:noFill/>
              <a:prstDash val="solid"/>
              <a:miter/>
            </a:ln>
          </p:spPr>
          <p:txBody>
            <a:bodyPr/>
            <a:lstStyle/>
            <a:p>
              <a:endParaRPr lang="en-GB"/>
            </a:p>
          </p:txBody>
        </p:sp>
        <p:sp>
          <p:nvSpPr>
            <p:cNvPr id="7550" name="Freeform 7549">
              <a:extLst>
                <a:ext uri="{FF2B5EF4-FFF2-40B4-BE49-F238E27FC236}">
                  <a16:creationId xmlns:a16="http://schemas.microsoft.com/office/drawing/2014/main" id="{23816B7A-EDFE-1F33-D34A-B7A5054930FF}"/>
                </a:ext>
              </a:extLst>
            </p:cNvPr>
            <p:cNvSpPr/>
            <p:nvPr/>
          </p:nvSpPr>
          <p:spPr>
            <a:xfrm>
              <a:off x="1035220" y="3484098"/>
              <a:ext cx="47647" cy="5810"/>
            </a:xfrm>
            <a:custGeom>
              <a:avLst/>
              <a:gdLst>
                <a:gd name="csX0" fmla="*/ 888 w 47647"/>
                <a:gd name="csY0" fmla="*/ 2998 h 5810"/>
                <a:gd name="csX1" fmla="*/ 47374 w 47647"/>
                <a:gd name="csY1" fmla="*/ 2998 h 5810"/>
                <a:gd name="csX2" fmla="*/ 48536 w 47647"/>
                <a:gd name="csY2" fmla="*/ 8809 h 5810"/>
                <a:gd name="csX3" fmla="*/ 46828 w 47647"/>
                <a:gd name="csY3" fmla="*/ 7103 h 5810"/>
                <a:gd name="csX4" fmla="*/ 34027 w 47647"/>
                <a:gd name="csY4" fmla="*/ 4728 h 5810"/>
                <a:gd name="csX5" fmla="*/ 31155 w 47647"/>
                <a:gd name="csY5" fmla="*/ 4664 h 5810"/>
                <a:gd name="csX6" fmla="*/ 22097 w 47647"/>
                <a:gd name="csY6" fmla="*/ 4523 h 5810"/>
                <a:gd name="csX7" fmla="*/ 15946 w 47647"/>
                <a:gd name="csY7" fmla="*/ 4403 h 5810"/>
                <a:gd name="csX8" fmla="*/ 888 w 47647"/>
                <a:gd name="csY8" fmla="*/ 4160 h 5810"/>
                <a:gd name="csX9" fmla="*/ 888 w 47647"/>
                <a:gd name="csY9" fmla="*/ 2998 h 58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7647" h="5810">
                  <a:moveTo>
                    <a:pt x="888" y="2998"/>
                  </a:moveTo>
                  <a:cubicBezTo>
                    <a:pt x="16228" y="2998"/>
                    <a:pt x="31569" y="2998"/>
                    <a:pt x="47374" y="2998"/>
                  </a:cubicBezTo>
                  <a:cubicBezTo>
                    <a:pt x="47949" y="5874"/>
                    <a:pt x="47949" y="5874"/>
                    <a:pt x="48536" y="8809"/>
                  </a:cubicBezTo>
                  <a:cubicBezTo>
                    <a:pt x="47972" y="8246"/>
                    <a:pt x="47408" y="7683"/>
                    <a:pt x="46828" y="7103"/>
                  </a:cubicBezTo>
                  <a:cubicBezTo>
                    <a:pt x="42688" y="4596"/>
                    <a:pt x="38732" y="4766"/>
                    <a:pt x="34027" y="4728"/>
                  </a:cubicBezTo>
                  <a:cubicBezTo>
                    <a:pt x="33079" y="4707"/>
                    <a:pt x="32132" y="4686"/>
                    <a:pt x="31155" y="4664"/>
                  </a:cubicBezTo>
                  <a:cubicBezTo>
                    <a:pt x="28136" y="4602"/>
                    <a:pt x="25117" y="4562"/>
                    <a:pt x="22097" y="4523"/>
                  </a:cubicBezTo>
                  <a:cubicBezTo>
                    <a:pt x="20047" y="4485"/>
                    <a:pt x="17996" y="4445"/>
                    <a:pt x="15946" y="4403"/>
                  </a:cubicBezTo>
                  <a:cubicBezTo>
                    <a:pt x="10927" y="4304"/>
                    <a:pt x="5908" y="4227"/>
                    <a:pt x="888" y="4160"/>
                  </a:cubicBezTo>
                  <a:cubicBezTo>
                    <a:pt x="888" y="3777"/>
                    <a:pt x="888" y="3393"/>
                    <a:pt x="888" y="2998"/>
                  </a:cubicBezTo>
                  <a:close/>
                </a:path>
              </a:pathLst>
            </a:custGeom>
            <a:solidFill>
              <a:srgbClr val="868A8E"/>
            </a:solidFill>
            <a:ln w="1162" cap="flat">
              <a:noFill/>
              <a:prstDash val="solid"/>
              <a:miter/>
            </a:ln>
          </p:spPr>
          <p:txBody>
            <a:bodyPr/>
            <a:lstStyle/>
            <a:p>
              <a:endParaRPr lang="en-GB"/>
            </a:p>
          </p:txBody>
        </p:sp>
        <p:sp>
          <p:nvSpPr>
            <p:cNvPr id="7735" name="Freeform 7734">
              <a:extLst>
                <a:ext uri="{FF2B5EF4-FFF2-40B4-BE49-F238E27FC236}">
                  <a16:creationId xmlns:a16="http://schemas.microsoft.com/office/drawing/2014/main" id="{8F04C31F-8FDF-964F-2801-CE3D366FC1BB}"/>
                </a:ext>
              </a:extLst>
            </p:cNvPr>
            <p:cNvSpPr/>
            <p:nvPr/>
          </p:nvSpPr>
          <p:spPr>
            <a:xfrm>
              <a:off x="927141" y="3640987"/>
              <a:ext cx="3486" cy="49972"/>
            </a:xfrm>
            <a:custGeom>
              <a:avLst/>
              <a:gdLst>
                <a:gd name="csX0" fmla="*/ 795 w 3486"/>
                <a:gd name="csY0" fmla="*/ 3133 h 49972"/>
                <a:gd name="csX1" fmla="*/ 4281 w 3486"/>
                <a:gd name="csY1" fmla="*/ 3133 h 49972"/>
                <a:gd name="csX2" fmla="*/ 4281 w 3486"/>
                <a:gd name="csY2" fmla="*/ 53105 h 49972"/>
                <a:gd name="csX3" fmla="*/ 3119 w 3486"/>
                <a:gd name="csY3" fmla="*/ 53105 h 49972"/>
                <a:gd name="csX4" fmla="*/ 3031 w 3486"/>
                <a:gd name="csY4" fmla="*/ 48893 h 49972"/>
                <a:gd name="csX5" fmla="*/ 2687 w 3486"/>
                <a:gd name="csY5" fmla="*/ 33436 h 49972"/>
                <a:gd name="csX6" fmla="*/ 2541 w 3486"/>
                <a:gd name="csY6" fmla="*/ 26743 h 49972"/>
                <a:gd name="csX7" fmla="*/ 2325 w 3486"/>
                <a:gd name="csY7" fmla="*/ 17129 h 49972"/>
                <a:gd name="csX8" fmla="*/ 2266 w 3486"/>
                <a:gd name="csY8" fmla="*/ 14102 h 49972"/>
                <a:gd name="csX9" fmla="*/ 2196 w 3486"/>
                <a:gd name="csY9" fmla="*/ 11282 h 49972"/>
                <a:gd name="csX10" fmla="*/ 2141 w 3486"/>
                <a:gd name="csY10" fmla="*/ 8803 h 49972"/>
                <a:gd name="csX11" fmla="*/ 795 w 3486"/>
                <a:gd name="csY11" fmla="*/ 3133 h 499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486" h="49972">
                  <a:moveTo>
                    <a:pt x="795" y="3133"/>
                  </a:moveTo>
                  <a:cubicBezTo>
                    <a:pt x="1946" y="3133"/>
                    <a:pt x="3096" y="3133"/>
                    <a:pt x="4281" y="3133"/>
                  </a:cubicBezTo>
                  <a:cubicBezTo>
                    <a:pt x="4281" y="19624"/>
                    <a:pt x="4281" y="36115"/>
                    <a:pt x="4281" y="53105"/>
                  </a:cubicBezTo>
                  <a:cubicBezTo>
                    <a:pt x="3898" y="53105"/>
                    <a:pt x="3514" y="53105"/>
                    <a:pt x="3119" y="53105"/>
                  </a:cubicBezTo>
                  <a:cubicBezTo>
                    <a:pt x="3090" y="51715"/>
                    <a:pt x="3061" y="50325"/>
                    <a:pt x="3031" y="48893"/>
                  </a:cubicBezTo>
                  <a:cubicBezTo>
                    <a:pt x="2922" y="43741"/>
                    <a:pt x="2805" y="38588"/>
                    <a:pt x="2687" y="33436"/>
                  </a:cubicBezTo>
                  <a:cubicBezTo>
                    <a:pt x="2636" y="31205"/>
                    <a:pt x="2588" y="28974"/>
                    <a:pt x="2541" y="26743"/>
                  </a:cubicBezTo>
                  <a:cubicBezTo>
                    <a:pt x="2474" y="23538"/>
                    <a:pt x="2400" y="20333"/>
                    <a:pt x="2325" y="17129"/>
                  </a:cubicBezTo>
                  <a:cubicBezTo>
                    <a:pt x="2305" y="16130"/>
                    <a:pt x="2286" y="15131"/>
                    <a:pt x="2266" y="14102"/>
                  </a:cubicBezTo>
                  <a:cubicBezTo>
                    <a:pt x="2243" y="13171"/>
                    <a:pt x="2220" y="12241"/>
                    <a:pt x="2196" y="11282"/>
                  </a:cubicBezTo>
                  <a:cubicBezTo>
                    <a:pt x="2178" y="10464"/>
                    <a:pt x="2160" y="9646"/>
                    <a:pt x="2141" y="8803"/>
                  </a:cubicBezTo>
                  <a:cubicBezTo>
                    <a:pt x="2021" y="6356"/>
                    <a:pt x="2021" y="6356"/>
                    <a:pt x="795" y="3133"/>
                  </a:cubicBezTo>
                  <a:close/>
                </a:path>
              </a:pathLst>
            </a:custGeom>
            <a:solidFill>
              <a:srgbClr val="C7C7C7"/>
            </a:solidFill>
            <a:ln w="1162" cap="flat">
              <a:noFill/>
              <a:prstDash val="solid"/>
              <a:miter/>
            </a:ln>
          </p:spPr>
          <p:txBody>
            <a:bodyPr/>
            <a:lstStyle/>
            <a:p>
              <a:endParaRPr lang="en-GB"/>
            </a:p>
          </p:txBody>
        </p:sp>
        <p:sp>
          <p:nvSpPr>
            <p:cNvPr id="8271" name="Freeform 8270">
              <a:extLst>
                <a:ext uri="{FF2B5EF4-FFF2-40B4-BE49-F238E27FC236}">
                  <a16:creationId xmlns:a16="http://schemas.microsoft.com/office/drawing/2014/main" id="{3E6F8915-A6B5-193A-D60C-471B1A45E37D}"/>
                </a:ext>
              </a:extLst>
            </p:cNvPr>
            <p:cNvSpPr/>
            <p:nvPr/>
          </p:nvSpPr>
          <p:spPr>
            <a:xfrm>
              <a:off x="778387" y="3528260"/>
              <a:ext cx="3486" cy="38350"/>
            </a:xfrm>
            <a:custGeom>
              <a:avLst/>
              <a:gdLst>
                <a:gd name="csX0" fmla="*/ 667 w 3486"/>
                <a:gd name="csY0" fmla="*/ 3036 h 38350"/>
                <a:gd name="csX1" fmla="*/ 1829 w 3486"/>
                <a:gd name="csY1" fmla="*/ 3036 h 38350"/>
                <a:gd name="csX2" fmla="*/ 1829 w 3486"/>
                <a:gd name="csY2" fmla="*/ 34414 h 38350"/>
                <a:gd name="csX3" fmla="*/ 4153 w 3486"/>
                <a:gd name="csY3" fmla="*/ 34414 h 38350"/>
                <a:gd name="csX4" fmla="*/ 2991 w 3486"/>
                <a:gd name="csY4" fmla="*/ 41387 h 38350"/>
                <a:gd name="csX5" fmla="*/ 667 w 3486"/>
                <a:gd name="csY5" fmla="*/ 41387 h 38350"/>
                <a:gd name="csX6" fmla="*/ 667 w 3486"/>
                <a:gd name="csY6" fmla="*/ 3036 h 3835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486" h="38350">
                  <a:moveTo>
                    <a:pt x="667" y="3036"/>
                  </a:moveTo>
                  <a:cubicBezTo>
                    <a:pt x="1051" y="3036"/>
                    <a:pt x="1434" y="3036"/>
                    <a:pt x="1829" y="3036"/>
                  </a:cubicBezTo>
                  <a:cubicBezTo>
                    <a:pt x="1829" y="13391"/>
                    <a:pt x="1829" y="23745"/>
                    <a:pt x="1829" y="34414"/>
                  </a:cubicBezTo>
                  <a:cubicBezTo>
                    <a:pt x="2596" y="34414"/>
                    <a:pt x="3363" y="34414"/>
                    <a:pt x="4153" y="34414"/>
                  </a:cubicBezTo>
                  <a:cubicBezTo>
                    <a:pt x="3770" y="36715"/>
                    <a:pt x="3386" y="39016"/>
                    <a:pt x="2991" y="41387"/>
                  </a:cubicBezTo>
                  <a:cubicBezTo>
                    <a:pt x="2224" y="41387"/>
                    <a:pt x="1457" y="41387"/>
                    <a:pt x="667" y="41387"/>
                  </a:cubicBezTo>
                  <a:cubicBezTo>
                    <a:pt x="667" y="28731"/>
                    <a:pt x="667" y="16075"/>
                    <a:pt x="667" y="3036"/>
                  </a:cubicBezTo>
                  <a:close/>
                </a:path>
              </a:pathLst>
            </a:custGeom>
            <a:solidFill>
              <a:srgbClr val="606369"/>
            </a:solidFill>
            <a:ln w="1162" cap="flat">
              <a:noFill/>
              <a:prstDash val="solid"/>
              <a:miter/>
            </a:ln>
          </p:spPr>
          <p:txBody>
            <a:bodyPr/>
            <a:lstStyle/>
            <a:p>
              <a:endParaRPr lang="en-GB"/>
            </a:p>
          </p:txBody>
        </p:sp>
        <p:sp>
          <p:nvSpPr>
            <p:cNvPr id="8620" name="Freeform 8619">
              <a:extLst>
                <a:ext uri="{FF2B5EF4-FFF2-40B4-BE49-F238E27FC236}">
                  <a16:creationId xmlns:a16="http://schemas.microsoft.com/office/drawing/2014/main" id="{6CB282C4-5012-C5E7-87B8-BFAD6CE13C09}"/>
                </a:ext>
              </a:extLst>
            </p:cNvPr>
            <p:cNvSpPr/>
            <p:nvPr/>
          </p:nvSpPr>
          <p:spPr>
            <a:xfrm>
              <a:off x="779549" y="3554989"/>
              <a:ext cx="11621" cy="11621"/>
            </a:xfrm>
            <a:custGeom>
              <a:avLst/>
              <a:gdLst>
                <a:gd name="csX0" fmla="*/ 668 w 11621"/>
                <a:gd name="csY0" fmla="*/ 3059 h 11621"/>
                <a:gd name="csX1" fmla="*/ 1903 w 11621"/>
                <a:gd name="csY1" fmla="*/ 4730 h 11621"/>
                <a:gd name="csX2" fmla="*/ 12289 w 11621"/>
                <a:gd name="csY2" fmla="*/ 7708 h 11621"/>
                <a:gd name="csX3" fmla="*/ 12289 w 11621"/>
                <a:gd name="csY3" fmla="*/ 12356 h 11621"/>
                <a:gd name="csX4" fmla="*/ 8367 w 11621"/>
                <a:gd name="csY4" fmla="*/ 12865 h 11621"/>
                <a:gd name="csX5" fmla="*/ 1830 w 11621"/>
                <a:gd name="csY5" fmla="*/ 14680 h 11621"/>
                <a:gd name="csX6" fmla="*/ 2992 w 11621"/>
                <a:gd name="csY6" fmla="*/ 7708 h 11621"/>
                <a:gd name="csX7" fmla="*/ 668 w 11621"/>
                <a:gd name="csY7" fmla="*/ 7708 h 11621"/>
                <a:gd name="csX8" fmla="*/ 668 w 11621"/>
                <a:gd name="csY8" fmla="*/ 3059 h 116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621" h="11621">
                  <a:moveTo>
                    <a:pt x="668" y="3059"/>
                  </a:moveTo>
                  <a:cubicBezTo>
                    <a:pt x="1075" y="3610"/>
                    <a:pt x="1483" y="4162"/>
                    <a:pt x="1903" y="4730"/>
                  </a:cubicBezTo>
                  <a:cubicBezTo>
                    <a:pt x="5133" y="7334"/>
                    <a:pt x="8239" y="7325"/>
                    <a:pt x="12289" y="7708"/>
                  </a:cubicBezTo>
                  <a:cubicBezTo>
                    <a:pt x="12289" y="9242"/>
                    <a:pt x="12289" y="10776"/>
                    <a:pt x="12289" y="12356"/>
                  </a:cubicBezTo>
                  <a:cubicBezTo>
                    <a:pt x="10348" y="12608"/>
                    <a:pt x="10348" y="12608"/>
                    <a:pt x="8367" y="12865"/>
                  </a:cubicBezTo>
                  <a:cubicBezTo>
                    <a:pt x="4362" y="13267"/>
                    <a:pt x="4362" y="13267"/>
                    <a:pt x="1830" y="14680"/>
                  </a:cubicBezTo>
                  <a:cubicBezTo>
                    <a:pt x="2214" y="12379"/>
                    <a:pt x="2597" y="10078"/>
                    <a:pt x="2992" y="7708"/>
                  </a:cubicBezTo>
                  <a:cubicBezTo>
                    <a:pt x="2225" y="7708"/>
                    <a:pt x="1458" y="7708"/>
                    <a:pt x="668" y="7708"/>
                  </a:cubicBezTo>
                  <a:cubicBezTo>
                    <a:pt x="668" y="6174"/>
                    <a:pt x="668" y="4640"/>
                    <a:pt x="668" y="3059"/>
                  </a:cubicBezTo>
                  <a:close/>
                </a:path>
              </a:pathLst>
            </a:custGeom>
            <a:solidFill>
              <a:srgbClr val="6C6E6F"/>
            </a:solidFill>
            <a:ln w="1162" cap="flat">
              <a:noFill/>
              <a:prstDash val="solid"/>
              <a:miter/>
            </a:ln>
          </p:spPr>
          <p:txBody>
            <a:bodyPr/>
            <a:lstStyle/>
            <a:p>
              <a:endParaRPr lang="en-GB"/>
            </a:p>
          </p:txBody>
        </p:sp>
        <p:sp>
          <p:nvSpPr>
            <p:cNvPr id="8755" name="Freeform 8754">
              <a:extLst>
                <a:ext uri="{FF2B5EF4-FFF2-40B4-BE49-F238E27FC236}">
                  <a16:creationId xmlns:a16="http://schemas.microsoft.com/office/drawing/2014/main" id="{B098A423-FB1A-41D7-58E4-FD0F4731DD25}"/>
                </a:ext>
              </a:extLst>
            </p:cNvPr>
            <p:cNvSpPr/>
            <p:nvPr/>
          </p:nvSpPr>
          <p:spPr>
            <a:xfrm>
              <a:off x="1075895" y="3477126"/>
              <a:ext cx="18594" cy="13945"/>
            </a:xfrm>
            <a:custGeom>
              <a:avLst/>
              <a:gdLst>
                <a:gd name="csX0" fmla="*/ 3249 w 18594"/>
                <a:gd name="csY0" fmla="*/ 2992 h 13945"/>
                <a:gd name="csX1" fmla="*/ 6736 w 18594"/>
                <a:gd name="csY1" fmla="*/ 2992 h 13945"/>
                <a:gd name="csX2" fmla="*/ 7898 w 18594"/>
                <a:gd name="csY2" fmla="*/ 5316 h 13945"/>
                <a:gd name="csX3" fmla="*/ 11166 w 18594"/>
                <a:gd name="csY3" fmla="*/ 6333 h 13945"/>
                <a:gd name="csX4" fmla="*/ 19519 w 18594"/>
                <a:gd name="csY4" fmla="*/ 12289 h 13945"/>
                <a:gd name="csX5" fmla="*/ 18357 w 18594"/>
                <a:gd name="csY5" fmla="*/ 16938 h 13945"/>
                <a:gd name="csX6" fmla="*/ 16904 w 18594"/>
                <a:gd name="csY6" fmla="*/ 14250 h 13945"/>
                <a:gd name="csX7" fmla="*/ 10222 w 18594"/>
                <a:gd name="csY7" fmla="*/ 7641 h 13945"/>
                <a:gd name="csX8" fmla="*/ 9060 w 18594"/>
                <a:gd name="csY8" fmla="*/ 11127 h 13945"/>
                <a:gd name="csX9" fmla="*/ 7898 w 18594"/>
                <a:gd name="csY9" fmla="*/ 8803 h 13945"/>
                <a:gd name="csX10" fmla="*/ 925 w 18594"/>
                <a:gd name="csY10" fmla="*/ 7641 h 13945"/>
                <a:gd name="csX11" fmla="*/ 3249 w 18594"/>
                <a:gd name="csY11" fmla="*/ 2992 h 139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8594" h="13945">
                  <a:moveTo>
                    <a:pt x="3249" y="2992"/>
                  </a:moveTo>
                  <a:cubicBezTo>
                    <a:pt x="4400" y="2992"/>
                    <a:pt x="5550" y="2992"/>
                    <a:pt x="6736" y="2992"/>
                  </a:cubicBezTo>
                  <a:cubicBezTo>
                    <a:pt x="7119" y="3759"/>
                    <a:pt x="7503" y="4526"/>
                    <a:pt x="7898" y="5316"/>
                  </a:cubicBezTo>
                  <a:cubicBezTo>
                    <a:pt x="8976" y="5652"/>
                    <a:pt x="10055" y="5987"/>
                    <a:pt x="11166" y="6333"/>
                  </a:cubicBezTo>
                  <a:cubicBezTo>
                    <a:pt x="15146" y="7738"/>
                    <a:pt x="17029" y="8902"/>
                    <a:pt x="19519" y="12289"/>
                  </a:cubicBezTo>
                  <a:cubicBezTo>
                    <a:pt x="19229" y="14904"/>
                    <a:pt x="19229" y="14904"/>
                    <a:pt x="18357" y="16938"/>
                  </a:cubicBezTo>
                  <a:cubicBezTo>
                    <a:pt x="17638" y="15607"/>
                    <a:pt x="17638" y="15607"/>
                    <a:pt x="16904" y="14250"/>
                  </a:cubicBezTo>
                  <a:cubicBezTo>
                    <a:pt x="14919" y="11201"/>
                    <a:pt x="13232" y="9612"/>
                    <a:pt x="10222" y="7641"/>
                  </a:cubicBezTo>
                  <a:cubicBezTo>
                    <a:pt x="9839" y="8791"/>
                    <a:pt x="9455" y="9942"/>
                    <a:pt x="9060" y="11127"/>
                  </a:cubicBezTo>
                  <a:cubicBezTo>
                    <a:pt x="8676" y="10360"/>
                    <a:pt x="8293" y="9593"/>
                    <a:pt x="7898" y="8803"/>
                  </a:cubicBezTo>
                  <a:cubicBezTo>
                    <a:pt x="4377" y="8038"/>
                    <a:pt x="4377" y="8038"/>
                    <a:pt x="925" y="7641"/>
                  </a:cubicBezTo>
                  <a:cubicBezTo>
                    <a:pt x="1692" y="6107"/>
                    <a:pt x="2459" y="4573"/>
                    <a:pt x="3249" y="2992"/>
                  </a:cubicBezTo>
                  <a:close/>
                </a:path>
              </a:pathLst>
            </a:custGeom>
            <a:solidFill>
              <a:srgbClr val="0F1318"/>
            </a:solidFill>
            <a:ln w="1162" cap="flat">
              <a:noFill/>
              <a:prstDash val="solid"/>
              <a:miter/>
            </a:ln>
          </p:spPr>
          <p:txBody>
            <a:bodyPr/>
            <a:lstStyle/>
            <a:p>
              <a:endParaRPr lang="en-GB"/>
            </a:p>
          </p:txBody>
        </p:sp>
        <p:sp>
          <p:nvSpPr>
            <p:cNvPr id="9529" name="Freeform 9528">
              <a:extLst>
                <a:ext uri="{FF2B5EF4-FFF2-40B4-BE49-F238E27FC236}">
                  <a16:creationId xmlns:a16="http://schemas.microsoft.com/office/drawing/2014/main" id="{13EC8F69-E3DF-0A2F-CE3F-708226AC3D47}"/>
                </a:ext>
              </a:extLst>
            </p:cNvPr>
            <p:cNvSpPr/>
            <p:nvPr/>
          </p:nvSpPr>
          <p:spPr>
            <a:xfrm>
              <a:off x="757468" y="3628204"/>
              <a:ext cx="9054" cy="9297"/>
            </a:xfrm>
            <a:custGeom>
              <a:avLst/>
              <a:gdLst>
                <a:gd name="csX0" fmla="*/ 8791 w 9054"/>
                <a:gd name="csY0" fmla="*/ 3122 h 9297"/>
                <a:gd name="csX1" fmla="*/ 8864 w 9054"/>
                <a:gd name="csY1" fmla="*/ 10385 h 9297"/>
                <a:gd name="csX2" fmla="*/ 7629 w 9054"/>
                <a:gd name="csY2" fmla="*/ 12419 h 9297"/>
                <a:gd name="csX3" fmla="*/ 656 w 9054"/>
                <a:gd name="csY3" fmla="*/ 11257 h 9297"/>
                <a:gd name="csX4" fmla="*/ 1818 w 9054"/>
                <a:gd name="csY4" fmla="*/ 6608 h 9297"/>
                <a:gd name="csX5" fmla="*/ 4651 w 9054"/>
                <a:gd name="csY5" fmla="*/ 6173 h 9297"/>
                <a:gd name="csX6" fmla="*/ 7629 w 9054"/>
                <a:gd name="csY6" fmla="*/ 5446 h 9297"/>
                <a:gd name="csX7" fmla="*/ 8791 w 9054"/>
                <a:gd name="csY7" fmla="*/ 3122 h 9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054" h="9297">
                  <a:moveTo>
                    <a:pt x="8791" y="3122"/>
                  </a:moveTo>
                  <a:cubicBezTo>
                    <a:pt x="9873" y="6150"/>
                    <a:pt x="10126" y="7354"/>
                    <a:pt x="8864" y="10385"/>
                  </a:cubicBezTo>
                  <a:cubicBezTo>
                    <a:pt x="8252" y="11392"/>
                    <a:pt x="8252" y="11392"/>
                    <a:pt x="7629" y="12419"/>
                  </a:cubicBezTo>
                  <a:cubicBezTo>
                    <a:pt x="4177" y="11844"/>
                    <a:pt x="4177" y="11844"/>
                    <a:pt x="656" y="11257"/>
                  </a:cubicBezTo>
                  <a:cubicBezTo>
                    <a:pt x="1040" y="9723"/>
                    <a:pt x="1423" y="8189"/>
                    <a:pt x="1818" y="6608"/>
                  </a:cubicBezTo>
                  <a:cubicBezTo>
                    <a:pt x="2753" y="6465"/>
                    <a:pt x="3688" y="6321"/>
                    <a:pt x="4651" y="6173"/>
                  </a:cubicBezTo>
                  <a:cubicBezTo>
                    <a:pt x="5634" y="5933"/>
                    <a:pt x="6616" y="5693"/>
                    <a:pt x="7629" y="5446"/>
                  </a:cubicBezTo>
                  <a:cubicBezTo>
                    <a:pt x="8012" y="4679"/>
                    <a:pt x="8396" y="3912"/>
                    <a:pt x="8791" y="3122"/>
                  </a:cubicBezTo>
                  <a:close/>
                </a:path>
              </a:pathLst>
            </a:custGeom>
            <a:solidFill>
              <a:srgbClr val="747576"/>
            </a:solidFill>
            <a:ln w="1162" cap="flat">
              <a:noFill/>
              <a:prstDash val="solid"/>
              <a:miter/>
            </a:ln>
          </p:spPr>
          <p:txBody>
            <a:bodyPr/>
            <a:lstStyle/>
            <a:p>
              <a:endParaRPr lang="en-GB"/>
            </a:p>
          </p:txBody>
        </p:sp>
        <p:sp>
          <p:nvSpPr>
            <p:cNvPr id="9654" name="Freeform 9653">
              <a:extLst>
                <a:ext uri="{FF2B5EF4-FFF2-40B4-BE49-F238E27FC236}">
                  <a16:creationId xmlns:a16="http://schemas.microsoft.com/office/drawing/2014/main" id="{10544887-B10C-C1DB-DD61-11189F9AF039}"/>
                </a:ext>
              </a:extLst>
            </p:cNvPr>
            <p:cNvSpPr/>
            <p:nvPr/>
          </p:nvSpPr>
          <p:spPr>
            <a:xfrm>
              <a:off x="763279" y="3692122"/>
              <a:ext cx="4732" cy="18594"/>
            </a:xfrm>
            <a:custGeom>
              <a:avLst/>
              <a:gdLst>
                <a:gd name="csX0" fmla="*/ 4143 w 4732"/>
                <a:gd name="csY0" fmla="*/ 3177 h 18594"/>
                <a:gd name="csX1" fmla="*/ 5378 w 4732"/>
                <a:gd name="csY1" fmla="*/ 15089 h 18594"/>
                <a:gd name="csX2" fmla="*/ 5346 w 4732"/>
                <a:gd name="csY2" fmla="*/ 18884 h 18594"/>
                <a:gd name="csX3" fmla="*/ 5306 w 4732"/>
                <a:gd name="csY3" fmla="*/ 21771 h 18594"/>
                <a:gd name="csX4" fmla="*/ 657 w 4732"/>
                <a:gd name="csY4" fmla="*/ 10150 h 18594"/>
                <a:gd name="csX5" fmla="*/ 4143 w 4732"/>
                <a:gd name="csY5" fmla="*/ 3177 h 18594"/>
              </a:gdLst>
              <a:ahLst/>
              <a:cxnLst>
                <a:cxn ang="0">
                  <a:pos x="csX0" y="csY0"/>
                </a:cxn>
                <a:cxn ang="0">
                  <a:pos x="csX1" y="csY1"/>
                </a:cxn>
                <a:cxn ang="0">
                  <a:pos x="csX2" y="csY2"/>
                </a:cxn>
                <a:cxn ang="0">
                  <a:pos x="csX3" y="csY3"/>
                </a:cxn>
                <a:cxn ang="0">
                  <a:pos x="csX4" y="csY4"/>
                </a:cxn>
                <a:cxn ang="0">
                  <a:pos x="csX5" y="csY5"/>
                </a:cxn>
              </a:cxnLst>
              <a:rect l="l" t="t" r="r" b="b"/>
              <a:pathLst>
                <a:path w="4732" h="18594">
                  <a:moveTo>
                    <a:pt x="4143" y="3177"/>
                  </a:moveTo>
                  <a:cubicBezTo>
                    <a:pt x="5384" y="7201"/>
                    <a:pt x="5424" y="10894"/>
                    <a:pt x="5378" y="15089"/>
                  </a:cubicBezTo>
                  <a:cubicBezTo>
                    <a:pt x="5368" y="16341"/>
                    <a:pt x="5357" y="17594"/>
                    <a:pt x="5346" y="18884"/>
                  </a:cubicBezTo>
                  <a:cubicBezTo>
                    <a:pt x="5333" y="19837"/>
                    <a:pt x="5319" y="20790"/>
                    <a:pt x="5306" y="21771"/>
                  </a:cubicBezTo>
                  <a:cubicBezTo>
                    <a:pt x="2182" y="17837"/>
                    <a:pt x="862" y="15271"/>
                    <a:pt x="657" y="10150"/>
                  </a:cubicBezTo>
                  <a:cubicBezTo>
                    <a:pt x="2328" y="6228"/>
                    <a:pt x="2328" y="6228"/>
                    <a:pt x="4143" y="3177"/>
                  </a:cubicBezTo>
                  <a:close/>
                </a:path>
              </a:pathLst>
            </a:custGeom>
            <a:solidFill>
              <a:srgbClr val="6A6E71"/>
            </a:solidFill>
            <a:ln w="1162" cap="flat">
              <a:noFill/>
              <a:prstDash val="solid"/>
              <a:miter/>
            </a:ln>
          </p:spPr>
          <p:txBody>
            <a:bodyPr/>
            <a:lstStyle/>
            <a:p>
              <a:endParaRPr lang="en-GB"/>
            </a:p>
          </p:txBody>
        </p:sp>
        <p:sp>
          <p:nvSpPr>
            <p:cNvPr id="10101" name="Freeform 10100">
              <a:extLst>
                <a:ext uri="{FF2B5EF4-FFF2-40B4-BE49-F238E27FC236}">
                  <a16:creationId xmlns:a16="http://schemas.microsoft.com/office/drawing/2014/main" id="{23E7700F-4007-50E5-698C-DF0570E5807F}"/>
                </a:ext>
              </a:extLst>
            </p:cNvPr>
            <p:cNvSpPr/>
            <p:nvPr/>
          </p:nvSpPr>
          <p:spPr>
            <a:xfrm>
              <a:off x="602903" y="3849011"/>
              <a:ext cx="13945" cy="10678"/>
            </a:xfrm>
            <a:custGeom>
              <a:avLst/>
              <a:gdLst>
                <a:gd name="csX0" fmla="*/ 516 w 13945"/>
                <a:gd name="csY0" fmla="*/ 3312 h 10678"/>
                <a:gd name="csX1" fmla="*/ 2091 w 13945"/>
                <a:gd name="csY1" fmla="*/ 4756 h 10678"/>
                <a:gd name="csX2" fmla="*/ 14462 w 13945"/>
                <a:gd name="csY2" fmla="*/ 12609 h 10678"/>
                <a:gd name="csX3" fmla="*/ 14462 w 13945"/>
                <a:gd name="csY3" fmla="*/ 13771 h 10678"/>
                <a:gd name="csX4" fmla="*/ 3567 w 13945"/>
                <a:gd name="csY4" fmla="*/ 11156 h 10678"/>
                <a:gd name="csX5" fmla="*/ 516 w 13945"/>
                <a:gd name="csY5" fmla="*/ 3312 h 10678"/>
              </a:gdLst>
              <a:ahLst/>
              <a:cxnLst>
                <a:cxn ang="0">
                  <a:pos x="csX0" y="csY0"/>
                </a:cxn>
                <a:cxn ang="0">
                  <a:pos x="csX1" y="csY1"/>
                </a:cxn>
                <a:cxn ang="0">
                  <a:pos x="csX2" y="csY2"/>
                </a:cxn>
                <a:cxn ang="0">
                  <a:pos x="csX3" y="csY3"/>
                </a:cxn>
                <a:cxn ang="0">
                  <a:pos x="csX4" y="csY4"/>
                </a:cxn>
                <a:cxn ang="0">
                  <a:pos x="csX5" y="csY5"/>
                </a:cxn>
              </a:cxnLst>
              <a:rect l="l" t="t" r="r" b="b"/>
              <a:pathLst>
                <a:path w="13945" h="10678">
                  <a:moveTo>
                    <a:pt x="516" y="3312"/>
                  </a:moveTo>
                  <a:cubicBezTo>
                    <a:pt x="1036" y="3788"/>
                    <a:pt x="1556" y="4265"/>
                    <a:pt x="2091" y="4756"/>
                  </a:cubicBezTo>
                  <a:cubicBezTo>
                    <a:pt x="6022" y="8259"/>
                    <a:pt x="9325" y="11052"/>
                    <a:pt x="14462" y="12609"/>
                  </a:cubicBezTo>
                  <a:cubicBezTo>
                    <a:pt x="14462" y="12993"/>
                    <a:pt x="14462" y="13376"/>
                    <a:pt x="14462" y="13771"/>
                  </a:cubicBezTo>
                  <a:cubicBezTo>
                    <a:pt x="9856" y="14320"/>
                    <a:pt x="7188" y="13976"/>
                    <a:pt x="3567" y="11156"/>
                  </a:cubicBezTo>
                  <a:cubicBezTo>
                    <a:pt x="516" y="7961"/>
                    <a:pt x="516" y="7961"/>
                    <a:pt x="516" y="3312"/>
                  </a:cubicBezTo>
                  <a:close/>
                </a:path>
              </a:pathLst>
            </a:custGeom>
            <a:solidFill>
              <a:srgbClr val="D7D8D8"/>
            </a:solidFill>
            <a:ln w="1162" cap="flat">
              <a:noFill/>
              <a:prstDash val="solid"/>
              <a:miter/>
            </a:ln>
          </p:spPr>
          <p:txBody>
            <a:bodyPr/>
            <a:lstStyle/>
            <a:p>
              <a:endParaRPr lang="en-GB"/>
            </a:p>
          </p:txBody>
        </p:sp>
        <p:sp>
          <p:nvSpPr>
            <p:cNvPr id="10113" name="Freeform 10112">
              <a:extLst>
                <a:ext uri="{FF2B5EF4-FFF2-40B4-BE49-F238E27FC236}">
                  <a16:creationId xmlns:a16="http://schemas.microsoft.com/office/drawing/2014/main" id="{C9390B8E-631E-505B-219B-C2047A884A61}"/>
                </a:ext>
              </a:extLst>
            </p:cNvPr>
            <p:cNvSpPr/>
            <p:nvPr/>
          </p:nvSpPr>
          <p:spPr>
            <a:xfrm>
              <a:off x="1084196" y="3556151"/>
              <a:ext cx="4512" cy="19756"/>
            </a:xfrm>
            <a:custGeom>
              <a:avLst/>
              <a:gdLst>
                <a:gd name="csX0" fmla="*/ 1927 w 4512"/>
                <a:gd name="csY0" fmla="*/ 3060 h 19756"/>
                <a:gd name="csX1" fmla="*/ 4251 w 4512"/>
                <a:gd name="csY1" fmla="*/ 3060 h 19756"/>
                <a:gd name="csX2" fmla="*/ 5413 w 4512"/>
                <a:gd name="csY2" fmla="*/ 22816 h 19756"/>
                <a:gd name="csX3" fmla="*/ 4251 w 4512"/>
                <a:gd name="csY3" fmla="*/ 22816 h 19756"/>
                <a:gd name="csX4" fmla="*/ 1927 w 4512"/>
                <a:gd name="csY4" fmla="*/ 11195 h 19756"/>
                <a:gd name="csX5" fmla="*/ 1196 w 4512"/>
                <a:gd name="csY5" fmla="*/ 8049 h 19756"/>
                <a:gd name="csX6" fmla="*/ 1927 w 4512"/>
                <a:gd name="csY6" fmla="*/ 3060 h 1975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512" h="19756">
                  <a:moveTo>
                    <a:pt x="1927" y="3060"/>
                  </a:moveTo>
                  <a:cubicBezTo>
                    <a:pt x="2694" y="3060"/>
                    <a:pt x="3461" y="3060"/>
                    <a:pt x="4251" y="3060"/>
                  </a:cubicBezTo>
                  <a:cubicBezTo>
                    <a:pt x="5218" y="9708"/>
                    <a:pt x="5553" y="16102"/>
                    <a:pt x="5413" y="22816"/>
                  </a:cubicBezTo>
                  <a:cubicBezTo>
                    <a:pt x="5030" y="22816"/>
                    <a:pt x="4646" y="22816"/>
                    <a:pt x="4251" y="22816"/>
                  </a:cubicBezTo>
                  <a:cubicBezTo>
                    <a:pt x="3476" y="18943"/>
                    <a:pt x="2701" y="15069"/>
                    <a:pt x="1927" y="11195"/>
                  </a:cubicBezTo>
                  <a:cubicBezTo>
                    <a:pt x="1685" y="10157"/>
                    <a:pt x="1444" y="9119"/>
                    <a:pt x="1196" y="8049"/>
                  </a:cubicBezTo>
                  <a:cubicBezTo>
                    <a:pt x="764" y="5384"/>
                    <a:pt x="764" y="5384"/>
                    <a:pt x="1927" y="3060"/>
                  </a:cubicBezTo>
                  <a:close/>
                </a:path>
              </a:pathLst>
            </a:custGeom>
            <a:solidFill>
              <a:srgbClr val="3E4245"/>
            </a:solidFill>
            <a:ln w="1162" cap="flat">
              <a:noFill/>
              <a:prstDash val="solid"/>
              <a:miter/>
            </a:ln>
          </p:spPr>
          <p:txBody>
            <a:bodyPr/>
            <a:lstStyle/>
            <a:p>
              <a:endParaRPr lang="en-GB"/>
            </a:p>
          </p:txBody>
        </p:sp>
        <p:sp>
          <p:nvSpPr>
            <p:cNvPr id="10420" name="Freeform 10419">
              <a:extLst>
                <a:ext uri="{FF2B5EF4-FFF2-40B4-BE49-F238E27FC236}">
                  <a16:creationId xmlns:a16="http://schemas.microsoft.com/office/drawing/2014/main" id="{90B5F053-E3DB-9AD8-4B8B-C50AD4725092}"/>
                </a:ext>
              </a:extLst>
            </p:cNvPr>
            <p:cNvSpPr/>
            <p:nvPr/>
          </p:nvSpPr>
          <p:spPr>
            <a:xfrm>
              <a:off x="609876" y="3629366"/>
              <a:ext cx="4436" cy="10459"/>
            </a:xfrm>
            <a:custGeom>
              <a:avLst/>
              <a:gdLst>
                <a:gd name="csX0" fmla="*/ 522 w 4436"/>
                <a:gd name="csY0" fmla="*/ 3123 h 10459"/>
                <a:gd name="csX1" fmla="*/ 2846 w 4436"/>
                <a:gd name="csY1" fmla="*/ 3123 h 10459"/>
                <a:gd name="csX2" fmla="*/ 4735 w 4436"/>
                <a:gd name="csY2" fmla="*/ 9733 h 10459"/>
                <a:gd name="csX3" fmla="*/ 4008 w 4436"/>
                <a:gd name="csY3" fmla="*/ 12420 h 10459"/>
                <a:gd name="csX4" fmla="*/ 522 w 4436"/>
                <a:gd name="csY4" fmla="*/ 13582 h 10459"/>
                <a:gd name="csX5" fmla="*/ 522 w 4436"/>
                <a:gd name="csY5" fmla="*/ 3123 h 10459"/>
              </a:gdLst>
              <a:ahLst/>
              <a:cxnLst>
                <a:cxn ang="0">
                  <a:pos x="csX0" y="csY0"/>
                </a:cxn>
                <a:cxn ang="0">
                  <a:pos x="csX1" y="csY1"/>
                </a:cxn>
                <a:cxn ang="0">
                  <a:pos x="csX2" y="csY2"/>
                </a:cxn>
                <a:cxn ang="0">
                  <a:pos x="csX3" y="csY3"/>
                </a:cxn>
                <a:cxn ang="0">
                  <a:pos x="csX4" y="csY4"/>
                </a:cxn>
                <a:cxn ang="0">
                  <a:pos x="csX5" y="csY5"/>
                </a:cxn>
              </a:cxnLst>
              <a:rect l="l" t="t" r="r" b="b"/>
              <a:pathLst>
                <a:path w="4436" h="10459">
                  <a:moveTo>
                    <a:pt x="522" y="3123"/>
                  </a:moveTo>
                  <a:cubicBezTo>
                    <a:pt x="1289" y="3123"/>
                    <a:pt x="2056" y="3123"/>
                    <a:pt x="2846" y="3123"/>
                  </a:cubicBezTo>
                  <a:cubicBezTo>
                    <a:pt x="5171" y="6609"/>
                    <a:pt x="5171" y="6609"/>
                    <a:pt x="4735" y="9733"/>
                  </a:cubicBezTo>
                  <a:cubicBezTo>
                    <a:pt x="4495" y="10620"/>
                    <a:pt x="4255" y="11506"/>
                    <a:pt x="4008" y="12420"/>
                  </a:cubicBezTo>
                  <a:cubicBezTo>
                    <a:pt x="2858" y="12804"/>
                    <a:pt x="1707" y="13187"/>
                    <a:pt x="522" y="13582"/>
                  </a:cubicBezTo>
                  <a:cubicBezTo>
                    <a:pt x="522" y="10131"/>
                    <a:pt x="522" y="6679"/>
                    <a:pt x="522" y="3123"/>
                  </a:cubicBezTo>
                  <a:close/>
                </a:path>
              </a:pathLst>
            </a:custGeom>
            <a:solidFill>
              <a:srgbClr val="6B6D70"/>
            </a:solidFill>
            <a:ln w="1162" cap="flat">
              <a:noFill/>
              <a:prstDash val="solid"/>
              <a:miter/>
            </a:ln>
          </p:spPr>
          <p:txBody>
            <a:bodyPr/>
            <a:lstStyle/>
            <a:p>
              <a:endParaRPr lang="en-GB"/>
            </a:p>
          </p:txBody>
        </p:sp>
        <p:sp>
          <p:nvSpPr>
            <p:cNvPr id="10600" name="Freeform 10599">
              <a:extLst>
                <a:ext uri="{FF2B5EF4-FFF2-40B4-BE49-F238E27FC236}">
                  <a16:creationId xmlns:a16="http://schemas.microsoft.com/office/drawing/2014/main" id="{60D42F5E-37D0-B083-ADFE-6A3FB2CC1017}"/>
                </a:ext>
              </a:extLst>
            </p:cNvPr>
            <p:cNvSpPr/>
            <p:nvPr/>
          </p:nvSpPr>
          <p:spPr>
            <a:xfrm>
              <a:off x="1092165" y="3477126"/>
              <a:ext cx="8134" cy="15107"/>
            </a:xfrm>
            <a:custGeom>
              <a:avLst/>
              <a:gdLst>
                <a:gd name="csX0" fmla="*/ 937 w 8134"/>
                <a:gd name="csY0" fmla="*/ 2992 h 15107"/>
                <a:gd name="csX1" fmla="*/ 9072 w 8134"/>
                <a:gd name="csY1" fmla="*/ 13451 h 15107"/>
                <a:gd name="csX2" fmla="*/ 7910 w 8134"/>
                <a:gd name="csY2" fmla="*/ 18100 h 15107"/>
                <a:gd name="csX3" fmla="*/ 4423 w 8134"/>
                <a:gd name="csY3" fmla="*/ 12507 h 15107"/>
                <a:gd name="csX4" fmla="*/ 2462 w 8134"/>
                <a:gd name="csY4" fmla="*/ 9361 h 15107"/>
                <a:gd name="csX5" fmla="*/ 937 w 8134"/>
                <a:gd name="csY5" fmla="*/ 2992 h 15107"/>
              </a:gdLst>
              <a:ahLst/>
              <a:cxnLst>
                <a:cxn ang="0">
                  <a:pos x="csX0" y="csY0"/>
                </a:cxn>
                <a:cxn ang="0">
                  <a:pos x="csX1" y="csY1"/>
                </a:cxn>
                <a:cxn ang="0">
                  <a:pos x="csX2" y="csY2"/>
                </a:cxn>
                <a:cxn ang="0">
                  <a:pos x="csX3" y="csY3"/>
                </a:cxn>
                <a:cxn ang="0">
                  <a:pos x="csX4" y="csY4"/>
                </a:cxn>
                <a:cxn ang="0">
                  <a:pos x="csX5" y="csY5"/>
                </a:cxn>
              </a:cxnLst>
              <a:rect l="l" t="t" r="r" b="b"/>
              <a:pathLst>
                <a:path w="8134" h="15107">
                  <a:moveTo>
                    <a:pt x="937" y="2992"/>
                  </a:moveTo>
                  <a:cubicBezTo>
                    <a:pt x="7793" y="9487"/>
                    <a:pt x="7793" y="9487"/>
                    <a:pt x="9072" y="13451"/>
                  </a:cubicBezTo>
                  <a:cubicBezTo>
                    <a:pt x="8733" y="15012"/>
                    <a:pt x="8350" y="16565"/>
                    <a:pt x="7910" y="18100"/>
                  </a:cubicBezTo>
                  <a:cubicBezTo>
                    <a:pt x="6738" y="16241"/>
                    <a:pt x="5578" y="14376"/>
                    <a:pt x="4423" y="12507"/>
                  </a:cubicBezTo>
                  <a:cubicBezTo>
                    <a:pt x="3776" y="11469"/>
                    <a:pt x="3129" y="10431"/>
                    <a:pt x="2462" y="9361"/>
                  </a:cubicBezTo>
                  <a:cubicBezTo>
                    <a:pt x="937" y="6478"/>
                    <a:pt x="937" y="6478"/>
                    <a:pt x="937" y="2992"/>
                  </a:cubicBezTo>
                  <a:close/>
                </a:path>
              </a:pathLst>
            </a:custGeom>
            <a:solidFill>
              <a:srgbClr val="E0E0E1"/>
            </a:solidFill>
            <a:ln w="1162" cap="flat">
              <a:noFill/>
              <a:prstDash val="solid"/>
              <a:miter/>
            </a:ln>
          </p:spPr>
          <p:txBody>
            <a:bodyPr/>
            <a:lstStyle/>
            <a:p>
              <a:endParaRPr lang="en-GB"/>
            </a:p>
          </p:txBody>
        </p:sp>
        <p:sp>
          <p:nvSpPr>
            <p:cNvPr id="10752" name="Freeform 10751">
              <a:extLst>
                <a:ext uri="{FF2B5EF4-FFF2-40B4-BE49-F238E27FC236}">
                  <a16:creationId xmlns:a16="http://schemas.microsoft.com/office/drawing/2014/main" id="{871A487C-F441-99C4-A45D-0A326739745C}"/>
                </a:ext>
              </a:extLst>
            </p:cNvPr>
            <p:cNvSpPr/>
            <p:nvPr/>
          </p:nvSpPr>
          <p:spPr>
            <a:xfrm>
              <a:off x="1079381" y="3850173"/>
              <a:ext cx="11621" cy="10459"/>
            </a:xfrm>
            <a:custGeom>
              <a:avLst/>
              <a:gdLst>
                <a:gd name="csX0" fmla="*/ 12557 w 11621"/>
                <a:gd name="csY0" fmla="*/ 3313 h 10459"/>
                <a:gd name="csX1" fmla="*/ 12557 w 11621"/>
                <a:gd name="csY1" fmla="*/ 6799 h 10459"/>
                <a:gd name="csX2" fmla="*/ 10233 w 11621"/>
                <a:gd name="csY2" fmla="*/ 6799 h 10459"/>
                <a:gd name="csX3" fmla="*/ 9870 w 11621"/>
                <a:gd name="csY3" fmla="*/ 8978 h 10459"/>
                <a:gd name="csX4" fmla="*/ 5585 w 11621"/>
                <a:gd name="csY4" fmla="*/ 13772 h 10459"/>
                <a:gd name="csX5" fmla="*/ 936 w 11621"/>
                <a:gd name="csY5" fmla="*/ 12610 h 10459"/>
                <a:gd name="csX6" fmla="*/ 7909 w 11621"/>
                <a:gd name="csY6" fmla="*/ 10286 h 10459"/>
                <a:gd name="csX7" fmla="*/ 8272 w 11621"/>
                <a:gd name="csY7" fmla="*/ 8107 h 10459"/>
                <a:gd name="csX8" fmla="*/ 12557 w 11621"/>
                <a:gd name="csY8" fmla="*/ 3313 h 104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621" h="10459">
                  <a:moveTo>
                    <a:pt x="12557" y="3313"/>
                  </a:moveTo>
                  <a:cubicBezTo>
                    <a:pt x="12557" y="4464"/>
                    <a:pt x="12557" y="5614"/>
                    <a:pt x="12557" y="6799"/>
                  </a:cubicBezTo>
                  <a:cubicBezTo>
                    <a:pt x="11790" y="6799"/>
                    <a:pt x="11023" y="6799"/>
                    <a:pt x="10233" y="6799"/>
                  </a:cubicBezTo>
                  <a:cubicBezTo>
                    <a:pt x="10113" y="7518"/>
                    <a:pt x="9993" y="8238"/>
                    <a:pt x="9870" y="8978"/>
                  </a:cubicBezTo>
                  <a:cubicBezTo>
                    <a:pt x="9071" y="11448"/>
                    <a:pt x="9071" y="11448"/>
                    <a:pt x="5585" y="13772"/>
                  </a:cubicBezTo>
                  <a:cubicBezTo>
                    <a:pt x="3042" y="13336"/>
                    <a:pt x="3042" y="13336"/>
                    <a:pt x="936" y="12610"/>
                  </a:cubicBezTo>
                  <a:cubicBezTo>
                    <a:pt x="4422" y="10286"/>
                    <a:pt x="4422" y="10286"/>
                    <a:pt x="7909" y="10286"/>
                  </a:cubicBezTo>
                  <a:cubicBezTo>
                    <a:pt x="8089" y="9207"/>
                    <a:pt x="8089" y="9207"/>
                    <a:pt x="8272" y="8107"/>
                  </a:cubicBezTo>
                  <a:cubicBezTo>
                    <a:pt x="9071" y="5637"/>
                    <a:pt x="9071" y="5637"/>
                    <a:pt x="12557" y="3313"/>
                  </a:cubicBezTo>
                  <a:close/>
                </a:path>
              </a:pathLst>
            </a:custGeom>
            <a:solidFill>
              <a:srgbClr val="CDCDCF"/>
            </a:solidFill>
            <a:ln w="1162" cap="flat">
              <a:noFill/>
              <a:prstDash val="solid"/>
              <a:miter/>
            </a:ln>
          </p:spPr>
          <p:txBody>
            <a:bodyPr/>
            <a:lstStyle/>
            <a:p>
              <a:endParaRPr lang="en-GB"/>
            </a:p>
          </p:txBody>
        </p:sp>
        <p:sp>
          <p:nvSpPr>
            <p:cNvPr id="10771" name="Freeform 10770">
              <a:extLst>
                <a:ext uri="{FF2B5EF4-FFF2-40B4-BE49-F238E27FC236}">
                  <a16:creationId xmlns:a16="http://schemas.microsoft.com/office/drawing/2014/main" id="{CC96802C-1359-AB34-0E28-A651FBB22F4F}"/>
                </a:ext>
              </a:extLst>
            </p:cNvPr>
            <p:cNvSpPr/>
            <p:nvPr/>
          </p:nvSpPr>
          <p:spPr>
            <a:xfrm>
              <a:off x="929465" y="3568935"/>
              <a:ext cx="4348" cy="18594"/>
            </a:xfrm>
            <a:custGeom>
              <a:avLst/>
              <a:gdLst>
                <a:gd name="csX0" fmla="*/ 797 w 4348"/>
                <a:gd name="csY0" fmla="*/ 3071 h 18594"/>
                <a:gd name="csX1" fmla="*/ 4283 w 4348"/>
                <a:gd name="csY1" fmla="*/ 3071 h 18594"/>
                <a:gd name="csX2" fmla="*/ 4356 w 4348"/>
                <a:gd name="csY2" fmla="*/ 14329 h 18594"/>
                <a:gd name="csX3" fmla="*/ 3671 w 4348"/>
                <a:gd name="csY3" fmla="*/ 18483 h 18594"/>
                <a:gd name="csX4" fmla="*/ 3121 w 4348"/>
                <a:gd name="csY4" fmla="*/ 21665 h 18594"/>
                <a:gd name="csX5" fmla="*/ 1959 w 4348"/>
                <a:gd name="csY5" fmla="*/ 21665 h 18594"/>
                <a:gd name="csX6" fmla="*/ 797 w 4348"/>
                <a:gd name="csY6" fmla="*/ 3071 h 1859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348" h="18594">
                  <a:moveTo>
                    <a:pt x="797" y="3071"/>
                  </a:moveTo>
                  <a:cubicBezTo>
                    <a:pt x="1948" y="3071"/>
                    <a:pt x="3098" y="3071"/>
                    <a:pt x="4283" y="3071"/>
                  </a:cubicBezTo>
                  <a:cubicBezTo>
                    <a:pt x="5708" y="7345"/>
                    <a:pt x="5100" y="9907"/>
                    <a:pt x="4356" y="14329"/>
                  </a:cubicBezTo>
                  <a:cubicBezTo>
                    <a:pt x="4130" y="15700"/>
                    <a:pt x="3904" y="17071"/>
                    <a:pt x="3671" y="18483"/>
                  </a:cubicBezTo>
                  <a:cubicBezTo>
                    <a:pt x="3489" y="19533"/>
                    <a:pt x="3308" y="20583"/>
                    <a:pt x="3121" y="21665"/>
                  </a:cubicBezTo>
                  <a:cubicBezTo>
                    <a:pt x="2738" y="21665"/>
                    <a:pt x="2354" y="21665"/>
                    <a:pt x="1959" y="21665"/>
                  </a:cubicBezTo>
                  <a:cubicBezTo>
                    <a:pt x="1576" y="15529"/>
                    <a:pt x="1192" y="9393"/>
                    <a:pt x="797" y="3071"/>
                  </a:cubicBezTo>
                  <a:close/>
                </a:path>
              </a:pathLst>
            </a:custGeom>
            <a:solidFill>
              <a:srgbClr val="B5B7B6"/>
            </a:solidFill>
            <a:ln w="1162" cap="flat">
              <a:noFill/>
              <a:prstDash val="solid"/>
              <a:miter/>
            </a:ln>
          </p:spPr>
          <p:txBody>
            <a:bodyPr/>
            <a:lstStyle/>
            <a:p>
              <a:endParaRPr lang="en-GB"/>
            </a:p>
          </p:txBody>
        </p:sp>
        <p:sp>
          <p:nvSpPr>
            <p:cNvPr id="10773" name="Freeform 10772">
              <a:extLst>
                <a:ext uri="{FF2B5EF4-FFF2-40B4-BE49-F238E27FC236}">
                  <a16:creationId xmlns:a16="http://schemas.microsoft.com/office/drawing/2014/main" id="{CE1397DF-491C-5122-B5BD-F4E45E08C94A}"/>
                </a:ext>
              </a:extLst>
            </p:cNvPr>
            <p:cNvSpPr/>
            <p:nvPr/>
          </p:nvSpPr>
          <p:spPr>
            <a:xfrm>
              <a:off x="1084030" y="3473639"/>
              <a:ext cx="10459" cy="10459"/>
            </a:xfrm>
            <a:custGeom>
              <a:avLst/>
              <a:gdLst>
                <a:gd name="csX0" fmla="*/ 930 w 10459"/>
                <a:gd name="csY0" fmla="*/ 2989 h 10459"/>
                <a:gd name="csX1" fmla="*/ 9065 w 10459"/>
                <a:gd name="csY1" fmla="*/ 5313 h 10459"/>
                <a:gd name="csX2" fmla="*/ 11389 w 10459"/>
                <a:gd name="csY2" fmla="*/ 13448 h 10459"/>
                <a:gd name="csX3" fmla="*/ 5579 w 10459"/>
                <a:gd name="csY3" fmla="*/ 8800 h 10459"/>
                <a:gd name="csX4" fmla="*/ 5579 w 10459"/>
                <a:gd name="csY4" fmla="*/ 6475 h 10459"/>
                <a:gd name="csX5" fmla="*/ 930 w 10459"/>
                <a:gd name="csY5" fmla="*/ 5313 h 10459"/>
                <a:gd name="csX6" fmla="*/ 930 w 10459"/>
                <a:gd name="csY6" fmla="*/ 2989 h 1045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459" h="10459">
                  <a:moveTo>
                    <a:pt x="930" y="2989"/>
                  </a:moveTo>
                  <a:cubicBezTo>
                    <a:pt x="4852" y="3643"/>
                    <a:pt x="4852" y="3643"/>
                    <a:pt x="9065" y="5313"/>
                  </a:cubicBezTo>
                  <a:cubicBezTo>
                    <a:pt x="10736" y="9526"/>
                    <a:pt x="10736" y="9526"/>
                    <a:pt x="11389" y="13448"/>
                  </a:cubicBezTo>
                  <a:cubicBezTo>
                    <a:pt x="9405" y="11960"/>
                    <a:pt x="7469" y="10406"/>
                    <a:pt x="5579" y="8800"/>
                  </a:cubicBezTo>
                  <a:cubicBezTo>
                    <a:pt x="5579" y="8033"/>
                    <a:pt x="5579" y="7266"/>
                    <a:pt x="5579" y="6475"/>
                  </a:cubicBezTo>
                  <a:cubicBezTo>
                    <a:pt x="4045" y="6092"/>
                    <a:pt x="2511" y="5708"/>
                    <a:pt x="930" y="5313"/>
                  </a:cubicBezTo>
                  <a:cubicBezTo>
                    <a:pt x="930" y="4546"/>
                    <a:pt x="930" y="3779"/>
                    <a:pt x="930" y="2989"/>
                  </a:cubicBezTo>
                  <a:close/>
                </a:path>
              </a:pathLst>
            </a:custGeom>
            <a:solidFill>
              <a:srgbClr val="B1B3B5"/>
            </a:solidFill>
            <a:ln w="1162" cap="flat">
              <a:noFill/>
              <a:prstDash val="solid"/>
              <a:miter/>
            </a:ln>
          </p:spPr>
          <p:txBody>
            <a:bodyPr/>
            <a:lstStyle/>
            <a:p>
              <a:endParaRPr lang="en-GB"/>
            </a:p>
          </p:txBody>
        </p:sp>
        <p:sp>
          <p:nvSpPr>
            <p:cNvPr id="11088" name="Freeform 11087">
              <a:extLst>
                <a:ext uri="{FF2B5EF4-FFF2-40B4-BE49-F238E27FC236}">
                  <a16:creationId xmlns:a16="http://schemas.microsoft.com/office/drawing/2014/main" id="{4C2BC17E-AA7B-9DC9-C0DE-247C8325DB4C}"/>
                </a:ext>
              </a:extLst>
            </p:cNvPr>
            <p:cNvSpPr/>
            <p:nvPr/>
          </p:nvSpPr>
          <p:spPr>
            <a:xfrm>
              <a:off x="765603" y="3843200"/>
              <a:ext cx="11621" cy="5810"/>
            </a:xfrm>
            <a:custGeom>
              <a:avLst/>
              <a:gdLst>
                <a:gd name="csX0" fmla="*/ 6472 w 11621"/>
                <a:gd name="csY0" fmla="*/ 3307 h 5810"/>
                <a:gd name="csX1" fmla="*/ 11120 w 11621"/>
                <a:gd name="csY1" fmla="*/ 3307 h 5810"/>
                <a:gd name="csX2" fmla="*/ 12282 w 11621"/>
                <a:gd name="csY2" fmla="*/ 7956 h 5810"/>
                <a:gd name="csX3" fmla="*/ 661 w 11621"/>
                <a:gd name="csY3" fmla="*/ 9118 h 5810"/>
                <a:gd name="csX4" fmla="*/ 6472 w 11621"/>
                <a:gd name="csY4" fmla="*/ 6793 h 5810"/>
                <a:gd name="csX5" fmla="*/ 6472 w 11621"/>
                <a:gd name="csY5" fmla="*/ 3307 h 5810"/>
              </a:gdLst>
              <a:ahLst/>
              <a:cxnLst>
                <a:cxn ang="0">
                  <a:pos x="csX0" y="csY0"/>
                </a:cxn>
                <a:cxn ang="0">
                  <a:pos x="csX1" y="csY1"/>
                </a:cxn>
                <a:cxn ang="0">
                  <a:pos x="csX2" y="csY2"/>
                </a:cxn>
                <a:cxn ang="0">
                  <a:pos x="csX3" y="csY3"/>
                </a:cxn>
                <a:cxn ang="0">
                  <a:pos x="csX4" y="csY4"/>
                </a:cxn>
                <a:cxn ang="0">
                  <a:pos x="csX5" y="csY5"/>
                </a:cxn>
              </a:cxnLst>
              <a:rect l="l" t="t" r="r" b="b"/>
              <a:pathLst>
                <a:path w="11621" h="5810">
                  <a:moveTo>
                    <a:pt x="6472" y="3307"/>
                  </a:moveTo>
                  <a:cubicBezTo>
                    <a:pt x="8006" y="3307"/>
                    <a:pt x="9540" y="3307"/>
                    <a:pt x="11120" y="3307"/>
                  </a:cubicBezTo>
                  <a:cubicBezTo>
                    <a:pt x="11504" y="4841"/>
                    <a:pt x="11887" y="6375"/>
                    <a:pt x="12282" y="7956"/>
                  </a:cubicBezTo>
                  <a:cubicBezTo>
                    <a:pt x="8447" y="8339"/>
                    <a:pt x="4612" y="8723"/>
                    <a:pt x="661" y="9118"/>
                  </a:cubicBezTo>
                  <a:cubicBezTo>
                    <a:pt x="4147" y="6793"/>
                    <a:pt x="4147" y="6793"/>
                    <a:pt x="6472" y="6793"/>
                  </a:cubicBezTo>
                  <a:cubicBezTo>
                    <a:pt x="6472" y="5643"/>
                    <a:pt x="6472" y="4492"/>
                    <a:pt x="6472" y="3307"/>
                  </a:cubicBezTo>
                  <a:close/>
                </a:path>
              </a:pathLst>
            </a:custGeom>
            <a:solidFill>
              <a:srgbClr val="0C1419"/>
            </a:solidFill>
            <a:ln w="1162" cap="flat">
              <a:noFill/>
              <a:prstDash val="solid"/>
              <a:miter/>
            </a:ln>
          </p:spPr>
          <p:txBody>
            <a:bodyPr/>
            <a:lstStyle/>
            <a:p>
              <a:endParaRPr lang="en-GB"/>
            </a:p>
          </p:txBody>
        </p:sp>
        <p:sp>
          <p:nvSpPr>
            <p:cNvPr id="11091" name="Freeform 11090">
              <a:extLst>
                <a:ext uri="{FF2B5EF4-FFF2-40B4-BE49-F238E27FC236}">
                  <a16:creationId xmlns:a16="http://schemas.microsoft.com/office/drawing/2014/main" id="{29983E03-E8CE-15F4-095E-F3E1EB60E1FD}"/>
                </a:ext>
              </a:extLst>
            </p:cNvPr>
            <p:cNvSpPr/>
            <p:nvPr/>
          </p:nvSpPr>
          <p:spPr>
            <a:xfrm>
              <a:off x="608714" y="3764174"/>
              <a:ext cx="4648" cy="15107"/>
            </a:xfrm>
            <a:custGeom>
              <a:avLst/>
              <a:gdLst>
                <a:gd name="csX0" fmla="*/ 521 w 4648"/>
                <a:gd name="csY0" fmla="*/ 3239 h 15107"/>
                <a:gd name="csX1" fmla="*/ 4371 w 4648"/>
                <a:gd name="csY1" fmla="*/ 10139 h 15107"/>
                <a:gd name="csX2" fmla="*/ 5083 w 4648"/>
                <a:gd name="csY2" fmla="*/ 12568 h 15107"/>
                <a:gd name="csX3" fmla="*/ 5170 w 4648"/>
                <a:gd name="csY3" fmla="*/ 14860 h 15107"/>
                <a:gd name="csX4" fmla="*/ 1683 w 4648"/>
                <a:gd name="csY4" fmla="*/ 18347 h 15107"/>
                <a:gd name="csX5" fmla="*/ 521 w 4648"/>
                <a:gd name="csY5" fmla="*/ 3239 h 15107"/>
              </a:gdLst>
              <a:ahLst/>
              <a:cxnLst>
                <a:cxn ang="0">
                  <a:pos x="csX0" y="csY0"/>
                </a:cxn>
                <a:cxn ang="0">
                  <a:pos x="csX1" y="csY1"/>
                </a:cxn>
                <a:cxn ang="0">
                  <a:pos x="csX2" y="csY2"/>
                </a:cxn>
                <a:cxn ang="0">
                  <a:pos x="csX3" y="csY3"/>
                </a:cxn>
                <a:cxn ang="0">
                  <a:pos x="csX4" y="csY4"/>
                </a:cxn>
                <a:cxn ang="0">
                  <a:pos x="csX5" y="csY5"/>
                </a:cxn>
              </a:cxnLst>
              <a:rect l="l" t="t" r="r" b="b"/>
              <a:pathLst>
                <a:path w="4648" h="15107">
                  <a:moveTo>
                    <a:pt x="521" y="3239"/>
                  </a:moveTo>
                  <a:cubicBezTo>
                    <a:pt x="2979" y="5697"/>
                    <a:pt x="3476" y="6871"/>
                    <a:pt x="4371" y="10139"/>
                  </a:cubicBezTo>
                  <a:cubicBezTo>
                    <a:pt x="4723" y="11341"/>
                    <a:pt x="4723" y="11341"/>
                    <a:pt x="5083" y="12568"/>
                  </a:cubicBezTo>
                  <a:cubicBezTo>
                    <a:pt x="5112" y="13324"/>
                    <a:pt x="5140" y="14081"/>
                    <a:pt x="5170" y="14860"/>
                  </a:cubicBezTo>
                  <a:cubicBezTo>
                    <a:pt x="4019" y="16011"/>
                    <a:pt x="2869" y="17161"/>
                    <a:pt x="1683" y="18347"/>
                  </a:cubicBezTo>
                  <a:cubicBezTo>
                    <a:pt x="1300" y="13361"/>
                    <a:pt x="916" y="8376"/>
                    <a:pt x="521" y="3239"/>
                  </a:cubicBezTo>
                  <a:close/>
                </a:path>
              </a:pathLst>
            </a:custGeom>
            <a:solidFill>
              <a:srgbClr val="555759"/>
            </a:solidFill>
            <a:ln w="1162" cap="flat">
              <a:noFill/>
              <a:prstDash val="solid"/>
              <a:miter/>
            </a:ln>
          </p:spPr>
          <p:txBody>
            <a:bodyPr/>
            <a:lstStyle/>
            <a:p>
              <a:endParaRPr lang="en-GB"/>
            </a:p>
          </p:txBody>
        </p:sp>
        <p:sp>
          <p:nvSpPr>
            <p:cNvPr id="11109" name="Freeform 11108">
              <a:extLst>
                <a:ext uri="{FF2B5EF4-FFF2-40B4-BE49-F238E27FC236}">
                  <a16:creationId xmlns:a16="http://schemas.microsoft.com/office/drawing/2014/main" id="{7DBDF41C-3957-0C15-01AE-07E437194F89}"/>
                </a:ext>
              </a:extLst>
            </p:cNvPr>
            <p:cNvSpPr/>
            <p:nvPr/>
          </p:nvSpPr>
          <p:spPr>
            <a:xfrm>
              <a:off x="1066598" y="3484098"/>
              <a:ext cx="16269" cy="5810"/>
            </a:xfrm>
            <a:custGeom>
              <a:avLst/>
              <a:gdLst>
                <a:gd name="csX0" fmla="*/ 915 w 16269"/>
                <a:gd name="csY0" fmla="*/ 2998 h 5810"/>
                <a:gd name="csX1" fmla="*/ 16023 w 16269"/>
                <a:gd name="csY1" fmla="*/ 2998 h 5810"/>
                <a:gd name="csX2" fmla="*/ 17185 w 16269"/>
                <a:gd name="csY2" fmla="*/ 8809 h 5810"/>
                <a:gd name="csX3" fmla="*/ 15242 w 16269"/>
                <a:gd name="csY3" fmla="*/ 7115 h 5810"/>
                <a:gd name="csX4" fmla="*/ 6435 w 16269"/>
                <a:gd name="csY4" fmla="*/ 4523 h 5810"/>
                <a:gd name="csX5" fmla="*/ 3294 w 16269"/>
                <a:gd name="csY5" fmla="*/ 4292 h 5810"/>
                <a:gd name="csX6" fmla="*/ 915 w 16269"/>
                <a:gd name="csY6" fmla="*/ 4160 h 5810"/>
                <a:gd name="csX7" fmla="*/ 915 w 16269"/>
                <a:gd name="csY7" fmla="*/ 2998 h 58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269" h="5810">
                  <a:moveTo>
                    <a:pt x="915" y="2998"/>
                  </a:moveTo>
                  <a:cubicBezTo>
                    <a:pt x="5901" y="2998"/>
                    <a:pt x="10886" y="2998"/>
                    <a:pt x="16023" y="2998"/>
                  </a:cubicBezTo>
                  <a:cubicBezTo>
                    <a:pt x="16406" y="4916"/>
                    <a:pt x="16790" y="6833"/>
                    <a:pt x="17185" y="8809"/>
                  </a:cubicBezTo>
                  <a:cubicBezTo>
                    <a:pt x="16223" y="7971"/>
                    <a:pt x="16223" y="7971"/>
                    <a:pt x="15242" y="7115"/>
                  </a:cubicBezTo>
                  <a:cubicBezTo>
                    <a:pt x="12116" y="5044"/>
                    <a:pt x="10144" y="4767"/>
                    <a:pt x="6435" y="4523"/>
                  </a:cubicBezTo>
                  <a:cubicBezTo>
                    <a:pt x="5399" y="4447"/>
                    <a:pt x="4362" y="4371"/>
                    <a:pt x="3294" y="4292"/>
                  </a:cubicBezTo>
                  <a:cubicBezTo>
                    <a:pt x="2116" y="4227"/>
                    <a:pt x="2116" y="4227"/>
                    <a:pt x="915" y="4160"/>
                  </a:cubicBezTo>
                  <a:cubicBezTo>
                    <a:pt x="915" y="3777"/>
                    <a:pt x="915" y="3393"/>
                    <a:pt x="915" y="2998"/>
                  </a:cubicBezTo>
                  <a:close/>
                </a:path>
              </a:pathLst>
            </a:custGeom>
            <a:solidFill>
              <a:srgbClr val="7A7E80"/>
            </a:solidFill>
            <a:ln w="1162" cap="flat">
              <a:noFill/>
              <a:prstDash val="solid"/>
              <a:miter/>
            </a:ln>
          </p:spPr>
          <p:txBody>
            <a:bodyPr/>
            <a:lstStyle/>
            <a:p>
              <a:endParaRPr lang="en-GB"/>
            </a:p>
          </p:txBody>
        </p:sp>
        <p:sp>
          <p:nvSpPr>
            <p:cNvPr id="11266" name="Freeform 11265">
              <a:extLst>
                <a:ext uri="{FF2B5EF4-FFF2-40B4-BE49-F238E27FC236}">
                  <a16:creationId xmlns:a16="http://schemas.microsoft.com/office/drawing/2014/main" id="{10C3C69F-F09D-E439-9286-EF4E1ED468E9}"/>
                </a:ext>
              </a:extLst>
            </p:cNvPr>
            <p:cNvSpPr/>
            <p:nvPr/>
          </p:nvSpPr>
          <p:spPr>
            <a:xfrm>
              <a:off x="765603" y="3766499"/>
              <a:ext cx="3486" cy="12783"/>
            </a:xfrm>
            <a:custGeom>
              <a:avLst/>
              <a:gdLst>
                <a:gd name="csX0" fmla="*/ 2982 w 3486"/>
                <a:gd name="csY0" fmla="*/ 3241 h 12783"/>
                <a:gd name="csX1" fmla="*/ 4144 w 3486"/>
                <a:gd name="csY1" fmla="*/ 3241 h 12783"/>
                <a:gd name="csX2" fmla="*/ 4144 w 3486"/>
                <a:gd name="csY2" fmla="*/ 16025 h 12783"/>
                <a:gd name="csX3" fmla="*/ 658 w 3486"/>
                <a:gd name="csY3" fmla="*/ 12538 h 12783"/>
                <a:gd name="csX4" fmla="*/ 2982 w 3486"/>
                <a:gd name="csY4" fmla="*/ 3241 h 12783"/>
              </a:gdLst>
              <a:ahLst/>
              <a:cxnLst>
                <a:cxn ang="0">
                  <a:pos x="csX0" y="csY0"/>
                </a:cxn>
                <a:cxn ang="0">
                  <a:pos x="csX1" y="csY1"/>
                </a:cxn>
                <a:cxn ang="0">
                  <a:pos x="csX2" y="csY2"/>
                </a:cxn>
                <a:cxn ang="0">
                  <a:pos x="csX3" y="csY3"/>
                </a:cxn>
                <a:cxn ang="0">
                  <a:pos x="csX4" y="csY4"/>
                </a:cxn>
              </a:cxnLst>
              <a:rect l="l" t="t" r="r" b="b"/>
              <a:pathLst>
                <a:path w="3486" h="12783">
                  <a:moveTo>
                    <a:pt x="2982" y="3241"/>
                  </a:moveTo>
                  <a:cubicBezTo>
                    <a:pt x="3366" y="3241"/>
                    <a:pt x="3749" y="3241"/>
                    <a:pt x="4144" y="3241"/>
                  </a:cubicBezTo>
                  <a:cubicBezTo>
                    <a:pt x="4144" y="7460"/>
                    <a:pt x="4144" y="11678"/>
                    <a:pt x="4144" y="16025"/>
                  </a:cubicBezTo>
                  <a:cubicBezTo>
                    <a:pt x="2994" y="14874"/>
                    <a:pt x="1843" y="13724"/>
                    <a:pt x="658" y="12538"/>
                  </a:cubicBezTo>
                  <a:cubicBezTo>
                    <a:pt x="942" y="9054"/>
                    <a:pt x="1417" y="6371"/>
                    <a:pt x="2982" y="3241"/>
                  </a:cubicBezTo>
                  <a:close/>
                </a:path>
              </a:pathLst>
            </a:custGeom>
            <a:solidFill>
              <a:srgbClr val="3F464A"/>
            </a:solidFill>
            <a:ln w="1162" cap="flat">
              <a:noFill/>
              <a:prstDash val="solid"/>
              <a:miter/>
            </a:ln>
          </p:spPr>
          <p:txBody>
            <a:bodyPr/>
            <a:lstStyle/>
            <a:p>
              <a:endParaRPr lang="en-GB"/>
            </a:p>
          </p:txBody>
        </p:sp>
        <p:sp>
          <p:nvSpPr>
            <p:cNvPr id="11660" name="Freeform 11659">
              <a:extLst>
                <a:ext uri="{FF2B5EF4-FFF2-40B4-BE49-F238E27FC236}">
                  <a16:creationId xmlns:a16="http://schemas.microsoft.com/office/drawing/2014/main" id="{5B2C734B-CEFA-B2D1-BBE5-2F007D01933B}"/>
                </a:ext>
              </a:extLst>
            </p:cNvPr>
            <p:cNvSpPr/>
            <p:nvPr/>
          </p:nvSpPr>
          <p:spPr>
            <a:xfrm>
              <a:off x="778387" y="3554989"/>
              <a:ext cx="3486" cy="11621"/>
            </a:xfrm>
            <a:custGeom>
              <a:avLst/>
              <a:gdLst>
                <a:gd name="csX0" fmla="*/ 667 w 3486"/>
                <a:gd name="csY0" fmla="*/ 3059 h 11621"/>
                <a:gd name="csX1" fmla="*/ 1829 w 3486"/>
                <a:gd name="csY1" fmla="*/ 7708 h 11621"/>
                <a:gd name="csX2" fmla="*/ 4153 w 3486"/>
                <a:gd name="csY2" fmla="*/ 7708 h 11621"/>
                <a:gd name="csX3" fmla="*/ 2991 w 3486"/>
                <a:gd name="csY3" fmla="*/ 14680 h 11621"/>
                <a:gd name="csX4" fmla="*/ 667 w 3486"/>
                <a:gd name="csY4" fmla="*/ 14680 h 11621"/>
                <a:gd name="csX5" fmla="*/ 667 w 3486"/>
                <a:gd name="csY5" fmla="*/ 3059 h 11621"/>
              </a:gdLst>
              <a:ahLst/>
              <a:cxnLst>
                <a:cxn ang="0">
                  <a:pos x="csX0" y="csY0"/>
                </a:cxn>
                <a:cxn ang="0">
                  <a:pos x="csX1" y="csY1"/>
                </a:cxn>
                <a:cxn ang="0">
                  <a:pos x="csX2" y="csY2"/>
                </a:cxn>
                <a:cxn ang="0">
                  <a:pos x="csX3" y="csY3"/>
                </a:cxn>
                <a:cxn ang="0">
                  <a:pos x="csX4" y="csY4"/>
                </a:cxn>
                <a:cxn ang="0">
                  <a:pos x="csX5" y="csY5"/>
                </a:cxn>
              </a:cxnLst>
              <a:rect l="l" t="t" r="r" b="b"/>
              <a:pathLst>
                <a:path w="3486" h="11621">
                  <a:moveTo>
                    <a:pt x="667" y="3059"/>
                  </a:moveTo>
                  <a:cubicBezTo>
                    <a:pt x="1051" y="4593"/>
                    <a:pt x="1434" y="6127"/>
                    <a:pt x="1829" y="7708"/>
                  </a:cubicBezTo>
                  <a:cubicBezTo>
                    <a:pt x="2596" y="7708"/>
                    <a:pt x="3363" y="7708"/>
                    <a:pt x="4153" y="7708"/>
                  </a:cubicBezTo>
                  <a:cubicBezTo>
                    <a:pt x="3770" y="10009"/>
                    <a:pt x="3386" y="12310"/>
                    <a:pt x="2991" y="14680"/>
                  </a:cubicBezTo>
                  <a:cubicBezTo>
                    <a:pt x="2224" y="14680"/>
                    <a:pt x="1457" y="14680"/>
                    <a:pt x="667" y="14680"/>
                  </a:cubicBezTo>
                  <a:cubicBezTo>
                    <a:pt x="667" y="10845"/>
                    <a:pt x="667" y="7010"/>
                    <a:pt x="667" y="3059"/>
                  </a:cubicBezTo>
                  <a:close/>
                </a:path>
              </a:pathLst>
            </a:custGeom>
            <a:solidFill>
              <a:srgbClr val="484C50"/>
            </a:solidFill>
            <a:ln w="1162" cap="flat">
              <a:noFill/>
              <a:prstDash val="solid"/>
              <a:miter/>
            </a:ln>
          </p:spPr>
          <p:txBody>
            <a:bodyPr/>
            <a:lstStyle/>
            <a:p>
              <a:endParaRPr lang="en-GB"/>
            </a:p>
          </p:txBody>
        </p:sp>
        <p:sp>
          <p:nvSpPr>
            <p:cNvPr id="12329" name="Freeform 12328">
              <a:extLst>
                <a:ext uri="{FF2B5EF4-FFF2-40B4-BE49-F238E27FC236}">
                  <a16:creationId xmlns:a16="http://schemas.microsoft.com/office/drawing/2014/main" id="{C49E3FE2-6705-79E2-93ED-6F88AABCB0B3}"/>
                </a:ext>
              </a:extLst>
            </p:cNvPr>
            <p:cNvSpPr/>
            <p:nvPr/>
          </p:nvSpPr>
          <p:spPr>
            <a:xfrm>
              <a:off x="1077057" y="3843200"/>
              <a:ext cx="8134" cy="4648"/>
            </a:xfrm>
            <a:custGeom>
              <a:avLst/>
              <a:gdLst>
                <a:gd name="csX0" fmla="*/ 9066 w 8134"/>
                <a:gd name="csY0" fmla="*/ 3307 h 4648"/>
                <a:gd name="csX1" fmla="*/ 7904 w 8134"/>
                <a:gd name="csY1" fmla="*/ 7956 h 4648"/>
                <a:gd name="csX2" fmla="*/ 931 w 8134"/>
                <a:gd name="csY2" fmla="*/ 7956 h 4648"/>
                <a:gd name="csX3" fmla="*/ 9066 w 8134"/>
                <a:gd name="csY3" fmla="*/ 3307 h 4648"/>
              </a:gdLst>
              <a:ahLst/>
              <a:cxnLst>
                <a:cxn ang="0">
                  <a:pos x="csX0" y="csY0"/>
                </a:cxn>
                <a:cxn ang="0">
                  <a:pos x="csX1" y="csY1"/>
                </a:cxn>
                <a:cxn ang="0">
                  <a:pos x="csX2" y="csY2"/>
                </a:cxn>
                <a:cxn ang="0">
                  <a:pos x="csX3" y="csY3"/>
                </a:cxn>
              </a:cxnLst>
              <a:rect l="l" t="t" r="r" b="b"/>
              <a:pathLst>
                <a:path w="8134" h="4648">
                  <a:moveTo>
                    <a:pt x="9066" y="3307"/>
                  </a:moveTo>
                  <a:cubicBezTo>
                    <a:pt x="8682" y="4841"/>
                    <a:pt x="8299" y="6375"/>
                    <a:pt x="7904" y="7956"/>
                  </a:cubicBezTo>
                  <a:cubicBezTo>
                    <a:pt x="5603" y="7956"/>
                    <a:pt x="3302" y="7956"/>
                    <a:pt x="931" y="7956"/>
                  </a:cubicBezTo>
                  <a:cubicBezTo>
                    <a:pt x="2636" y="4546"/>
                    <a:pt x="5277" y="3307"/>
                    <a:pt x="9066" y="3307"/>
                  </a:cubicBezTo>
                  <a:close/>
                </a:path>
              </a:pathLst>
            </a:custGeom>
            <a:solidFill>
              <a:srgbClr val="22252A"/>
            </a:solidFill>
            <a:ln w="1162" cap="flat">
              <a:noFill/>
              <a:prstDash val="solid"/>
              <a:miter/>
            </a:ln>
          </p:spPr>
          <p:txBody>
            <a:bodyPr/>
            <a:lstStyle/>
            <a:p>
              <a:endParaRPr lang="en-GB"/>
            </a:p>
          </p:txBody>
        </p:sp>
      </p:grpSp>
      <p:grpSp>
        <p:nvGrpSpPr>
          <p:cNvPr id="12472" name="Group 12471">
            <a:extLst>
              <a:ext uri="{FF2B5EF4-FFF2-40B4-BE49-F238E27FC236}">
                <a16:creationId xmlns:a16="http://schemas.microsoft.com/office/drawing/2014/main" id="{5A01DBF2-C4BF-028D-6E49-739214E867CB}"/>
              </a:ext>
            </a:extLst>
          </p:cNvPr>
          <p:cNvGrpSpPr/>
          <p:nvPr/>
        </p:nvGrpSpPr>
        <p:grpSpPr>
          <a:xfrm>
            <a:off x="3400896" y="5482493"/>
            <a:ext cx="691837" cy="501526"/>
            <a:chOff x="2037144" y="3506687"/>
            <a:chExt cx="434482" cy="314964"/>
          </a:xfrm>
        </p:grpSpPr>
        <p:sp>
          <p:nvSpPr>
            <p:cNvPr id="154" name="Freeform 153">
              <a:extLst>
                <a:ext uri="{FF2B5EF4-FFF2-40B4-BE49-F238E27FC236}">
                  <a16:creationId xmlns:a16="http://schemas.microsoft.com/office/drawing/2014/main" id="{8F4F3E40-2841-FBCE-02F9-DBD42938282C}"/>
                </a:ext>
              </a:extLst>
            </p:cNvPr>
            <p:cNvSpPr/>
            <p:nvPr/>
          </p:nvSpPr>
          <p:spPr>
            <a:xfrm>
              <a:off x="2193801" y="3510409"/>
              <a:ext cx="120099" cy="307450"/>
            </a:xfrm>
            <a:custGeom>
              <a:avLst/>
              <a:gdLst>
                <a:gd name="csX0" fmla="*/ 115833 w 120099"/>
                <a:gd name="csY0" fmla="*/ 3049 h 307450"/>
                <a:gd name="csX1" fmla="*/ 120667 w 120099"/>
                <a:gd name="csY1" fmla="*/ 5110 h 307450"/>
                <a:gd name="csX2" fmla="*/ 118978 w 120099"/>
                <a:gd name="csY2" fmla="*/ 26035 h 307450"/>
                <a:gd name="csX3" fmla="*/ 117834 w 120099"/>
                <a:gd name="csY3" fmla="*/ 28498 h 307450"/>
                <a:gd name="csX4" fmla="*/ 111297 w 120099"/>
                <a:gd name="csY4" fmla="*/ 47601 h 307450"/>
                <a:gd name="csX5" fmla="*/ 110063 w 120099"/>
                <a:gd name="csY5" fmla="*/ 49925 h 307450"/>
                <a:gd name="csX6" fmla="*/ 108610 w 120099"/>
                <a:gd name="csY6" fmla="*/ 56317 h 307450"/>
                <a:gd name="csX7" fmla="*/ 100107 w 120099"/>
                <a:gd name="csY7" fmla="*/ 79514 h 307450"/>
                <a:gd name="csX8" fmla="*/ 94156 w 120099"/>
                <a:gd name="csY8" fmla="*/ 102416 h 307450"/>
                <a:gd name="csX9" fmla="*/ 89217 w 120099"/>
                <a:gd name="csY9" fmla="*/ 118491 h 307450"/>
                <a:gd name="csX10" fmla="*/ 76433 w 120099"/>
                <a:gd name="csY10" fmla="*/ 160328 h 307450"/>
                <a:gd name="csX11" fmla="*/ 74109 w 120099"/>
                <a:gd name="csY11" fmla="*/ 160328 h 307450"/>
                <a:gd name="csX12" fmla="*/ 73682 w 120099"/>
                <a:gd name="csY12" fmla="*/ 162494 h 307450"/>
                <a:gd name="csX13" fmla="*/ 73092 w 120099"/>
                <a:gd name="csY13" fmla="*/ 165340 h 307450"/>
                <a:gd name="csX14" fmla="*/ 72520 w 120099"/>
                <a:gd name="csY14" fmla="*/ 168159 h 307450"/>
                <a:gd name="csX15" fmla="*/ 69460 w 120099"/>
                <a:gd name="csY15" fmla="*/ 174274 h 307450"/>
                <a:gd name="csX16" fmla="*/ 66119 w 120099"/>
                <a:gd name="csY16" fmla="*/ 186259 h 307450"/>
                <a:gd name="csX17" fmla="*/ 54207 w 120099"/>
                <a:gd name="csY17" fmla="*/ 215457 h 307450"/>
                <a:gd name="csX18" fmla="*/ 52174 w 120099"/>
                <a:gd name="csY18" fmla="*/ 223592 h 307450"/>
                <a:gd name="csX19" fmla="*/ 40856 w 120099"/>
                <a:gd name="csY19" fmla="*/ 259791 h 307450"/>
                <a:gd name="csX20" fmla="*/ 34596 w 120099"/>
                <a:gd name="csY20" fmla="*/ 279157 h 307450"/>
                <a:gd name="csX21" fmla="*/ 31691 w 120099"/>
                <a:gd name="csY21" fmla="*/ 286203 h 307450"/>
                <a:gd name="csX22" fmla="*/ 28858 w 120099"/>
                <a:gd name="csY22" fmla="*/ 295572 h 307450"/>
                <a:gd name="csX23" fmla="*/ 22975 w 120099"/>
                <a:gd name="csY23" fmla="*/ 310245 h 307450"/>
                <a:gd name="csX24" fmla="*/ 15130 w 120099"/>
                <a:gd name="csY24" fmla="*/ 310390 h 307450"/>
                <a:gd name="csX25" fmla="*/ 10718 w 120099"/>
                <a:gd name="csY25" fmla="*/ 310471 h 307450"/>
                <a:gd name="csX26" fmla="*/ 2056 w 120099"/>
                <a:gd name="csY26" fmla="*/ 307920 h 307450"/>
                <a:gd name="csX27" fmla="*/ 7431 w 120099"/>
                <a:gd name="csY27" fmla="*/ 284968 h 307450"/>
                <a:gd name="csX28" fmla="*/ 10191 w 120099"/>
                <a:gd name="csY28" fmla="*/ 275380 h 307450"/>
                <a:gd name="csX29" fmla="*/ 12515 w 120099"/>
                <a:gd name="csY29" fmla="*/ 275380 h 307450"/>
                <a:gd name="csX30" fmla="*/ 12901 w 120099"/>
                <a:gd name="csY30" fmla="*/ 272321 h 307450"/>
                <a:gd name="csX31" fmla="*/ 18326 w 120099"/>
                <a:gd name="csY31" fmla="*/ 253300 h 307450"/>
                <a:gd name="csX32" fmla="*/ 20650 w 120099"/>
                <a:gd name="csY32" fmla="*/ 246327 h 307450"/>
                <a:gd name="csX33" fmla="*/ 22289 w 120099"/>
                <a:gd name="csY33" fmla="*/ 242559 h 307450"/>
                <a:gd name="csX34" fmla="*/ 26970 w 120099"/>
                <a:gd name="csY34" fmla="*/ 229839 h 307450"/>
                <a:gd name="csX35" fmla="*/ 27718 w 120099"/>
                <a:gd name="csY35" fmla="*/ 227570 h 307450"/>
                <a:gd name="csX36" fmla="*/ 31273 w 120099"/>
                <a:gd name="csY36" fmla="*/ 216651 h 307450"/>
                <a:gd name="csX37" fmla="*/ 32490 w 120099"/>
                <a:gd name="csY37" fmla="*/ 212915 h 307450"/>
                <a:gd name="csX38" fmla="*/ 33557 w 120099"/>
                <a:gd name="csY38" fmla="*/ 209592 h 307450"/>
                <a:gd name="csX39" fmla="*/ 36920 w 120099"/>
                <a:gd name="csY39" fmla="*/ 203328 h 307450"/>
                <a:gd name="csX40" fmla="*/ 39099 w 120099"/>
                <a:gd name="csY40" fmla="*/ 196209 h 307450"/>
                <a:gd name="csX41" fmla="*/ 45123 w 120099"/>
                <a:gd name="csY41" fmla="*/ 180312 h 307450"/>
                <a:gd name="csX42" fmla="*/ 48878 w 120099"/>
                <a:gd name="csY42" fmla="*/ 168767 h 307450"/>
                <a:gd name="csX43" fmla="*/ 50893 w 120099"/>
                <a:gd name="csY43" fmla="*/ 163765 h 307450"/>
                <a:gd name="csX44" fmla="*/ 53190 w 120099"/>
                <a:gd name="csY44" fmla="*/ 156842 h 307450"/>
                <a:gd name="csX45" fmla="*/ 56677 w 120099"/>
                <a:gd name="csY45" fmla="*/ 147545 h 307450"/>
                <a:gd name="csX46" fmla="*/ 58347 w 120099"/>
                <a:gd name="csY46" fmla="*/ 140885 h 307450"/>
                <a:gd name="csX47" fmla="*/ 67663 w 120099"/>
                <a:gd name="csY47" fmla="*/ 111704 h 307450"/>
                <a:gd name="csX48" fmla="*/ 68592 w 120099"/>
                <a:gd name="csY48" fmla="*/ 109260 h 307450"/>
                <a:gd name="csX49" fmla="*/ 70440 w 120099"/>
                <a:gd name="csY49" fmla="*/ 104470 h 307450"/>
                <a:gd name="csX50" fmla="*/ 74209 w 120099"/>
                <a:gd name="csY50" fmla="*/ 92556 h 307450"/>
                <a:gd name="csX51" fmla="*/ 77087 w 120099"/>
                <a:gd name="csY51" fmla="*/ 84934 h 307450"/>
                <a:gd name="csX52" fmla="*/ 79048 w 120099"/>
                <a:gd name="csY52" fmla="*/ 76073 h 307450"/>
                <a:gd name="csX53" fmla="*/ 83914 w 120099"/>
                <a:gd name="csY53" fmla="*/ 61692 h 307450"/>
                <a:gd name="csX54" fmla="*/ 89916 w 120099"/>
                <a:gd name="csY54" fmla="*/ 42462 h 307450"/>
                <a:gd name="csX55" fmla="*/ 93865 w 120099"/>
                <a:gd name="csY55" fmla="*/ 32493 h 307450"/>
                <a:gd name="csX56" fmla="*/ 96190 w 120099"/>
                <a:gd name="csY56" fmla="*/ 32493 h 307450"/>
                <a:gd name="csX57" fmla="*/ 96625 w 120099"/>
                <a:gd name="csY57" fmla="*/ 29951 h 307450"/>
                <a:gd name="csX58" fmla="*/ 99676 w 120099"/>
                <a:gd name="csY58" fmla="*/ 20871 h 307450"/>
                <a:gd name="csX59" fmla="*/ 100838 w 120099"/>
                <a:gd name="csY59" fmla="*/ 16804 h 307450"/>
                <a:gd name="csX60" fmla="*/ 115833 w 120099"/>
                <a:gd name="csY60" fmla="*/ 3049 h 3074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Lst>
              <a:rect l="l" t="t" r="r" b="b"/>
              <a:pathLst>
                <a:path w="120099" h="307450">
                  <a:moveTo>
                    <a:pt x="115833" y="3049"/>
                  </a:moveTo>
                  <a:cubicBezTo>
                    <a:pt x="118270" y="3439"/>
                    <a:pt x="118270" y="3439"/>
                    <a:pt x="120667" y="5110"/>
                  </a:cubicBezTo>
                  <a:cubicBezTo>
                    <a:pt x="123305" y="12320"/>
                    <a:pt x="121977" y="19176"/>
                    <a:pt x="118978" y="26035"/>
                  </a:cubicBezTo>
                  <a:cubicBezTo>
                    <a:pt x="118412" y="27254"/>
                    <a:pt x="118412" y="27254"/>
                    <a:pt x="117834" y="28498"/>
                  </a:cubicBezTo>
                  <a:cubicBezTo>
                    <a:pt x="114977" y="34834"/>
                    <a:pt x="112879" y="40825"/>
                    <a:pt x="111297" y="47601"/>
                  </a:cubicBezTo>
                  <a:cubicBezTo>
                    <a:pt x="110890" y="48368"/>
                    <a:pt x="110482" y="49135"/>
                    <a:pt x="110063" y="49925"/>
                  </a:cubicBezTo>
                  <a:cubicBezTo>
                    <a:pt x="108722" y="52439"/>
                    <a:pt x="108722" y="52439"/>
                    <a:pt x="108610" y="56317"/>
                  </a:cubicBezTo>
                  <a:cubicBezTo>
                    <a:pt x="107727" y="64572"/>
                    <a:pt x="103603" y="72087"/>
                    <a:pt x="100107" y="79514"/>
                  </a:cubicBezTo>
                  <a:cubicBezTo>
                    <a:pt x="96492" y="87406"/>
                    <a:pt x="94519" y="93758"/>
                    <a:pt x="94156" y="102416"/>
                  </a:cubicBezTo>
                  <a:cubicBezTo>
                    <a:pt x="93648" y="108171"/>
                    <a:pt x="91329" y="113160"/>
                    <a:pt x="89217" y="118491"/>
                  </a:cubicBezTo>
                  <a:cubicBezTo>
                    <a:pt x="84100" y="132260"/>
                    <a:pt x="79657" y="145993"/>
                    <a:pt x="76433" y="160328"/>
                  </a:cubicBezTo>
                  <a:cubicBezTo>
                    <a:pt x="75666" y="160328"/>
                    <a:pt x="74899" y="160328"/>
                    <a:pt x="74109" y="160328"/>
                  </a:cubicBezTo>
                  <a:cubicBezTo>
                    <a:pt x="73968" y="161043"/>
                    <a:pt x="73827" y="161757"/>
                    <a:pt x="73682" y="162494"/>
                  </a:cubicBezTo>
                  <a:cubicBezTo>
                    <a:pt x="73487" y="163433"/>
                    <a:pt x="73293" y="164372"/>
                    <a:pt x="73092" y="165340"/>
                  </a:cubicBezTo>
                  <a:cubicBezTo>
                    <a:pt x="72903" y="166270"/>
                    <a:pt x="72715" y="167201"/>
                    <a:pt x="72520" y="168159"/>
                  </a:cubicBezTo>
                  <a:cubicBezTo>
                    <a:pt x="71785" y="170788"/>
                    <a:pt x="71785" y="170788"/>
                    <a:pt x="69460" y="174274"/>
                  </a:cubicBezTo>
                  <a:cubicBezTo>
                    <a:pt x="68239" y="178244"/>
                    <a:pt x="67180" y="182243"/>
                    <a:pt x="66119" y="186259"/>
                  </a:cubicBezTo>
                  <a:cubicBezTo>
                    <a:pt x="63049" y="196322"/>
                    <a:pt x="58611" y="205916"/>
                    <a:pt x="54207" y="215457"/>
                  </a:cubicBezTo>
                  <a:cubicBezTo>
                    <a:pt x="53271" y="218198"/>
                    <a:pt x="52708" y="220752"/>
                    <a:pt x="52174" y="223592"/>
                  </a:cubicBezTo>
                  <a:cubicBezTo>
                    <a:pt x="49753" y="236177"/>
                    <a:pt x="45715" y="247981"/>
                    <a:pt x="40856" y="259791"/>
                  </a:cubicBezTo>
                  <a:cubicBezTo>
                    <a:pt x="38275" y="266145"/>
                    <a:pt x="36133" y="272476"/>
                    <a:pt x="34596" y="279157"/>
                  </a:cubicBezTo>
                  <a:cubicBezTo>
                    <a:pt x="33434" y="283515"/>
                    <a:pt x="33434" y="283515"/>
                    <a:pt x="31691" y="286203"/>
                  </a:cubicBezTo>
                  <a:cubicBezTo>
                    <a:pt x="29843" y="289513"/>
                    <a:pt x="29430" y="291853"/>
                    <a:pt x="28858" y="295572"/>
                  </a:cubicBezTo>
                  <a:cubicBezTo>
                    <a:pt x="27929" y="301441"/>
                    <a:pt x="26256" y="305322"/>
                    <a:pt x="22975" y="310245"/>
                  </a:cubicBezTo>
                  <a:cubicBezTo>
                    <a:pt x="20360" y="310307"/>
                    <a:pt x="17745" y="310352"/>
                    <a:pt x="15130" y="310390"/>
                  </a:cubicBezTo>
                  <a:cubicBezTo>
                    <a:pt x="13674" y="310417"/>
                    <a:pt x="12218" y="310444"/>
                    <a:pt x="10718" y="310471"/>
                  </a:cubicBezTo>
                  <a:cubicBezTo>
                    <a:pt x="7021" y="310262"/>
                    <a:pt x="5118" y="309884"/>
                    <a:pt x="2056" y="307920"/>
                  </a:cubicBezTo>
                  <a:cubicBezTo>
                    <a:pt x="1515" y="299440"/>
                    <a:pt x="4040" y="292653"/>
                    <a:pt x="7431" y="284968"/>
                  </a:cubicBezTo>
                  <a:cubicBezTo>
                    <a:pt x="8813" y="281702"/>
                    <a:pt x="9663" y="278868"/>
                    <a:pt x="10191" y="275380"/>
                  </a:cubicBezTo>
                  <a:cubicBezTo>
                    <a:pt x="10958" y="275380"/>
                    <a:pt x="11725" y="275380"/>
                    <a:pt x="12515" y="275380"/>
                  </a:cubicBezTo>
                  <a:cubicBezTo>
                    <a:pt x="12643" y="274371"/>
                    <a:pt x="12770" y="273361"/>
                    <a:pt x="12901" y="272321"/>
                  </a:cubicBezTo>
                  <a:cubicBezTo>
                    <a:pt x="13864" y="265326"/>
                    <a:pt x="14714" y="259470"/>
                    <a:pt x="18326" y="253300"/>
                  </a:cubicBezTo>
                  <a:cubicBezTo>
                    <a:pt x="19116" y="250980"/>
                    <a:pt x="19890" y="248656"/>
                    <a:pt x="20650" y="246327"/>
                  </a:cubicBezTo>
                  <a:cubicBezTo>
                    <a:pt x="21191" y="245083"/>
                    <a:pt x="21732" y="243840"/>
                    <a:pt x="22289" y="242559"/>
                  </a:cubicBezTo>
                  <a:cubicBezTo>
                    <a:pt x="24093" y="238391"/>
                    <a:pt x="25558" y="234157"/>
                    <a:pt x="26970" y="229839"/>
                  </a:cubicBezTo>
                  <a:cubicBezTo>
                    <a:pt x="27216" y="229090"/>
                    <a:pt x="27463" y="228342"/>
                    <a:pt x="27718" y="227570"/>
                  </a:cubicBezTo>
                  <a:cubicBezTo>
                    <a:pt x="28916" y="223935"/>
                    <a:pt x="30098" y="220294"/>
                    <a:pt x="31273" y="216651"/>
                  </a:cubicBezTo>
                  <a:cubicBezTo>
                    <a:pt x="31675" y="215418"/>
                    <a:pt x="32076" y="214185"/>
                    <a:pt x="32490" y="212915"/>
                  </a:cubicBezTo>
                  <a:cubicBezTo>
                    <a:pt x="32842" y="211819"/>
                    <a:pt x="33194" y="210722"/>
                    <a:pt x="33557" y="209592"/>
                  </a:cubicBezTo>
                  <a:cubicBezTo>
                    <a:pt x="34596" y="206814"/>
                    <a:pt x="34596" y="206814"/>
                    <a:pt x="36920" y="203328"/>
                  </a:cubicBezTo>
                  <a:cubicBezTo>
                    <a:pt x="37697" y="200971"/>
                    <a:pt x="38417" y="198595"/>
                    <a:pt x="39099" y="196209"/>
                  </a:cubicBezTo>
                  <a:cubicBezTo>
                    <a:pt x="40751" y="190667"/>
                    <a:pt x="42666" y="185535"/>
                    <a:pt x="45123" y="180312"/>
                  </a:cubicBezTo>
                  <a:cubicBezTo>
                    <a:pt x="46731" y="176563"/>
                    <a:pt x="47802" y="172697"/>
                    <a:pt x="48878" y="168767"/>
                  </a:cubicBezTo>
                  <a:cubicBezTo>
                    <a:pt x="49704" y="166139"/>
                    <a:pt x="49704" y="166139"/>
                    <a:pt x="50893" y="163765"/>
                  </a:cubicBezTo>
                  <a:cubicBezTo>
                    <a:pt x="52051" y="161444"/>
                    <a:pt x="52638" y="159369"/>
                    <a:pt x="53190" y="156842"/>
                  </a:cubicBezTo>
                  <a:cubicBezTo>
                    <a:pt x="53996" y="153419"/>
                    <a:pt x="55105" y="150689"/>
                    <a:pt x="56677" y="147545"/>
                  </a:cubicBezTo>
                  <a:cubicBezTo>
                    <a:pt x="57250" y="145329"/>
                    <a:pt x="57819" y="143112"/>
                    <a:pt x="58347" y="140885"/>
                  </a:cubicBezTo>
                  <a:cubicBezTo>
                    <a:pt x="60800" y="130990"/>
                    <a:pt x="64037" y="121228"/>
                    <a:pt x="67663" y="111704"/>
                  </a:cubicBezTo>
                  <a:cubicBezTo>
                    <a:pt x="68123" y="110495"/>
                    <a:pt x="68123" y="110495"/>
                    <a:pt x="68592" y="109260"/>
                  </a:cubicBezTo>
                  <a:cubicBezTo>
                    <a:pt x="69203" y="107662"/>
                    <a:pt x="69818" y="106065"/>
                    <a:pt x="70440" y="104470"/>
                  </a:cubicBezTo>
                  <a:cubicBezTo>
                    <a:pt x="71948" y="100533"/>
                    <a:pt x="73226" y="96660"/>
                    <a:pt x="74209" y="92556"/>
                  </a:cubicBezTo>
                  <a:cubicBezTo>
                    <a:pt x="75271" y="88276"/>
                    <a:pt x="75271" y="88276"/>
                    <a:pt x="77087" y="84934"/>
                  </a:cubicBezTo>
                  <a:cubicBezTo>
                    <a:pt x="78709" y="81407"/>
                    <a:pt x="78920" y="79819"/>
                    <a:pt x="79048" y="76073"/>
                  </a:cubicBezTo>
                  <a:cubicBezTo>
                    <a:pt x="79420" y="70574"/>
                    <a:pt x="81320" y="66463"/>
                    <a:pt x="83914" y="61692"/>
                  </a:cubicBezTo>
                  <a:cubicBezTo>
                    <a:pt x="87373" y="55328"/>
                    <a:pt x="89051" y="49653"/>
                    <a:pt x="89916" y="42462"/>
                  </a:cubicBezTo>
                  <a:cubicBezTo>
                    <a:pt x="90521" y="38547"/>
                    <a:pt x="91815" y="35848"/>
                    <a:pt x="93865" y="32493"/>
                  </a:cubicBezTo>
                  <a:cubicBezTo>
                    <a:pt x="94632" y="32493"/>
                    <a:pt x="95399" y="32493"/>
                    <a:pt x="96190" y="32493"/>
                  </a:cubicBezTo>
                  <a:cubicBezTo>
                    <a:pt x="96405" y="31234"/>
                    <a:pt x="96405" y="31234"/>
                    <a:pt x="96625" y="29951"/>
                  </a:cubicBezTo>
                  <a:cubicBezTo>
                    <a:pt x="97345" y="26712"/>
                    <a:pt x="98433" y="23942"/>
                    <a:pt x="99676" y="20871"/>
                  </a:cubicBezTo>
                  <a:cubicBezTo>
                    <a:pt x="100060" y="19529"/>
                    <a:pt x="100443" y="18187"/>
                    <a:pt x="100838" y="16804"/>
                  </a:cubicBezTo>
                  <a:cubicBezTo>
                    <a:pt x="103541" y="7344"/>
                    <a:pt x="105408" y="2608"/>
                    <a:pt x="115833" y="3049"/>
                  </a:cubicBezTo>
                  <a:close/>
                </a:path>
              </a:pathLst>
            </a:custGeom>
            <a:solidFill>
              <a:srgbClr val="181E23"/>
            </a:solidFill>
            <a:ln w="1162" cap="flat">
              <a:noFill/>
              <a:prstDash val="solid"/>
              <a:miter/>
            </a:ln>
          </p:spPr>
          <p:txBody>
            <a:bodyPr/>
            <a:lstStyle/>
            <a:p>
              <a:endParaRPr lang="en-GB"/>
            </a:p>
          </p:txBody>
        </p:sp>
        <p:sp>
          <p:nvSpPr>
            <p:cNvPr id="168" name="Freeform 167">
              <a:extLst>
                <a:ext uri="{FF2B5EF4-FFF2-40B4-BE49-F238E27FC236}">
                  <a16:creationId xmlns:a16="http://schemas.microsoft.com/office/drawing/2014/main" id="{9FE62640-1306-E6DE-6322-F599F9EC6C55}"/>
                </a:ext>
              </a:extLst>
            </p:cNvPr>
            <p:cNvSpPr/>
            <p:nvPr/>
          </p:nvSpPr>
          <p:spPr>
            <a:xfrm>
              <a:off x="2345355" y="3573815"/>
              <a:ext cx="123726" cy="187091"/>
            </a:xfrm>
            <a:custGeom>
              <a:avLst/>
              <a:gdLst>
                <a:gd name="csX0" fmla="*/ 24708 w 123726"/>
                <a:gd name="csY0" fmla="*/ 6210 h 187091"/>
                <a:gd name="csX1" fmla="*/ 48893 w 123726"/>
                <a:gd name="csY1" fmla="*/ 27567 h 187091"/>
                <a:gd name="csX2" fmla="*/ 71902 w 123726"/>
                <a:gd name="csY2" fmla="*/ 48692 h 187091"/>
                <a:gd name="csX3" fmla="*/ 83609 w 123726"/>
                <a:gd name="csY3" fmla="*/ 58699 h 187091"/>
                <a:gd name="csX4" fmla="*/ 94604 w 123726"/>
                <a:gd name="csY4" fmla="*/ 65602 h 187091"/>
                <a:gd name="csX5" fmla="*/ 97946 w 123726"/>
                <a:gd name="csY5" fmla="*/ 69524 h 187091"/>
                <a:gd name="csX6" fmla="*/ 109712 w 123726"/>
                <a:gd name="csY6" fmla="*/ 78385 h 187091"/>
                <a:gd name="csX7" fmla="*/ 113199 w 123726"/>
                <a:gd name="csY7" fmla="*/ 81872 h 187091"/>
                <a:gd name="csX8" fmla="*/ 115959 w 123726"/>
                <a:gd name="csY8" fmla="*/ 82961 h 187091"/>
                <a:gd name="csX9" fmla="*/ 124820 w 123726"/>
                <a:gd name="csY9" fmla="*/ 88845 h 187091"/>
                <a:gd name="csX10" fmla="*/ 124820 w 123726"/>
                <a:gd name="csY10" fmla="*/ 100466 h 187091"/>
                <a:gd name="csX11" fmla="*/ 113199 w 123726"/>
                <a:gd name="csY11" fmla="*/ 110925 h 187091"/>
                <a:gd name="csX12" fmla="*/ 108232 w 123726"/>
                <a:gd name="csY12" fmla="*/ 114734 h 187091"/>
                <a:gd name="csX13" fmla="*/ 100390 w 123726"/>
                <a:gd name="csY13" fmla="*/ 120682 h 187091"/>
                <a:gd name="csX14" fmla="*/ 90088 w 123726"/>
                <a:gd name="csY14" fmla="*/ 129392 h 187091"/>
                <a:gd name="csX15" fmla="*/ 85307 w 123726"/>
                <a:gd name="csY15" fmla="*/ 131844 h 187091"/>
                <a:gd name="csX16" fmla="*/ 84531 w 123726"/>
                <a:gd name="csY16" fmla="*/ 133882 h 187091"/>
                <a:gd name="csX17" fmla="*/ 76809 w 123726"/>
                <a:gd name="csY17" fmla="*/ 141068 h 187091"/>
                <a:gd name="csX18" fmla="*/ 64389 w 123726"/>
                <a:gd name="csY18" fmla="*/ 151600 h 187091"/>
                <a:gd name="csX19" fmla="*/ 58360 w 123726"/>
                <a:gd name="csY19" fmla="*/ 156539 h 187091"/>
                <a:gd name="csX20" fmla="*/ 45794 w 123726"/>
                <a:gd name="csY20" fmla="*/ 167289 h 187091"/>
                <a:gd name="csX21" fmla="*/ 29929 w 123726"/>
                <a:gd name="csY21" fmla="*/ 180717 h 187091"/>
                <a:gd name="csX22" fmla="*/ 25280 w 123726"/>
                <a:gd name="csY22" fmla="*/ 184939 h 187091"/>
                <a:gd name="csX23" fmla="*/ 17903 w 123726"/>
                <a:gd name="csY23" fmla="*/ 188789 h 187091"/>
                <a:gd name="csX24" fmla="*/ 16741 w 123726"/>
                <a:gd name="csY24" fmla="*/ 189951 h 187091"/>
                <a:gd name="csX25" fmla="*/ 5192 w 123726"/>
                <a:gd name="csY25" fmla="*/ 188208 h 187091"/>
                <a:gd name="csX26" fmla="*/ 2101 w 123726"/>
                <a:gd name="csY26" fmla="*/ 178488 h 187091"/>
                <a:gd name="csX27" fmla="*/ 21700 w 123726"/>
                <a:gd name="csY27" fmla="*/ 157860 h 187091"/>
                <a:gd name="csX28" fmla="*/ 33737 w 123726"/>
                <a:gd name="csY28" fmla="*/ 147969 h 187091"/>
                <a:gd name="csX29" fmla="*/ 49571 w 123726"/>
                <a:gd name="csY29" fmla="*/ 135258 h 187091"/>
                <a:gd name="csX30" fmla="*/ 59740 w 123726"/>
                <a:gd name="csY30" fmla="*/ 126033 h 187091"/>
                <a:gd name="csX31" fmla="*/ 83800 w 123726"/>
                <a:gd name="csY31" fmla="*/ 105786 h 187091"/>
                <a:gd name="csX32" fmla="*/ 95621 w 123726"/>
                <a:gd name="csY32" fmla="*/ 94292 h 187091"/>
                <a:gd name="csX33" fmla="*/ 95767 w 123726"/>
                <a:gd name="csY33" fmla="*/ 92331 h 187091"/>
                <a:gd name="csX34" fmla="*/ 93515 w 123726"/>
                <a:gd name="csY34" fmla="*/ 91895 h 187091"/>
                <a:gd name="csX35" fmla="*/ 91118 w 123726"/>
                <a:gd name="csY35" fmla="*/ 91169 h 187091"/>
                <a:gd name="csX36" fmla="*/ 89956 w 123726"/>
                <a:gd name="csY36" fmla="*/ 88845 h 187091"/>
                <a:gd name="csX37" fmla="*/ 87364 w 123726"/>
                <a:gd name="csY37" fmla="*/ 87878 h 187091"/>
                <a:gd name="csX38" fmla="*/ 77971 w 123726"/>
                <a:gd name="csY38" fmla="*/ 81073 h 187091"/>
                <a:gd name="csX39" fmla="*/ 74576 w 123726"/>
                <a:gd name="csY39" fmla="*/ 77904 h 187091"/>
                <a:gd name="csX40" fmla="*/ 71362 w 123726"/>
                <a:gd name="csY40" fmla="*/ 74899 h 187091"/>
                <a:gd name="csX41" fmla="*/ 66640 w 123726"/>
                <a:gd name="csY41" fmla="*/ 70759 h 187091"/>
                <a:gd name="csX42" fmla="*/ 62064 w 123726"/>
                <a:gd name="csY42" fmla="*/ 66764 h 187091"/>
                <a:gd name="csX43" fmla="*/ 59195 w 123726"/>
                <a:gd name="csY43" fmla="*/ 64267 h 187091"/>
                <a:gd name="csX44" fmla="*/ 46666 w 123726"/>
                <a:gd name="csY44" fmla="*/ 51801 h 187091"/>
                <a:gd name="csX45" fmla="*/ 28369 w 123726"/>
                <a:gd name="csY45" fmla="*/ 36024 h 187091"/>
                <a:gd name="csX46" fmla="*/ 15942 w 123726"/>
                <a:gd name="csY46" fmla="*/ 26162 h 187091"/>
                <a:gd name="csX47" fmla="*/ 13536 w 123726"/>
                <a:gd name="csY47" fmla="*/ 24247 h 187091"/>
                <a:gd name="csX48" fmla="*/ 3376 w 123726"/>
                <a:gd name="csY48" fmla="*/ 10327 h 187091"/>
                <a:gd name="csX49" fmla="*/ 6354 w 123726"/>
                <a:gd name="csY49" fmla="*/ 4008 h 187091"/>
                <a:gd name="csX50" fmla="*/ 24708 w 123726"/>
                <a:gd name="csY50" fmla="*/ 6210 h 1870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23726" h="187091">
                  <a:moveTo>
                    <a:pt x="24708" y="6210"/>
                  </a:moveTo>
                  <a:cubicBezTo>
                    <a:pt x="34443" y="11228"/>
                    <a:pt x="41612" y="19604"/>
                    <a:pt x="48893" y="27567"/>
                  </a:cubicBezTo>
                  <a:cubicBezTo>
                    <a:pt x="59429" y="39281"/>
                    <a:pt x="59429" y="39281"/>
                    <a:pt x="71902" y="48692"/>
                  </a:cubicBezTo>
                  <a:cubicBezTo>
                    <a:pt x="76348" y="51412"/>
                    <a:pt x="79893" y="55082"/>
                    <a:pt x="83609" y="58699"/>
                  </a:cubicBezTo>
                  <a:cubicBezTo>
                    <a:pt x="87131" y="62036"/>
                    <a:pt x="90107" y="63902"/>
                    <a:pt x="94604" y="65602"/>
                  </a:cubicBezTo>
                  <a:cubicBezTo>
                    <a:pt x="96411" y="67445"/>
                    <a:pt x="96411" y="67445"/>
                    <a:pt x="97946" y="69524"/>
                  </a:cubicBezTo>
                  <a:cubicBezTo>
                    <a:pt x="101413" y="73843"/>
                    <a:pt x="104840" y="75811"/>
                    <a:pt x="109712" y="78385"/>
                  </a:cubicBezTo>
                  <a:cubicBezTo>
                    <a:pt x="110874" y="79547"/>
                    <a:pt x="112037" y="80710"/>
                    <a:pt x="113199" y="81872"/>
                  </a:cubicBezTo>
                  <a:cubicBezTo>
                    <a:pt x="114565" y="82411"/>
                    <a:pt x="114565" y="82411"/>
                    <a:pt x="115959" y="82961"/>
                  </a:cubicBezTo>
                  <a:cubicBezTo>
                    <a:pt x="119824" y="84526"/>
                    <a:pt x="122045" y="85673"/>
                    <a:pt x="124820" y="88845"/>
                  </a:cubicBezTo>
                  <a:cubicBezTo>
                    <a:pt x="126099" y="93020"/>
                    <a:pt x="126050" y="96278"/>
                    <a:pt x="124820" y="100466"/>
                  </a:cubicBezTo>
                  <a:cubicBezTo>
                    <a:pt x="121611" y="104740"/>
                    <a:pt x="117450" y="107755"/>
                    <a:pt x="113199" y="110925"/>
                  </a:cubicBezTo>
                  <a:cubicBezTo>
                    <a:pt x="111542" y="112193"/>
                    <a:pt x="109887" y="113463"/>
                    <a:pt x="108232" y="114734"/>
                  </a:cubicBezTo>
                  <a:cubicBezTo>
                    <a:pt x="105629" y="116732"/>
                    <a:pt x="103022" y="118722"/>
                    <a:pt x="100390" y="120682"/>
                  </a:cubicBezTo>
                  <a:cubicBezTo>
                    <a:pt x="96735" y="123417"/>
                    <a:pt x="93255" y="126096"/>
                    <a:pt x="90088" y="129392"/>
                  </a:cubicBezTo>
                  <a:cubicBezTo>
                    <a:pt x="87632" y="131844"/>
                    <a:pt x="87632" y="131844"/>
                    <a:pt x="85307" y="131844"/>
                  </a:cubicBezTo>
                  <a:cubicBezTo>
                    <a:pt x="85051" y="132516"/>
                    <a:pt x="84795" y="133189"/>
                    <a:pt x="84531" y="133882"/>
                  </a:cubicBezTo>
                  <a:cubicBezTo>
                    <a:pt x="82505" y="137298"/>
                    <a:pt x="80079" y="138834"/>
                    <a:pt x="76809" y="141068"/>
                  </a:cubicBezTo>
                  <a:cubicBezTo>
                    <a:pt x="72173" y="144250"/>
                    <a:pt x="68327" y="147593"/>
                    <a:pt x="64389" y="151600"/>
                  </a:cubicBezTo>
                  <a:cubicBezTo>
                    <a:pt x="62401" y="153273"/>
                    <a:pt x="60391" y="154919"/>
                    <a:pt x="58360" y="156539"/>
                  </a:cubicBezTo>
                  <a:cubicBezTo>
                    <a:pt x="54061" y="160016"/>
                    <a:pt x="49879" y="163563"/>
                    <a:pt x="45794" y="167289"/>
                  </a:cubicBezTo>
                  <a:cubicBezTo>
                    <a:pt x="40663" y="171969"/>
                    <a:pt x="35344" y="176370"/>
                    <a:pt x="29929" y="180717"/>
                  </a:cubicBezTo>
                  <a:cubicBezTo>
                    <a:pt x="27261" y="182848"/>
                    <a:pt x="27261" y="182848"/>
                    <a:pt x="25280" y="184939"/>
                  </a:cubicBezTo>
                  <a:cubicBezTo>
                    <a:pt x="23120" y="187043"/>
                    <a:pt x="20704" y="187757"/>
                    <a:pt x="17903" y="188789"/>
                  </a:cubicBezTo>
                  <a:cubicBezTo>
                    <a:pt x="17520" y="189172"/>
                    <a:pt x="17136" y="189556"/>
                    <a:pt x="16741" y="189951"/>
                  </a:cubicBezTo>
                  <a:cubicBezTo>
                    <a:pt x="12146" y="190393"/>
                    <a:pt x="9336" y="190324"/>
                    <a:pt x="5192" y="188208"/>
                  </a:cubicBezTo>
                  <a:cubicBezTo>
                    <a:pt x="2506" y="184952"/>
                    <a:pt x="1795" y="182724"/>
                    <a:pt x="2101" y="178488"/>
                  </a:cubicBezTo>
                  <a:cubicBezTo>
                    <a:pt x="4608" y="169525"/>
                    <a:pt x="14781" y="163337"/>
                    <a:pt x="21700" y="157860"/>
                  </a:cubicBezTo>
                  <a:cubicBezTo>
                    <a:pt x="25755" y="154615"/>
                    <a:pt x="29738" y="151281"/>
                    <a:pt x="33737" y="147969"/>
                  </a:cubicBezTo>
                  <a:cubicBezTo>
                    <a:pt x="38959" y="143654"/>
                    <a:pt x="44189" y="139371"/>
                    <a:pt x="49571" y="135258"/>
                  </a:cubicBezTo>
                  <a:cubicBezTo>
                    <a:pt x="53266" y="132422"/>
                    <a:pt x="56482" y="129371"/>
                    <a:pt x="59740" y="126033"/>
                  </a:cubicBezTo>
                  <a:cubicBezTo>
                    <a:pt x="67392" y="118793"/>
                    <a:pt x="75477" y="112224"/>
                    <a:pt x="83800" y="105786"/>
                  </a:cubicBezTo>
                  <a:cubicBezTo>
                    <a:pt x="90858" y="100929"/>
                    <a:pt x="90858" y="100929"/>
                    <a:pt x="95621" y="94292"/>
                  </a:cubicBezTo>
                  <a:cubicBezTo>
                    <a:pt x="95669" y="93645"/>
                    <a:pt x="95717" y="92998"/>
                    <a:pt x="95767" y="92331"/>
                  </a:cubicBezTo>
                  <a:cubicBezTo>
                    <a:pt x="94652" y="92115"/>
                    <a:pt x="94652" y="92115"/>
                    <a:pt x="93515" y="91895"/>
                  </a:cubicBezTo>
                  <a:cubicBezTo>
                    <a:pt x="92724" y="91656"/>
                    <a:pt x="91933" y="91416"/>
                    <a:pt x="91118" y="91169"/>
                  </a:cubicBezTo>
                  <a:cubicBezTo>
                    <a:pt x="90734" y="90402"/>
                    <a:pt x="90351" y="89635"/>
                    <a:pt x="89956" y="88845"/>
                  </a:cubicBezTo>
                  <a:cubicBezTo>
                    <a:pt x="88673" y="88366"/>
                    <a:pt x="88673" y="88366"/>
                    <a:pt x="87364" y="87878"/>
                  </a:cubicBezTo>
                  <a:cubicBezTo>
                    <a:pt x="83434" y="86220"/>
                    <a:pt x="81067" y="83998"/>
                    <a:pt x="77971" y="81073"/>
                  </a:cubicBezTo>
                  <a:cubicBezTo>
                    <a:pt x="76851" y="80027"/>
                    <a:pt x="75730" y="78981"/>
                    <a:pt x="74576" y="77904"/>
                  </a:cubicBezTo>
                  <a:cubicBezTo>
                    <a:pt x="73515" y="76912"/>
                    <a:pt x="72454" y="75921"/>
                    <a:pt x="71362" y="74899"/>
                  </a:cubicBezTo>
                  <a:cubicBezTo>
                    <a:pt x="69796" y="73510"/>
                    <a:pt x="68223" y="72129"/>
                    <a:pt x="66640" y="70759"/>
                  </a:cubicBezTo>
                  <a:cubicBezTo>
                    <a:pt x="65115" y="69427"/>
                    <a:pt x="63590" y="68096"/>
                    <a:pt x="62064" y="66764"/>
                  </a:cubicBezTo>
                  <a:cubicBezTo>
                    <a:pt x="61118" y="65940"/>
                    <a:pt x="60171" y="65116"/>
                    <a:pt x="59195" y="64267"/>
                  </a:cubicBezTo>
                  <a:cubicBezTo>
                    <a:pt x="54713" y="60311"/>
                    <a:pt x="50439" y="56448"/>
                    <a:pt x="46666" y="51801"/>
                  </a:cubicBezTo>
                  <a:cubicBezTo>
                    <a:pt x="41408" y="45588"/>
                    <a:pt x="34797" y="40945"/>
                    <a:pt x="28369" y="36024"/>
                  </a:cubicBezTo>
                  <a:cubicBezTo>
                    <a:pt x="24183" y="32791"/>
                    <a:pt x="20059" y="29481"/>
                    <a:pt x="15942" y="26162"/>
                  </a:cubicBezTo>
                  <a:cubicBezTo>
                    <a:pt x="15148" y="25530"/>
                    <a:pt x="14354" y="24898"/>
                    <a:pt x="13536" y="24247"/>
                  </a:cubicBezTo>
                  <a:cubicBezTo>
                    <a:pt x="4281" y="16775"/>
                    <a:pt x="4281" y="16775"/>
                    <a:pt x="3376" y="10327"/>
                  </a:cubicBezTo>
                  <a:cubicBezTo>
                    <a:pt x="3957" y="6333"/>
                    <a:pt x="3957" y="6333"/>
                    <a:pt x="6354" y="4008"/>
                  </a:cubicBezTo>
                  <a:cubicBezTo>
                    <a:pt x="12633" y="1871"/>
                    <a:pt x="18691" y="3760"/>
                    <a:pt x="24708" y="6210"/>
                  </a:cubicBezTo>
                  <a:close/>
                </a:path>
              </a:pathLst>
            </a:custGeom>
            <a:solidFill>
              <a:srgbClr val="12151C"/>
            </a:solidFill>
            <a:ln w="1162" cap="flat">
              <a:noFill/>
              <a:prstDash val="solid"/>
              <a:miter/>
            </a:ln>
          </p:spPr>
          <p:txBody>
            <a:bodyPr/>
            <a:lstStyle/>
            <a:p>
              <a:endParaRPr lang="en-GB"/>
            </a:p>
          </p:txBody>
        </p:sp>
        <p:sp>
          <p:nvSpPr>
            <p:cNvPr id="170" name="Freeform 169">
              <a:extLst>
                <a:ext uri="{FF2B5EF4-FFF2-40B4-BE49-F238E27FC236}">
                  <a16:creationId xmlns:a16="http://schemas.microsoft.com/office/drawing/2014/main" id="{BF2E2E8D-BBA8-4264-3318-C10F104992E3}"/>
                </a:ext>
              </a:extLst>
            </p:cNvPr>
            <p:cNvSpPr/>
            <p:nvPr/>
          </p:nvSpPr>
          <p:spPr>
            <a:xfrm>
              <a:off x="2041315" y="3570972"/>
              <a:ext cx="120538" cy="190659"/>
            </a:xfrm>
            <a:custGeom>
              <a:avLst/>
              <a:gdLst>
                <a:gd name="csX0" fmla="*/ 114898 w 120538"/>
                <a:gd name="csY0" fmla="*/ 3360 h 190659"/>
                <a:gd name="csX1" fmla="*/ 121871 w 120538"/>
                <a:gd name="csY1" fmla="*/ 6846 h 190659"/>
                <a:gd name="csX2" fmla="*/ 120509 w 120538"/>
                <a:gd name="csY2" fmla="*/ 20901 h 190659"/>
                <a:gd name="csX3" fmla="*/ 113736 w 120538"/>
                <a:gd name="csY3" fmla="*/ 27764 h 190659"/>
                <a:gd name="csX4" fmla="*/ 110635 w 120538"/>
                <a:gd name="csY4" fmla="*/ 30801 h 190659"/>
                <a:gd name="csX5" fmla="*/ 96667 w 120538"/>
                <a:gd name="csY5" fmla="*/ 41347 h 190659"/>
                <a:gd name="csX6" fmla="*/ 83520 w 120538"/>
                <a:gd name="csY6" fmla="*/ 51007 h 190659"/>
                <a:gd name="csX7" fmla="*/ 56791 w 120538"/>
                <a:gd name="csY7" fmla="*/ 71926 h 190659"/>
                <a:gd name="csX8" fmla="*/ 55774 w 120538"/>
                <a:gd name="csY8" fmla="*/ 74032 h 190659"/>
                <a:gd name="csX9" fmla="*/ 48656 w 120538"/>
                <a:gd name="csY9" fmla="*/ 81223 h 190659"/>
                <a:gd name="csX10" fmla="*/ 46331 w 120538"/>
                <a:gd name="csY10" fmla="*/ 81223 h 190659"/>
                <a:gd name="csX11" fmla="*/ 45169 w 120538"/>
                <a:gd name="csY11" fmla="*/ 84709 h 190659"/>
                <a:gd name="csX12" fmla="*/ 38196 w 120538"/>
                <a:gd name="csY12" fmla="*/ 89358 h 190659"/>
                <a:gd name="csX13" fmla="*/ 33548 w 120538"/>
                <a:gd name="csY13" fmla="*/ 95169 h 190659"/>
                <a:gd name="csX14" fmla="*/ 31224 w 120538"/>
                <a:gd name="csY14" fmla="*/ 96331 h 190659"/>
                <a:gd name="csX15" fmla="*/ 34131 w 120538"/>
                <a:gd name="csY15" fmla="*/ 103981 h 190659"/>
                <a:gd name="csX16" fmla="*/ 41392 w 120538"/>
                <a:gd name="csY16" fmla="*/ 109841 h 190659"/>
                <a:gd name="csX17" fmla="*/ 43916 w 120538"/>
                <a:gd name="csY17" fmla="*/ 111856 h 190659"/>
                <a:gd name="csX18" fmla="*/ 56791 w 120538"/>
                <a:gd name="csY18" fmla="*/ 120736 h 190659"/>
                <a:gd name="csX19" fmla="*/ 61439 w 120538"/>
                <a:gd name="csY19" fmla="*/ 125384 h 190659"/>
                <a:gd name="csX20" fmla="*/ 64926 w 120538"/>
                <a:gd name="csY20" fmla="*/ 126546 h 190659"/>
                <a:gd name="csX21" fmla="*/ 70736 w 120538"/>
                <a:gd name="csY21" fmla="*/ 132357 h 190659"/>
                <a:gd name="csX22" fmla="*/ 74876 w 120538"/>
                <a:gd name="csY22" fmla="*/ 136425 h 190659"/>
                <a:gd name="csX23" fmla="*/ 81123 w 120538"/>
                <a:gd name="csY23" fmla="*/ 143398 h 190659"/>
                <a:gd name="csX24" fmla="*/ 100902 w 120538"/>
                <a:gd name="csY24" fmla="*/ 159854 h 190659"/>
                <a:gd name="csX25" fmla="*/ 110830 w 120538"/>
                <a:gd name="csY25" fmla="*/ 168456 h 190659"/>
                <a:gd name="csX26" fmla="*/ 118384 w 120538"/>
                <a:gd name="csY26" fmla="*/ 174194 h 190659"/>
                <a:gd name="csX27" fmla="*/ 121871 w 120538"/>
                <a:gd name="csY27" fmla="*/ 177681 h 190659"/>
                <a:gd name="csX28" fmla="*/ 120055 w 120538"/>
                <a:gd name="csY28" fmla="*/ 189811 h 190659"/>
                <a:gd name="csX29" fmla="*/ 113445 w 120538"/>
                <a:gd name="csY29" fmla="*/ 193733 h 190659"/>
                <a:gd name="csX30" fmla="*/ 102105 w 120538"/>
                <a:gd name="csY30" fmla="*/ 186774 h 190659"/>
                <a:gd name="csX31" fmla="*/ 97075 w 120538"/>
                <a:gd name="csY31" fmla="*/ 183115 h 190659"/>
                <a:gd name="csX32" fmla="*/ 84469 w 120538"/>
                <a:gd name="csY32" fmla="*/ 171566 h 190659"/>
                <a:gd name="csX33" fmla="*/ 73061 w 120538"/>
                <a:gd name="csY33" fmla="*/ 162573 h 190659"/>
                <a:gd name="csX34" fmla="*/ 65252 w 120538"/>
                <a:gd name="csY34" fmla="*/ 154506 h 190659"/>
                <a:gd name="csX35" fmla="*/ 56791 w 120538"/>
                <a:gd name="csY35" fmla="*/ 149789 h 190659"/>
                <a:gd name="csX36" fmla="*/ 50980 w 120538"/>
                <a:gd name="csY36" fmla="*/ 143979 h 190659"/>
                <a:gd name="csX37" fmla="*/ 48075 w 120538"/>
                <a:gd name="csY37" fmla="*/ 142235 h 190659"/>
                <a:gd name="csX38" fmla="*/ 39359 w 120538"/>
                <a:gd name="csY38" fmla="*/ 134681 h 190659"/>
                <a:gd name="csX39" fmla="*/ 39359 w 120538"/>
                <a:gd name="csY39" fmla="*/ 132357 h 190659"/>
                <a:gd name="csX40" fmla="*/ 36862 w 120538"/>
                <a:gd name="csY40" fmla="*/ 132126 h 190659"/>
                <a:gd name="csX41" fmla="*/ 27011 w 120538"/>
                <a:gd name="csY41" fmla="*/ 125602 h 190659"/>
                <a:gd name="csX42" fmla="*/ 23697 w 120538"/>
                <a:gd name="csY42" fmla="*/ 122529 h 190659"/>
                <a:gd name="csX43" fmla="*/ 17278 w 120538"/>
                <a:gd name="csY43" fmla="*/ 114925 h 190659"/>
                <a:gd name="csX44" fmla="*/ 11467 w 120538"/>
                <a:gd name="csY44" fmla="*/ 111439 h 190659"/>
                <a:gd name="csX45" fmla="*/ 2170 w 120538"/>
                <a:gd name="csY45" fmla="*/ 102142 h 190659"/>
                <a:gd name="csX46" fmla="*/ 4422 w 120538"/>
                <a:gd name="csY46" fmla="*/ 91101 h 190659"/>
                <a:gd name="csX47" fmla="*/ 15975 w 120538"/>
                <a:gd name="csY47" fmla="*/ 82013 h 190659"/>
                <a:gd name="csX48" fmla="*/ 24251 w 120538"/>
                <a:gd name="csY48" fmla="*/ 74250 h 190659"/>
                <a:gd name="csX49" fmla="*/ 45868 w 120538"/>
                <a:gd name="csY49" fmla="*/ 56546 h 190659"/>
                <a:gd name="csX50" fmla="*/ 54466 w 120538"/>
                <a:gd name="csY50" fmla="*/ 48683 h 190659"/>
                <a:gd name="csX51" fmla="*/ 72402 w 120538"/>
                <a:gd name="csY51" fmla="*/ 32486 h 190659"/>
                <a:gd name="csX52" fmla="*/ 81123 w 120538"/>
                <a:gd name="csY52" fmla="*/ 24932 h 190659"/>
                <a:gd name="csX53" fmla="*/ 99790 w 120538"/>
                <a:gd name="csY53" fmla="*/ 9170 h 190659"/>
                <a:gd name="csX54" fmla="*/ 102160 w 120538"/>
                <a:gd name="csY54" fmla="*/ 7223 h 190659"/>
                <a:gd name="csX55" fmla="*/ 114898 w 120538"/>
                <a:gd name="csY55" fmla="*/ 3360 h 1906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Lst>
              <a:rect l="l" t="t" r="r" b="b"/>
              <a:pathLst>
                <a:path w="120538" h="190659">
                  <a:moveTo>
                    <a:pt x="114898" y="3360"/>
                  </a:moveTo>
                  <a:cubicBezTo>
                    <a:pt x="118820" y="5103"/>
                    <a:pt x="118820" y="5103"/>
                    <a:pt x="121871" y="6846"/>
                  </a:cubicBezTo>
                  <a:cubicBezTo>
                    <a:pt x="122509" y="11790"/>
                    <a:pt x="123009" y="16433"/>
                    <a:pt x="120509" y="20901"/>
                  </a:cubicBezTo>
                  <a:cubicBezTo>
                    <a:pt x="118383" y="23371"/>
                    <a:pt x="116134" y="25557"/>
                    <a:pt x="113736" y="27764"/>
                  </a:cubicBezTo>
                  <a:cubicBezTo>
                    <a:pt x="112712" y="28767"/>
                    <a:pt x="111689" y="29769"/>
                    <a:pt x="110635" y="30801"/>
                  </a:cubicBezTo>
                  <a:cubicBezTo>
                    <a:pt x="101419" y="39585"/>
                    <a:pt x="101419" y="39585"/>
                    <a:pt x="96667" y="41347"/>
                  </a:cubicBezTo>
                  <a:cubicBezTo>
                    <a:pt x="91253" y="43492"/>
                    <a:pt x="87735" y="47066"/>
                    <a:pt x="83520" y="51007"/>
                  </a:cubicBezTo>
                  <a:cubicBezTo>
                    <a:pt x="62861" y="69902"/>
                    <a:pt x="62861" y="69902"/>
                    <a:pt x="56791" y="71926"/>
                  </a:cubicBezTo>
                  <a:cubicBezTo>
                    <a:pt x="56455" y="72621"/>
                    <a:pt x="56120" y="73316"/>
                    <a:pt x="55774" y="74032"/>
                  </a:cubicBezTo>
                  <a:cubicBezTo>
                    <a:pt x="54034" y="77415"/>
                    <a:pt x="51743" y="79062"/>
                    <a:pt x="48656" y="81223"/>
                  </a:cubicBezTo>
                  <a:cubicBezTo>
                    <a:pt x="47889" y="81223"/>
                    <a:pt x="47122" y="81223"/>
                    <a:pt x="46331" y="81223"/>
                  </a:cubicBezTo>
                  <a:cubicBezTo>
                    <a:pt x="45756" y="82949"/>
                    <a:pt x="45756" y="82949"/>
                    <a:pt x="45169" y="84709"/>
                  </a:cubicBezTo>
                  <a:cubicBezTo>
                    <a:pt x="42845" y="86259"/>
                    <a:pt x="40521" y="87808"/>
                    <a:pt x="38196" y="89358"/>
                  </a:cubicBezTo>
                  <a:cubicBezTo>
                    <a:pt x="36604" y="91260"/>
                    <a:pt x="35045" y="93191"/>
                    <a:pt x="33548" y="95169"/>
                  </a:cubicBezTo>
                  <a:cubicBezTo>
                    <a:pt x="32397" y="95744"/>
                    <a:pt x="32397" y="95744"/>
                    <a:pt x="31224" y="96331"/>
                  </a:cubicBezTo>
                  <a:cubicBezTo>
                    <a:pt x="31248" y="99611"/>
                    <a:pt x="31863" y="101590"/>
                    <a:pt x="34131" y="103981"/>
                  </a:cubicBezTo>
                  <a:cubicBezTo>
                    <a:pt x="36500" y="106009"/>
                    <a:pt x="38923" y="107936"/>
                    <a:pt x="41392" y="109841"/>
                  </a:cubicBezTo>
                  <a:cubicBezTo>
                    <a:pt x="42642" y="110838"/>
                    <a:pt x="42642" y="110838"/>
                    <a:pt x="43916" y="111856"/>
                  </a:cubicBezTo>
                  <a:cubicBezTo>
                    <a:pt x="48067" y="115137"/>
                    <a:pt x="52214" y="118068"/>
                    <a:pt x="56791" y="120736"/>
                  </a:cubicBezTo>
                  <a:cubicBezTo>
                    <a:pt x="58340" y="122285"/>
                    <a:pt x="59890" y="123835"/>
                    <a:pt x="61439" y="125384"/>
                  </a:cubicBezTo>
                  <a:cubicBezTo>
                    <a:pt x="62590" y="125768"/>
                    <a:pt x="63740" y="126151"/>
                    <a:pt x="64926" y="126546"/>
                  </a:cubicBezTo>
                  <a:cubicBezTo>
                    <a:pt x="66917" y="128427"/>
                    <a:pt x="68843" y="130378"/>
                    <a:pt x="70736" y="132357"/>
                  </a:cubicBezTo>
                  <a:cubicBezTo>
                    <a:pt x="72115" y="133714"/>
                    <a:pt x="73495" y="135070"/>
                    <a:pt x="74876" y="136425"/>
                  </a:cubicBezTo>
                  <a:cubicBezTo>
                    <a:pt x="77148" y="138686"/>
                    <a:pt x="79155" y="140858"/>
                    <a:pt x="81123" y="143398"/>
                  </a:cubicBezTo>
                  <a:cubicBezTo>
                    <a:pt x="86696" y="150153"/>
                    <a:pt x="93601" y="155116"/>
                    <a:pt x="100902" y="159854"/>
                  </a:cubicBezTo>
                  <a:cubicBezTo>
                    <a:pt x="104709" y="162350"/>
                    <a:pt x="108139" y="164756"/>
                    <a:pt x="110830" y="168456"/>
                  </a:cubicBezTo>
                  <a:cubicBezTo>
                    <a:pt x="112980" y="171233"/>
                    <a:pt x="115358" y="172454"/>
                    <a:pt x="118384" y="174194"/>
                  </a:cubicBezTo>
                  <a:cubicBezTo>
                    <a:pt x="120491" y="175647"/>
                    <a:pt x="120491" y="175647"/>
                    <a:pt x="121871" y="177681"/>
                  </a:cubicBezTo>
                  <a:cubicBezTo>
                    <a:pt x="122516" y="182566"/>
                    <a:pt x="122100" y="185311"/>
                    <a:pt x="120055" y="189811"/>
                  </a:cubicBezTo>
                  <a:cubicBezTo>
                    <a:pt x="117222" y="192789"/>
                    <a:pt x="117222" y="192789"/>
                    <a:pt x="113445" y="193733"/>
                  </a:cubicBezTo>
                  <a:cubicBezTo>
                    <a:pt x="108167" y="192589"/>
                    <a:pt x="105875" y="190504"/>
                    <a:pt x="102105" y="186774"/>
                  </a:cubicBezTo>
                  <a:cubicBezTo>
                    <a:pt x="99861" y="184560"/>
                    <a:pt x="99861" y="184560"/>
                    <a:pt x="97075" y="183115"/>
                  </a:cubicBezTo>
                  <a:cubicBezTo>
                    <a:pt x="92156" y="180020"/>
                    <a:pt x="88465" y="175748"/>
                    <a:pt x="84469" y="171566"/>
                  </a:cubicBezTo>
                  <a:cubicBezTo>
                    <a:pt x="80869" y="167865"/>
                    <a:pt x="77550" y="165179"/>
                    <a:pt x="73061" y="162573"/>
                  </a:cubicBezTo>
                  <a:cubicBezTo>
                    <a:pt x="70352" y="159971"/>
                    <a:pt x="67814" y="157252"/>
                    <a:pt x="65252" y="154506"/>
                  </a:cubicBezTo>
                  <a:cubicBezTo>
                    <a:pt x="62488" y="152012"/>
                    <a:pt x="60245" y="151062"/>
                    <a:pt x="56791" y="149789"/>
                  </a:cubicBezTo>
                  <a:cubicBezTo>
                    <a:pt x="54829" y="147877"/>
                    <a:pt x="52893" y="145939"/>
                    <a:pt x="50980" y="143979"/>
                  </a:cubicBezTo>
                  <a:cubicBezTo>
                    <a:pt x="50021" y="143403"/>
                    <a:pt x="49062" y="142828"/>
                    <a:pt x="48075" y="142235"/>
                  </a:cubicBezTo>
                  <a:cubicBezTo>
                    <a:pt x="44588" y="140143"/>
                    <a:pt x="42068" y="137701"/>
                    <a:pt x="39359" y="134681"/>
                  </a:cubicBezTo>
                  <a:cubicBezTo>
                    <a:pt x="39359" y="133914"/>
                    <a:pt x="39359" y="133147"/>
                    <a:pt x="39359" y="132357"/>
                  </a:cubicBezTo>
                  <a:cubicBezTo>
                    <a:pt x="38535" y="132281"/>
                    <a:pt x="37711" y="132204"/>
                    <a:pt x="36862" y="132126"/>
                  </a:cubicBezTo>
                  <a:cubicBezTo>
                    <a:pt x="32491" y="130898"/>
                    <a:pt x="30304" y="128700"/>
                    <a:pt x="27011" y="125602"/>
                  </a:cubicBezTo>
                  <a:cubicBezTo>
                    <a:pt x="25370" y="124081"/>
                    <a:pt x="25370" y="124081"/>
                    <a:pt x="23697" y="122529"/>
                  </a:cubicBezTo>
                  <a:cubicBezTo>
                    <a:pt x="21275" y="120089"/>
                    <a:pt x="19313" y="117673"/>
                    <a:pt x="17278" y="114925"/>
                  </a:cubicBezTo>
                  <a:cubicBezTo>
                    <a:pt x="15350" y="113747"/>
                    <a:pt x="13412" y="112588"/>
                    <a:pt x="11467" y="111439"/>
                  </a:cubicBezTo>
                  <a:cubicBezTo>
                    <a:pt x="3809" y="105419"/>
                    <a:pt x="3809" y="105419"/>
                    <a:pt x="2170" y="102142"/>
                  </a:cubicBezTo>
                  <a:cubicBezTo>
                    <a:pt x="1632" y="97385"/>
                    <a:pt x="1436" y="94953"/>
                    <a:pt x="4422" y="91101"/>
                  </a:cubicBezTo>
                  <a:cubicBezTo>
                    <a:pt x="8221" y="88000"/>
                    <a:pt x="12081" y="84993"/>
                    <a:pt x="15975" y="82013"/>
                  </a:cubicBezTo>
                  <a:cubicBezTo>
                    <a:pt x="18978" y="79634"/>
                    <a:pt x="21575" y="76991"/>
                    <a:pt x="24251" y="74250"/>
                  </a:cubicBezTo>
                  <a:cubicBezTo>
                    <a:pt x="31093" y="67758"/>
                    <a:pt x="38187" y="62011"/>
                    <a:pt x="45868" y="56546"/>
                  </a:cubicBezTo>
                  <a:cubicBezTo>
                    <a:pt x="49082" y="54180"/>
                    <a:pt x="51758" y="51611"/>
                    <a:pt x="54466" y="48683"/>
                  </a:cubicBezTo>
                  <a:cubicBezTo>
                    <a:pt x="60108" y="42772"/>
                    <a:pt x="65965" y="37517"/>
                    <a:pt x="72402" y="32486"/>
                  </a:cubicBezTo>
                  <a:cubicBezTo>
                    <a:pt x="75413" y="30066"/>
                    <a:pt x="78270" y="27536"/>
                    <a:pt x="81123" y="24932"/>
                  </a:cubicBezTo>
                  <a:cubicBezTo>
                    <a:pt x="87158" y="19437"/>
                    <a:pt x="93403" y="14250"/>
                    <a:pt x="99790" y="9170"/>
                  </a:cubicBezTo>
                  <a:cubicBezTo>
                    <a:pt x="100572" y="8528"/>
                    <a:pt x="101354" y="7885"/>
                    <a:pt x="102160" y="7223"/>
                  </a:cubicBezTo>
                  <a:cubicBezTo>
                    <a:pt x="106519" y="3814"/>
                    <a:pt x="109376" y="2420"/>
                    <a:pt x="114898" y="3360"/>
                  </a:cubicBezTo>
                  <a:close/>
                </a:path>
              </a:pathLst>
            </a:custGeom>
            <a:solidFill>
              <a:srgbClr val="181D22"/>
            </a:solidFill>
            <a:ln w="1162" cap="flat">
              <a:noFill/>
              <a:prstDash val="solid"/>
              <a:miter/>
            </a:ln>
          </p:spPr>
          <p:txBody>
            <a:bodyPr/>
            <a:lstStyle/>
            <a:p>
              <a:endParaRPr lang="en-GB"/>
            </a:p>
          </p:txBody>
        </p:sp>
        <p:sp>
          <p:nvSpPr>
            <p:cNvPr id="429" name="Freeform 428">
              <a:extLst>
                <a:ext uri="{FF2B5EF4-FFF2-40B4-BE49-F238E27FC236}">
                  <a16:creationId xmlns:a16="http://schemas.microsoft.com/office/drawing/2014/main" id="{FAA181B5-27CA-46BE-2825-2130041322F8}"/>
                </a:ext>
              </a:extLst>
            </p:cNvPr>
            <p:cNvSpPr/>
            <p:nvPr/>
          </p:nvSpPr>
          <p:spPr>
            <a:xfrm>
              <a:off x="2191441" y="3506897"/>
              <a:ext cx="128138" cy="314754"/>
            </a:xfrm>
            <a:custGeom>
              <a:avLst/>
              <a:gdLst>
                <a:gd name="csX0" fmla="*/ 125358 w 128138"/>
                <a:gd name="csY0" fmla="*/ 4916 h 314754"/>
                <a:gd name="csX1" fmla="*/ 130128 w 128138"/>
                <a:gd name="csY1" fmla="*/ 15379 h 314754"/>
                <a:gd name="csX2" fmla="*/ 127627 w 128138"/>
                <a:gd name="csY2" fmla="*/ 26938 h 314754"/>
                <a:gd name="csX3" fmla="*/ 126096 w 128138"/>
                <a:gd name="csY3" fmla="*/ 31135 h 314754"/>
                <a:gd name="csX4" fmla="*/ 125267 w 128138"/>
                <a:gd name="csY4" fmla="*/ 33354 h 314754"/>
                <a:gd name="csX5" fmla="*/ 120895 w 128138"/>
                <a:gd name="csY5" fmla="*/ 45319 h 314754"/>
                <a:gd name="csX6" fmla="*/ 119971 w 128138"/>
                <a:gd name="csY6" fmla="*/ 47865 h 314754"/>
                <a:gd name="csX7" fmla="*/ 108962 w 128138"/>
                <a:gd name="csY7" fmla="*/ 80369 h 314754"/>
                <a:gd name="csX8" fmla="*/ 98669 w 128138"/>
                <a:gd name="csY8" fmla="*/ 109725 h 314754"/>
                <a:gd name="csX9" fmla="*/ 92091 w 128138"/>
                <a:gd name="csY9" fmla="*/ 128394 h 314754"/>
                <a:gd name="csX10" fmla="*/ 90974 w 128138"/>
                <a:gd name="csY10" fmla="*/ 131767 h 314754"/>
                <a:gd name="csX11" fmla="*/ 83103 w 128138"/>
                <a:gd name="csY11" fmla="*/ 155886 h 314754"/>
                <a:gd name="csX12" fmla="*/ 82086 w 128138"/>
                <a:gd name="csY12" fmla="*/ 159021 h 314754"/>
                <a:gd name="csX13" fmla="*/ 77033 w 128138"/>
                <a:gd name="csY13" fmla="*/ 174637 h 314754"/>
                <a:gd name="csX14" fmla="*/ 75145 w 128138"/>
                <a:gd name="csY14" fmla="*/ 180472 h 314754"/>
                <a:gd name="csX15" fmla="*/ 74287 w 128138"/>
                <a:gd name="csY15" fmla="*/ 183140 h 314754"/>
                <a:gd name="csX16" fmla="*/ 68340 w 128138"/>
                <a:gd name="csY16" fmla="*/ 199866 h 314754"/>
                <a:gd name="csX17" fmla="*/ 65362 w 128138"/>
                <a:gd name="csY17" fmla="*/ 208800 h 314754"/>
                <a:gd name="csX18" fmla="*/ 57021 w 128138"/>
                <a:gd name="csY18" fmla="*/ 233291 h 314754"/>
                <a:gd name="csX19" fmla="*/ 45138 w 128138"/>
                <a:gd name="csY19" fmla="*/ 270198 h 314754"/>
                <a:gd name="csX20" fmla="*/ 41348 w 128138"/>
                <a:gd name="csY20" fmla="*/ 281156 h 314754"/>
                <a:gd name="csX21" fmla="*/ 38787 w 128138"/>
                <a:gd name="csY21" fmla="*/ 288361 h 314754"/>
                <a:gd name="csX22" fmla="*/ 25563 w 128138"/>
                <a:gd name="csY22" fmla="*/ 316352 h 314754"/>
                <a:gd name="csX23" fmla="*/ 6674 w 128138"/>
                <a:gd name="csY23" fmla="*/ 315789 h 314754"/>
                <a:gd name="csX24" fmla="*/ 2098 w 128138"/>
                <a:gd name="csY24" fmla="*/ 309107 h 314754"/>
                <a:gd name="csX25" fmla="*/ 2098 w 128138"/>
                <a:gd name="csY25" fmla="*/ 302134 h 314754"/>
                <a:gd name="csX26" fmla="*/ 4422 w 128138"/>
                <a:gd name="csY26" fmla="*/ 300972 h 314754"/>
                <a:gd name="csX27" fmla="*/ 5584 w 128138"/>
                <a:gd name="csY27" fmla="*/ 295306 h 314754"/>
                <a:gd name="csX28" fmla="*/ 9071 w 128138"/>
                <a:gd name="csY28" fmla="*/ 285864 h 314754"/>
                <a:gd name="csX29" fmla="*/ 10160 w 128138"/>
                <a:gd name="csY29" fmla="*/ 280998 h 314754"/>
                <a:gd name="csX30" fmla="*/ 13887 w 128138"/>
                <a:gd name="csY30" fmla="*/ 268632 h 314754"/>
                <a:gd name="csX31" fmla="*/ 21854 w 128138"/>
                <a:gd name="csY31" fmla="*/ 246351 h 314754"/>
                <a:gd name="csX32" fmla="*/ 26503 w 128138"/>
                <a:gd name="csY32" fmla="*/ 232406 h 314754"/>
                <a:gd name="csX33" fmla="*/ 27592 w 128138"/>
                <a:gd name="csY33" fmla="*/ 228992 h 314754"/>
                <a:gd name="csX34" fmla="*/ 30498 w 128138"/>
                <a:gd name="csY34" fmla="*/ 221728 h 314754"/>
                <a:gd name="csX35" fmla="*/ 34933 w 128138"/>
                <a:gd name="csY35" fmla="*/ 207592 h 314754"/>
                <a:gd name="csX36" fmla="*/ 38124 w 128138"/>
                <a:gd name="csY36" fmla="*/ 198703 h 314754"/>
                <a:gd name="csX37" fmla="*/ 41466 w 128138"/>
                <a:gd name="csY37" fmla="*/ 188607 h 314754"/>
                <a:gd name="csX38" fmla="*/ 45097 w 128138"/>
                <a:gd name="csY38" fmla="*/ 178439 h 314754"/>
                <a:gd name="csX39" fmla="*/ 48729 w 128138"/>
                <a:gd name="csY39" fmla="*/ 167471 h 314754"/>
                <a:gd name="csX40" fmla="*/ 52070 w 128138"/>
                <a:gd name="csY40" fmla="*/ 158029 h 314754"/>
                <a:gd name="csX41" fmla="*/ 53232 w 128138"/>
                <a:gd name="csY41" fmla="*/ 153888 h 314754"/>
                <a:gd name="csX42" fmla="*/ 55557 w 128138"/>
                <a:gd name="csY42" fmla="*/ 147642 h 314754"/>
                <a:gd name="csX43" fmla="*/ 59043 w 128138"/>
                <a:gd name="csY43" fmla="*/ 135948 h 314754"/>
                <a:gd name="csX44" fmla="*/ 63110 w 128138"/>
                <a:gd name="csY44" fmla="*/ 124544 h 314754"/>
                <a:gd name="csX45" fmla="*/ 66565 w 128138"/>
                <a:gd name="csY45" fmla="*/ 111743 h 314754"/>
                <a:gd name="csX46" fmla="*/ 69502 w 128138"/>
                <a:gd name="csY46" fmla="*/ 106894 h 314754"/>
                <a:gd name="csX47" fmla="*/ 70664 w 128138"/>
                <a:gd name="csY47" fmla="*/ 101084 h 314754"/>
                <a:gd name="csX48" fmla="*/ 74151 w 128138"/>
                <a:gd name="csY48" fmla="*/ 92949 h 314754"/>
                <a:gd name="csX49" fmla="*/ 75676 w 128138"/>
                <a:gd name="csY49" fmla="*/ 87283 h 314754"/>
                <a:gd name="csX50" fmla="*/ 80543 w 128138"/>
                <a:gd name="csY50" fmla="*/ 73120 h 314754"/>
                <a:gd name="csX51" fmla="*/ 86934 w 128138"/>
                <a:gd name="csY51" fmla="*/ 54598 h 314754"/>
                <a:gd name="csX52" fmla="*/ 98556 w 128138"/>
                <a:gd name="csY52" fmla="*/ 19734 h 314754"/>
                <a:gd name="csX53" fmla="*/ 99727 w 128138"/>
                <a:gd name="csY53" fmla="*/ 16692 h 314754"/>
                <a:gd name="csX54" fmla="*/ 100953 w 128138"/>
                <a:gd name="csY54" fmla="*/ 13560 h 314754"/>
                <a:gd name="csX55" fmla="*/ 102083 w 128138"/>
                <a:gd name="csY55" fmla="*/ 10668 h 314754"/>
                <a:gd name="csX56" fmla="*/ 105529 w 128138"/>
                <a:gd name="csY56" fmla="*/ 4626 h 314754"/>
                <a:gd name="csX57" fmla="*/ 125358 w 128138"/>
                <a:gd name="csY57" fmla="*/ 4916 h 314754"/>
                <a:gd name="csX58" fmla="*/ 107344 w 128138"/>
                <a:gd name="csY58" fmla="*/ 8911 h 314754"/>
                <a:gd name="csX59" fmla="*/ 101534 w 128138"/>
                <a:gd name="csY59" fmla="*/ 25331 h 314754"/>
                <a:gd name="csX60" fmla="*/ 99645 w 128138"/>
                <a:gd name="csY60" fmla="*/ 30297 h 314754"/>
                <a:gd name="csX61" fmla="*/ 98556 w 128138"/>
                <a:gd name="csY61" fmla="*/ 36004 h 314754"/>
                <a:gd name="csX62" fmla="*/ 96231 w 128138"/>
                <a:gd name="csY62" fmla="*/ 36004 h 314754"/>
                <a:gd name="csX63" fmla="*/ 91873 w 128138"/>
                <a:gd name="csY63" fmla="*/ 49368 h 314754"/>
                <a:gd name="csX64" fmla="*/ 85150 w 128138"/>
                <a:gd name="csY64" fmla="*/ 67282 h 314754"/>
                <a:gd name="csX65" fmla="*/ 81391 w 128138"/>
                <a:gd name="csY65" fmla="*/ 82235 h 314754"/>
                <a:gd name="csX66" fmla="*/ 77683 w 128138"/>
                <a:gd name="csY66" fmla="*/ 91569 h 314754"/>
                <a:gd name="csX67" fmla="*/ 73897 w 128138"/>
                <a:gd name="csY67" fmla="*/ 104547 h 314754"/>
                <a:gd name="csX68" fmla="*/ 69470 w 128138"/>
                <a:gd name="csY68" fmla="*/ 116931 h 314754"/>
                <a:gd name="csX69" fmla="*/ 60455 w 128138"/>
                <a:gd name="csY69" fmla="*/ 144914 h 314754"/>
                <a:gd name="csX70" fmla="*/ 59551 w 128138"/>
                <a:gd name="csY70" fmla="*/ 148005 h 314754"/>
                <a:gd name="csX71" fmla="*/ 58748 w 128138"/>
                <a:gd name="csY71" fmla="*/ 150792 h 314754"/>
                <a:gd name="csX72" fmla="*/ 56682 w 128138"/>
                <a:gd name="csY72" fmla="*/ 155763 h 314754"/>
                <a:gd name="csX73" fmla="*/ 53886 w 128138"/>
                <a:gd name="csY73" fmla="*/ 164920 h 314754"/>
                <a:gd name="csX74" fmla="*/ 49746 w 128138"/>
                <a:gd name="csY74" fmla="*/ 175461 h 314754"/>
                <a:gd name="csX75" fmla="*/ 48148 w 128138"/>
                <a:gd name="csY75" fmla="*/ 180254 h 314754"/>
                <a:gd name="csX76" fmla="*/ 43281 w 128138"/>
                <a:gd name="csY76" fmla="*/ 193619 h 314754"/>
                <a:gd name="csX77" fmla="*/ 39214 w 128138"/>
                <a:gd name="csY77" fmla="*/ 205386 h 314754"/>
                <a:gd name="csX78" fmla="*/ 35873 w 128138"/>
                <a:gd name="csY78" fmla="*/ 214102 h 314754"/>
                <a:gd name="csX79" fmla="*/ 30820 w 128138"/>
                <a:gd name="csY79" fmla="*/ 229341 h 314754"/>
                <a:gd name="csX80" fmla="*/ 21587 w 128138"/>
                <a:gd name="csY80" fmla="*/ 252916 h 314754"/>
                <a:gd name="csX81" fmla="*/ 14882 w 128138"/>
                <a:gd name="csY81" fmla="*/ 278891 h 314754"/>
                <a:gd name="csX82" fmla="*/ 12557 w 128138"/>
                <a:gd name="csY82" fmla="*/ 278891 h 314754"/>
                <a:gd name="csX83" fmla="*/ 11876 w 128138"/>
                <a:gd name="csY83" fmla="*/ 281565 h 314754"/>
                <a:gd name="csX84" fmla="*/ 10959 w 128138"/>
                <a:gd name="csY84" fmla="*/ 285065 h 314754"/>
                <a:gd name="csX85" fmla="*/ 10060 w 128138"/>
                <a:gd name="csY85" fmla="*/ 288538 h 314754"/>
                <a:gd name="csX86" fmla="*/ 6747 w 128138"/>
                <a:gd name="csY86" fmla="*/ 295161 h 314754"/>
                <a:gd name="csX87" fmla="*/ 4422 w 128138"/>
                <a:gd name="csY87" fmla="*/ 311431 h 314754"/>
                <a:gd name="csX88" fmla="*/ 17496 w 128138"/>
                <a:gd name="csY88" fmla="*/ 313901 h 314754"/>
                <a:gd name="csX89" fmla="*/ 21945 w 128138"/>
                <a:gd name="csY89" fmla="*/ 313837 h 314754"/>
                <a:gd name="csX90" fmla="*/ 25341 w 128138"/>
                <a:gd name="csY90" fmla="*/ 313755 h 314754"/>
                <a:gd name="csX91" fmla="*/ 32536 w 128138"/>
                <a:gd name="csY91" fmla="*/ 294099 h 314754"/>
                <a:gd name="csX92" fmla="*/ 35178 w 128138"/>
                <a:gd name="csY92" fmla="*/ 287725 h 314754"/>
                <a:gd name="csX93" fmla="*/ 38684 w 128138"/>
                <a:gd name="csY93" fmla="*/ 277914 h 314754"/>
                <a:gd name="csX94" fmla="*/ 42628 w 128138"/>
                <a:gd name="csY94" fmla="*/ 265091 h 314754"/>
                <a:gd name="csX95" fmla="*/ 43557 w 128138"/>
                <a:gd name="csY95" fmla="*/ 262311 h 314754"/>
                <a:gd name="csX96" fmla="*/ 48874 w 128138"/>
                <a:gd name="csY96" fmla="*/ 247949 h 314754"/>
                <a:gd name="csX97" fmla="*/ 53981 w 128138"/>
                <a:gd name="csY97" fmla="*/ 230000 h 314754"/>
                <a:gd name="csX98" fmla="*/ 61367 w 128138"/>
                <a:gd name="csY98" fmla="*/ 208001 h 314754"/>
                <a:gd name="csX99" fmla="*/ 67768 w 128138"/>
                <a:gd name="csY99" fmla="*/ 189343 h 314754"/>
                <a:gd name="csX100" fmla="*/ 70664 w 128138"/>
                <a:gd name="csY100" fmla="*/ 183596 h 314754"/>
                <a:gd name="csX101" fmla="*/ 72989 w 128138"/>
                <a:gd name="csY101" fmla="*/ 176623 h 314754"/>
                <a:gd name="csX102" fmla="*/ 75794 w 128138"/>
                <a:gd name="csY102" fmla="*/ 169455 h 314754"/>
                <a:gd name="csX103" fmla="*/ 76475 w 128138"/>
                <a:gd name="csY103" fmla="*/ 163839 h 314754"/>
                <a:gd name="csX104" fmla="*/ 78799 w 128138"/>
                <a:gd name="csY104" fmla="*/ 163839 h 314754"/>
                <a:gd name="csX105" fmla="*/ 79530 w 128138"/>
                <a:gd name="csY105" fmla="*/ 160589 h 314754"/>
                <a:gd name="csX106" fmla="*/ 93099 w 128138"/>
                <a:gd name="csY106" fmla="*/ 118175 h 314754"/>
                <a:gd name="csX107" fmla="*/ 97012 w 128138"/>
                <a:gd name="csY107" fmla="*/ 98646 h 314754"/>
                <a:gd name="csX108" fmla="*/ 102042 w 128138"/>
                <a:gd name="csY108" fmla="*/ 83651 h 314754"/>
                <a:gd name="csX109" fmla="*/ 105093 w 128138"/>
                <a:gd name="csY109" fmla="*/ 76243 h 314754"/>
                <a:gd name="csX110" fmla="*/ 109115 w 128138"/>
                <a:gd name="csY110" fmla="*/ 67336 h 314754"/>
                <a:gd name="csX111" fmla="*/ 111339 w 128138"/>
                <a:gd name="csY111" fmla="*/ 59247 h 314754"/>
                <a:gd name="csX112" fmla="*/ 114826 w 128138"/>
                <a:gd name="csY112" fmla="*/ 48787 h 314754"/>
                <a:gd name="csX113" fmla="*/ 115697 w 128138"/>
                <a:gd name="csY113" fmla="*/ 44938 h 314754"/>
                <a:gd name="csX114" fmla="*/ 119805 w 128138"/>
                <a:gd name="csY114" fmla="*/ 33140 h 314754"/>
                <a:gd name="csX115" fmla="*/ 123033 w 128138"/>
                <a:gd name="csY115" fmla="*/ 8621 h 314754"/>
                <a:gd name="csX116" fmla="*/ 112683 w 128138"/>
                <a:gd name="csY116" fmla="*/ 6501 h 314754"/>
                <a:gd name="csX117" fmla="*/ 107344 w 128138"/>
                <a:gd name="csY117" fmla="*/ 8911 h 3147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Lst>
              <a:rect l="l" t="t" r="r" b="b"/>
              <a:pathLst>
                <a:path w="128138" h="314754">
                  <a:moveTo>
                    <a:pt x="125358" y="4916"/>
                  </a:moveTo>
                  <a:cubicBezTo>
                    <a:pt x="129087" y="8285"/>
                    <a:pt x="129868" y="10329"/>
                    <a:pt x="130128" y="15379"/>
                  </a:cubicBezTo>
                  <a:cubicBezTo>
                    <a:pt x="129932" y="19768"/>
                    <a:pt x="129152" y="22841"/>
                    <a:pt x="127627" y="26938"/>
                  </a:cubicBezTo>
                  <a:cubicBezTo>
                    <a:pt x="126869" y="29015"/>
                    <a:pt x="126869" y="29015"/>
                    <a:pt x="126096" y="31135"/>
                  </a:cubicBezTo>
                  <a:cubicBezTo>
                    <a:pt x="125823" y="31867"/>
                    <a:pt x="125549" y="32600"/>
                    <a:pt x="125267" y="33354"/>
                  </a:cubicBezTo>
                  <a:cubicBezTo>
                    <a:pt x="123782" y="37332"/>
                    <a:pt x="122340" y="41326"/>
                    <a:pt x="120895" y="45319"/>
                  </a:cubicBezTo>
                  <a:cubicBezTo>
                    <a:pt x="120438" y="46579"/>
                    <a:pt x="120438" y="46579"/>
                    <a:pt x="119971" y="47865"/>
                  </a:cubicBezTo>
                  <a:cubicBezTo>
                    <a:pt x="116082" y="58625"/>
                    <a:pt x="112524" y="69497"/>
                    <a:pt x="108962" y="80369"/>
                  </a:cubicBezTo>
                  <a:cubicBezTo>
                    <a:pt x="105729" y="90236"/>
                    <a:pt x="102356" y="100017"/>
                    <a:pt x="98669" y="109725"/>
                  </a:cubicBezTo>
                  <a:cubicBezTo>
                    <a:pt x="96325" y="115903"/>
                    <a:pt x="94152" y="122117"/>
                    <a:pt x="92091" y="128394"/>
                  </a:cubicBezTo>
                  <a:cubicBezTo>
                    <a:pt x="91723" y="129507"/>
                    <a:pt x="91354" y="130620"/>
                    <a:pt x="90974" y="131767"/>
                  </a:cubicBezTo>
                  <a:cubicBezTo>
                    <a:pt x="88322" y="139797"/>
                    <a:pt x="85712" y="147841"/>
                    <a:pt x="83103" y="155886"/>
                  </a:cubicBezTo>
                  <a:cubicBezTo>
                    <a:pt x="82599" y="157438"/>
                    <a:pt x="82599" y="157438"/>
                    <a:pt x="82086" y="159021"/>
                  </a:cubicBezTo>
                  <a:cubicBezTo>
                    <a:pt x="80398" y="164225"/>
                    <a:pt x="78713" y="169430"/>
                    <a:pt x="77033" y="174637"/>
                  </a:cubicBezTo>
                  <a:cubicBezTo>
                    <a:pt x="76404" y="176582"/>
                    <a:pt x="75774" y="178527"/>
                    <a:pt x="75145" y="180472"/>
                  </a:cubicBezTo>
                  <a:cubicBezTo>
                    <a:pt x="74862" y="181353"/>
                    <a:pt x="74579" y="182233"/>
                    <a:pt x="74287" y="183140"/>
                  </a:cubicBezTo>
                  <a:cubicBezTo>
                    <a:pt x="72459" y="188781"/>
                    <a:pt x="70444" y="194322"/>
                    <a:pt x="68340" y="199866"/>
                  </a:cubicBezTo>
                  <a:cubicBezTo>
                    <a:pt x="67332" y="202840"/>
                    <a:pt x="66339" y="205815"/>
                    <a:pt x="65362" y="208800"/>
                  </a:cubicBezTo>
                  <a:cubicBezTo>
                    <a:pt x="62662" y="216992"/>
                    <a:pt x="59858" y="225145"/>
                    <a:pt x="57021" y="233291"/>
                  </a:cubicBezTo>
                  <a:cubicBezTo>
                    <a:pt x="52765" y="245515"/>
                    <a:pt x="48596" y="257720"/>
                    <a:pt x="45138" y="270198"/>
                  </a:cubicBezTo>
                  <a:cubicBezTo>
                    <a:pt x="44027" y="273934"/>
                    <a:pt x="42744" y="277521"/>
                    <a:pt x="41348" y="281156"/>
                  </a:cubicBezTo>
                  <a:cubicBezTo>
                    <a:pt x="40447" y="283544"/>
                    <a:pt x="39608" y="285945"/>
                    <a:pt x="38787" y="288361"/>
                  </a:cubicBezTo>
                  <a:cubicBezTo>
                    <a:pt x="30366" y="313074"/>
                    <a:pt x="30366" y="313074"/>
                    <a:pt x="25563" y="316352"/>
                  </a:cubicBezTo>
                  <a:cubicBezTo>
                    <a:pt x="19527" y="318461"/>
                    <a:pt x="12541" y="318184"/>
                    <a:pt x="6674" y="315789"/>
                  </a:cubicBezTo>
                  <a:cubicBezTo>
                    <a:pt x="4219" y="313572"/>
                    <a:pt x="3089" y="312259"/>
                    <a:pt x="2098" y="309107"/>
                  </a:cubicBezTo>
                  <a:cubicBezTo>
                    <a:pt x="1953" y="305330"/>
                    <a:pt x="1953" y="305330"/>
                    <a:pt x="2098" y="302134"/>
                  </a:cubicBezTo>
                  <a:cubicBezTo>
                    <a:pt x="2865" y="301751"/>
                    <a:pt x="3632" y="301367"/>
                    <a:pt x="4422" y="300972"/>
                  </a:cubicBezTo>
                  <a:cubicBezTo>
                    <a:pt x="5138" y="298357"/>
                    <a:pt x="5138" y="298357"/>
                    <a:pt x="5584" y="295306"/>
                  </a:cubicBezTo>
                  <a:cubicBezTo>
                    <a:pt x="6250" y="291233"/>
                    <a:pt x="6724" y="289385"/>
                    <a:pt x="9071" y="285864"/>
                  </a:cubicBezTo>
                  <a:cubicBezTo>
                    <a:pt x="9723" y="283533"/>
                    <a:pt x="9723" y="283533"/>
                    <a:pt x="10160" y="280998"/>
                  </a:cubicBezTo>
                  <a:cubicBezTo>
                    <a:pt x="11057" y="276680"/>
                    <a:pt x="12273" y="272729"/>
                    <a:pt x="13887" y="268632"/>
                  </a:cubicBezTo>
                  <a:cubicBezTo>
                    <a:pt x="16777" y="261296"/>
                    <a:pt x="19414" y="253848"/>
                    <a:pt x="21854" y="246351"/>
                  </a:cubicBezTo>
                  <a:cubicBezTo>
                    <a:pt x="23404" y="241703"/>
                    <a:pt x="24953" y="237054"/>
                    <a:pt x="26503" y="232406"/>
                  </a:cubicBezTo>
                  <a:cubicBezTo>
                    <a:pt x="26863" y="231279"/>
                    <a:pt x="27222" y="230152"/>
                    <a:pt x="27592" y="228992"/>
                  </a:cubicBezTo>
                  <a:cubicBezTo>
                    <a:pt x="28827" y="225433"/>
                    <a:pt x="28827" y="225433"/>
                    <a:pt x="30498" y="221728"/>
                  </a:cubicBezTo>
                  <a:cubicBezTo>
                    <a:pt x="32513" y="217158"/>
                    <a:pt x="33708" y="212424"/>
                    <a:pt x="34933" y="207592"/>
                  </a:cubicBezTo>
                  <a:cubicBezTo>
                    <a:pt x="35799" y="204518"/>
                    <a:pt x="36903" y="201652"/>
                    <a:pt x="38124" y="198703"/>
                  </a:cubicBezTo>
                  <a:cubicBezTo>
                    <a:pt x="39267" y="195347"/>
                    <a:pt x="40368" y="191979"/>
                    <a:pt x="41466" y="188607"/>
                  </a:cubicBezTo>
                  <a:cubicBezTo>
                    <a:pt x="42624" y="185195"/>
                    <a:pt x="43850" y="181819"/>
                    <a:pt x="45097" y="178439"/>
                  </a:cubicBezTo>
                  <a:cubicBezTo>
                    <a:pt x="46428" y="174806"/>
                    <a:pt x="47701" y="171200"/>
                    <a:pt x="48729" y="167471"/>
                  </a:cubicBezTo>
                  <a:cubicBezTo>
                    <a:pt x="49647" y="164192"/>
                    <a:pt x="50808" y="161184"/>
                    <a:pt x="52070" y="158029"/>
                  </a:cubicBezTo>
                  <a:cubicBezTo>
                    <a:pt x="52454" y="156662"/>
                    <a:pt x="52837" y="155296"/>
                    <a:pt x="53232" y="153888"/>
                  </a:cubicBezTo>
                  <a:cubicBezTo>
                    <a:pt x="54394" y="149894"/>
                    <a:pt x="54394" y="149894"/>
                    <a:pt x="55557" y="147642"/>
                  </a:cubicBezTo>
                  <a:cubicBezTo>
                    <a:pt x="57355" y="143934"/>
                    <a:pt x="58092" y="139938"/>
                    <a:pt x="59043" y="135948"/>
                  </a:cubicBezTo>
                  <a:cubicBezTo>
                    <a:pt x="60104" y="131846"/>
                    <a:pt x="61115" y="128285"/>
                    <a:pt x="63110" y="124544"/>
                  </a:cubicBezTo>
                  <a:cubicBezTo>
                    <a:pt x="65110" y="120296"/>
                    <a:pt x="65831" y="116355"/>
                    <a:pt x="66565" y="111743"/>
                  </a:cubicBezTo>
                  <a:cubicBezTo>
                    <a:pt x="67178" y="109219"/>
                    <a:pt x="67178" y="109219"/>
                    <a:pt x="69502" y="106894"/>
                  </a:cubicBezTo>
                  <a:cubicBezTo>
                    <a:pt x="70206" y="104149"/>
                    <a:pt x="70206" y="104149"/>
                    <a:pt x="70664" y="101084"/>
                  </a:cubicBezTo>
                  <a:cubicBezTo>
                    <a:pt x="71568" y="95531"/>
                    <a:pt x="71568" y="95531"/>
                    <a:pt x="74151" y="92949"/>
                  </a:cubicBezTo>
                  <a:cubicBezTo>
                    <a:pt x="74730" y="91081"/>
                    <a:pt x="75226" y="89187"/>
                    <a:pt x="75676" y="87283"/>
                  </a:cubicBezTo>
                  <a:cubicBezTo>
                    <a:pt x="76945" y="82354"/>
                    <a:pt x="78529" y="77794"/>
                    <a:pt x="80543" y="73120"/>
                  </a:cubicBezTo>
                  <a:cubicBezTo>
                    <a:pt x="83164" y="67032"/>
                    <a:pt x="85130" y="60965"/>
                    <a:pt x="86934" y="54598"/>
                  </a:cubicBezTo>
                  <a:cubicBezTo>
                    <a:pt x="90481" y="42853"/>
                    <a:pt x="94122" y="31177"/>
                    <a:pt x="98556" y="19734"/>
                  </a:cubicBezTo>
                  <a:cubicBezTo>
                    <a:pt x="98942" y="18730"/>
                    <a:pt x="99329" y="17726"/>
                    <a:pt x="99727" y="16692"/>
                  </a:cubicBezTo>
                  <a:cubicBezTo>
                    <a:pt x="100131" y="15659"/>
                    <a:pt x="100536" y="14625"/>
                    <a:pt x="100953" y="13560"/>
                  </a:cubicBezTo>
                  <a:cubicBezTo>
                    <a:pt x="101326" y="12606"/>
                    <a:pt x="101699" y="11651"/>
                    <a:pt x="102083" y="10668"/>
                  </a:cubicBezTo>
                  <a:cubicBezTo>
                    <a:pt x="103204" y="8112"/>
                    <a:pt x="103204" y="8112"/>
                    <a:pt x="105529" y="4626"/>
                  </a:cubicBezTo>
                  <a:cubicBezTo>
                    <a:pt x="111902" y="2502"/>
                    <a:pt x="119120" y="2370"/>
                    <a:pt x="125358" y="4916"/>
                  </a:cubicBezTo>
                  <a:close/>
                  <a:moveTo>
                    <a:pt x="107344" y="8911"/>
                  </a:moveTo>
                  <a:cubicBezTo>
                    <a:pt x="103858" y="14071"/>
                    <a:pt x="102705" y="19298"/>
                    <a:pt x="101534" y="25331"/>
                  </a:cubicBezTo>
                  <a:cubicBezTo>
                    <a:pt x="100880" y="27869"/>
                    <a:pt x="100880" y="27869"/>
                    <a:pt x="99645" y="30297"/>
                  </a:cubicBezTo>
                  <a:cubicBezTo>
                    <a:pt x="98300" y="32627"/>
                    <a:pt x="98300" y="32627"/>
                    <a:pt x="98556" y="36004"/>
                  </a:cubicBezTo>
                  <a:cubicBezTo>
                    <a:pt x="97789" y="36004"/>
                    <a:pt x="97022" y="36004"/>
                    <a:pt x="96231" y="36004"/>
                  </a:cubicBezTo>
                  <a:cubicBezTo>
                    <a:pt x="93485" y="40498"/>
                    <a:pt x="92504" y="44131"/>
                    <a:pt x="91873" y="49368"/>
                  </a:cubicBezTo>
                  <a:cubicBezTo>
                    <a:pt x="90910" y="56120"/>
                    <a:pt x="88358" y="61382"/>
                    <a:pt x="85150" y="67282"/>
                  </a:cubicBezTo>
                  <a:cubicBezTo>
                    <a:pt x="82444" y="72420"/>
                    <a:pt x="81587" y="76506"/>
                    <a:pt x="81391" y="82235"/>
                  </a:cubicBezTo>
                  <a:cubicBezTo>
                    <a:pt x="81013" y="85875"/>
                    <a:pt x="79450" y="88416"/>
                    <a:pt x="77683" y="91569"/>
                  </a:cubicBezTo>
                  <a:cubicBezTo>
                    <a:pt x="75718" y="95705"/>
                    <a:pt x="74925" y="100103"/>
                    <a:pt x="73897" y="104547"/>
                  </a:cubicBezTo>
                  <a:cubicBezTo>
                    <a:pt x="72781" y="108857"/>
                    <a:pt x="71189" y="112833"/>
                    <a:pt x="69470" y="116931"/>
                  </a:cubicBezTo>
                  <a:cubicBezTo>
                    <a:pt x="65745" y="125983"/>
                    <a:pt x="63171" y="135521"/>
                    <a:pt x="60455" y="144914"/>
                  </a:cubicBezTo>
                  <a:cubicBezTo>
                    <a:pt x="60008" y="146444"/>
                    <a:pt x="60008" y="146444"/>
                    <a:pt x="59551" y="148005"/>
                  </a:cubicBezTo>
                  <a:cubicBezTo>
                    <a:pt x="59286" y="148925"/>
                    <a:pt x="59021" y="149845"/>
                    <a:pt x="58748" y="150792"/>
                  </a:cubicBezTo>
                  <a:cubicBezTo>
                    <a:pt x="57881" y="153380"/>
                    <a:pt x="57881" y="153380"/>
                    <a:pt x="56682" y="155763"/>
                  </a:cubicBezTo>
                  <a:cubicBezTo>
                    <a:pt x="55225" y="158697"/>
                    <a:pt x="54635" y="161747"/>
                    <a:pt x="53886" y="164920"/>
                  </a:cubicBezTo>
                  <a:cubicBezTo>
                    <a:pt x="52888" y="168594"/>
                    <a:pt x="51273" y="171978"/>
                    <a:pt x="49746" y="175461"/>
                  </a:cubicBezTo>
                  <a:cubicBezTo>
                    <a:pt x="49196" y="177053"/>
                    <a:pt x="48665" y="178651"/>
                    <a:pt x="48148" y="180254"/>
                  </a:cubicBezTo>
                  <a:cubicBezTo>
                    <a:pt x="46684" y="184777"/>
                    <a:pt x="45013" y="189192"/>
                    <a:pt x="43281" y="193619"/>
                  </a:cubicBezTo>
                  <a:cubicBezTo>
                    <a:pt x="41753" y="197539"/>
                    <a:pt x="40362" y="201335"/>
                    <a:pt x="39214" y="205386"/>
                  </a:cubicBezTo>
                  <a:cubicBezTo>
                    <a:pt x="38305" y="208536"/>
                    <a:pt x="37254" y="211153"/>
                    <a:pt x="35873" y="214102"/>
                  </a:cubicBezTo>
                  <a:cubicBezTo>
                    <a:pt x="33588" y="219068"/>
                    <a:pt x="32183" y="224058"/>
                    <a:pt x="30820" y="229341"/>
                  </a:cubicBezTo>
                  <a:cubicBezTo>
                    <a:pt x="28610" y="237493"/>
                    <a:pt x="25139" y="245270"/>
                    <a:pt x="21587" y="252916"/>
                  </a:cubicBezTo>
                  <a:cubicBezTo>
                    <a:pt x="17747" y="261496"/>
                    <a:pt x="15890" y="269557"/>
                    <a:pt x="14882" y="278891"/>
                  </a:cubicBezTo>
                  <a:cubicBezTo>
                    <a:pt x="14115" y="278891"/>
                    <a:pt x="13348" y="278891"/>
                    <a:pt x="12557" y="278891"/>
                  </a:cubicBezTo>
                  <a:cubicBezTo>
                    <a:pt x="12333" y="279774"/>
                    <a:pt x="12108" y="280656"/>
                    <a:pt x="11876" y="281565"/>
                  </a:cubicBezTo>
                  <a:cubicBezTo>
                    <a:pt x="11422" y="283298"/>
                    <a:pt x="11422" y="283298"/>
                    <a:pt x="10959" y="285065"/>
                  </a:cubicBezTo>
                  <a:cubicBezTo>
                    <a:pt x="10663" y="286211"/>
                    <a:pt x="10366" y="287357"/>
                    <a:pt x="10060" y="288538"/>
                  </a:cubicBezTo>
                  <a:cubicBezTo>
                    <a:pt x="9071" y="291675"/>
                    <a:pt x="9071" y="291675"/>
                    <a:pt x="6747" y="295161"/>
                  </a:cubicBezTo>
                  <a:cubicBezTo>
                    <a:pt x="4808" y="300762"/>
                    <a:pt x="4181" y="305516"/>
                    <a:pt x="4422" y="311431"/>
                  </a:cubicBezTo>
                  <a:cubicBezTo>
                    <a:pt x="8727" y="314192"/>
                    <a:pt x="12476" y="313994"/>
                    <a:pt x="17496" y="313901"/>
                  </a:cubicBezTo>
                  <a:cubicBezTo>
                    <a:pt x="18964" y="313880"/>
                    <a:pt x="20433" y="313859"/>
                    <a:pt x="21945" y="313837"/>
                  </a:cubicBezTo>
                  <a:cubicBezTo>
                    <a:pt x="23066" y="313810"/>
                    <a:pt x="24186" y="313783"/>
                    <a:pt x="25341" y="313755"/>
                  </a:cubicBezTo>
                  <a:cubicBezTo>
                    <a:pt x="29591" y="307454"/>
                    <a:pt x="31112" y="301545"/>
                    <a:pt x="32536" y="294099"/>
                  </a:cubicBezTo>
                  <a:cubicBezTo>
                    <a:pt x="33476" y="290513"/>
                    <a:pt x="33476" y="290513"/>
                    <a:pt x="35178" y="287725"/>
                  </a:cubicBezTo>
                  <a:cubicBezTo>
                    <a:pt x="37067" y="284524"/>
                    <a:pt x="37864" y="281520"/>
                    <a:pt x="38684" y="277914"/>
                  </a:cubicBezTo>
                  <a:cubicBezTo>
                    <a:pt x="39731" y="273555"/>
                    <a:pt x="41196" y="269336"/>
                    <a:pt x="42628" y="265091"/>
                  </a:cubicBezTo>
                  <a:cubicBezTo>
                    <a:pt x="43088" y="263715"/>
                    <a:pt x="43088" y="263715"/>
                    <a:pt x="43557" y="262311"/>
                  </a:cubicBezTo>
                  <a:cubicBezTo>
                    <a:pt x="45195" y="257462"/>
                    <a:pt x="46919" y="252682"/>
                    <a:pt x="48874" y="247949"/>
                  </a:cubicBezTo>
                  <a:cubicBezTo>
                    <a:pt x="51288" y="242099"/>
                    <a:pt x="52685" y="236174"/>
                    <a:pt x="53981" y="230000"/>
                  </a:cubicBezTo>
                  <a:cubicBezTo>
                    <a:pt x="55686" y="222140"/>
                    <a:pt x="57807" y="215201"/>
                    <a:pt x="61367" y="208001"/>
                  </a:cubicBezTo>
                  <a:cubicBezTo>
                    <a:pt x="64335" y="201827"/>
                    <a:pt x="66579" y="196113"/>
                    <a:pt x="67768" y="189343"/>
                  </a:cubicBezTo>
                  <a:cubicBezTo>
                    <a:pt x="68340" y="187082"/>
                    <a:pt x="68340" y="187082"/>
                    <a:pt x="70664" y="183596"/>
                  </a:cubicBezTo>
                  <a:cubicBezTo>
                    <a:pt x="71471" y="181282"/>
                    <a:pt x="72240" y="178956"/>
                    <a:pt x="72989" y="176623"/>
                  </a:cubicBezTo>
                  <a:cubicBezTo>
                    <a:pt x="73910" y="174228"/>
                    <a:pt x="74844" y="171839"/>
                    <a:pt x="75794" y="169455"/>
                  </a:cubicBezTo>
                  <a:cubicBezTo>
                    <a:pt x="76652" y="167145"/>
                    <a:pt x="76652" y="167145"/>
                    <a:pt x="76475" y="163839"/>
                  </a:cubicBezTo>
                  <a:cubicBezTo>
                    <a:pt x="77242" y="163839"/>
                    <a:pt x="78009" y="163839"/>
                    <a:pt x="78799" y="163839"/>
                  </a:cubicBezTo>
                  <a:cubicBezTo>
                    <a:pt x="79041" y="162767"/>
                    <a:pt x="79282" y="161694"/>
                    <a:pt x="79530" y="160589"/>
                  </a:cubicBezTo>
                  <a:cubicBezTo>
                    <a:pt x="82915" y="146074"/>
                    <a:pt x="87610" y="132030"/>
                    <a:pt x="93099" y="118175"/>
                  </a:cubicBezTo>
                  <a:cubicBezTo>
                    <a:pt x="95734" y="111511"/>
                    <a:pt x="96608" y="105791"/>
                    <a:pt x="97012" y="98646"/>
                  </a:cubicBezTo>
                  <a:cubicBezTo>
                    <a:pt x="97631" y="93175"/>
                    <a:pt x="99776" y="88619"/>
                    <a:pt x="102042" y="83651"/>
                  </a:cubicBezTo>
                  <a:cubicBezTo>
                    <a:pt x="103065" y="81184"/>
                    <a:pt x="104081" y="78715"/>
                    <a:pt x="105093" y="76243"/>
                  </a:cubicBezTo>
                  <a:cubicBezTo>
                    <a:pt x="107618" y="70146"/>
                    <a:pt x="107618" y="70146"/>
                    <a:pt x="109115" y="67336"/>
                  </a:cubicBezTo>
                  <a:cubicBezTo>
                    <a:pt x="110366" y="64652"/>
                    <a:pt x="110841" y="62162"/>
                    <a:pt x="111339" y="59247"/>
                  </a:cubicBezTo>
                  <a:cubicBezTo>
                    <a:pt x="112011" y="55311"/>
                    <a:pt x="112990" y="52320"/>
                    <a:pt x="114826" y="48787"/>
                  </a:cubicBezTo>
                  <a:cubicBezTo>
                    <a:pt x="115257" y="46882"/>
                    <a:pt x="115257" y="46882"/>
                    <a:pt x="115697" y="44938"/>
                  </a:cubicBezTo>
                  <a:cubicBezTo>
                    <a:pt x="116643" y="40800"/>
                    <a:pt x="118137" y="37039"/>
                    <a:pt x="119805" y="33140"/>
                  </a:cubicBezTo>
                  <a:cubicBezTo>
                    <a:pt x="123375" y="24759"/>
                    <a:pt x="126340" y="17659"/>
                    <a:pt x="123033" y="8621"/>
                  </a:cubicBezTo>
                  <a:cubicBezTo>
                    <a:pt x="119624" y="6245"/>
                    <a:pt x="116769" y="6308"/>
                    <a:pt x="112683" y="6501"/>
                  </a:cubicBezTo>
                  <a:cubicBezTo>
                    <a:pt x="109961" y="6810"/>
                    <a:pt x="109961" y="6810"/>
                    <a:pt x="107344" y="8911"/>
                  </a:cubicBezTo>
                  <a:close/>
                </a:path>
              </a:pathLst>
            </a:custGeom>
            <a:solidFill>
              <a:srgbClr val="E8E9EA"/>
            </a:solidFill>
            <a:ln w="1162" cap="flat">
              <a:noFill/>
              <a:prstDash val="solid"/>
              <a:miter/>
            </a:ln>
          </p:spPr>
          <p:txBody>
            <a:bodyPr/>
            <a:lstStyle/>
            <a:p>
              <a:endParaRPr lang="en-GB"/>
            </a:p>
          </p:txBody>
        </p:sp>
        <p:sp>
          <p:nvSpPr>
            <p:cNvPr id="454" name="Freeform 453">
              <a:extLst>
                <a:ext uri="{FF2B5EF4-FFF2-40B4-BE49-F238E27FC236}">
                  <a16:creationId xmlns:a16="http://schemas.microsoft.com/office/drawing/2014/main" id="{7EAA5BAD-FE45-D598-576D-3D8AAEBCB8BA}"/>
                </a:ext>
              </a:extLst>
            </p:cNvPr>
            <p:cNvSpPr/>
            <p:nvPr/>
          </p:nvSpPr>
          <p:spPr>
            <a:xfrm>
              <a:off x="2234550" y="3514130"/>
              <a:ext cx="78089" cy="194262"/>
            </a:xfrm>
            <a:custGeom>
              <a:avLst/>
              <a:gdLst>
                <a:gd name="csX0" fmla="*/ 76361 w 78089"/>
                <a:gd name="csY0" fmla="*/ 3208 h 194262"/>
                <a:gd name="csX1" fmla="*/ 79847 w 78089"/>
                <a:gd name="csY1" fmla="*/ 5533 h 194262"/>
                <a:gd name="csX2" fmla="*/ 77523 w 78089"/>
                <a:gd name="csY2" fmla="*/ 15992 h 194262"/>
                <a:gd name="csX3" fmla="*/ 75707 w 78089"/>
                <a:gd name="csY3" fmla="*/ 21875 h 194262"/>
                <a:gd name="csX4" fmla="*/ 72875 w 78089"/>
                <a:gd name="csY4" fmla="*/ 29938 h 194262"/>
                <a:gd name="csX5" fmla="*/ 72439 w 78089"/>
                <a:gd name="csY5" fmla="*/ 35458 h 194262"/>
                <a:gd name="csX6" fmla="*/ 68226 w 78089"/>
                <a:gd name="csY6" fmla="*/ 48532 h 194262"/>
                <a:gd name="csX7" fmla="*/ 67559 w 78089"/>
                <a:gd name="csY7" fmla="*/ 55142 h 194262"/>
                <a:gd name="csX8" fmla="*/ 61253 w 78089"/>
                <a:gd name="csY8" fmla="*/ 71775 h 194262"/>
                <a:gd name="csX9" fmla="*/ 58467 w 78089"/>
                <a:gd name="csY9" fmla="*/ 78157 h 194262"/>
                <a:gd name="csX10" fmla="*/ 55828 w 78089"/>
                <a:gd name="csY10" fmla="*/ 84182 h 194262"/>
                <a:gd name="csX11" fmla="*/ 51956 w 78089"/>
                <a:gd name="csY11" fmla="*/ 96180 h 194262"/>
                <a:gd name="csX12" fmla="*/ 49777 w 78089"/>
                <a:gd name="csY12" fmla="*/ 101191 h 194262"/>
                <a:gd name="csX13" fmla="*/ 43626 w 78089"/>
                <a:gd name="csY13" fmla="*/ 115859 h 194262"/>
                <a:gd name="csX14" fmla="*/ 41497 w 78089"/>
                <a:gd name="csY14" fmla="*/ 120585 h 194262"/>
                <a:gd name="csX15" fmla="*/ 38010 w 78089"/>
                <a:gd name="csY15" fmla="*/ 120585 h 194262"/>
                <a:gd name="csX16" fmla="*/ 36848 w 78089"/>
                <a:gd name="csY16" fmla="*/ 110125 h 194262"/>
                <a:gd name="csX17" fmla="*/ 34524 w 78089"/>
                <a:gd name="csY17" fmla="*/ 110125 h 194262"/>
                <a:gd name="csX18" fmla="*/ 34392 w 78089"/>
                <a:gd name="csY18" fmla="*/ 112127 h 194262"/>
                <a:gd name="csX19" fmla="*/ 34161 w 78089"/>
                <a:gd name="csY19" fmla="*/ 114847 h 194262"/>
                <a:gd name="csX20" fmla="*/ 33957 w 78089"/>
                <a:gd name="csY20" fmla="*/ 117502 h 194262"/>
                <a:gd name="csX21" fmla="*/ 30800 w 78089"/>
                <a:gd name="csY21" fmla="*/ 126524 h 194262"/>
                <a:gd name="csX22" fmla="*/ 26369 w 78089"/>
                <a:gd name="csY22" fmla="*/ 140489 h 194262"/>
                <a:gd name="csX23" fmla="*/ 21700 w 78089"/>
                <a:gd name="csY23" fmla="*/ 150741 h 194262"/>
                <a:gd name="csX24" fmla="*/ 17092 w 78089"/>
                <a:gd name="csY24" fmla="*/ 164456 h 194262"/>
                <a:gd name="csX25" fmla="*/ 10119 w 78089"/>
                <a:gd name="csY25" fmla="*/ 186827 h 194262"/>
                <a:gd name="csX26" fmla="*/ 8916 w 78089"/>
                <a:gd name="csY26" fmla="*/ 189546 h 194262"/>
                <a:gd name="csX27" fmla="*/ 5470 w 78089"/>
                <a:gd name="csY27" fmla="*/ 196124 h 194262"/>
                <a:gd name="csX28" fmla="*/ 1984 w 78089"/>
                <a:gd name="csY28" fmla="*/ 197286 h 194262"/>
                <a:gd name="csX29" fmla="*/ 3509 w 78089"/>
                <a:gd name="csY29" fmla="*/ 190749 h 194262"/>
                <a:gd name="csX30" fmla="*/ 4367 w 78089"/>
                <a:gd name="csY30" fmla="*/ 187072 h 194262"/>
                <a:gd name="csX31" fmla="*/ 7195 w 78089"/>
                <a:gd name="csY31" fmla="*/ 179963 h 194262"/>
                <a:gd name="csX32" fmla="*/ 11208 w 78089"/>
                <a:gd name="csY32" fmla="*/ 167216 h 194262"/>
                <a:gd name="csX33" fmla="*/ 16075 w 78089"/>
                <a:gd name="csY33" fmla="*/ 152544 h 194262"/>
                <a:gd name="csX34" fmla="*/ 20578 w 78089"/>
                <a:gd name="csY34" fmla="*/ 139179 h 194262"/>
                <a:gd name="csX35" fmla="*/ 21709 w 78089"/>
                <a:gd name="csY35" fmla="*/ 137032 h 194262"/>
                <a:gd name="csX36" fmla="*/ 24428 w 78089"/>
                <a:gd name="csY36" fmla="*/ 127340 h 194262"/>
                <a:gd name="csX37" fmla="*/ 38737 w 78089"/>
                <a:gd name="csY37" fmla="*/ 81435 h 194262"/>
                <a:gd name="csX38" fmla="*/ 42051 w 78089"/>
                <a:gd name="csY38" fmla="*/ 70713 h 194262"/>
                <a:gd name="csX39" fmla="*/ 46145 w 78089"/>
                <a:gd name="csY39" fmla="*/ 57829 h 194262"/>
                <a:gd name="csX40" fmla="*/ 48688 w 78089"/>
                <a:gd name="csY40" fmla="*/ 50203 h 194262"/>
                <a:gd name="csX41" fmla="*/ 50794 w 78089"/>
                <a:gd name="csY41" fmla="*/ 43883 h 194262"/>
                <a:gd name="csX42" fmla="*/ 53118 w 78089"/>
                <a:gd name="csY42" fmla="*/ 43883 h 194262"/>
                <a:gd name="csX43" fmla="*/ 53590 w 78089"/>
                <a:gd name="csY43" fmla="*/ 41387 h 194262"/>
                <a:gd name="csX44" fmla="*/ 56024 w 78089"/>
                <a:gd name="csY44" fmla="*/ 31536 h 194262"/>
                <a:gd name="csX45" fmla="*/ 56931 w 78089"/>
                <a:gd name="csY45" fmla="*/ 28222 h 194262"/>
                <a:gd name="csX46" fmla="*/ 58929 w 78089"/>
                <a:gd name="csY46" fmla="*/ 21803 h 194262"/>
                <a:gd name="csX47" fmla="*/ 61253 w 78089"/>
                <a:gd name="csY47" fmla="*/ 21803 h 194262"/>
                <a:gd name="csX48" fmla="*/ 61680 w 78089"/>
                <a:gd name="csY48" fmla="*/ 19465 h 194262"/>
                <a:gd name="csX49" fmla="*/ 65902 w 78089"/>
                <a:gd name="csY49" fmla="*/ 4371 h 194262"/>
                <a:gd name="csX50" fmla="*/ 76361 w 78089"/>
                <a:gd name="csY50" fmla="*/ 3208 h 1942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78089" h="194262">
                  <a:moveTo>
                    <a:pt x="76361" y="3208"/>
                  </a:moveTo>
                  <a:cubicBezTo>
                    <a:pt x="77512" y="3975"/>
                    <a:pt x="78662" y="4742"/>
                    <a:pt x="79847" y="5533"/>
                  </a:cubicBezTo>
                  <a:cubicBezTo>
                    <a:pt x="80349" y="10245"/>
                    <a:pt x="80196" y="11982"/>
                    <a:pt x="77523" y="15992"/>
                  </a:cubicBezTo>
                  <a:cubicBezTo>
                    <a:pt x="76865" y="17936"/>
                    <a:pt x="76263" y="19900"/>
                    <a:pt x="75707" y="21875"/>
                  </a:cubicBezTo>
                  <a:cubicBezTo>
                    <a:pt x="74139" y="27409"/>
                    <a:pt x="74139" y="27409"/>
                    <a:pt x="72875" y="29938"/>
                  </a:cubicBezTo>
                  <a:cubicBezTo>
                    <a:pt x="72696" y="31775"/>
                    <a:pt x="72556" y="33616"/>
                    <a:pt x="72439" y="35458"/>
                  </a:cubicBezTo>
                  <a:cubicBezTo>
                    <a:pt x="71983" y="40588"/>
                    <a:pt x="70615" y="43952"/>
                    <a:pt x="68226" y="48532"/>
                  </a:cubicBezTo>
                  <a:cubicBezTo>
                    <a:pt x="67998" y="50735"/>
                    <a:pt x="67772" y="52937"/>
                    <a:pt x="67559" y="55142"/>
                  </a:cubicBezTo>
                  <a:cubicBezTo>
                    <a:pt x="66481" y="60994"/>
                    <a:pt x="63664" y="66371"/>
                    <a:pt x="61253" y="71775"/>
                  </a:cubicBezTo>
                  <a:cubicBezTo>
                    <a:pt x="60321" y="73901"/>
                    <a:pt x="59390" y="76027"/>
                    <a:pt x="58467" y="78157"/>
                  </a:cubicBezTo>
                  <a:cubicBezTo>
                    <a:pt x="57594" y="80168"/>
                    <a:pt x="56712" y="82175"/>
                    <a:pt x="55828" y="84182"/>
                  </a:cubicBezTo>
                  <a:cubicBezTo>
                    <a:pt x="54246" y="88131"/>
                    <a:pt x="53106" y="92086"/>
                    <a:pt x="51956" y="96180"/>
                  </a:cubicBezTo>
                  <a:cubicBezTo>
                    <a:pt x="51274" y="97869"/>
                    <a:pt x="50552" y="99543"/>
                    <a:pt x="49777" y="101191"/>
                  </a:cubicBezTo>
                  <a:cubicBezTo>
                    <a:pt x="47561" y="106021"/>
                    <a:pt x="45568" y="110914"/>
                    <a:pt x="43626" y="115859"/>
                  </a:cubicBezTo>
                  <a:cubicBezTo>
                    <a:pt x="42659" y="118260"/>
                    <a:pt x="42659" y="118260"/>
                    <a:pt x="41497" y="120585"/>
                  </a:cubicBezTo>
                  <a:cubicBezTo>
                    <a:pt x="40346" y="120585"/>
                    <a:pt x="39196" y="120585"/>
                    <a:pt x="38010" y="120585"/>
                  </a:cubicBezTo>
                  <a:cubicBezTo>
                    <a:pt x="37627" y="117133"/>
                    <a:pt x="37243" y="113682"/>
                    <a:pt x="36848" y="110125"/>
                  </a:cubicBezTo>
                  <a:cubicBezTo>
                    <a:pt x="36081" y="110125"/>
                    <a:pt x="35314" y="110125"/>
                    <a:pt x="34524" y="110125"/>
                  </a:cubicBezTo>
                  <a:cubicBezTo>
                    <a:pt x="34481" y="110786"/>
                    <a:pt x="34437" y="111447"/>
                    <a:pt x="34392" y="112127"/>
                  </a:cubicBezTo>
                  <a:cubicBezTo>
                    <a:pt x="34316" y="113025"/>
                    <a:pt x="34240" y="113922"/>
                    <a:pt x="34161" y="114847"/>
                  </a:cubicBezTo>
                  <a:cubicBezTo>
                    <a:pt x="34093" y="115723"/>
                    <a:pt x="34026" y="116599"/>
                    <a:pt x="33957" y="117502"/>
                  </a:cubicBezTo>
                  <a:cubicBezTo>
                    <a:pt x="33329" y="120756"/>
                    <a:pt x="32157" y="123512"/>
                    <a:pt x="30800" y="126524"/>
                  </a:cubicBezTo>
                  <a:cubicBezTo>
                    <a:pt x="28903" y="131029"/>
                    <a:pt x="27689" y="135789"/>
                    <a:pt x="26369" y="140489"/>
                  </a:cubicBezTo>
                  <a:cubicBezTo>
                    <a:pt x="25189" y="144461"/>
                    <a:pt x="24087" y="147281"/>
                    <a:pt x="21700" y="150741"/>
                  </a:cubicBezTo>
                  <a:cubicBezTo>
                    <a:pt x="18816" y="155219"/>
                    <a:pt x="18047" y="159279"/>
                    <a:pt x="17092" y="164456"/>
                  </a:cubicBezTo>
                  <a:cubicBezTo>
                    <a:pt x="15492" y="172319"/>
                    <a:pt x="13567" y="179542"/>
                    <a:pt x="10119" y="186827"/>
                  </a:cubicBezTo>
                  <a:cubicBezTo>
                    <a:pt x="9524" y="188173"/>
                    <a:pt x="9524" y="188173"/>
                    <a:pt x="8916" y="189546"/>
                  </a:cubicBezTo>
                  <a:cubicBezTo>
                    <a:pt x="7877" y="191793"/>
                    <a:pt x="6686" y="193968"/>
                    <a:pt x="5470" y="196124"/>
                  </a:cubicBezTo>
                  <a:cubicBezTo>
                    <a:pt x="4320" y="196507"/>
                    <a:pt x="3169" y="196891"/>
                    <a:pt x="1984" y="197286"/>
                  </a:cubicBezTo>
                  <a:cubicBezTo>
                    <a:pt x="2482" y="195105"/>
                    <a:pt x="2993" y="192926"/>
                    <a:pt x="3509" y="190749"/>
                  </a:cubicBezTo>
                  <a:cubicBezTo>
                    <a:pt x="3792" y="189536"/>
                    <a:pt x="4076" y="188322"/>
                    <a:pt x="4367" y="187072"/>
                  </a:cubicBezTo>
                  <a:cubicBezTo>
                    <a:pt x="5470" y="183340"/>
                    <a:pt x="5470" y="183340"/>
                    <a:pt x="7195" y="179963"/>
                  </a:cubicBezTo>
                  <a:cubicBezTo>
                    <a:pt x="9224" y="175822"/>
                    <a:pt x="10224" y="171686"/>
                    <a:pt x="11208" y="167216"/>
                  </a:cubicBezTo>
                  <a:cubicBezTo>
                    <a:pt x="12402" y="162096"/>
                    <a:pt x="13576" y="157208"/>
                    <a:pt x="16075" y="152544"/>
                  </a:cubicBezTo>
                  <a:cubicBezTo>
                    <a:pt x="18501" y="148015"/>
                    <a:pt x="19416" y="144159"/>
                    <a:pt x="20578" y="139179"/>
                  </a:cubicBezTo>
                  <a:cubicBezTo>
                    <a:pt x="20951" y="138470"/>
                    <a:pt x="21324" y="137762"/>
                    <a:pt x="21709" y="137032"/>
                  </a:cubicBezTo>
                  <a:cubicBezTo>
                    <a:pt x="23226" y="133852"/>
                    <a:pt x="23767" y="130800"/>
                    <a:pt x="24428" y="127340"/>
                  </a:cubicBezTo>
                  <a:cubicBezTo>
                    <a:pt x="27654" y="111696"/>
                    <a:pt x="32205" y="96033"/>
                    <a:pt x="38737" y="81435"/>
                  </a:cubicBezTo>
                  <a:cubicBezTo>
                    <a:pt x="40227" y="77844"/>
                    <a:pt x="41171" y="74478"/>
                    <a:pt x="42051" y="70713"/>
                  </a:cubicBezTo>
                  <a:cubicBezTo>
                    <a:pt x="43150" y="66333"/>
                    <a:pt x="44683" y="62098"/>
                    <a:pt x="46145" y="57829"/>
                  </a:cubicBezTo>
                  <a:cubicBezTo>
                    <a:pt x="46995" y="55288"/>
                    <a:pt x="47842" y="52745"/>
                    <a:pt x="48688" y="50203"/>
                  </a:cubicBezTo>
                  <a:cubicBezTo>
                    <a:pt x="49390" y="48096"/>
                    <a:pt x="50092" y="45990"/>
                    <a:pt x="50794" y="43883"/>
                  </a:cubicBezTo>
                  <a:cubicBezTo>
                    <a:pt x="51561" y="43883"/>
                    <a:pt x="52328" y="43883"/>
                    <a:pt x="53118" y="43883"/>
                  </a:cubicBezTo>
                  <a:cubicBezTo>
                    <a:pt x="53274" y="43059"/>
                    <a:pt x="53430" y="42236"/>
                    <a:pt x="53590" y="41387"/>
                  </a:cubicBezTo>
                  <a:cubicBezTo>
                    <a:pt x="54283" y="38060"/>
                    <a:pt x="55121" y="34811"/>
                    <a:pt x="56024" y="31536"/>
                  </a:cubicBezTo>
                  <a:cubicBezTo>
                    <a:pt x="56323" y="30442"/>
                    <a:pt x="56623" y="29348"/>
                    <a:pt x="56931" y="28222"/>
                  </a:cubicBezTo>
                  <a:cubicBezTo>
                    <a:pt x="57545" y="26067"/>
                    <a:pt x="58220" y="23929"/>
                    <a:pt x="58929" y="21803"/>
                  </a:cubicBezTo>
                  <a:cubicBezTo>
                    <a:pt x="59696" y="21803"/>
                    <a:pt x="60463" y="21803"/>
                    <a:pt x="61253" y="21803"/>
                  </a:cubicBezTo>
                  <a:cubicBezTo>
                    <a:pt x="61394" y="21031"/>
                    <a:pt x="61535" y="20260"/>
                    <a:pt x="61680" y="19465"/>
                  </a:cubicBezTo>
                  <a:cubicBezTo>
                    <a:pt x="63755" y="8529"/>
                    <a:pt x="63755" y="8529"/>
                    <a:pt x="65902" y="4371"/>
                  </a:cubicBezTo>
                  <a:cubicBezTo>
                    <a:pt x="69410" y="2617"/>
                    <a:pt x="72495" y="3005"/>
                    <a:pt x="76361" y="3208"/>
                  </a:cubicBezTo>
                  <a:close/>
                </a:path>
              </a:pathLst>
            </a:custGeom>
            <a:solidFill>
              <a:srgbClr val="161B1F"/>
            </a:solidFill>
            <a:ln w="1162" cap="flat">
              <a:noFill/>
              <a:prstDash val="solid"/>
              <a:miter/>
            </a:ln>
          </p:spPr>
          <p:txBody>
            <a:bodyPr/>
            <a:lstStyle/>
            <a:p>
              <a:endParaRPr lang="en-GB"/>
            </a:p>
          </p:txBody>
        </p:sp>
        <p:sp>
          <p:nvSpPr>
            <p:cNvPr id="472" name="Freeform 471">
              <a:extLst>
                <a:ext uri="{FF2B5EF4-FFF2-40B4-BE49-F238E27FC236}">
                  <a16:creationId xmlns:a16="http://schemas.microsoft.com/office/drawing/2014/main" id="{67963A86-EC37-61FB-71E7-9D2608D63ED5}"/>
                </a:ext>
              </a:extLst>
            </p:cNvPr>
            <p:cNvSpPr/>
            <p:nvPr/>
          </p:nvSpPr>
          <p:spPr>
            <a:xfrm>
              <a:off x="2345512" y="3656095"/>
              <a:ext cx="111458" cy="103646"/>
            </a:xfrm>
            <a:custGeom>
              <a:avLst/>
              <a:gdLst>
                <a:gd name="csX0" fmla="*/ 104975 w 111458"/>
                <a:gd name="csY0" fmla="*/ 3146 h 103646"/>
                <a:gd name="csX1" fmla="*/ 113110 w 111458"/>
                <a:gd name="csY1" fmla="*/ 7795 h 103646"/>
                <a:gd name="csX2" fmla="*/ 111004 w 111458"/>
                <a:gd name="csY2" fmla="*/ 19997 h 103646"/>
                <a:gd name="csX3" fmla="*/ 104975 w 111458"/>
                <a:gd name="csY3" fmla="*/ 21740 h 103646"/>
                <a:gd name="csX4" fmla="*/ 104176 w 111458"/>
                <a:gd name="csY4" fmla="*/ 23774 h 103646"/>
                <a:gd name="csX5" fmla="*/ 96840 w 111458"/>
                <a:gd name="csY5" fmla="*/ 31037 h 103646"/>
                <a:gd name="csX6" fmla="*/ 93354 w 111458"/>
                <a:gd name="csY6" fmla="*/ 31037 h 103646"/>
                <a:gd name="csX7" fmla="*/ 91030 w 111458"/>
                <a:gd name="csY7" fmla="*/ 35686 h 103646"/>
                <a:gd name="csX8" fmla="*/ 87543 w 111458"/>
                <a:gd name="csY8" fmla="*/ 35686 h 103646"/>
                <a:gd name="csX9" fmla="*/ 87543 w 111458"/>
                <a:gd name="csY9" fmla="*/ 40335 h 103646"/>
                <a:gd name="csX10" fmla="*/ 82895 w 111458"/>
                <a:gd name="csY10" fmla="*/ 40335 h 103646"/>
                <a:gd name="csX11" fmla="*/ 82895 w 111458"/>
                <a:gd name="csY11" fmla="*/ 42659 h 103646"/>
                <a:gd name="csX12" fmla="*/ 80571 w 111458"/>
                <a:gd name="csY12" fmla="*/ 42659 h 103646"/>
                <a:gd name="csX13" fmla="*/ 79408 w 111458"/>
                <a:gd name="csY13" fmla="*/ 46145 h 103646"/>
                <a:gd name="csX14" fmla="*/ 77084 w 111458"/>
                <a:gd name="csY14" fmla="*/ 47307 h 103646"/>
                <a:gd name="csX15" fmla="*/ 75922 w 111458"/>
                <a:gd name="csY15" fmla="*/ 50794 h 103646"/>
                <a:gd name="csX16" fmla="*/ 72436 w 111458"/>
                <a:gd name="csY16" fmla="*/ 51956 h 103646"/>
                <a:gd name="csX17" fmla="*/ 70111 w 111458"/>
                <a:gd name="csY17" fmla="*/ 55442 h 103646"/>
                <a:gd name="csX18" fmla="*/ 66625 w 111458"/>
                <a:gd name="csY18" fmla="*/ 55442 h 103646"/>
                <a:gd name="csX19" fmla="*/ 67569 w 111458"/>
                <a:gd name="csY19" fmla="*/ 57985 h 103646"/>
                <a:gd name="csX20" fmla="*/ 67787 w 111458"/>
                <a:gd name="csY20" fmla="*/ 61253 h 103646"/>
                <a:gd name="csX21" fmla="*/ 55948 w 111458"/>
                <a:gd name="csY21" fmla="*/ 72003 h 103646"/>
                <a:gd name="csX22" fmla="*/ 43382 w 111458"/>
                <a:gd name="csY22" fmla="*/ 82753 h 103646"/>
                <a:gd name="csX23" fmla="*/ 27820 w 111458"/>
                <a:gd name="csY23" fmla="*/ 95940 h 103646"/>
                <a:gd name="csX24" fmla="*/ 17642 w 111458"/>
                <a:gd name="csY24" fmla="*/ 105165 h 103646"/>
                <a:gd name="csX25" fmla="*/ 9680 w 111458"/>
                <a:gd name="csY25" fmla="*/ 106577 h 103646"/>
                <a:gd name="csX26" fmla="*/ 2707 w 111458"/>
                <a:gd name="csY26" fmla="*/ 103090 h 103646"/>
                <a:gd name="csX27" fmla="*/ 4069 w 111458"/>
                <a:gd name="csY27" fmla="*/ 91473 h 103646"/>
                <a:gd name="csX28" fmla="*/ 21612 w 111458"/>
                <a:gd name="csY28" fmla="*/ 75648 h 103646"/>
                <a:gd name="csX29" fmla="*/ 33649 w 111458"/>
                <a:gd name="csY29" fmla="*/ 65756 h 103646"/>
                <a:gd name="csX30" fmla="*/ 49483 w 111458"/>
                <a:gd name="csY30" fmla="*/ 53045 h 103646"/>
                <a:gd name="csX31" fmla="*/ 59652 w 111458"/>
                <a:gd name="csY31" fmla="*/ 43821 h 103646"/>
                <a:gd name="csX32" fmla="*/ 83753 w 111458"/>
                <a:gd name="csY32" fmla="*/ 26457 h 103646"/>
                <a:gd name="csX33" fmla="*/ 95560 w 111458"/>
                <a:gd name="csY33" fmla="*/ 17841 h 103646"/>
                <a:gd name="csX34" fmla="*/ 100327 w 111458"/>
                <a:gd name="csY34" fmla="*/ 15930 h 103646"/>
                <a:gd name="csX35" fmla="*/ 100327 w 111458"/>
                <a:gd name="csY35" fmla="*/ 10119 h 103646"/>
                <a:gd name="csX36" fmla="*/ 104975 w 111458"/>
                <a:gd name="csY36" fmla="*/ 10119 h 103646"/>
                <a:gd name="csX37" fmla="*/ 104322 w 111458"/>
                <a:gd name="csY37" fmla="*/ 7286 h 103646"/>
                <a:gd name="csX38" fmla="*/ 103813 w 111458"/>
                <a:gd name="csY38" fmla="*/ 4308 h 103646"/>
                <a:gd name="csX39" fmla="*/ 104975 w 111458"/>
                <a:gd name="csY39" fmla="*/ 3146 h 1036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111458" h="103646">
                  <a:moveTo>
                    <a:pt x="104975" y="3146"/>
                  </a:moveTo>
                  <a:cubicBezTo>
                    <a:pt x="108363" y="4394"/>
                    <a:pt x="110528" y="5212"/>
                    <a:pt x="113110" y="7795"/>
                  </a:cubicBezTo>
                  <a:cubicBezTo>
                    <a:pt x="113904" y="15997"/>
                    <a:pt x="113904" y="15997"/>
                    <a:pt x="111004" y="19997"/>
                  </a:cubicBezTo>
                  <a:cubicBezTo>
                    <a:pt x="108462" y="21740"/>
                    <a:pt x="108462" y="21740"/>
                    <a:pt x="104975" y="21740"/>
                  </a:cubicBezTo>
                  <a:cubicBezTo>
                    <a:pt x="104712" y="22411"/>
                    <a:pt x="104448" y="23083"/>
                    <a:pt x="104176" y="23774"/>
                  </a:cubicBezTo>
                  <a:cubicBezTo>
                    <a:pt x="102233" y="27106"/>
                    <a:pt x="100011" y="28872"/>
                    <a:pt x="96840" y="31037"/>
                  </a:cubicBezTo>
                  <a:cubicBezTo>
                    <a:pt x="95690" y="31037"/>
                    <a:pt x="94539" y="31037"/>
                    <a:pt x="93354" y="31037"/>
                  </a:cubicBezTo>
                  <a:cubicBezTo>
                    <a:pt x="92587" y="32571"/>
                    <a:pt x="91820" y="34105"/>
                    <a:pt x="91030" y="35686"/>
                  </a:cubicBezTo>
                  <a:cubicBezTo>
                    <a:pt x="89879" y="35686"/>
                    <a:pt x="88729" y="35686"/>
                    <a:pt x="87543" y="35686"/>
                  </a:cubicBezTo>
                  <a:cubicBezTo>
                    <a:pt x="87543" y="37220"/>
                    <a:pt x="87543" y="38754"/>
                    <a:pt x="87543" y="40335"/>
                  </a:cubicBezTo>
                  <a:cubicBezTo>
                    <a:pt x="86009" y="40335"/>
                    <a:pt x="84475" y="40335"/>
                    <a:pt x="82895" y="40335"/>
                  </a:cubicBezTo>
                  <a:cubicBezTo>
                    <a:pt x="82895" y="41102"/>
                    <a:pt x="82895" y="41869"/>
                    <a:pt x="82895" y="42659"/>
                  </a:cubicBezTo>
                  <a:cubicBezTo>
                    <a:pt x="82128" y="42659"/>
                    <a:pt x="81361" y="42659"/>
                    <a:pt x="80571" y="42659"/>
                  </a:cubicBezTo>
                  <a:cubicBezTo>
                    <a:pt x="80187" y="43809"/>
                    <a:pt x="79803" y="44960"/>
                    <a:pt x="79408" y="46145"/>
                  </a:cubicBezTo>
                  <a:cubicBezTo>
                    <a:pt x="78258" y="46720"/>
                    <a:pt x="78258" y="46720"/>
                    <a:pt x="77084" y="47307"/>
                  </a:cubicBezTo>
                  <a:cubicBezTo>
                    <a:pt x="76701" y="48458"/>
                    <a:pt x="76317" y="49608"/>
                    <a:pt x="75922" y="50794"/>
                  </a:cubicBezTo>
                  <a:cubicBezTo>
                    <a:pt x="74771" y="51177"/>
                    <a:pt x="73621" y="51561"/>
                    <a:pt x="72436" y="51956"/>
                  </a:cubicBezTo>
                  <a:cubicBezTo>
                    <a:pt x="71669" y="53106"/>
                    <a:pt x="70901" y="54257"/>
                    <a:pt x="70111" y="55442"/>
                  </a:cubicBezTo>
                  <a:cubicBezTo>
                    <a:pt x="68961" y="55442"/>
                    <a:pt x="67810" y="55442"/>
                    <a:pt x="66625" y="55442"/>
                  </a:cubicBezTo>
                  <a:cubicBezTo>
                    <a:pt x="66936" y="56281"/>
                    <a:pt x="67248" y="57120"/>
                    <a:pt x="67569" y="57985"/>
                  </a:cubicBezTo>
                  <a:cubicBezTo>
                    <a:pt x="67641" y="59063"/>
                    <a:pt x="67713" y="60142"/>
                    <a:pt x="67787" y="61253"/>
                  </a:cubicBezTo>
                  <a:cubicBezTo>
                    <a:pt x="64180" y="65270"/>
                    <a:pt x="60161" y="68642"/>
                    <a:pt x="55948" y="72003"/>
                  </a:cubicBezTo>
                  <a:cubicBezTo>
                    <a:pt x="51648" y="75479"/>
                    <a:pt x="47467" y="79026"/>
                    <a:pt x="43382" y="82753"/>
                  </a:cubicBezTo>
                  <a:cubicBezTo>
                    <a:pt x="38343" y="87344"/>
                    <a:pt x="33133" y="91670"/>
                    <a:pt x="27820" y="95940"/>
                  </a:cubicBezTo>
                  <a:cubicBezTo>
                    <a:pt x="24277" y="98863"/>
                    <a:pt x="20936" y="101965"/>
                    <a:pt x="17642" y="105165"/>
                  </a:cubicBezTo>
                  <a:cubicBezTo>
                    <a:pt x="14795" y="107033"/>
                    <a:pt x="13028" y="106951"/>
                    <a:pt x="9680" y="106577"/>
                  </a:cubicBezTo>
                  <a:cubicBezTo>
                    <a:pt x="5830" y="104833"/>
                    <a:pt x="5830" y="104833"/>
                    <a:pt x="2707" y="103090"/>
                  </a:cubicBezTo>
                  <a:cubicBezTo>
                    <a:pt x="1749" y="95425"/>
                    <a:pt x="1749" y="95425"/>
                    <a:pt x="4069" y="91473"/>
                  </a:cubicBezTo>
                  <a:cubicBezTo>
                    <a:pt x="9195" y="85408"/>
                    <a:pt x="15409" y="80558"/>
                    <a:pt x="21612" y="75648"/>
                  </a:cubicBezTo>
                  <a:cubicBezTo>
                    <a:pt x="25667" y="72403"/>
                    <a:pt x="29649" y="69069"/>
                    <a:pt x="33649" y="65756"/>
                  </a:cubicBezTo>
                  <a:cubicBezTo>
                    <a:pt x="38870" y="61441"/>
                    <a:pt x="44101" y="57159"/>
                    <a:pt x="49483" y="53045"/>
                  </a:cubicBezTo>
                  <a:cubicBezTo>
                    <a:pt x="53177" y="50210"/>
                    <a:pt x="56394" y="47159"/>
                    <a:pt x="59652" y="43821"/>
                  </a:cubicBezTo>
                  <a:cubicBezTo>
                    <a:pt x="75409" y="29270"/>
                    <a:pt x="75409" y="29270"/>
                    <a:pt x="83753" y="26457"/>
                  </a:cubicBezTo>
                  <a:cubicBezTo>
                    <a:pt x="88252" y="24351"/>
                    <a:pt x="91814" y="21060"/>
                    <a:pt x="95560" y="17841"/>
                  </a:cubicBezTo>
                  <a:cubicBezTo>
                    <a:pt x="98003" y="15930"/>
                    <a:pt x="98003" y="15930"/>
                    <a:pt x="100327" y="15930"/>
                  </a:cubicBezTo>
                  <a:cubicBezTo>
                    <a:pt x="100327" y="14012"/>
                    <a:pt x="100327" y="12094"/>
                    <a:pt x="100327" y="10119"/>
                  </a:cubicBezTo>
                  <a:cubicBezTo>
                    <a:pt x="101861" y="10119"/>
                    <a:pt x="103395" y="10119"/>
                    <a:pt x="104975" y="10119"/>
                  </a:cubicBezTo>
                  <a:cubicBezTo>
                    <a:pt x="104760" y="9184"/>
                    <a:pt x="104544" y="8249"/>
                    <a:pt x="104322" y="7286"/>
                  </a:cubicBezTo>
                  <a:cubicBezTo>
                    <a:pt x="104070" y="5812"/>
                    <a:pt x="104070" y="5812"/>
                    <a:pt x="103813" y="4308"/>
                  </a:cubicBezTo>
                  <a:cubicBezTo>
                    <a:pt x="104197" y="3925"/>
                    <a:pt x="104580" y="3541"/>
                    <a:pt x="104975" y="3146"/>
                  </a:cubicBezTo>
                  <a:close/>
                </a:path>
              </a:pathLst>
            </a:custGeom>
            <a:solidFill>
              <a:srgbClr val="1D2327"/>
            </a:solidFill>
            <a:ln w="1162" cap="flat">
              <a:noFill/>
              <a:prstDash val="solid"/>
              <a:miter/>
            </a:ln>
          </p:spPr>
          <p:txBody>
            <a:bodyPr/>
            <a:lstStyle/>
            <a:p>
              <a:endParaRPr lang="en-GB"/>
            </a:p>
          </p:txBody>
        </p:sp>
        <p:sp>
          <p:nvSpPr>
            <p:cNvPr id="475" name="Freeform 474">
              <a:extLst>
                <a:ext uri="{FF2B5EF4-FFF2-40B4-BE49-F238E27FC236}">
                  <a16:creationId xmlns:a16="http://schemas.microsoft.com/office/drawing/2014/main" id="{6EFE730E-0235-9A4A-21D1-AB1AF9F13340}"/>
                </a:ext>
              </a:extLst>
            </p:cNvPr>
            <p:cNvSpPr/>
            <p:nvPr/>
          </p:nvSpPr>
          <p:spPr>
            <a:xfrm>
              <a:off x="2037144" y="3565230"/>
              <a:ext cx="130727" cy="200437"/>
            </a:xfrm>
            <a:custGeom>
              <a:avLst/>
              <a:gdLst>
                <a:gd name="csX0" fmla="*/ 117687 w 130727"/>
                <a:gd name="csY0" fmla="*/ 3068 h 200437"/>
                <a:gd name="csX1" fmla="*/ 128800 w 130727"/>
                <a:gd name="csY1" fmla="*/ 12220 h 200437"/>
                <a:gd name="csX2" fmla="*/ 126403 w 130727"/>
                <a:gd name="csY2" fmla="*/ 29797 h 200437"/>
                <a:gd name="csX3" fmla="*/ 116743 w 130727"/>
                <a:gd name="csY3" fmla="*/ 36988 h 200437"/>
                <a:gd name="csX4" fmla="*/ 112094 w 130727"/>
                <a:gd name="csY4" fmla="*/ 41128 h 200437"/>
                <a:gd name="csX5" fmla="*/ 98512 w 130727"/>
                <a:gd name="csY5" fmla="*/ 52314 h 200437"/>
                <a:gd name="csX6" fmla="*/ 79841 w 130727"/>
                <a:gd name="csY6" fmla="*/ 68560 h 200437"/>
                <a:gd name="csX7" fmla="*/ 65754 w 130727"/>
                <a:gd name="csY7" fmla="*/ 80423 h 200437"/>
                <a:gd name="csX8" fmla="*/ 38880 w 130727"/>
                <a:gd name="csY8" fmla="*/ 104392 h 200437"/>
                <a:gd name="csX9" fmla="*/ 53066 w 130727"/>
                <a:gd name="csY9" fmla="*/ 116535 h 200437"/>
                <a:gd name="csX10" fmla="*/ 55150 w 130727"/>
                <a:gd name="csY10" fmla="*/ 118338 h 200437"/>
                <a:gd name="csX11" fmla="*/ 55150 w 130727"/>
                <a:gd name="csY11" fmla="*/ 120662 h 200437"/>
                <a:gd name="csX12" fmla="*/ 57692 w 130727"/>
                <a:gd name="csY12" fmla="*/ 121461 h 200437"/>
                <a:gd name="csX13" fmla="*/ 66771 w 130727"/>
                <a:gd name="csY13" fmla="*/ 128797 h 200437"/>
                <a:gd name="csX14" fmla="*/ 75778 w 130727"/>
                <a:gd name="csY14" fmla="*/ 136133 h 200437"/>
                <a:gd name="csX15" fmla="*/ 90740 w 130727"/>
                <a:gd name="csY15" fmla="*/ 148699 h 200437"/>
                <a:gd name="csX16" fmla="*/ 106253 w 130727"/>
                <a:gd name="csY16" fmla="*/ 161408 h 200437"/>
                <a:gd name="csX17" fmla="*/ 118464 w 130727"/>
                <a:gd name="csY17" fmla="*/ 171492 h 200437"/>
                <a:gd name="csX18" fmla="*/ 124587 w 130727"/>
                <a:gd name="csY18" fmla="*/ 175936 h 200437"/>
                <a:gd name="csX19" fmla="*/ 132577 w 130727"/>
                <a:gd name="csY19" fmla="*/ 188429 h 200437"/>
                <a:gd name="csX20" fmla="*/ 123716 w 130727"/>
                <a:gd name="csY20" fmla="*/ 202012 h 200437"/>
                <a:gd name="csX21" fmla="*/ 112094 w 130727"/>
                <a:gd name="csY21" fmla="*/ 203174 h 200437"/>
                <a:gd name="csX22" fmla="*/ 100473 w 130727"/>
                <a:gd name="csY22" fmla="*/ 193877 h 200437"/>
                <a:gd name="csX23" fmla="*/ 98741 w 130727"/>
                <a:gd name="csY23" fmla="*/ 192315 h 200437"/>
                <a:gd name="csX24" fmla="*/ 90304 w 130727"/>
                <a:gd name="csY24" fmla="*/ 184584 h 200437"/>
                <a:gd name="csX25" fmla="*/ 85365 w 130727"/>
                <a:gd name="csY25" fmla="*/ 181093 h 200437"/>
                <a:gd name="csX26" fmla="*/ 85365 w 130727"/>
                <a:gd name="csY26" fmla="*/ 178769 h 200437"/>
                <a:gd name="csX27" fmla="*/ 83400 w 130727"/>
                <a:gd name="csY27" fmla="*/ 177884 h 200437"/>
                <a:gd name="csX28" fmla="*/ 63285 w 130727"/>
                <a:gd name="csY28" fmla="*/ 161337 h 200437"/>
                <a:gd name="csX29" fmla="*/ 63285 w 130727"/>
                <a:gd name="csY29" fmla="*/ 159013 h 200437"/>
                <a:gd name="csX30" fmla="*/ 61323 w 130727"/>
                <a:gd name="csY30" fmla="*/ 158795 h 200437"/>
                <a:gd name="csX31" fmla="*/ 52825 w 130727"/>
                <a:gd name="csY31" fmla="*/ 152040 h 200437"/>
                <a:gd name="csX32" fmla="*/ 44690 w 130727"/>
                <a:gd name="csY32" fmla="*/ 145648 h 200437"/>
                <a:gd name="csX33" fmla="*/ 30745 w 130727"/>
                <a:gd name="csY33" fmla="*/ 133446 h 200437"/>
                <a:gd name="csX34" fmla="*/ 30745 w 130727"/>
                <a:gd name="csY34" fmla="*/ 131121 h 200437"/>
                <a:gd name="csX35" fmla="*/ 28429 w 130727"/>
                <a:gd name="csY35" fmla="*/ 130427 h 200437"/>
                <a:gd name="csX36" fmla="*/ 15491 w 130727"/>
                <a:gd name="csY36" fmla="*/ 121316 h 200437"/>
                <a:gd name="csX37" fmla="*/ 12972 w 130727"/>
                <a:gd name="csY37" fmla="*/ 119252 h 200437"/>
                <a:gd name="csX38" fmla="*/ 1909 w 130727"/>
                <a:gd name="csY38" fmla="*/ 106280 h 200437"/>
                <a:gd name="csX39" fmla="*/ 5522 w 130727"/>
                <a:gd name="csY39" fmla="*/ 94473 h 200437"/>
                <a:gd name="csX40" fmla="*/ 13762 w 130727"/>
                <a:gd name="csY40" fmla="*/ 87650 h 200437"/>
                <a:gd name="csX41" fmla="*/ 22610 w 130727"/>
                <a:gd name="csY41" fmla="*/ 80713 h 200437"/>
                <a:gd name="csX42" fmla="*/ 25660 w 130727"/>
                <a:gd name="csY42" fmla="*/ 77931 h 200437"/>
                <a:gd name="csX43" fmla="*/ 31907 w 130727"/>
                <a:gd name="csY43" fmla="*/ 71779 h 200437"/>
                <a:gd name="csX44" fmla="*/ 36555 w 130727"/>
                <a:gd name="csY44" fmla="*/ 69528 h 200437"/>
                <a:gd name="csX45" fmla="*/ 37717 w 130727"/>
                <a:gd name="csY45" fmla="*/ 66041 h 200437"/>
                <a:gd name="csX46" fmla="*/ 41867 w 130727"/>
                <a:gd name="csY46" fmla="*/ 62682 h 200437"/>
                <a:gd name="csX47" fmla="*/ 44445 w 130727"/>
                <a:gd name="csY47" fmla="*/ 60762 h 200437"/>
                <a:gd name="csX48" fmla="*/ 47160 w 130727"/>
                <a:gd name="csY48" fmla="*/ 58778 h 200437"/>
                <a:gd name="csX49" fmla="*/ 63776 w 130727"/>
                <a:gd name="csY49" fmla="*/ 44655 h 200437"/>
                <a:gd name="csX50" fmla="*/ 71710 w 130727"/>
                <a:gd name="csY50" fmla="*/ 37714 h 200437"/>
                <a:gd name="csX51" fmla="*/ 74634 w 130727"/>
                <a:gd name="csY51" fmla="*/ 35363 h 200437"/>
                <a:gd name="csX52" fmla="*/ 80717 w 130727"/>
                <a:gd name="csY52" fmla="*/ 32339 h 200437"/>
                <a:gd name="csX53" fmla="*/ 80717 w 130727"/>
                <a:gd name="csY53" fmla="*/ 30015 h 200437"/>
                <a:gd name="csX54" fmla="*/ 86600 w 130727"/>
                <a:gd name="csY54" fmla="*/ 25148 h 200437"/>
                <a:gd name="csX55" fmla="*/ 97640 w 130727"/>
                <a:gd name="csY55" fmla="*/ 15343 h 200437"/>
                <a:gd name="csX56" fmla="*/ 117687 w 130727"/>
                <a:gd name="csY56" fmla="*/ 3068 h 200437"/>
                <a:gd name="csX57" fmla="*/ 89339 w 130727"/>
                <a:gd name="csY57" fmla="*/ 27685 h 200437"/>
                <a:gd name="csX58" fmla="*/ 74397 w 130727"/>
                <a:gd name="csY58" fmla="*/ 40329 h 200437"/>
                <a:gd name="csX59" fmla="*/ 58636 w 130727"/>
                <a:gd name="csY59" fmla="*/ 54420 h 200437"/>
                <a:gd name="csX60" fmla="*/ 43165 w 130727"/>
                <a:gd name="csY60" fmla="*/ 67639 h 200437"/>
                <a:gd name="csX61" fmla="*/ 20794 w 130727"/>
                <a:gd name="csY61" fmla="*/ 86524 h 200437"/>
                <a:gd name="csX62" fmla="*/ 13748 w 130727"/>
                <a:gd name="csY62" fmla="*/ 92262 h 200437"/>
                <a:gd name="csX63" fmla="*/ 6340 w 130727"/>
                <a:gd name="csY63" fmla="*/ 99743 h 200437"/>
                <a:gd name="csX64" fmla="*/ 8882 w 130727"/>
                <a:gd name="csY64" fmla="*/ 111583 h 200437"/>
                <a:gd name="csX65" fmla="*/ 20721 w 130727"/>
                <a:gd name="csY65" fmla="*/ 120953 h 200437"/>
                <a:gd name="csX66" fmla="*/ 29855 w 130727"/>
                <a:gd name="csY66" fmla="*/ 129950 h 200437"/>
                <a:gd name="csX67" fmla="*/ 38880 w 130727"/>
                <a:gd name="csY67" fmla="*/ 138094 h 200437"/>
                <a:gd name="csX68" fmla="*/ 43528 w 130727"/>
                <a:gd name="csY68" fmla="*/ 138094 h 200437"/>
                <a:gd name="csX69" fmla="*/ 44327 w 130727"/>
                <a:gd name="csY69" fmla="*/ 140055 h 200437"/>
                <a:gd name="csX70" fmla="*/ 57474 w 130727"/>
                <a:gd name="csY70" fmla="*/ 152040 h 200437"/>
                <a:gd name="csX71" fmla="*/ 59798 w 130727"/>
                <a:gd name="csY71" fmla="*/ 154437 h 200437"/>
                <a:gd name="csX72" fmla="*/ 64810 w 130727"/>
                <a:gd name="csY72" fmla="*/ 157633 h 200437"/>
                <a:gd name="csX73" fmla="*/ 73744 w 130727"/>
                <a:gd name="csY73" fmla="*/ 164751 h 200437"/>
                <a:gd name="csX74" fmla="*/ 82351 w 130727"/>
                <a:gd name="csY74" fmla="*/ 172273 h 200437"/>
                <a:gd name="csX75" fmla="*/ 94876 w 130727"/>
                <a:gd name="csY75" fmla="*/ 183722 h 200437"/>
                <a:gd name="csX76" fmla="*/ 106284 w 130727"/>
                <a:gd name="csY76" fmla="*/ 192715 h 200437"/>
                <a:gd name="csX77" fmla="*/ 109625 w 130727"/>
                <a:gd name="csY77" fmla="*/ 195838 h 200437"/>
                <a:gd name="csX78" fmla="*/ 117469 w 130727"/>
                <a:gd name="csY78" fmla="*/ 199324 h 200437"/>
                <a:gd name="csX79" fmla="*/ 124224 w 130727"/>
                <a:gd name="csY79" fmla="*/ 195547 h 200437"/>
                <a:gd name="csX80" fmla="*/ 126040 w 130727"/>
                <a:gd name="csY80" fmla="*/ 183418 h 200437"/>
                <a:gd name="csX81" fmla="*/ 117324 w 130727"/>
                <a:gd name="csY81" fmla="*/ 175864 h 200437"/>
                <a:gd name="csX82" fmla="*/ 108608 w 130727"/>
                <a:gd name="csY82" fmla="*/ 168310 h 200437"/>
                <a:gd name="csX83" fmla="*/ 98866 w 130727"/>
                <a:gd name="csY83" fmla="*/ 160887 h 200437"/>
                <a:gd name="csX84" fmla="*/ 77852 w 130727"/>
                <a:gd name="csY84" fmla="*/ 141258 h 200437"/>
                <a:gd name="csX85" fmla="*/ 70257 w 130727"/>
                <a:gd name="csY85" fmla="*/ 134608 h 200437"/>
                <a:gd name="csX86" fmla="*/ 69095 w 130727"/>
                <a:gd name="csY86" fmla="*/ 132283 h 200437"/>
                <a:gd name="csX87" fmla="*/ 66408 w 130727"/>
                <a:gd name="csY87" fmla="*/ 130685 h 200437"/>
                <a:gd name="csX88" fmla="*/ 58636 w 130727"/>
                <a:gd name="csY88" fmla="*/ 124148 h 200437"/>
                <a:gd name="csX89" fmla="*/ 56153 w 130727"/>
                <a:gd name="csY89" fmla="*/ 122691 h 200437"/>
                <a:gd name="csX90" fmla="*/ 43746 w 130727"/>
                <a:gd name="csY90" fmla="*/ 113762 h 200437"/>
                <a:gd name="csX91" fmla="*/ 41306 w 130727"/>
                <a:gd name="csY91" fmla="*/ 111912 h 200437"/>
                <a:gd name="csX92" fmla="*/ 39002 w 130727"/>
                <a:gd name="csY92" fmla="*/ 110098 h 200437"/>
                <a:gd name="csX93" fmla="*/ 36901 w 130727"/>
                <a:gd name="csY93" fmla="*/ 108469 h 200437"/>
                <a:gd name="csX94" fmla="*/ 35393 w 130727"/>
                <a:gd name="csY94" fmla="*/ 102068 h 200437"/>
                <a:gd name="csX95" fmla="*/ 41204 w 130727"/>
                <a:gd name="csY95" fmla="*/ 97419 h 200437"/>
                <a:gd name="csX96" fmla="*/ 44254 w 130727"/>
                <a:gd name="csY96" fmla="*/ 94369 h 200437"/>
                <a:gd name="csX97" fmla="*/ 50501 w 130727"/>
                <a:gd name="csY97" fmla="*/ 89284 h 200437"/>
                <a:gd name="csX98" fmla="*/ 50501 w 130727"/>
                <a:gd name="csY98" fmla="*/ 86960 h 200437"/>
                <a:gd name="csX99" fmla="*/ 52462 w 130727"/>
                <a:gd name="csY99" fmla="*/ 86088 h 200437"/>
                <a:gd name="csX100" fmla="*/ 60960 w 130727"/>
                <a:gd name="csY100" fmla="*/ 79987 h 200437"/>
                <a:gd name="csX101" fmla="*/ 60960 w 130727"/>
                <a:gd name="csY101" fmla="*/ 77663 h 200437"/>
                <a:gd name="csX102" fmla="*/ 62930 w 130727"/>
                <a:gd name="csY102" fmla="*/ 76778 h 200437"/>
                <a:gd name="csX103" fmla="*/ 89014 w 130727"/>
                <a:gd name="csY103" fmla="*/ 54920 h 200437"/>
                <a:gd name="csX104" fmla="*/ 103265 w 130727"/>
                <a:gd name="csY104" fmla="*/ 45280 h 200437"/>
                <a:gd name="csX105" fmla="*/ 110878 w 130727"/>
                <a:gd name="csY105" fmla="*/ 40002 h 200437"/>
                <a:gd name="csX106" fmla="*/ 113347 w 130727"/>
                <a:gd name="csY106" fmla="*/ 37673 h 200437"/>
                <a:gd name="csX107" fmla="*/ 115871 w 130727"/>
                <a:gd name="csY107" fmla="*/ 35245 h 200437"/>
                <a:gd name="csX108" fmla="*/ 118450 w 130727"/>
                <a:gd name="csY108" fmla="*/ 32816 h 200437"/>
                <a:gd name="csX109" fmla="*/ 126154 w 130727"/>
                <a:gd name="csY109" fmla="*/ 21435 h 200437"/>
                <a:gd name="csX110" fmla="*/ 126113 w 130727"/>
                <a:gd name="csY110" fmla="*/ 18248 h 200437"/>
                <a:gd name="csX111" fmla="*/ 126081 w 130727"/>
                <a:gd name="csY111" fmla="*/ 15043 h 200437"/>
                <a:gd name="csX112" fmla="*/ 126040 w 130727"/>
                <a:gd name="csY112" fmla="*/ 12583 h 200437"/>
                <a:gd name="csX113" fmla="*/ 89339 w 130727"/>
                <a:gd name="csY113" fmla="*/ 27685 h 2004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Lst>
              <a:rect l="l" t="t" r="r" b="b"/>
              <a:pathLst>
                <a:path w="130727" h="200437">
                  <a:moveTo>
                    <a:pt x="117687" y="3068"/>
                  </a:moveTo>
                  <a:cubicBezTo>
                    <a:pt x="123071" y="5074"/>
                    <a:pt x="126150" y="7040"/>
                    <a:pt x="128800" y="12220"/>
                  </a:cubicBezTo>
                  <a:cubicBezTo>
                    <a:pt x="130006" y="18609"/>
                    <a:pt x="129790" y="24152"/>
                    <a:pt x="126403" y="29797"/>
                  </a:cubicBezTo>
                  <a:cubicBezTo>
                    <a:pt x="123389" y="32648"/>
                    <a:pt x="120207" y="34700"/>
                    <a:pt x="116743" y="36988"/>
                  </a:cubicBezTo>
                  <a:cubicBezTo>
                    <a:pt x="115174" y="38346"/>
                    <a:pt x="113627" y="39729"/>
                    <a:pt x="112094" y="41128"/>
                  </a:cubicBezTo>
                  <a:cubicBezTo>
                    <a:pt x="107725" y="45095"/>
                    <a:pt x="103189" y="48724"/>
                    <a:pt x="98512" y="52314"/>
                  </a:cubicBezTo>
                  <a:cubicBezTo>
                    <a:pt x="91930" y="57388"/>
                    <a:pt x="85860" y="62836"/>
                    <a:pt x="79841" y="68560"/>
                  </a:cubicBezTo>
                  <a:cubicBezTo>
                    <a:pt x="75337" y="72803"/>
                    <a:pt x="70679" y="76679"/>
                    <a:pt x="65754" y="80423"/>
                  </a:cubicBezTo>
                  <a:cubicBezTo>
                    <a:pt x="56165" y="87719"/>
                    <a:pt x="47543" y="96036"/>
                    <a:pt x="38880" y="104392"/>
                  </a:cubicBezTo>
                  <a:cubicBezTo>
                    <a:pt x="43315" y="108969"/>
                    <a:pt x="47945" y="112768"/>
                    <a:pt x="53066" y="116535"/>
                  </a:cubicBezTo>
                  <a:cubicBezTo>
                    <a:pt x="53753" y="117130"/>
                    <a:pt x="54441" y="117725"/>
                    <a:pt x="55150" y="118338"/>
                  </a:cubicBezTo>
                  <a:cubicBezTo>
                    <a:pt x="55150" y="119105"/>
                    <a:pt x="55150" y="119872"/>
                    <a:pt x="55150" y="120662"/>
                  </a:cubicBezTo>
                  <a:cubicBezTo>
                    <a:pt x="55988" y="120926"/>
                    <a:pt x="56827" y="121189"/>
                    <a:pt x="57692" y="121461"/>
                  </a:cubicBezTo>
                  <a:cubicBezTo>
                    <a:pt x="61637" y="123302"/>
                    <a:pt x="63687" y="125709"/>
                    <a:pt x="66771" y="128797"/>
                  </a:cubicBezTo>
                  <a:cubicBezTo>
                    <a:pt x="69719" y="131310"/>
                    <a:pt x="72749" y="133718"/>
                    <a:pt x="75778" y="136133"/>
                  </a:cubicBezTo>
                  <a:cubicBezTo>
                    <a:pt x="80863" y="140221"/>
                    <a:pt x="85915" y="144302"/>
                    <a:pt x="90740" y="148699"/>
                  </a:cubicBezTo>
                  <a:cubicBezTo>
                    <a:pt x="95705" y="153205"/>
                    <a:pt x="100962" y="157296"/>
                    <a:pt x="106253" y="161408"/>
                  </a:cubicBezTo>
                  <a:cubicBezTo>
                    <a:pt x="110430" y="164659"/>
                    <a:pt x="114496" y="167987"/>
                    <a:pt x="118464" y="171492"/>
                  </a:cubicBezTo>
                  <a:cubicBezTo>
                    <a:pt x="120422" y="173118"/>
                    <a:pt x="122476" y="174515"/>
                    <a:pt x="124587" y="175936"/>
                  </a:cubicBezTo>
                  <a:cubicBezTo>
                    <a:pt x="129476" y="179397"/>
                    <a:pt x="131453" y="182472"/>
                    <a:pt x="132577" y="188429"/>
                  </a:cubicBezTo>
                  <a:cubicBezTo>
                    <a:pt x="131551" y="194482"/>
                    <a:pt x="128269" y="198014"/>
                    <a:pt x="123716" y="202012"/>
                  </a:cubicBezTo>
                  <a:cubicBezTo>
                    <a:pt x="119240" y="203504"/>
                    <a:pt x="116832" y="203851"/>
                    <a:pt x="112094" y="203174"/>
                  </a:cubicBezTo>
                  <a:cubicBezTo>
                    <a:pt x="107836" y="200512"/>
                    <a:pt x="104193" y="197237"/>
                    <a:pt x="100473" y="193877"/>
                  </a:cubicBezTo>
                  <a:cubicBezTo>
                    <a:pt x="99902" y="193361"/>
                    <a:pt x="99330" y="192846"/>
                    <a:pt x="98741" y="192315"/>
                  </a:cubicBezTo>
                  <a:cubicBezTo>
                    <a:pt x="95910" y="189757"/>
                    <a:pt x="93098" y="187183"/>
                    <a:pt x="90304" y="184584"/>
                  </a:cubicBezTo>
                  <a:cubicBezTo>
                    <a:pt x="87888" y="182228"/>
                    <a:pt x="87888" y="182228"/>
                    <a:pt x="85365" y="181093"/>
                  </a:cubicBezTo>
                  <a:cubicBezTo>
                    <a:pt x="85365" y="180326"/>
                    <a:pt x="85365" y="179559"/>
                    <a:pt x="85365" y="178769"/>
                  </a:cubicBezTo>
                  <a:cubicBezTo>
                    <a:pt x="84717" y="178477"/>
                    <a:pt x="84068" y="178185"/>
                    <a:pt x="83400" y="177884"/>
                  </a:cubicBezTo>
                  <a:cubicBezTo>
                    <a:pt x="75948" y="173887"/>
                    <a:pt x="68879" y="167678"/>
                    <a:pt x="63285" y="161337"/>
                  </a:cubicBezTo>
                  <a:cubicBezTo>
                    <a:pt x="63285" y="160570"/>
                    <a:pt x="63285" y="159803"/>
                    <a:pt x="63285" y="159013"/>
                  </a:cubicBezTo>
                  <a:cubicBezTo>
                    <a:pt x="62637" y="158941"/>
                    <a:pt x="61990" y="158869"/>
                    <a:pt x="61323" y="158795"/>
                  </a:cubicBezTo>
                  <a:cubicBezTo>
                    <a:pt x="57539" y="157465"/>
                    <a:pt x="55661" y="154875"/>
                    <a:pt x="52825" y="152040"/>
                  </a:cubicBezTo>
                  <a:cubicBezTo>
                    <a:pt x="50172" y="149833"/>
                    <a:pt x="47434" y="147741"/>
                    <a:pt x="44690" y="145648"/>
                  </a:cubicBezTo>
                  <a:cubicBezTo>
                    <a:pt x="39713" y="141852"/>
                    <a:pt x="34953" y="138100"/>
                    <a:pt x="30745" y="133446"/>
                  </a:cubicBezTo>
                  <a:cubicBezTo>
                    <a:pt x="30745" y="132679"/>
                    <a:pt x="30745" y="131911"/>
                    <a:pt x="30745" y="131121"/>
                  </a:cubicBezTo>
                  <a:cubicBezTo>
                    <a:pt x="29981" y="130892"/>
                    <a:pt x="29217" y="130663"/>
                    <a:pt x="28429" y="130427"/>
                  </a:cubicBezTo>
                  <a:cubicBezTo>
                    <a:pt x="23493" y="128125"/>
                    <a:pt x="19658" y="124788"/>
                    <a:pt x="15491" y="121316"/>
                  </a:cubicBezTo>
                  <a:cubicBezTo>
                    <a:pt x="14244" y="120294"/>
                    <a:pt x="14244" y="120294"/>
                    <a:pt x="12972" y="119252"/>
                  </a:cubicBezTo>
                  <a:cubicBezTo>
                    <a:pt x="3069" y="111099"/>
                    <a:pt x="3069" y="111099"/>
                    <a:pt x="1909" y="106280"/>
                  </a:cubicBezTo>
                  <a:cubicBezTo>
                    <a:pt x="1643" y="101135"/>
                    <a:pt x="2178" y="98431"/>
                    <a:pt x="5522" y="94473"/>
                  </a:cubicBezTo>
                  <a:cubicBezTo>
                    <a:pt x="8121" y="91748"/>
                    <a:pt x="10499" y="89572"/>
                    <a:pt x="13762" y="87650"/>
                  </a:cubicBezTo>
                  <a:cubicBezTo>
                    <a:pt x="17079" y="85627"/>
                    <a:pt x="19746" y="83335"/>
                    <a:pt x="22610" y="80713"/>
                  </a:cubicBezTo>
                  <a:cubicBezTo>
                    <a:pt x="23616" y="79795"/>
                    <a:pt x="24623" y="78877"/>
                    <a:pt x="25660" y="77931"/>
                  </a:cubicBezTo>
                  <a:cubicBezTo>
                    <a:pt x="27799" y="75922"/>
                    <a:pt x="29873" y="73892"/>
                    <a:pt x="31907" y="71779"/>
                  </a:cubicBezTo>
                  <a:cubicBezTo>
                    <a:pt x="34231" y="69528"/>
                    <a:pt x="34231" y="69528"/>
                    <a:pt x="36555" y="69528"/>
                  </a:cubicBezTo>
                  <a:cubicBezTo>
                    <a:pt x="36939" y="68377"/>
                    <a:pt x="37322" y="67227"/>
                    <a:pt x="37717" y="66041"/>
                  </a:cubicBezTo>
                  <a:cubicBezTo>
                    <a:pt x="39534" y="64388"/>
                    <a:pt x="39534" y="64388"/>
                    <a:pt x="41867" y="62682"/>
                  </a:cubicBezTo>
                  <a:cubicBezTo>
                    <a:pt x="42718" y="62048"/>
                    <a:pt x="43568" y="61415"/>
                    <a:pt x="44445" y="60762"/>
                  </a:cubicBezTo>
                  <a:cubicBezTo>
                    <a:pt x="45341" y="60107"/>
                    <a:pt x="46237" y="59452"/>
                    <a:pt x="47160" y="58778"/>
                  </a:cubicBezTo>
                  <a:cubicBezTo>
                    <a:pt x="53131" y="54402"/>
                    <a:pt x="58625" y="49981"/>
                    <a:pt x="63776" y="44655"/>
                  </a:cubicBezTo>
                  <a:cubicBezTo>
                    <a:pt x="66264" y="42134"/>
                    <a:pt x="68940" y="39918"/>
                    <a:pt x="71710" y="37714"/>
                  </a:cubicBezTo>
                  <a:cubicBezTo>
                    <a:pt x="72675" y="36938"/>
                    <a:pt x="73640" y="36162"/>
                    <a:pt x="74634" y="35363"/>
                  </a:cubicBezTo>
                  <a:cubicBezTo>
                    <a:pt x="77230" y="33501"/>
                    <a:pt x="77230" y="33501"/>
                    <a:pt x="80717" y="32339"/>
                  </a:cubicBezTo>
                  <a:cubicBezTo>
                    <a:pt x="80717" y="31572"/>
                    <a:pt x="80717" y="30805"/>
                    <a:pt x="80717" y="30015"/>
                  </a:cubicBezTo>
                  <a:cubicBezTo>
                    <a:pt x="82620" y="28325"/>
                    <a:pt x="84595" y="26716"/>
                    <a:pt x="86600" y="25148"/>
                  </a:cubicBezTo>
                  <a:cubicBezTo>
                    <a:pt x="90503" y="22037"/>
                    <a:pt x="94216" y="18974"/>
                    <a:pt x="97640" y="15343"/>
                  </a:cubicBezTo>
                  <a:cubicBezTo>
                    <a:pt x="103280" y="9581"/>
                    <a:pt x="109368" y="3477"/>
                    <a:pt x="117687" y="3068"/>
                  </a:cubicBezTo>
                  <a:close/>
                  <a:moveTo>
                    <a:pt x="89339" y="27685"/>
                  </a:moveTo>
                  <a:cubicBezTo>
                    <a:pt x="84564" y="32197"/>
                    <a:pt x="79610" y="36332"/>
                    <a:pt x="74397" y="40329"/>
                  </a:cubicBezTo>
                  <a:cubicBezTo>
                    <a:pt x="68719" y="44686"/>
                    <a:pt x="63524" y="49194"/>
                    <a:pt x="58636" y="54420"/>
                  </a:cubicBezTo>
                  <a:cubicBezTo>
                    <a:pt x="53889" y="59458"/>
                    <a:pt x="48693" y="63516"/>
                    <a:pt x="43165" y="67639"/>
                  </a:cubicBezTo>
                  <a:cubicBezTo>
                    <a:pt x="35312" y="73506"/>
                    <a:pt x="27653" y="79498"/>
                    <a:pt x="20794" y="86524"/>
                  </a:cubicBezTo>
                  <a:cubicBezTo>
                    <a:pt x="18486" y="88772"/>
                    <a:pt x="16379" y="90456"/>
                    <a:pt x="13748" y="92262"/>
                  </a:cubicBezTo>
                  <a:cubicBezTo>
                    <a:pt x="9351" y="95352"/>
                    <a:pt x="9351" y="95352"/>
                    <a:pt x="6340" y="99743"/>
                  </a:cubicBezTo>
                  <a:cubicBezTo>
                    <a:pt x="5560" y="105009"/>
                    <a:pt x="5843" y="107155"/>
                    <a:pt x="8882" y="111583"/>
                  </a:cubicBezTo>
                  <a:cubicBezTo>
                    <a:pt x="12581" y="115282"/>
                    <a:pt x="16075" y="118507"/>
                    <a:pt x="20721" y="120953"/>
                  </a:cubicBezTo>
                  <a:cubicBezTo>
                    <a:pt x="24482" y="123460"/>
                    <a:pt x="26945" y="126521"/>
                    <a:pt x="29855" y="129950"/>
                  </a:cubicBezTo>
                  <a:cubicBezTo>
                    <a:pt x="32659" y="133139"/>
                    <a:pt x="35413" y="135629"/>
                    <a:pt x="38880" y="138094"/>
                  </a:cubicBezTo>
                  <a:cubicBezTo>
                    <a:pt x="40414" y="138094"/>
                    <a:pt x="41948" y="138094"/>
                    <a:pt x="43528" y="138094"/>
                  </a:cubicBezTo>
                  <a:cubicBezTo>
                    <a:pt x="43792" y="138741"/>
                    <a:pt x="44055" y="139388"/>
                    <a:pt x="44327" y="140055"/>
                  </a:cubicBezTo>
                  <a:cubicBezTo>
                    <a:pt x="47510" y="145662"/>
                    <a:pt x="52038" y="148834"/>
                    <a:pt x="57474" y="152040"/>
                  </a:cubicBezTo>
                  <a:cubicBezTo>
                    <a:pt x="58241" y="152831"/>
                    <a:pt x="59008" y="153622"/>
                    <a:pt x="59798" y="154437"/>
                  </a:cubicBezTo>
                  <a:cubicBezTo>
                    <a:pt x="61955" y="156840"/>
                    <a:pt x="61955" y="156840"/>
                    <a:pt x="64810" y="157633"/>
                  </a:cubicBezTo>
                  <a:cubicBezTo>
                    <a:pt x="68709" y="159356"/>
                    <a:pt x="70832" y="161653"/>
                    <a:pt x="73744" y="164751"/>
                  </a:cubicBezTo>
                  <a:cubicBezTo>
                    <a:pt x="77688" y="168957"/>
                    <a:pt x="77688" y="168957"/>
                    <a:pt x="82351" y="172273"/>
                  </a:cubicBezTo>
                  <a:cubicBezTo>
                    <a:pt x="87264" y="175285"/>
                    <a:pt x="90914" y="179577"/>
                    <a:pt x="94876" y="183722"/>
                  </a:cubicBezTo>
                  <a:cubicBezTo>
                    <a:pt x="98459" y="187406"/>
                    <a:pt x="101752" y="190200"/>
                    <a:pt x="106284" y="192715"/>
                  </a:cubicBezTo>
                  <a:cubicBezTo>
                    <a:pt x="107386" y="193745"/>
                    <a:pt x="108489" y="194776"/>
                    <a:pt x="109625" y="195838"/>
                  </a:cubicBezTo>
                  <a:cubicBezTo>
                    <a:pt x="113091" y="198810"/>
                    <a:pt x="113091" y="198810"/>
                    <a:pt x="117469" y="199324"/>
                  </a:cubicBezTo>
                  <a:cubicBezTo>
                    <a:pt x="121603" y="198872"/>
                    <a:pt x="121603" y="198872"/>
                    <a:pt x="124224" y="195547"/>
                  </a:cubicBezTo>
                  <a:cubicBezTo>
                    <a:pt x="126311" y="190958"/>
                    <a:pt x="126855" y="188395"/>
                    <a:pt x="126040" y="183418"/>
                  </a:cubicBezTo>
                  <a:cubicBezTo>
                    <a:pt x="123408" y="180109"/>
                    <a:pt x="120939" y="178032"/>
                    <a:pt x="117324" y="175864"/>
                  </a:cubicBezTo>
                  <a:cubicBezTo>
                    <a:pt x="113846" y="173777"/>
                    <a:pt x="111438" y="171209"/>
                    <a:pt x="108608" y="168310"/>
                  </a:cubicBezTo>
                  <a:cubicBezTo>
                    <a:pt x="105462" y="165557"/>
                    <a:pt x="102482" y="162992"/>
                    <a:pt x="98866" y="160887"/>
                  </a:cubicBezTo>
                  <a:cubicBezTo>
                    <a:pt x="90677" y="155840"/>
                    <a:pt x="84003" y="148572"/>
                    <a:pt x="77852" y="141258"/>
                  </a:cubicBezTo>
                  <a:cubicBezTo>
                    <a:pt x="75573" y="138700"/>
                    <a:pt x="72973" y="136684"/>
                    <a:pt x="70257" y="134608"/>
                  </a:cubicBezTo>
                  <a:cubicBezTo>
                    <a:pt x="69874" y="133841"/>
                    <a:pt x="69490" y="133074"/>
                    <a:pt x="69095" y="132283"/>
                  </a:cubicBezTo>
                  <a:cubicBezTo>
                    <a:pt x="68208" y="131756"/>
                    <a:pt x="67322" y="131229"/>
                    <a:pt x="66408" y="130685"/>
                  </a:cubicBezTo>
                  <a:cubicBezTo>
                    <a:pt x="63279" y="128794"/>
                    <a:pt x="61207" y="126719"/>
                    <a:pt x="58636" y="124148"/>
                  </a:cubicBezTo>
                  <a:cubicBezTo>
                    <a:pt x="57407" y="123427"/>
                    <a:pt x="57407" y="123427"/>
                    <a:pt x="56153" y="122691"/>
                  </a:cubicBezTo>
                  <a:cubicBezTo>
                    <a:pt x="51765" y="120015"/>
                    <a:pt x="47784" y="116934"/>
                    <a:pt x="43746" y="113762"/>
                  </a:cubicBezTo>
                  <a:cubicBezTo>
                    <a:pt x="42941" y="113151"/>
                    <a:pt x="42136" y="112541"/>
                    <a:pt x="41306" y="111912"/>
                  </a:cubicBezTo>
                  <a:cubicBezTo>
                    <a:pt x="40546" y="111313"/>
                    <a:pt x="39785" y="110715"/>
                    <a:pt x="39002" y="110098"/>
                  </a:cubicBezTo>
                  <a:cubicBezTo>
                    <a:pt x="38309" y="109561"/>
                    <a:pt x="37615" y="109023"/>
                    <a:pt x="36901" y="108469"/>
                  </a:cubicBezTo>
                  <a:cubicBezTo>
                    <a:pt x="35393" y="106716"/>
                    <a:pt x="35393" y="106716"/>
                    <a:pt x="35393" y="102068"/>
                  </a:cubicBezTo>
                  <a:cubicBezTo>
                    <a:pt x="37935" y="99816"/>
                    <a:pt x="37935" y="99816"/>
                    <a:pt x="41204" y="97419"/>
                  </a:cubicBezTo>
                  <a:cubicBezTo>
                    <a:pt x="42211" y="96412"/>
                    <a:pt x="43217" y="95406"/>
                    <a:pt x="44254" y="94369"/>
                  </a:cubicBezTo>
                  <a:cubicBezTo>
                    <a:pt x="47015" y="91608"/>
                    <a:pt x="47015" y="91608"/>
                    <a:pt x="50501" y="89284"/>
                  </a:cubicBezTo>
                  <a:cubicBezTo>
                    <a:pt x="50501" y="88517"/>
                    <a:pt x="50501" y="87750"/>
                    <a:pt x="50501" y="86960"/>
                  </a:cubicBezTo>
                  <a:cubicBezTo>
                    <a:pt x="51148" y="86672"/>
                    <a:pt x="51795" y="86385"/>
                    <a:pt x="52462" y="86088"/>
                  </a:cubicBezTo>
                  <a:cubicBezTo>
                    <a:pt x="55642" y="84369"/>
                    <a:pt x="58260" y="82387"/>
                    <a:pt x="60960" y="79987"/>
                  </a:cubicBezTo>
                  <a:cubicBezTo>
                    <a:pt x="60960" y="79220"/>
                    <a:pt x="60960" y="78453"/>
                    <a:pt x="60960" y="77663"/>
                  </a:cubicBezTo>
                  <a:cubicBezTo>
                    <a:pt x="61610" y="77371"/>
                    <a:pt x="62261" y="77078"/>
                    <a:pt x="62930" y="76778"/>
                  </a:cubicBezTo>
                  <a:cubicBezTo>
                    <a:pt x="72721" y="71517"/>
                    <a:pt x="81040" y="62576"/>
                    <a:pt x="89014" y="54920"/>
                  </a:cubicBezTo>
                  <a:cubicBezTo>
                    <a:pt x="93395" y="50761"/>
                    <a:pt x="97495" y="47357"/>
                    <a:pt x="103265" y="45280"/>
                  </a:cubicBezTo>
                  <a:cubicBezTo>
                    <a:pt x="106454" y="43886"/>
                    <a:pt x="108365" y="42387"/>
                    <a:pt x="110878" y="40002"/>
                  </a:cubicBezTo>
                  <a:cubicBezTo>
                    <a:pt x="112100" y="38849"/>
                    <a:pt x="112100" y="38849"/>
                    <a:pt x="113347" y="37673"/>
                  </a:cubicBezTo>
                  <a:cubicBezTo>
                    <a:pt x="114180" y="36872"/>
                    <a:pt x="115013" y="36070"/>
                    <a:pt x="115871" y="35245"/>
                  </a:cubicBezTo>
                  <a:cubicBezTo>
                    <a:pt x="116722" y="34443"/>
                    <a:pt x="117573" y="33642"/>
                    <a:pt x="118450" y="32816"/>
                  </a:cubicBezTo>
                  <a:cubicBezTo>
                    <a:pt x="124055" y="28067"/>
                    <a:pt x="124055" y="28067"/>
                    <a:pt x="126154" y="21435"/>
                  </a:cubicBezTo>
                  <a:cubicBezTo>
                    <a:pt x="126140" y="20383"/>
                    <a:pt x="126127" y="19332"/>
                    <a:pt x="126113" y="18248"/>
                  </a:cubicBezTo>
                  <a:cubicBezTo>
                    <a:pt x="126102" y="17191"/>
                    <a:pt x="126092" y="16133"/>
                    <a:pt x="126081" y="15043"/>
                  </a:cubicBezTo>
                  <a:cubicBezTo>
                    <a:pt x="126068" y="14231"/>
                    <a:pt x="126054" y="13419"/>
                    <a:pt x="126040" y="12583"/>
                  </a:cubicBezTo>
                  <a:cubicBezTo>
                    <a:pt x="110529" y="3719"/>
                    <a:pt x="100103" y="17439"/>
                    <a:pt x="89339" y="27685"/>
                  </a:cubicBezTo>
                  <a:close/>
                </a:path>
              </a:pathLst>
            </a:custGeom>
            <a:solidFill>
              <a:srgbClr val="DADBDC"/>
            </a:solidFill>
            <a:ln w="1162" cap="flat">
              <a:noFill/>
              <a:prstDash val="solid"/>
              <a:miter/>
            </a:ln>
          </p:spPr>
          <p:txBody>
            <a:bodyPr/>
            <a:lstStyle/>
            <a:p>
              <a:endParaRPr lang="en-GB"/>
            </a:p>
          </p:txBody>
        </p:sp>
        <p:sp>
          <p:nvSpPr>
            <p:cNvPr id="478" name="Freeform 477">
              <a:extLst>
                <a:ext uri="{FF2B5EF4-FFF2-40B4-BE49-F238E27FC236}">
                  <a16:creationId xmlns:a16="http://schemas.microsoft.com/office/drawing/2014/main" id="{CB6FE2BE-E1B3-82FB-B5E6-1BFD05097280}"/>
                </a:ext>
              </a:extLst>
            </p:cNvPr>
            <p:cNvSpPr/>
            <p:nvPr/>
          </p:nvSpPr>
          <p:spPr>
            <a:xfrm>
              <a:off x="2339894" y="3566920"/>
              <a:ext cx="131732" cy="197934"/>
            </a:xfrm>
            <a:custGeom>
              <a:avLst/>
              <a:gdLst>
                <a:gd name="csX0" fmla="*/ 27607 w 131732"/>
                <a:gd name="csY0" fmla="*/ 6364 h 197934"/>
                <a:gd name="csX1" fmla="*/ 33313 w 131732"/>
                <a:gd name="csY1" fmla="*/ 11334 h 197934"/>
                <a:gd name="csX2" fmla="*/ 37584 w 131732"/>
                <a:gd name="csY2" fmla="*/ 15120 h 197934"/>
                <a:gd name="csX3" fmla="*/ 39771 w 131732"/>
                <a:gd name="csY3" fmla="*/ 17082 h 197934"/>
                <a:gd name="csX4" fmla="*/ 50381 w 131732"/>
                <a:gd name="csY4" fmla="*/ 26296 h 197934"/>
                <a:gd name="csX5" fmla="*/ 52414 w 131732"/>
                <a:gd name="csY5" fmla="*/ 28047 h 197934"/>
                <a:gd name="csX6" fmla="*/ 67877 w 131732"/>
                <a:gd name="csY6" fmla="*/ 40505 h 197934"/>
                <a:gd name="csX7" fmla="*/ 69847 w 131732"/>
                <a:gd name="csY7" fmla="*/ 42276 h 197934"/>
                <a:gd name="csX8" fmla="*/ 69847 w 131732"/>
                <a:gd name="csY8" fmla="*/ 44600 h 197934"/>
                <a:gd name="csX9" fmla="*/ 71922 w 131732"/>
                <a:gd name="csY9" fmla="*/ 45569 h 197934"/>
                <a:gd name="csX10" fmla="*/ 78486 w 131732"/>
                <a:gd name="csY10" fmla="*/ 50007 h 197934"/>
                <a:gd name="csX11" fmla="*/ 80748 w 131732"/>
                <a:gd name="csY11" fmla="*/ 51850 h 197934"/>
                <a:gd name="csX12" fmla="*/ 83139 w 131732"/>
                <a:gd name="csY12" fmla="*/ 53824 h 197934"/>
                <a:gd name="csX13" fmla="*/ 85638 w 131732"/>
                <a:gd name="csY13" fmla="*/ 55871 h 197934"/>
                <a:gd name="csX14" fmla="*/ 106335 w 131732"/>
                <a:gd name="csY14" fmla="*/ 73230 h 197934"/>
                <a:gd name="csX15" fmla="*/ 114213 w 131732"/>
                <a:gd name="csY15" fmla="*/ 79901 h 197934"/>
                <a:gd name="csX16" fmla="*/ 118103 w 131732"/>
                <a:gd name="csY16" fmla="*/ 83199 h 197934"/>
                <a:gd name="csX17" fmla="*/ 125980 w 131732"/>
                <a:gd name="csY17" fmla="*/ 89746 h 197934"/>
                <a:gd name="csX18" fmla="*/ 133765 w 131732"/>
                <a:gd name="csY18" fmla="*/ 100383 h 197934"/>
                <a:gd name="csX19" fmla="*/ 127954 w 131732"/>
                <a:gd name="csY19" fmla="*/ 114328 h 197934"/>
                <a:gd name="csX20" fmla="*/ 122144 w 131732"/>
                <a:gd name="csY20" fmla="*/ 117815 h 197934"/>
                <a:gd name="csX21" fmla="*/ 116115 w 131732"/>
                <a:gd name="csY21" fmla="*/ 122681 h 197934"/>
                <a:gd name="csX22" fmla="*/ 103767 w 131732"/>
                <a:gd name="csY22" fmla="*/ 132705 h 197934"/>
                <a:gd name="csX23" fmla="*/ 87562 w 131732"/>
                <a:gd name="csY23" fmla="*/ 146295 h 197934"/>
                <a:gd name="csX24" fmla="*/ 75077 w 131732"/>
                <a:gd name="csY24" fmla="*/ 156746 h 197934"/>
                <a:gd name="csX25" fmla="*/ 46387 w 131732"/>
                <a:gd name="csY25" fmla="*/ 181369 h 197934"/>
                <a:gd name="csX26" fmla="*/ 28010 w 131732"/>
                <a:gd name="csY26" fmla="*/ 196840 h 197934"/>
                <a:gd name="csX27" fmla="*/ 25663 w 131732"/>
                <a:gd name="csY27" fmla="*/ 198842 h 197934"/>
                <a:gd name="csX28" fmla="*/ 11740 w 131732"/>
                <a:gd name="csY28" fmla="*/ 200327 h 197934"/>
                <a:gd name="csX29" fmla="*/ 2566 w 131732"/>
                <a:gd name="csY29" fmla="*/ 190889 h 197934"/>
                <a:gd name="csX30" fmla="*/ 4005 w 131732"/>
                <a:gd name="csY30" fmla="*/ 180280 h 197934"/>
                <a:gd name="csX31" fmla="*/ 16389 w 131732"/>
                <a:gd name="csY31" fmla="*/ 170111 h 197934"/>
                <a:gd name="csX32" fmla="*/ 20432 w 131732"/>
                <a:gd name="csY32" fmla="*/ 166008 h 197934"/>
                <a:gd name="csX33" fmla="*/ 31351 w 131732"/>
                <a:gd name="csY33" fmla="*/ 156819 h 197934"/>
                <a:gd name="csX34" fmla="*/ 36136 w 131732"/>
                <a:gd name="csY34" fmla="*/ 152974 h 197934"/>
                <a:gd name="csX35" fmla="*/ 38482 w 131732"/>
                <a:gd name="csY35" fmla="*/ 151091 h 197934"/>
                <a:gd name="csX36" fmla="*/ 47254 w 131732"/>
                <a:gd name="csY36" fmla="*/ 143477 h 197934"/>
                <a:gd name="csX37" fmla="*/ 51253 w 131732"/>
                <a:gd name="csY37" fmla="*/ 142220 h 197934"/>
                <a:gd name="csX38" fmla="*/ 51253 w 131732"/>
                <a:gd name="csY38" fmla="*/ 139895 h 197934"/>
                <a:gd name="csX39" fmla="*/ 57427 w 131732"/>
                <a:gd name="csY39" fmla="*/ 134593 h 197934"/>
                <a:gd name="csX40" fmla="*/ 60900 w 131732"/>
                <a:gd name="csY40" fmla="*/ 131756 h 197934"/>
                <a:gd name="csX41" fmla="*/ 67523 w 131732"/>
                <a:gd name="csY41" fmla="*/ 128274 h 197934"/>
                <a:gd name="csX42" fmla="*/ 67523 w 131732"/>
                <a:gd name="csY42" fmla="*/ 125950 h 197934"/>
                <a:gd name="csX43" fmla="*/ 74859 w 131732"/>
                <a:gd name="csY43" fmla="*/ 120212 h 197934"/>
                <a:gd name="csX44" fmla="*/ 86117 w 131732"/>
                <a:gd name="csY44" fmla="*/ 110842 h 197934"/>
                <a:gd name="csX45" fmla="*/ 94298 w 131732"/>
                <a:gd name="csY45" fmla="*/ 104591 h 197934"/>
                <a:gd name="csX46" fmla="*/ 97739 w 131732"/>
                <a:gd name="csY46" fmla="*/ 100383 h 197934"/>
                <a:gd name="csX47" fmla="*/ 95414 w 131732"/>
                <a:gd name="csY47" fmla="*/ 100383 h 197934"/>
                <a:gd name="csX48" fmla="*/ 95414 w 131732"/>
                <a:gd name="csY48" fmla="*/ 98058 h 197934"/>
                <a:gd name="csX49" fmla="*/ 92872 w 131732"/>
                <a:gd name="csY49" fmla="*/ 97173 h 197934"/>
                <a:gd name="csX50" fmla="*/ 83793 w 131732"/>
                <a:gd name="csY50" fmla="*/ 91303 h 197934"/>
                <a:gd name="csX51" fmla="*/ 80888 w 131732"/>
                <a:gd name="csY51" fmla="*/ 88956 h 197934"/>
                <a:gd name="csX52" fmla="*/ 75299 w 131732"/>
                <a:gd name="csY52" fmla="*/ 83709 h 197934"/>
                <a:gd name="csX53" fmla="*/ 62802 w 131732"/>
                <a:gd name="csY53" fmla="*/ 72927 h 197934"/>
                <a:gd name="csX54" fmla="*/ 60312 w 131732"/>
                <a:gd name="csY54" fmla="*/ 70911 h 197934"/>
                <a:gd name="csX55" fmla="*/ 50983 w 131732"/>
                <a:gd name="csY55" fmla="*/ 63705 h 197934"/>
                <a:gd name="csX56" fmla="*/ 48929 w 131732"/>
                <a:gd name="csY56" fmla="*/ 62032 h 197934"/>
                <a:gd name="csX57" fmla="*/ 48929 w 131732"/>
                <a:gd name="csY57" fmla="*/ 59708 h 197934"/>
                <a:gd name="csX58" fmla="*/ 46822 w 131732"/>
                <a:gd name="csY58" fmla="*/ 59345 h 197934"/>
                <a:gd name="csX59" fmla="*/ 40794 w 131732"/>
                <a:gd name="csY59" fmla="*/ 55059 h 197934"/>
                <a:gd name="csX60" fmla="*/ 28010 w 131732"/>
                <a:gd name="csY60" fmla="*/ 44600 h 197934"/>
                <a:gd name="csX61" fmla="*/ 24914 w 131732"/>
                <a:gd name="csY61" fmla="*/ 42094 h 197934"/>
                <a:gd name="csX62" fmla="*/ 21982 w 131732"/>
                <a:gd name="csY62" fmla="*/ 39733 h 197934"/>
                <a:gd name="csX63" fmla="*/ 19126 w 131732"/>
                <a:gd name="csY63" fmla="*/ 37432 h 197934"/>
                <a:gd name="csX64" fmla="*/ 13760 w 131732"/>
                <a:gd name="csY64" fmla="*/ 33501 h 197934"/>
                <a:gd name="csX65" fmla="*/ 2443 w 131732"/>
                <a:gd name="csY65" fmla="*/ 19033 h 197934"/>
                <a:gd name="csX66" fmla="*/ 6729 w 131732"/>
                <a:gd name="csY66" fmla="*/ 8937 h 197934"/>
                <a:gd name="csX67" fmla="*/ 27607 w 131732"/>
                <a:gd name="csY67" fmla="*/ 6364 h 197934"/>
                <a:gd name="csX68" fmla="*/ 11813 w 131732"/>
                <a:gd name="csY68" fmla="*/ 10898 h 197934"/>
                <a:gd name="csX69" fmla="*/ 8617 w 131732"/>
                <a:gd name="csY69" fmla="*/ 16999 h 197934"/>
                <a:gd name="csX70" fmla="*/ 30329 w 131732"/>
                <a:gd name="csY70" fmla="*/ 40477 h 197934"/>
                <a:gd name="csX71" fmla="*/ 57404 w 131732"/>
                <a:gd name="csY71" fmla="*/ 64470 h 197934"/>
                <a:gd name="csX72" fmla="*/ 69094 w 131732"/>
                <a:gd name="csY72" fmla="*/ 74611 h 197934"/>
                <a:gd name="csX73" fmla="*/ 77982 w 131732"/>
                <a:gd name="csY73" fmla="*/ 82951 h 197934"/>
                <a:gd name="csX74" fmla="*/ 84447 w 131732"/>
                <a:gd name="csY74" fmla="*/ 89052 h 197934"/>
                <a:gd name="csX75" fmla="*/ 87720 w 131732"/>
                <a:gd name="csY75" fmla="*/ 92121 h 197934"/>
                <a:gd name="csX76" fmla="*/ 95414 w 131732"/>
                <a:gd name="csY76" fmla="*/ 95734 h 197934"/>
                <a:gd name="csX77" fmla="*/ 97739 w 131732"/>
                <a:gd name="csY77" fmla="*/ 99221 h 197934"/>
                <a:gd name="csX78" fmla="*/ 101225 w 131732"/>
                <a:gd name="csY78" fmla="*/ 99221 h 197934"/>
                <a:gd name="csX79" fmla="*/ 89676 w 131732"/>
                <a:gd name="csY79" fmla="*/ 112876 h 197934"/>
                <a:gd name="csX80" fmla="*/ 86983 w 131732"/>
                <a:gd name="csY80" fmla="*/ 115040 h 197934"/>
                <a:gd name="csX81" fmla="*/ 81626 w 131732"/>
                <a:gd name="csY81" fmla="*/ 119323 h 197934"/>
                <a:gd name="csX82" fmla="*/ 71881 w 131732"/>
                <a:gd name="csY82" fmla="*/ 127257 h 197934"/>
                <a:gd name="csX83" fmla="*/ 63474 w 131732"/>
                <a:gd name="csY83" fmla="*/ 134003 h 197934"/>
                <a:gd name="csX84" fmla="*/ 54740 w 131732"/>
                <a:gd name="csY84" fmla="*/ 142220 h 197934"/>
                <a:gd name="csX85" fmla="*/ 47839 w 131732"/>
                <a:gd name="csY85" fmla="*/ 148176 h 197934"/>
                <a:gd name="csX86" fmla="*/ 45880 w 131732"/>
                <a:gd name="csY86" fmla="*/ 149829 h 197934"/>
                <a:gd name="csX87" fmla="*/ 28993 w 131732"/>
                <a:gd name="csY87" fmla="*/ 163379 h 197934"/>
                <a:gd name="csX88" fmla="*/ 7537 w 131732"/>
                <a:gd name="csY88" fmla="*/ 185396 h 197934"/>
                <a:gd name="csX89" fmla="*/ 10651 w 131732"/>
                <a:gd name="csY89" fmla="*/ 195097 h 197934"/>
                <a:gd name="csX90" fmla="*/ 22200 w 131732"/>
                <a:gd name="csY90" fmla="*/ 196840 h 197934"/>
                <a:gd name="csX91" fmla="*/ 24524 w 131732"/>
                <a:gd name="csY91" fmla="*/ 194516 h 197934"/>
                <a:gd name="csX92" fmla="*/ 27189 w 131732"/>
                <a:gd name="csY92" fmla="*/ 193554 h 197934"/>
                <a:gd name="csX93" fmla="*/ 36508 w 131732"/>
                <a:gd name="csY93" fmla="*/ 186672 h 197934"/>
                <a:gd name="csX94" fmla="*/ 50263 w 131732"/>
                <a:gd name="csY94" fmla="*/ 175282 h 197934"/>
                <a:gd name="csX95" fmla="*/ 55198 w 131732"/>
                <a:gd name="csY95" fmla="*/ 170815 h 197934"/>
                <a:gd name="csX96" fmla="*/ 64400 w 131732"/>
                <a:gd name="csY96" fmla="*/ 162702 h 197934"/>
                <a:gd name="csX97" fmla="*/ 77991 w 131732"/>
                <a:gd name="csY97" fmla="*/ 151167 h 197934"/>
                <a:gd name="csX98" fmla="*/ 88805 w 131732"/>
                <a:gd name="csY98" fmla="*/ 142778 h 197934"/>
                <a:gd name="csX99" fmla="*/ 90766 w 131732"/>
                <a:gd name="csY99" fmla="*/ 141058 h 197934"/>
                <a:gd name="csX100" fmla="*/ 90766 w 131732"/>
                <a:gd name="csY100" fmla="*/ 138733 h 197934"/>
                <a:gd name="csX101" fmla="*/ 92845 w 131732"/>
                <a:gd name="csY101" fmla="*/ 137785 h 197934"/>
                <a:gd name="csX102" fmla="*/ 99337 w 131732"/>
                <a:gd name="csY102" fmla="*/ 132995 h 197934"/>
                <a:gd name="csX103" fmla="*/ 112847 w 131732"/>
                <a:gd name="csY103" fmla="*/ 121882 h 197934"/>
                <a:gd name="csX104" fmla="*/ 117068 w 131732"/>
                <a:gd name="csY104" fmla="*/ 118546 h 197934"/>
                <a:gd name="csX105" fmla="*/ 124096 w 131732"/>
                <a:gd name="csY105" fmla="*/ 113271 h 197934"/>
                <a:gd name="csX106" fmla="*/ 131078 w 131732"/>
                <a:gd name="csY106" fmla="*/ 104482 h 197934"/>
                <a:gd name="csX107" fmla="*/ 128894 w 131732"/>
                <a:gd name="csY107" fmla="*/ 93782 h 197934"/>
                <a:gd name="csX108" fmla="*/ 120400 w 131732"/>
                <a:gd name="csY108" fmla="*/ 88761 h 197934"/>
                <a:gd name="csX109" fmla="*/ 110522 w 131732"/>
                <a:gd name="csY109" fmla="*/ 81788 h 197934"/>
                <a:gd name="csX110" fmla="*/ 107544 w 131732"/>
                <a:gd name="csY110" fmla="*/ 80118 h 197934"/>
                <a:gd name="csX111" fmla="*/ 101806 w 131732"/>
                <a:gd name="csY111" fmla="*/ 74743 h 197934"/>
                <a:gd name="csX112" fmla="*/ 96286 w 131732"/>
                <a:gd name="csY112" fmla="*/ 70385 h 197934"/>
                <a:gd name="csX113" fmla="*/ 85536 w 131732"/>
                <a:gd name="csY113" fmla="*/ 62105 h 197934"/>
                <a:gd name="csX114" fmla="*/ 72172 w 131732"/>
                <a:gd name="csY114" fmla="*/ 51573 h 197934"/>
                <a:gd name="csX115" fmla="*/ 65271 w 131732"/>
                <a:gd name="csY115" fmla="*/ 45471 h 197934"/>
                <a:gd name="csX116" fmla="*/ 63307 w 131732"/>
                <a:gd name="csY116" fmla="*/ 43655 h 197934"/>
                <a:gd name="csX117" fmla="*/ 46630 w 131732"/>
                <a:gd name="csY117" fmla="*/ 26300 h 197934"/>
                <a:gd name="csX118" fmla="*/ 23362 w 131732"/>
                <a:gd name="csY118" fmla="*/ 10898 h 197934"/>
                <a:gd name="csX119" fmla="*/ 19149 w 131732"/>
                <a:gd name="csY119" fmla="*/ 9954 h 197934"/>
                <a:gd name="csX120" fmla="*/ 11813 w 131732"/>
                <a:gd name="csY120" fmla="*/ 10898 h 1979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Lst>
              <a:rect l="l" t="t" r="r" b="b"/>
              <a:pathLst>
                <a:path w="131732" h="197934">
                  <a:moveTo>
                    <a:pt x="27607" y="6364"/>
                  </a:moveTo>
                  <a:cubicBezTo>
                    <a:pt x="29572" y="7959"/>
                    <a:pt x="31447" y="9622"/>
                    <a:pt x="33313" y="11334"/>
                  </a:cubicBezTo>
                  <a:cubicBezTo>
                    <a:pt x="34736" y="12596"/>
                    <a:pt x="36160" y="13858"/>
                    <a:pt x="37584" y="15120"/>
                  </a:cubicBezTo>
                  <a:cubicBezTo>
                    <a:pt x="38306" y="15767"/>
                    <a:pt x="39027" y="16415"/>
                    <a:pt x="39771" y="17082"/>
                  </a:cubicBezTo>
                  <a:cubicBezTo>
                    <a:pt x="43266" y="20202"/>
                    <a:pt x="46823" y="23249"/>
                    <a:pt x="50381" y="26296"/>
                  </a:cubicBezTo>
                  <a:cubicBezTo>
                    <a:pt x="51052" y="26874"/>
                    <a:pt x="51723" y="27452"/>
                    <a:pt x="52414" y="28047"/>
                  </a:cubicBezTo>
                  <a:cubicBezTo>
                    <a:pt x="57443" y="32365"/>
                    <a:pt x="62604" y="36487"/>
                    <a:pt x="67877" y="40505"/>
                  </a:cubicBezTo>
                  <a:cubicBezTo>
                    <a:pt x="68527" y="41089"/>
                    <a:pt x="69177" y="41674"/>
                    <a:pt x="69847" y="42276"/>
                  </a:cubicBezTo>
                  <a:cubicBezTo>
                    <a:pt x="69847" y="43043"/>
                    <a:pt x="69847" y="43810"/>
                    <a:pt x="69847" y="44600"/>
                  </a:cubicBezTo>
                  <a:cubicBezTo>
                    <a:pt x="70532" y="44920"/>
                    <a:pt x="71217" y="45240"/>
                    <a:pt x="71922" y="45569"/>
                  </a:cubicBezTo>
                  <a:cubicBezTo>
                    <a:pt x="74384" y="46865"/>
                    <a:pt x="76339" y="48248"/>
                    <a:pt x="78486" y="50007"/>
                  </a:cubicBezTo>
                  <a:cubicBezTo>
                    <a:pt x="79606" y="50919"/>
                    <a:pt x="79606" y="50919"/>
                    <a:pt x="80748" y="51850"/>
                  </a:cubicBezTo>
                  <a:cubicBezTo>
                    <a:pt x="81537" y="52502"/>
                    <a:pt x="82326" y="53153"/>
                    <a:pt x="83139" y="53824"/>
                  </a:cubicBezTo>
                  <a:cubicBezTo>
                    <a:pt x="83964" y="54500"/>
                    <a:pt x="84788" y="55175"/>
                    <a:pt x="85638" y="55871"/>
                  </a:cubicBezTo>
                  <a:cubicBezTo>
                    <a:pt x="92596" y="61587"/>
                    <a:pt x="99483" y="67386"/>
                    <a:pt x="106335" y="73230"/>
                  </a:cubicBezTo>
                  <a:cubicBezTo>
                    <a:pt x="108955" y="75460"/>
                    <a:pt x="111584" y="77681"/>
                    <a:pt x="114213" y="79901"/>
                  </a:cubicBezTo>
                  <a:cubicBezTo>
                    <a:pt x="115511" y="80999"/>
                    <a:pt x="116808" y="82098"/>
                    <a:pt x="118103" y="83199"/>
                  </a:cubicBezTo>
                  <a:cubicBezTo>
                    <a:pt x="120706" y="85411"/>
                    <a:pt x="123316" y="87607"/>
                    <a:pt x="125980" y="89746"/>
                  </a:cubicBezTo>
                  <a:cubicBezTo>
                    <a:pt x="129907" y="92926"/>
                    <a:pt x="132751" y="95313"/>
                    <a:pt x="133765" y="100383"/>
                  </a:cubicBezTo>
                  <a:cubicBezTo>
                    <a:pt x="133518" y="106197"/>
                    <a:pt x="131564" y="109816"/>
                    <a:pt x="127954" y="114328"/>
                  </a:cubicBezTo>
                  <a:cubicBezTo>
                    <a:pt x="126026" y="115505"/>
                    <a:pt x="124088" y="116666"/>
                    <a:pt x="122144" y="117815"/>
                  </a:cubicBezTo>
                  <a:cubicBezTo>
                    <a:pt x="120106" y="119402"/>
                    <a:pt x="118098" y="121026"/>
                    <a:pt x="116115" y="122681"/>
                  </a:cubicBezTo>
                  <a:cubicBezTo>
                    <a:pt x="112032" y="126067"/>
                    <a:pt x="107932" y="129420"/>
                    <a:pt x="103767" y="132705"/>
                  </a:cubicBezTo>
                  <a:cubicBezTo>
                    <a:pt x="98248" y="137102"/>
                    <a:pt x="92904" y="141687"/>
                    <a:pt x="87562" y="146295"/>
                  </a:cubicBezTo>
                  <a:cubicBezTo>
                    <a:pt x="83447" y="149839"/>
                    <a:pt x="79294" y="153324"/>
                    <a:pt x="75077" y="156746"/>
                  </a:cubicBezTo>
                  <a:cubicBezTo>
                    <a:pt x="65297" y="164697"/>
                    <a:pt x="55711" y="172888"/>
                    <a:pt x="46387" y="181369"/>
                  </a:cubicBezTo>
                  <a:cubicBezTo>
                    <a:pt x="40449" y="186758"/>
                    <a:pt x="34284" y="191849"/>
                    <a:pt x="28010" y="196840"/>
                  </a:cubicBezTo>
                  <a:cubicBezTo>
                    <a:pt x="26849" y="197831"/>
                    <a:pt x="26849" y="197831"/>
                    <a:pt x="25663" y="198842"/>
                  </a:cubicBezTo>
                  <a:cubicBezTo>
                    <a:pt x="21322" y="201643"/>
                    <a:pt x="16684" y="201237"/>
                    <a:pt x="11740" y="200327"/>
                  </a:cubicBezTo>
                  <a:cubicBezTo>
                    <a:pt x="7244" y="198192"/>
                    <a:pt x="4504" y="195486"/>
                    <a:pt x="2566" y="190889"/>
                  </a:cubicBezTo>
                  <a:cubicBezTo>
                    <a:pt x="1664" y="186657"/>
                    <a:pt x="1760" y="184039"/>
                    <a:pt x="4005" y="180280"/>
                  </a:cubicBezTo>
                  <a:cubicBezTo>
                    <a:pt x="7665" y="175913"/>
                    <a:pt x="11399" y="172869"/>
                    <a:pt x="16389" y="170111"/>
                  </a:cubicBezTo>
                  <a:cubicBezTo>
                    <a:pt x="17739" y="168746"/>
                    <a:pt x="19089" y="167380"/>
                    <a:pt x="20432" y="166008"/>
                  </a:cubicBezTo>
                  <a:cubicBezTo>
                    <a:pt x="23859" y="162698"/>
                    <a:pt x="27632" y="159791"/>
                    <a:pt x="31351" y="156819"/>
                  </a:cubicBezTo>
                  <a:cubicBezTo>
                    <a:pt x="32947" y="155539"/>
                    <a:pt x="34542" y="154257"/>
                    <a:pt x="36136" y="152974"/>
                  </a:cubicBezTo>
                  <a:cubicBezTo>
                    <a:pt x="36910" y="152353"/>
                    <a:pt x="37684" y="151731"/>
                    <a:pt x="38482" y="151091"/>
                  </a:cubicBezTo>
                  <a:cubicBezTo>
                    <a:pt x="41477" y="148632"/>
                    <a:pt x="44374" y="146068"/>
                    <a:pt x="47254" y="143477"/>
                  </a:cubicBezTo>
                  <a:cubicBezTo>
                    <a:pt x="48929" y="142220"/>
                    <a:pt x="48929" y="142220"/>
                    <a:pt x="51253" y="142220"/>
                  </a:cubicBezTo>
                  <a:cubicBezTo>
                    <a:pt x="51253" y="141453"/>
                    <a:pt x="51253" y="140686"/>
                    <a:pt x="51253" y="139895"/>
                  </a:cubicBezTo>
                  <a:cubicBezTo>
                    <a:pt x="53244" y="138053"/>
                    <a:pt x="55317" y="136298"/>
                    <a:pt x="57427" y="134593"/>
                  </a:cubicBezTo>
                  <a:cubicBezTo>
                    <a:pt x="58573" y="133657"/>
                    <a:pt x="59719" y="132721"/>
                    <a:pt x="60900" y="131756"/>
                  </a:cubicBezTo>
                  <a:cubicBezTo>
                    <a:pt x="64037" y="129436"/>
                    <a:pt x="64037" y="129436"/>
                    <a:pt x="67523" y="128274"/>
                  </a:cubicBezTo>
                  <a:cubicBezTo>
                    <a:pt x="67523" y="127507"/>
                    <a:pt x="67523" y="126740"/>
                    <a:pt x="67523" y="125950"/>
                  </a:cubicBezTo>
                  <a:cubicBezTo>
                    <a:pt x="69931" y="123947"/>
                    <a:pt x="72341" y="122066"/>
                    <a:pt x="74859" y="120212"/>
                  </a:cubicBezTo>
                  <a:cubicBezTo>
                    <a:pt x="78818" y="117265"/>
                    <a:pt x="82665" y="114383"/>
                    <a:pt x="86117" y="110842"/>
                  </a:cubicBezTo>
                  <a:cubicBezTo>
                    <a:pt x="88815" y="108717"/>
                    <a:pt x="91554" y="106655"/>
                    <a:pt x="94298" y="104591"/>
                  </a:cubicBezTo>
                  <a:cubicBezTo>
                    <a:pt x="96690" y="102872"/>
                    <a:pt x="96690" y="102872"/>
                    <a:pt x="97739" y="100383"/>
                  </a:cubicBezTo>
                  <a:cubicBezTo>
                    <a:pt x="96972" y="100383"/>
                    <a:pt x="96205" y="100383"/>
                    <a:pt x="95414" y="100383"/>
                  </a:cubicBezTo>
                  <a:cubicBezTo>
                    <a:pt x="95414" y="99616"/>
                    <a:pt x="95414" y="98849"/>
                    <a:pt x="95414" y="98058"/>
                  </a:cubicBezTo>
                  <a:cubicBezTo>
                    <a:pt x="94576" y="97766"/>
                    <a:pt x="93737" y="97474"/>
                    <a:pt x="92872" y="97173"/>
                  </a:cubicBezTo>
                  <a:cubicBezTo>
                    <a:pt x="89330" y="95614"/>
                    <a:pt x="86785" y="93749"/>
                    <a:pt x="83793" y="91303"/>
                  </a:cubicBezTo>
                  <a:cubicBezTo>
                    <a:pt x="82834" y="90529"/>
                    <a:pt x="81876" y="89754"/>
                    <a:pt x="80888" y="88956"/>
                  </a:cubicBezTo>
                  <a:cubicBezTo>
                    <a:pt x="77982" y="86437"/>
                    <a:pt x="77982" y="86437"/>
                    <a:pt x="75299" y="83709"/>
                  </a:cubicBezTo>
                  <a:cubicBezTo>
                    <a:pt x="71354" y="79820"/>
                    <a:pt x="67118" y="76393"/>
                    <a:pt x="62802" y="72927"/>
                  </a:cubicBezTo>
                  <a:cubicBezTo>
                    <a:pt x="61980" y="72262"/>
                    <a:pt x="61158" y="71597"/>
                    <a:pt x="60312" y="70911"/>
                  </a:cubicBezTo>
                  <a:cubicBezTo>
                    <a:pt x="55730" y="67200"/>
                    <a:pt x="55730" y="67200"/>
                    <a:pt x="50983" y="63705"/>
                  </a:cubicBezTo>
                  <a:cubicBezTo>
                    <a:pt x="50305" y="63153"/>
                    <a:pt x="49627" y="62601"/>
                    <a:pt x="48929" y="62032"/>
                  </a:cubicBezTo>
                  <a:cubicBezTo>
                    <a:pt x="48929" y="61265"/>
                    <a:pt x="48929" y="60498"/>
                    <a:pt x="48929" y="59708"/>
                  </a:cubicBezTo>
                  <a:cubicBezTo>
                    <a:pt x="48234" y="59588"/>
                    <a:pt x="47539" y="59468"/>
                    <a:pt x="46822" y="59345"/>
                  </a:cubicBezTo>
                  <a:cubicBezTo>
                    <a:pt x="43828" y="58403"/>
                    <a:pt x="42976" y="57292"/>
                    <a:pt x="40794" y="55059"/>
                  </a:cubicBezTo>
                  <a:cubicBezTo>
                    <a:pt x="36585" y="51509"/>
                    <a:pt x="32292" y="48061"/>
                    <a:pt x="28010" y="44600"/>
                  </a:cubicBezTo>
                  <a:cubicBezTo>
                    <a:pt x="26989" y="43773"/>
                    <a:pt x="25967" y="42946"/>
                    <a:pt x="24914" y="42094"/>
                  </a:cubicBezTo>
                  <a:cubicBezTo>
                    <a:pt x="23463" y="40926"/>
                    <a:pt x="23463" y="40926"/>
                    <a:pt x="21982" y="39733"/>
                  </a:cubicBezTo>
                  <a:cubicBezTo>
                    <a:pt x="21039" y="38974"/>
                    <a:pt x="20097" y="38214"/>
                    <a:pt x="19126" y="37432"/>
                  </a:cubicBezTo>
                  <a:cubicBezTo>
                    <a:pt x="17376" y="36071"/>
                    <a:pt x="15589" y="34754"/>
                    <a:pt x="13760" y="33501"/>
                  </a:cubicBezTo>
                  <a:cubicBezTo>
                    <a:pt x="8035" y="29574"/>
                    <a:pt x="4486" y="25797"/>
                    <a:pt x="2443" y="19033"/>
                  </a:cubicBezTo>
                  <a:cubicBezTo>
                    <a:pt x="2229" y="14645"/>
                    <a:pt x="4117" y="12285"/>
                    <a:pt x="6729" y="8937"/>
                  </a:cubicBezTo>
                  <a:cubicBezTo>
                    <a:pt x="12867" y="2243"/>
                    <a:pt x="19737" y="1133"/>
                    <a:pt x="27607" y="6364"/>
                  </a:cubicBezTo>
                  <a:close/>
                  <a:moveTo>
                    <a:pt x="11813" y="10898"/>
                  </a:moveTo>
                  <a:cubicBezTo>
                    <a:pt x="9069" y="13126"/>
                    <a:pt x="9069" y="13126"/>
                    <a:pt x="8617" y="16999"/>
                  </a:cubicBezTo>
                  <a:cubicBezTo>
                    <a:pt x="10617" y="27908"/>
                    <a:pt x="22028" y="34101"/>
                    <a:pt x="30329" y="40477"/>
                  </a:cubicBezTo>
                  <a:cubicBezTo>
                    <a:pt x="50911" y="56366"/>
                    <a:pt x="50911" y="56366"/>
                    <a:pt x="57404" y="64470"/>
                  </a:cubicBezTo>
                  <a:cubicBezTo>
                    <a:pt x="60875" y="68337"/>
                    <a:pt x="65014" y="71414"/>
                    <a:pt x="69094" y="74611"/>
                  </a:cubicBezTo>
                  <a:cubicBezTo>
                    <a:pt x="72273" y="77223"/>
                    <a:pt x="75101" y="80016"/>
                    <a:pt x="77982" y="82951"/>
                  </a:cubicBezTo>
                  <a:cubicBezTo>
                    <a:pt x="80121" y="85001"/>
                    <a:pt x="82276" y="87035"/>
                    <a:pt x="84447" y="89052"/>
                  </a:cubicBezTo>
                  <a:cubicBezTo>
                    <a:pt x="85527" y="90064"/>
                    <a:pt x="86607" y="91077"/>
                    <a:pt x="87720" y="92121"/>
                  </a:cubicBezTo>
                  <a:cubicBezTo>
                    <a:pt x="90619" y="94454"/>
                    <a:pt x="91942" y="94974"/>
                    <a:pt x="95414" y="95734"/>
                  </a:cubicBezTo>
                  <a:cubicBezTo>
                    <a:pt x="96565" y="97460"/>
                    <a:pt x="96565" y="97460"/>
                    <a:pt x="97739" y="99221"/>
                  </a:cubicBezTo>
                  <a:cubicBezTo>
                    <a:pt x="98889" y="99221"/>
                    <a:pt x="100040" y="99221"/>
                    <a:pt x="101225" y="99221"/>
                  </a:cubicBezTo>
                  <a:cubicBezTo>
                    <a:pt x="99626" y="105817"/>
                    <a:pt x="94757" y="108881"/>
                    <a:pt x="89676" y="112876"/>
                  </a:cubicBezTo>
                  <a:cubicBezTo>
                    <a:pt x="88788" y="113590"/>
                    <a:pt x="87899" y="114304"/>
                    <a:pt x="86983" y="115040"/>
                  </a:cubicBezTo>
                  <a:cubicBezTo>
                    <a:pt x="85201" y="116473"/>
                    <a:pt x="83415" y="117900"/>
                    <a:pt x="81626" y="119323"/>
                  </a:cubicBezTo>
                  <a:cubicBezTo>
                    <a:pt x="78350" y="121935"/>
                    <a:pt x="75115" y="124594"/>
                    <a:pt x="71881" y="127257"/>
                  </a:cubicBezTo>
                  <a:cubicBezTo>
                    <a:pt x="69098" y="129535"/>
                    <a:pt x="66314" y="131797"/>
                    <a:pt x="63474" y="134003"/>
                  </a:cubicBezTo>
                  <a:cubicBezTo>
                    <a:pt x="60354" y="136570"/>
                    <a:pt x="57589" y="139357"/>
                    <a:pt x="54740" y="142220"/>
                  </a:cubicBezTo>
                  <a:cubicBezTo>
                    <a:pt x="52458" y="144235"/>
                    <a:pt x="50169" y="146219"/>
                    <a:pt x="47839" y="148176"/>
                  </a:cubicBezTo>
                  <a:cubicBezTo>
                    <a:pt x="47193" y="148721"/>
                    <a:pt x="46546" y="149267"/>
                    <a:pt x="45880" y="149829"/>
                  </a:cubicBezTo>
                  <a:cubicBezTo>
                    <a:pt x="40346" y="154467"/>
                    <a:pt x="34697" y="158952"/>
                    <a:pt x="28993" y="163379"/>
                  </a:cubicBezTo>
                  <a:cubicBezTo>
                    <a:pt x="15874" y="172530"/>
                    <a:pt x="15874" y="172530"/>
                    <a:pt x="7537" y="185396"/>
                  </a:cubicBezTo>
                  <a:cubicBezTo>
                    <a:pt x="7269" y="189622"/>
                    <a:pt x="7971" y="191849"/>
                    <a:pt x="10651" y="195097"/>
                  </a:cubicBezTo>
                  <a:cubicBezTo>
                    <a:pt x="14829" y="197231"/>
                    <a:pt x="17566" y="197365"/>
                    <a:pt x="22200" y="196840"/>
                  </a:cubicBezTo>
                  <a:cubicBezTo>
                    <a:pt x="23350" y="195690"/>
                    <a:pt x="23350" y="195690"/>
                    <a:pt x="24524" y="194516"/>
                  </a:cubicBezTo>
                  <a:cubicBezTo>
                    <a:pt x="25843" y="194040"/>
                    <a:pt x="25843" y="194040"/>
                    <a:pt x="27189" y="193554"/>
                  </a:cubicBezTo>
                  <a:cubicBezTo>
                    <a:pt x="31078" y="191870"/>
                    <a:pt x="33448" y="189595"/>
                    <a:pt x="36508" y="186672"/>
                  </a:cubicBezTo>
                  <a:cubicBezTo>
                    <a:pt x="40918" y="182547"/>
                    <a:pt x="45314" y="178737"/>
                    <a:pt x="50263" y="175282"/>
                  </a:cubicBezTo>
                  <a:cubicBezTo>
                    <a:pt x="52610" y="173515"/>
                    <a:pt x="52610" y="173515"/>
                    <a:pt x="55198" y="170815"/>
                  </a:cubicBezTo>
                  <a:cubicBezTo>
                    <a:pt x="58132" y="167881"/>
                    <a:pt x="61164" y="165297"/>
                    <a:pt x="64400" y="162702"/>
                  </a:cubicBezTo>
                  <a:cubicBezTo>
                    <a:pt x="69031" y="158958"/>
                    <a:pt x="73544" y="155126"/>
                    <a:pt x="77991" y="151167"/>
                  </a:cubicBezTo>
                  <a:cubicBezTo>
                    <a:pt x="81468" y="148202"/>
                    <a:pt x="85130" y="145491"/>
                    <a:pt x="88805" y="142778"/>
                  </a:cubicBezTo>
                  <a:cubicBezTo>
                    <a:pt x="89452" y="142210"/>
                    <a:pt x="90099" y="141643"/>
                    <a:pt x="90766" y="141058"/>
                  </a:cubicBezTo>
                  <a:cubicBezTo>
                    <a:pt x="90766" y="140291"/>
                    <a:pt x="90766" y="139524"/>
                    <a:pt x="90766" y="138733"/>
                  </a:cubicBezTo>
                  <a:cubicBezTo>
                    <a:pt x="91452" y="138420"/>
                    <a:pt x="92138" y="138107"/>
                    <a:pt x="92845" y="137785"/>
                  </a:cubicBezTo>
                  <a:cubicBezTo>
                    <a:pt x="95416" y="136408"/>
                    <a:pt x="97203" y="134970"/>
                    <a:pt x="99337" y="132995"/>
                  </a:cubicBezTo>
                  <a:cubicBezTo>
                    <a:pt x="103694" y="129086"/>
                    <a:pt x="108230" y="125475"/>
                    <a:pt x="112847" y="121882"/>
                  </a:cubicBezTo>
                  <a:cubicBezTo>
                    <a:pt x="114254" y="120770"/>
                    <a:pt x="115661" y="119658"/>
                    <a:pt x="117068" y="118546"/>
                  </a:cubicBezTo>
                  <a:cubicBezTo>
                    <a:pt x="119379" y="116724"/>
                    <a:pt x="121697" y="114980"/>
                    <a:pt x="124096" y="113271"/>
                  </a:cubicBezTo>
                  <a:cubicBezTo>
                    <a:pt x="127637" y="110606"/>
                    <a:pt x="129869" y="108830"/>
                    <a:pt x="131078" y="104482"/>
                  </a:cubicBezTo>
                  <a:cubicBezTo>
                    <a:pt x="131367" y="100387"/>
                    <a:pt x="131320" y="97202"/>
                    <a:pt x="128894" y="93782"/>
                  </a:cubicBezTo>
                  <a:cubicBezTo>
                    <a:pt x="126314" y="91505"/>
                    <a:pt x="123580" y="90033"/>
                    <a:pt x="120400" y="88761"/>
                  </a:cubicBezTo>
                  <a:cubicBezTo>
                    <a:pt x="116439" y="87177"/>
                    <a:pt x="113753" y="84548"/>
                    <a:pt x="110522" y="81788"/>
                  </a:cubicBezTo>
                  <a:cubicBezTo>
                    <a:pt x="109540" y="81237"/>
                    <a:pt x="108557" y="80686"/>
                    <a:pt x="107544" y="80118"/>
                  </a:cubicBezTo>
                  <a:cubicBezTo>
                    <a:pt x="104712" y="78302"/>
                    <a:pt x="104712" y="78302"/>
                    <a:pt x="101806" y="74743"/>
                  </a:cubicBezTo>
                  <a:cubicBezTo>
                    <a:pt x="99303" y="71230"/>
                    <a:pt x="99303" y="71230"/>
                    <a:pt x="96286" y="70385"/>
                  </a:cubicBezTo>
                  <a:cubicBezTo>
                    <a:pt x="91852" y="68470"/>
                    <a:pt x="88964" y="65448"/>
                    <a:pt x="85536" y="62105"/>
                  </a:cubicBezTo>
                  <a:cubicBezTo>
                    <a:pt x="81266" y="57968"/>
                    <a:pt x="77319" y="54599"/>
                    <a:pt x="72172" y="51573"/>
                  </a:cubicBezTo>
                  <a:cubicBezTo>
                    <a:pt x="69806" y="49581"/>
                    <a:pt x="67529" y="47578"/>
                    <a:pt x="65271" y="45471"/>
                  </a:cubicBezTo>
                  <a:cubicBezTo>
                    <a:pt x="64299" y="44572"/>
                    <a:pt x="64299" y="44572"/>
                    <a:pt x="63307" y="43655"/>
                  </a:cubicBezTo>
                  <a:cubicBezTo>
                    <a:pt x="57444" y="38150"/>
                    <a:pt x="51974" y="32306"/>
                    <a:pt x="46630" y="26300"/>
                  </a:cubicBezTo>
                  <a:cubicBezTo>
                    <a:pt x="39985" y="18953"/>
                    <a:pt x="33306" y="12887"/>
                    <a:pt x="23362" y="10898"/>
                  </a:cubicBezTo>
                  <a:cubicBezTo>
                    <a:pt x="21971" y="10586"/>
                    <a:pt x="20581" y="10275"/>
                    <a:pt x="19149" y="9954"/>
                  </a:cubicBezTo>
                  <a:cubicBezTo>
                    <a:pt x="15246" y="9491"/>
                    <a:pt x="15246" y="9491"/>
                    <a:pt x="11813" y="10898"/>
                  </a:cubicBezTo>
                  <a:close/>
                </a:path>
              </a:pathLst>
            </a:custGeom>
            <a:solidFill>
              <a:srgbClr val="CACBCC"/>
            </a:solidFill>
            <a:ln w="1162" cap="flat">
              <a:noFill/>
              <a:prstDash val="solid"/>
              <a:miter/>
            </a:ln>
          </p:spPr>
          <p:txBody>
            <a:bodyPr/>
            <a:lstStyle/>
            <a:p>
              <a:endParaRPr lang="en-GB"/>
            </a:p>
          </p:txBody>
        </p:sp>
        <p:sp>
          <p:nvSpPr>
            <p:cNvPr id="494" name="Freeform 493">
              <a:extLst>
                <a:ext uri="{FF2B5EF4-FFF2-40B4-BE49-F238E27FC236}">
                  <a16:creationId xmlns:a16="http://schemas.microsoft.com/office/drawing/2014/main" id="{CE84C1D3-464E-D878-0F21-3F8ACBA7E041}"/>
                </a:ext>
              </a:extLst>
            </p:cNvPr>
            <p:cNvSpPr/>
            <p:nvPr/>
          </p:nvSpPr>
          <p:spPr>
            <a:xfrm>
              <a:off x="2220604" y="3510409"/>
              <a:ext cx="93282" cy="232846"/>
            </a:xfrm>
            <a:custGeom>
              <a:avLst/>
              <a:gdLst>
                <a:gd name="csX0" fmla="*/ 89030 w 93282"/>
                <a:gd name="csY0" fmla="*/ 3049 h 232846"/>
                <a:gd name="csX1" fmla="*/ 93865 w 93282"/>
                <a:gd name="csY1" fmla="*/ 5110 h 232846"/>
                <a:gd name="csX2" fmla="*/ 90887 w 93282"/>
                <a:gd name="csY2" fmla="*/ 29079 h 232846"/>
                <a:gd name="csX3" fmla="*/ 89711 w 93282"/>
                <a:gd name="csY3" fmla="*/ 31791 h 232846"/>
                <a:gd name="csX4" fmla="*/ 86819 w 93282"/>
                <a:gd name="csY4" fmla="*/ 38303 h 232846"/>
                <a:gd name="csX5" fmla="*/ 89143 w 93282"/>
                <a:gd name="csY5" fmla="*/ 25520 h 232846"/>
                <a:gd name="csX6" fmla="*/ 91468 w 93282"/>
                <a:gd name="csY6" fmla="*/ 18547 h 232846"/>
                <a:gd name="csX7" fmla="*/ 92630 w 93282"/>
                <a:gd name="csY7" fmla="*/ 16223 h 232846"/>
                <a:gd name="csX8" fmla="*/ 92630 w 93282"/>
                <a:gd name="csY8" fmla="*/ 9250 h 232846"/>
                <a:gd name="csX9" fmla="*/ 84931 w 93282"/>
                <a:gd name="csY9" fmla="*/ 8015 h 232846"/>
                <a:gd name="csX10" fmla="*/ 82053 w 93282"/>
                <a:gd name="csY10" fmla="*/ 8047 h 232846"/>
                <a:gd name="csX11" fmla="*/ 79846 w 93282"/>
                <a:gd name="csY11" fmla="*/ 8088 h 232846"/>
                <a:gd name="csX12" fmla="*/ 79125 w 93282"/>
                <a:gd name="csY12" fmla="*/ 11016 h 232846"/>
                <a:gd name="csX13" fmla="*/ 78176 w 93282"/>
                <a:gd name="csY13" fmla="*/ 14843 h 232846"/>
                <a:gd name="csX14" fmla="*/ 77236 w 93282"/>
                <a:gd name="csY14" fmla="*/ 18642 h 232846"/>
                <a:gd name="csX15" fmla="*/ 75198 w 93282"/>
                <a:gd name="csY15" fmla="*/ 25520 h 232846"/>
                <a:gd name="csX16" fmla="*/ 72874 w 93282"/>
                <a:gd name="csY16" fmla="*/ 25520 h 232846"/>
                <a:gd name="csX17" fmla="*/ 72488 w 93282"/>
                <a:gd name="csY17" fmla="*/ 27989 h 232846"/>
                <a:gd name="csX18" fmla="*/ 67063 w 93282"/>
                <a:gd name="csY18" fmla="*/ 47601 h 232846"/>
                <a:gd name="csX19" fmla="*/ 64739 w 93282"/>
                <a:gd name="csY19" fmla="*/ 47601 h 232846"/>
                <a:gd name="csX20" fmla="*/ 63794 w 93282"/>
                <a:gd name="csY20" fmla="*/ 52104 h 232846"/>
                <a:gd name="csX21" fmla="*/ 57802 w 93282"/>
                <a:gd name="csY21" fmla="*/ 71765 h 232846"/>
                <a:gd name="csX22" fmla="*/ 55042 w 93282"/>
                <a:gd name="csY22" fmla="*/ 80812 h 232846"/>
                <a:gd name="csX23" fmla="*/ 47629 w 93282"/>
                <a:gd name="csY23" fmla="*/ 101990 h 232846"/>
                <a:gd name="csX24" fmla="*/ 41496 w 93282"/>
                <a:gd name="csY24" fmla="*/ 121978 h 232846"/>
                <a:gd name="csX25" fmla="*/ 40334 w 93282"/>
                <a:gd name="csY25" fmla="*/ 126790 h 232846"/>
                <a:gd name="csX26" fmla="*/ 39752 w 93282"/>
                <a:gd name="csY26" fmla="*/ 129177 h 232846"/>
                <a:gd name="csX27" fmla="*/ 39171 w 93282"/>
                <a:gd name="csY27" fmla="*/ 131565 h 232846"/>
                <a:gd name="csX28" fmla="*/ 38590 w 93282"/>
                <a:gd name="csY28" fmla="*/ 134008 h 232846"/>
                <a:gd name="csX29" fmla="*/ 34523 w 93282"/>
                <a:gd name="csY29" fmla="*/ 145220 h 232846"/>
                <a:gd name="csX30" fmla="*/ 33506 w 93282"/>
                <a:gd name="csY30" fmla="*/ 149578 h 232846"/>
                <a:gd name="csX31" fmla="*/ 28803 w 93282"/>
                <a:gd name="csY31" fmla="*/ 160855 h 232846"/>
                <a:gd name="csX32" fmla="*/ 24523 w 93282"/>
                <a:gd name="csY32" fmla="*/ 175861 h 232846"/>
                <a:gd name="csX33" fmla="*/ 20577 w 93282"/>
                <a:gd name="csY33" fmla="*/ 187058 h 232846"/>
                <a:gd name="csX34" fmla="*/ 19342 w 93282"/>
                <a:gd name="csY34" fmla="*/ 191779 h 232846"/>
                <a:gd name="csX35" fmla="*/ 17091 w 93282"/>
                <a:gd name="csY35" fmla="*/ 199841 h 232846"/>
                <a:gd name="csX36" fmla="*/ 19415 w 93282"/>
                <a:gd name="csY36" fmla="*/ 199841 h 232846"/>
                <a:gd name="csX37" fmla="*/ 20287 w 93282"/>
                <a:gd name="csY37" fmla="*/ 196427 h 232846"/>
                <a:gd name="csX38" fmla="*/ 23918 w 93282"/>
                <a:gd name="csY38" fmla="*/ 187058 h 232846"/>
                <a:gd name="csX39" fmla="*/ 29947 w 93282"/>
                <a:gd name="csY39" fmla="*/ 168000 h 232846"/>
                <a:gd name="csX40" fmla="*/ 36148 w 93282"/>
                <a:gd name="csY40" fmla="*/ 150854 h 232846"/>
                <a:gd name="csX41" fmla="*/ 41568 w 93282"/>
                <a:gd name="csY41" fmla="*/ 136577 h 232846"/>
                <a:gd name="csX42" fmla="*/ 43352 w 93282"/>
                <a:gd name="csY42" fmla="*/ 130771 h 232846"/>
                <a:gd name="csX43" fmla="*/ 44195 w 93282"/>
                <a:gd name="csY43" fmla="*/ 128005 h 232846"/>
                <a:gd name="csX44" fmla="*/ 46326 w 93282"/>
                <a:gd name="csY44" fmla="*/ 121451 h 232846"/>
                <a:gd name="csX45" fmla="*/ 47815 w 93282"/>
                <a:gd name="csY45" fmla="*/ 115804 h 232846"/>
                <a:gd name="csX46" fmla="*/ 48469 w 93282"/>
                <a:gd name="csY46" fmla="*/ 113843 h 232846"/>
                <a:gd name="csX47" fmla="*/ 51955 w 93282"/>
                <a:gd name="csY47" fmla="*/ 112681 h 232846"/>
                <a:gd name="csX48" fmla="*/ 51955 w 93282"/>
                <a:gd name="csY48" fmla="*/ 124302 h 232846"/>
                <a:gd name="csX49" fmla="*/ 55441 w 93282"/>
                <a:gd name="csY49" fmla="*/ 124302 h 232846"/>
                <a:gd name="csX50" fmla="*/ 56604 w 93282"/>
                <a:gd name="csY50" fmla="*/ 120816 h 232846"/>
                <a:gd name="csX51" fmla="*/ 57026 w 93282"/>
                <a:gd name="csY51" fmla="*/ 125469 h 232846"/>
                <a:gd name="csX52" fmla="*/ 55805 w 93282"/>
                <a:gd name="csY52" fmla="*/ 128442 h 232846"/>
                <a:gd name="csX53" fmla="*/ 50193 w 93282"/>
                <a:gd name="csY53" fmla="*/ 148791 h 232846"/>
                <a:gd name="csX54" fmla="*/ 44982 w 93282"/>
                <a:gd name="csY54" fmla="*/ 161490 h 232846"/>
                <a:gd name="csX55" fmla="*/ 43021 w 93282"/>
                <a:gd name="csY55" fmla="*/ 167664 h 232846"/>
                <a:gd name="csX56" fmla="*/ 42136 w 93282"/>
                <a:gd name="csY56" fmla="*/ 170774 h 232846"/>
                <a:gd name="csX57" fmla="*/ 41496 w 93282"/>
                <a:gd name="csY57" fmla="*/ 173112 h 232846"/>
                <a:gd name="csX58" fmla="*/ 39171 w 93282"/>
                <a:gd name="csY58" fmla="*/ 173112 h 232846"/>
                <a:gd name="csX59" fmla="*/ 38881 w 93282"/>
                <a:gd name="csY59" fmla="*/ 176453 h 232846"/>
                <a:gd name="csX60" fmla="*/ 31472 w 93282"/>
                <a:gd name="csY60" fmla="*/ 196427 h 232846"/>
                <a:gd name="csX61" fmla="*/ 28163 w 93282"/>
                <a:gd name="csY61" fmla="*/ 208031 h 232846"/>
                <a:gd name="csX62" fmla="*/ 25226 w 93282"/>
                <a:gd name="csY62" fmla="*/ 212625 h 232846"/>
                <a:gd name="csX63" fmla="*/ 24209 w 93282"/>
                <a:gd name="csY63" fmla="*/ 217346 h 232846"/>
                <a:gd name="csX64" fmla="*/ 18253 w 93282"/>
                <a:gd name="csY64" fmla="*/ 233543 h 232846"/>
                <a:gd name="csX65" fmla="*/ 15929 w 93282"/>
                <a:gd name="csY65" fmla="*/ 233543 h 232846"/>
                <a:gd name="csX66" fmla="*/ 15856 w 93282"/>
                <a:gd name="csY66" fmla="*/ 228386 h 232846"/>
                <a:gd name="csX67" fmla="*/ 15815 w 93282"/>
                <a:gd name="csY67" fmla="*/ 225485 h 232846"/>
                <a:gd name="csX68" fmla="*/ 17091 w 93282"/>
                <a:gd name="csY68" fmla="*/ 221922 h 232846"/>
                <a:gd name="csX69" fmla="*/ 17091 w 93282"/>
                <a:gd name="csY69" fmla="*/ 214949 h 232846"/>
                <a:gd name="csX70" fmla="*/ 15493 w 93282"/>
                <a:gd name="csY70" fmla="*/ 218944 h 232846"/>
                <a:gd name="csX71" fmla="*/ 11280 w 93282"/>
                <a:gd name="csY71" fmla="*/ 224246 h 232846"/>
                <a:gd name="csX72" fmla="*/ 10118 w 93282"/>
                <a:gd name="csY72" fmla="*/ 230057 h 232846"/>
                <a:gd name="csX73" fmla="*/ 6631 w 93282"/>
                <a:gd name="csY73" fmla="*/ 231219 h 232846"/>
                <a:gd name="csX74" fmla="*/ 5469 w 93282"/>
                <a:gd name="csY74" fmla="*/ 234705 h 232846"/>
                <a:gd name="csX75" fmla="*/ 1983 w 93282"/>
                <a:gd name="csY75" fmla="*/ 235867 h 232846"/>
                <a:gd name="csX76" fmla="*/ 8906 w 93282"/>
                <a:gd name="csY76" fmla="*/ 215185 h 232846"/>
                <a:gd name="csX77" fmla="*/ 13686 w 93282"/>
                <a:gd name="csY77" fmla="*/ 201062 h 232846"/>
                <a:gd name="csX78" fmla="*/ 17091 w 93282"/>
                <a:gd name="csY78" fmla="*/ 191706 h 232846"/>
                <a:gd name="csX79" fmla="*/ 20505 w 93282"/>
                <a:gd name="csY79" fmla="*/ 175291 h 232846"/>
                <a:gd name="csX80" fmla="*/ 25226 w 93282"/>
                <a:gd name="csY80" fmla="*/ 161490 h 232846"/>
                <a:gd name="csX81" fmla="*/ 26461 w 93282"/>
                <a:gd name="csY81" fmla="*/ 156697 h 232846"/>
                <a:gd name="csX82" fmla="*/ 29874 w 93282"/>
                <a:gd name="csY82" fmla="*/ 147545 h 232846"/>
                <a:gd name="csX83" fmla="*/ 31545 w 93282"/>
                <a:gd name="csY83" fmla="*/ 140885 h 232846"/>
                <a:gd name="csX84" fmla="*/ 40860 w 93282"/>
                <a:gd name="csY84" fmla="*/ 111704 h 232846"/>
                <a:gd name="csX85" fmla="*/ 41789 w 93282"/>
                <a:gd name="csY85" fmla="*/ 109260 h 232846"/>
                <a:gd name="csX86" fmla="*/ 43638 w 93282"/>
                <a:gd name="csY86" fmla="*/ 104470 h 232846"/>
                <a:gd name="csX87" fmla="*/ 47406 w 93282"/>
                <a:gd name="csY87" fmla="*/ 92556 h 232846"/>
                <a:gd name="csX88" fmla="*/ 50284 w 93282"/>
                <a:gd name="csY88" fmla="*/ 84934 h 232846"/>
                <a:gd name="csX89" fmla="*/ 52246 w 93282"/>
                <a:gd name="csY89" fmla="*/ 76073 h 232846"/>
                <a:gd name="csX90" fmla="*/ 57112 w 93282"/>
                <a:gd name="csY90" fmla="*/ 61692 h 232846"/>
                <a:gd name="csX91" fmla="*/ 63113 w 93282"/>
                <a:gd name="csY91" fmla="*/ 42462 h 232846"/>
                <a:gd name="csX92" fmla="*/ 67063 w 93282"/>
                <a:gd name="csY92" fmla="*/ 32493 h 232846"/>
                <a:gd name="csX93" fmla="*/ 69387 w 93282"/>
                <a:gd name="csY93" fmla="*/ 32493 h 232846"/>
                <a:gd name="csX94" fmla="*/ 69823 w 93282"/>
                <a:gd name="csY94" fmla="*/ 29951 h 232846"/>
                <a:gd name="csX95" fmla="*/ 72874 w 93282"/>
                <a:gd name="csY95" fmla="*/ 20871 h 232846"/>
                <a:gd name="csX96" fmla="*/ 74036 w 93282"/>
                <a:gd name="csY96" fmla="*/ 16804 h 232846"/>
                <a:gd name="csX97" fmla="*/ 89030 w 93282"/>
                <a:gd name="csY97" fmla="*/ 3049 h 232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Lst>
              <a:rect l="l" t="t" r="r" b="b"/>
              <a:pathLst>
                <a:path w="93282" h="232846">
                  <a:moveTo>
                    <a:pt x="89030" y="3049"/>
                  </a:moveTo>
                  <a:cubicBezTo>
                    <a:pt x="91468" y="3439"/>
                    <a:pt x="91468" y="3439"/>
                    <a:pt x="93865" y="5110"/>
                  </a:cubicBezTo>
                  <a:cubicBezTo>
                    <a:pt x="96962" y="13575"/>
                    <a:pt x="94455" y="21220"/>
                    <a:pt x="90887" y="29079"/>
                  </a:cubicBezTo>
                  <a:cubicBezTo>
                    <a:pt x="90499" y="29974"/>
                    <a:pt x="90111" y="30869"/>
                    <a:pt x="89711" y="31791"/>
                  </a:cubicBezTo>
                  <a:cubicBezTo>
                    <a:pt x="88764" y="33970"/>
                    <a:pt x="87794" y="36138"/>
                    <a:pt x="86819" y="38303"/>
                  </a:cubicBezTo>
                  <a:cubicBezTo>
                    <a:pt x="85128" y="33106"/>
                    <a:pt x="86864" y="30416"/>
                    <a:pt x="89143" y="25520"/>
                  </a:cubicBezTo>
                  <a:cubicBezTo>
                    <a:pt x="89931" y="23200"/>
                    <a:pt x="90709" y="20877"/>
                    <a:pt x="91468" y="18547"/>
                  </a:cubicBezTo>
                  <a:cubicBezTo>
                    <a:pt x="91851" y="17780"/>
                    <a:pt x="92235" y="17013"/>
                    <a:pt x="92630" y="16223"/>
                  </a:cubicBezTo>
                  <a:cubicBezTo>
                    <a:pt x="92676" y="13899"/>
                    <a:pt x="92680" y="11574"/>
                    <a:pt x="92630" y="9250"/>
                  </a:cubicBezTo>
                  <a:cubicBezTo>
                    <a:pt x="89834" y="7852"/>
                    <a:pt x="88039" y="7971"/>
                    <a:pt x="84931" y="8015"/>
                  </a:cubicBezTo>
                  <a:cubicBezTo>
                    <a:pt x="83981" y="8026"/>
                    <a:pt x="83031" y="8036"/>
                    <a:pt x="82053" y="8047"/>
                  </a:cubicBezTo>
                  <a:cubicBezTo>
                    <a:pt x="80961" y="8067"/>
                    <a:pt x="80961" y="8067"/>
                    <a:pt x="79846" y="8088"/>
                  </a:cubicBezTo>
                  <a:cubicBezTo>
                    <a:pt x="79608" y="9054"/>
                    <a:pt x="79370" y="10020"/>
                    <a:pt x="79125" y="11016"/>
                  </a:cubicBezTo>
                  <a:cubicBezTo>
                    <a:pt x="78811" y="12279"/>
                    <a:pt x="78498" y="13542"/>
                    <a:pt x="78176" y="14843"/>
                  </a:cubicBezTo>
                  <a:cubicBezTo>
                    <a:pt x="77866" y="16097"/>
                    <a:pt x="77556" y="17351"/>
                    <a:pt x="77236" y="18642"/>
                  </a:cubicBezTo>
                  <a:cubicBezTo>
                    <a:pt x="76638" y="20957"/>
                    <a:pt x="75954" y="23252"/>
                    <a:pt x="75198" y="25520"/>
                  </a:cubicBezTo>
                  <a:cubicBezTo>
                    <a:pt x="74431" y="25520"/>
                    <a:pt x="73664" y="25520"/>
                    <a:pt x="72874" y="25520"/>
                  </a:cubicBezTo>
                  <a:cubicBezTo>
                    <a:pt x="72746" y="26335"/>
                    <a:pt x="72619" y="27150"/>
                    <a:pt x="72488" y="27989"/>
                  </a:cubicBezTo>
                  <a:cubicBezTo>
                    <a:pt x="71329" y="34923"/>
                    <a:pt x="69758" y="41108"/>
                    <a:pt x="67063" y="47601"/>
                  </a:cubicBezTo>
                  <a:cubicBezTo>
                    <a:pt x="66296" y="47601"/>
                    <a:pt x="65529" y="47601"/>
                    <a:pt x="64739" y="47601"/>
                  </a:cubicBezTo>
                  <a:cubicBezTo>
                    <a:pt x="64427" y="49087"/>
                    <a:pt x="64115" y="50573"/>
                    <a:pt x="63794" y="52104"/>
                  </a:cubicBezTo>
                  <a:cubicBezTo>
                    <a:pt x="60546" y="66686"/>
                    <a:pt x="60546" y="66686"/>
                    <a:pt x="57802" y="71765"/>
                  </a:cubicBezTo>
                  <a:cubicBezTo>
                    <a:pt x="56429" y="74704"/>
                    <a:pt x="55788" y="77667"/>
                    <a:pt x="55042" y="80812"/>
                  </a:cubicBezTo>
                  <a:cubicBezTo>
                    <a:pt x="53088" y="88024"/>
                    <a:pt x="50222" y="94989"/>
                    <a:pt x="47629" y="101990"/>
                  </a:cubicBezTo>
                  <a:cubicBezTo>
                    <a:pt x="45200" y="108618"/>
                    <a:pt x="43051" y="115093"/>
                    <a:pt x="41496" y="121978"/>
                  </a:cubicBezTo>
                  <a:cubicBezTo>
                    <a:pt x="41111" y="123582"/>
                    <a:pt x="40724" y="125186"/>
                    <a:pt x="40334" y="126790"/>
                  </a:cubicBezTo>
                  <a:cubicBezTo>
                    <a:pt x="40142" y="127578"/>
                    <a:pt x="39950" y="128366"/>
                    <a:pt x="39752" y="129177"/>
                  </a:cubicBezTo>
                  <a:cubicBezTo>
                    <a:pt x="39561" y="129965"/>
                    <a:pt x="39369" y="130753"/>
                    <a:pt x="39171" y="131565"/>
                  </a:cubicBezTo>
                  <a:cubicBezTo>
                    <a:pt x="38980" y="132371"/>
                    <a:pt x="38788" y="133177"/>
                    <a:pt x="38590" y="134008"/>
                  </a:cubicBezTo>
                  <a:cubicBezTo>
                    <a:pt x="37604" y="138030"/>
                    <a:pt x="36462" y="141569"/>
                    <a:pt x="34523" y="145220"/>
                  </a:cubicBezTo>
                  <a:cubicBezTo>
                    <a:pt x="34020" y="147378"/>
                    <a:pt x="34020" y="147378"/>
                    <a:pt x="33506" y="149578"/>
                  </a:cubicBezTo>
                  <a:cubicBezTo>
                    <a:pt x="32531" y="153752"/>
                    <a:pt x="30829" y="157075"/>
                    <a:pt x="28803" y="160855"/>
                  </a:cubicBezTo>
                  <a:cubicBezTo>
                    <a:pt x="26759" y="165684"/>
                    <a:pt x="25681" y="170757"/>
                    <a:pt x="24523" y="175861"/>
                  </a:cubicBezTo>
                  <a:cubicBezTo>
                    <a:pt x="23594" y="179904"/>
                    <a:pt x="22536" y="183406"/>
                    <a:pt x="20577" y="187058"/>
                  </a:cubicBezTo>
                  <a:cubicBezTo>
                    <a:pt x="20119" y="188618"/>
                    <a:pt x="19706" y="190193"/>
                    <a:pt x="19342" y="191779"/>
                  </a:cubicBezTo>
                  <a:cubicBezTo>
                    <a:pt x="18700" y="194546"/>
                    <a:pt x="17992" y="197136"/>
                    <a:pt x="17091" y="199841"/>
                  </a:cubicBezTo>
                  <a:cubicBezTo>
                    <a:pt x="17858" y="199841"/>
                    <a:pt x="18625" y="199841"/>
                    <a:pt x="19415" y="199841"/>
                  </a:cubicBezTo>
                  <a:cubicBezTo>
                    <a:pt x="19703" y="198715"/>
                    <a:pt x="19990" y="197588"/>
                    <a:pt x="20287" y="196427"/>
                  </a:cubicBezTo>
                  <a:cubicBezTo>
                    <a:pt x="21221" y="193119"/>
                    <a:pt x="22427" y="190151"/>
                    <a:pt x="23918" y="187058"/>
                  </a:cubicBezTo>
                  <a:cubicBezTo>
                    <a:pt x="26741" y="180929"/>
                    <a:pt x="28279" y="174508"/>
                    <a:pt x="29947" y="168000"/>
                  </a:cubicBezTo>
                  <a:cubicBezTo>
                    <a:pt x="33248" y="155317"/>
                    <a:pt x="33248" y="155317"/>
                    <a:pt x="36148" y="150854"/>
                  </a:cubicBezTo>
                  <a:cubicBezTo>
                    <a:pt x="38707" y="146304"/>
                    <a:pt x="40068" y="141560"/>
                    <a:pt x="41568" y="136577"/>
                  </a:cubicBezTo>
                  <a:cubicBezTo>
                    <a:pt x="42163" y="134642"/>
                    <a:pt x="42757" y="132706"/>
                    <a:pt x="43352" y="130771"/>
                  </a:cubicBezTo>
                  <a:cubicBezTo>
                    <a:pt x="43630" y="129858"/>
                    <a:pt x="43908" y="128946"/>
                    <a:pt x="44195" y="128005"/>
                  </a:cubicBezTo>
                  <a:cubicBezTo>
                    <a:pt x="44875" y="125811"/>
                    <a:pt x="45596" y="123630"/>
                    <a:pt x="46326" y="121451"/>
                  </a:cubicBezTo>
                  <a:cubicBezTo>
                    <a:pt x="47353" y="118569"/>
                    <a:pt x="47353" y="118569"/>
                    <a:pt x="47815" y="115804"/>
                  </a:cubicBezTo>
                  <a:cubicBezTo>
                    <a:pt x="48031" y="115157"/>
                    <a:pt x="48246" y="114509"/>
                    <a:pt x="48469" y="113843"/>
                  </a:cubicBezTo>
                  <a:cubicBezTo>
                    <a:pt x="49619" y="113459"/>
                    <a:pt x="50770" y="113076"/>
                    <a:pt x="51955" y="112681"/>
                  </a:cubicBezTo>
                  <a:cubicBezTo>
                    <a:pt x="51955" y="116516"/>
                    <a:pt x="51955" y="120351"/>
                    <a:pt x="51955" y="124302"/>
                  </a:cubicBezTo>
                  <a:cubicBezTo>
                    <a:pt x="53105" y="124302"/>
                    <a:pt x="54256" y="124302"/>
                    <a:pt x="55441" y="124302"/>
                  </a:cubicBezTo>
                  <a:cubicBezTo>
                    <a:pt x="56017" y="122576"/>
                    <a:pt x="56017" y="122576"/>
                    <a:pt x="56604" y="120816"/>
                  </a:cubicBezTo>
                  <a:cubicBezTo>
                    <a:pt x="57766" y="123140"/>
                    <a:pt x="57766" y="123140"/>
                    <a:pt x="57026" y="125469"/>
                  </a:cubicBezTo>
                  <a:cubicBezTo>
                    <a:pt x="56623" y="126450"/>
                    <a:pt x="56220" y="127431"/>
                    <a:pt x="55805" y="128442"/>
                  </a:cubicBezTo>
                  <a:cubicBezTo>
                    <a:pt x="53243" y="135111"/>
                    <a:pt x="51634" y="141812"/>
                    <a:pt x="50193" y="148791"/>
                  </a:cubicBezTo>
                  <a:cubicBezTo>
                    <a:pt x="49134" y="153682"/>
                    <a:pt x="47661" y="157296"/>
                    <a:pt x="44982" y="161490"/>
                  </a:cubicBezTo>
                  <a:cubicBezTo>
                    <a:pt x="44260" y="163525"/>
                    <a:pt x="43603" y="165585"/>
                    <a:pt x="43021" y="167664"/>
                  </a:cubicBezTo>
                  <a:cubicBezTo>
                    <a:pt x="42729" y="168691"/>
                    <a:pt x="42437" y="169717"/>
                    <a:pt x="42136" y="170774"/>
                  </a:cubicBezTo>
                  <a:cubicBezTo>
                    <a:pt x="41925" y="171545"/>
                    <a:pt x="41713" y="172317"/>
                    <a:pt x="41496" y="173112"/>
                  </a:cubicBezTo>
                  <a:cubicBezTo>
                    <a:pt x="40729" y="173112"/>
                    <a:pt x="39962" y="173112"/>
                    <a:pt x="39171" y="173112"/>
                  </a:cubicBezTo>
                  <a:cubicBezTo>
                    <a:pt x="39076" y="174214"/>
                    <a:pt x="38980" y="175317"/>
                    <a:pt x="38881" y="176453"/>
                  </a:cubicBezTo>
                  <a:cubicBezTo>
                    <a:pt x="37873" y="183552"/>
                    <a:pt x="34810" y="190137"/>
                    <a:pt x="31472" y="196427"/>
                  </a:cubicBezTo>
                  <a:cubicBezTo>
                    <a:pt x="29675" y="200267"/>
                    <a:pt x="28905" y="203876"/>
                    <a:pt x="28163" y="208031"/>
                  </a:cubicBezTo>
                  <a:cubicBezTo>
                    <a:pt x="27550" y="210300"/>
                    <a:pt x="27550" y="210300"/>
                    <a:pt x="25226" y="212625"/>
                  </a:cubicBezTo>
                  <a:cubicBezTo>
                    <a:pt x="24605" y="214828"/>
                    <a:pt x="24605" y="214828"/>
                    <a:pt x="24209" y="217346"/>
                  </a:cubicBezTo>
                  <a:cubicBezTo>
                    <a:pt x="23038" y="223162"/>
                    <a:pt x="20841" y="228228"/>
                    <a:pt x="18253" y="233543"/>
                  </a:cubicBezTo>
                  <a:cubicBezTo>
                    <a:pt x="17486" y="233543"/>
                    <a:pt x="16719" y="233543"/>
                    <a:pt x="15929" y="233543"/>
                  </a:cubicBezTo>
                  <a:cubicBezTo>
                    <a:pt x="15897" y="231824"/>
                    <a:pt x="15875" y="230105"/>
                    <a:pt x="15856" y="228386"/>
                  </a:cubicBezTo>
                  <a:cubicBezTo>
                    <a:pt x="15842" y="227429"/>
                    <a:pt x="15829" y="226472"/>
                    <a:pt x="15815" y="225485"/>
                  </a:cubicBezTo>
                  <a:cubicBezTo>
                    <a:pt x="15929" y="223084"/>
                    <a:pt x="15929" y="223084"/>
                    <a:pt x="17091" y="221922"/>
                  </a:cubicBezTo>
                  <a:cubicBezTo>
                    <a:pt x="17138" y="219598"/>
                    <a:pt x="17140" y="217273"/>
                    <a:pt x="17091" y="214949"/>
                  </a:cubicBezTo>
                  <a:cubicBezTo>
                    <a:pt x="16563" y="216267"/>
                    <a:pt x="16036" y="217586"/>
                    <a:pt x="15493" y="218944"/>
                  </a:cubicBezTo>
                  <a:cubicBezTo>
                    <a:pt x="13604" y="223084"/>
                    <a:pt x="13604" y="223084"/>
                    <a:pt x="11280" y="224246"/>
                  </a:cubicBezTo>
                  <a:cubicBezTo>
                    <a:pt x="10518" y="227183"/>
                    <a:pt x="10518" y="227183"/>
                    <a:pt x="10118" y="230057"/>
                  </a:cubicBezTo>
                  <a:cubicBezTo>
                    <a:pt x="8967" y="230440"/>
                    <a:pt x="7817" y="230824"/>
                    <a:pt x="6631" y="231219"/>
                  </a:cubicBezTo>
                  <a:cubicBezTo>
                    <a:pt x="6248" y="232369"/>
                    <a:pt x="5864" y="233520"/>
                    <a:pt x="5469" y="234705"/>
                  </a:cubicBezTo>
                  <a:cubicBezTo>
                    <a:pt x="4319" y="235089"/>
                    <a:pt x="3168" y="235472"/>
                    <a:pt x="1983" y="235867"/>
                  </a:cubicBezTo>
                  <a:cubicBezTo>
                    <a:pt x="3602" y="228506"/>
                    <a:pt x="5276" y="221805"/>
                    <a:pt x="8906" y="215185"/>
                  </a:cubicBezTo>
                  <a:cubicBezTo>
                    <a:pt x="11045" y="210666"/>
                    <a:pt x="12297" y="205854"/>
                    <a:pt x="13686" y="201062"/>
                  </a:cubicBezTo>
                  <a:cubicBezTo>
                    <a:pt x="14664" y="197852"/>
                    <a:pt x="15829" y="194812"/>
                    <a:pt x="17091" y="191706"/>
                  </a:cubicBezTo>
                  <a:cubicBezTo>
                    <a:pt x="18623" y="186246"/>
                    <a:pt x="19664" y="180899"/>
                    <a:pt x="20505" y="175291"/>
                  </a:cubicBezTo>
                  <a:cubicBezTo>
                    <a:pt x="21339" y="170050"/>
                    <a:pt x="22673" y="166171"/>
                    <a:pt x="25226" y="161490"/>
                  </a:cubicBezTo>
                  <a:cubicBezTo>
                    <a:pt x="25677" y="159903"/>
                    <a:pt x="26087" y="158304"/>
                    <a:pt x="26461" y="156697"/>
                  </a:cubicBezTo>
                  <a:cubicBezTo>
                    <a:pt x="27338" y="153071"/>
                    <a:pt x="28257" y="150780"/>
                    <a:pt x="29874" y="147545"/>
                  </a:cubicBezTo>
                  <a:cubicBezTo>
                    <a:pt x="30447" y="145329"/>
                    <a:pt x="31016" y="143112"/>
                    <a:pt x="31545" y="140885"/>
                  </a:cubicBezTo>
                  <a:cubicBezTo>
                    <a:pt x="33997" y="130990"/>
                    <a:pt x="37234" y="121228"/>
                    <a:pt x="40860" y="111704"/>
                  </a:cubicBezTo>
                  <a:cubicBezTo>
                    <a:pt x="41320" y="110495"/>
                    <a:pt x="41320" y="110495"/>
                    <a:pt x="41789" y="109260"/>
                  </a:cubicBezTo>
                  <a:cubicBezTo>
                    <a:pt x="42400" y="107662"/>
                    <a:pt x="43016" y="106065"/>
                    <a:pt x="43638" y="104470"/>
                  </a:cubicBezTo>
                  <a:cubicBezTo>
                    <a:pt x="45146" y="100533"/>
                    <a:pt x="46424" y="96660"/>
                    <a:pt x="47406" y="92556"/>
                  </a:cubicBezTo>
                  <a:cubicBezTo>
                    <a:pt x="48469" y="88276"/>
                    <a:pt x="48469" y="88276"/>
                    <a:pt x="50284" y="84934"/>
                  </a:cubicBezTo>
                  <a:cubicBezTo>
                    <a:pt x="51907" y="81407"/>
                    <a:pt x="52117" y="79819"/>
                    <a:pt x="52246" y="76073"/>
                  </a:cubicBezTo>
                  <a:cubicBezTo>
                    <a:pt x="52617" y="70574"/>
                    <a:pt x="54517" y="66463"/>
                    <a:pt x="57112" y="61692"/>
                  </a:cubicBezTo>
                  <a:cubicBezTo>
                    <a:pt x="60571" y="55328"/>
                    <a:pt x="62248" y="49653"/>
                    <a:pt x="63113" y="42462"/>
                  </a:cubicBezTo>
                  <a:cubicBezTo>
                    <a:pt x="63718" y="38547"/>
                    <a:pt x="65013" y="35848"/>
                    <a:pt x="67063" y="32493"/>
                  </a:cubicBezTo>
                  <a:cubicBezTo>
                    <a:pt x="67830" y="32493"/>
                    <a:pt x="68597" y="32493"/>
                    <a:pt x="69387" y="32493"/>
                  </a:cubicBezTo>
                  <a:cubicBezTo>
                    <a:pt x="69603" y="31234"/>
                    <a:pt x="69603" y="31234"/>
                    <a:pt x="69823" y="29951"/>
                  </a:cubicBezTo>
                  <a:cubicBezTo>
                    <a:pt x="70543" y="26712"/>
                    <a:pt x="71631" y="23942"/>
                    <a:pt x="72874" y="20871"/>
                  </a:cubicBezTo>
                  <a:cubicBezTo>
                    <a:pt x="73257" y="19529"/>
                    <a:pt x="73641" y="18187"/>
                    <a:pt x="74036" y="16804"/>
                  </a:cubicBezTo>
                  <a:cubicBezTo>
                    <a:pt x="76739" y="7344"/>
                    <a:pt x="78605" y="2608"/>
                    <a:pt x="89030" y="3049"/>
                  </a:cubicBezTo>
                  <a:close/>
                </a:path>
              </a:pathLst>
            </a:custGeom>
            <a:solidFill>
              <a:srgbClr val="141A1F"/>
            </a:solidFill>
            <a:ln w="1162" cap="flat">
              <a:noFill/>
              <a:prstDash val="solid"/>
              <a:miter/>
            </a:ln>
          </p:spPr>
          <p:txBody>
            <a:bodyPr/>
            <a:lstStyle/>
            <a:p>
              <a:endParaRPr lang="en-GB"/>
            </a:p>
          </p:txBody>
        </p:sp>
        <p:sp>
          <p:nvSpPr>
            <p:cNvPr id="692" name="Freeform 691">
              <a:extLst>
                <a:ext uri="{FF2B5EF4-FFF2-40B4-BE49-F238E27FC236}">
                  <a16:creationId xmlns:a16="http://schemas.microsoft.com/office/drawing/2014/main" id="{6CCF2D3C-475F-34B1-698B-DDFA285353D0}"/>
                </a:ext>
              </a:extLst>
            </p:cNvPr>
            <p:cNvSpPr/>
            <p:nvPr/>
          </p:nvSpPr>
          <p:spPr>
            <a:xfrm>
              <a:off x="2098579" y="3697932"/>
              <a:ext cx="62995" cy="63699"/>
            </a:xfrm>
            <a:custGeom>
              <a:avLst/>
              <a:gdLst>
                <a:gd name="csX0" fmla="*/ 1803 w 62995"/>
                <a:gd name="csY0" fmla="*/ 3182 h 63699"/>
                <a:gd name="csX1" fmla="*/ 11522 w 62995"/>
                <a:gd name="csY1" fmla="*/ 8616 h 63699"/>
                <a:gd name="csX2" fmla="*/ 17492 w 62995"/>
                <a:gd name="csY2" fmla="*/ 12479 h 63699"/>
                <a:gd name="csX3" fmla="*/ 31074 w 62995"/>
                <a:gd name="csY3" fmla="*/ 23302 h 63699"/>
                <a:gd name="csX4" fmla="*/ 44135 w 62995"/>
                <a:gd name="csY4" fmla="*/ 33498 h 63699"/>
                <a:gd name="csX5" fmla="*/ 52937 w 62995"/>
                <a:gd name="csY5" fmla="*/ 41533 h 63699"/>
                <a:gd name="csX6" fmla="*/ 60178 w 62995"/>
                <a:gd name="csY6" fmla="*/ 46957 h 63699"/>
                <a:gd name="csX7" fmla="*/ 64559 w 62995"/>
                <a:gd name="csY7" fmla="*/ 50830 h 63699"/>
                <a:gd name="csX8" fmla="*/ 62743 w 62995"/>
                <a:gd name="csY8" fmla="*/ 62960 h 63699"/>
                <a:gd name="csX9" fmla="*/ 56133 w 62995"/>
                <a:gd name="csY9" fmla="*/ 66882 h 63699"/>
                <a:gd name="csX10" fmla="*/ 44793 w 62995"/>
                <a:gd name="csY10" fmla="*/ 59923 h 63699"/>
                <a:gd name="csX11" fmla="*/ 39763 w 62995"/>
                <a:gd name="csY11" fmla="*/ 56264 h 63699"/>
                <a:gd name="csX12" fmla="*/ 27157 w 62995"/>
                <a:gd name="csY12" fmla="*/ 44715 h 63699"/>
                <a:gd name="csX13" fmla="*/ 15749 w 62995"/>
                <a:gd name="csY13" fmla="*/ 35722 h 63699"/>
                <a:gd name="csX14" fmla="*/ 10374 w 62995"/>
                <a:gd name="csY14" fmla="*/ 30565 h 63699"/>
                <a:gd name="csX15" fmla="*/ 7714 w 62995"/>
                <a:gd name="csY15" fmla="*/ 27882 h 63699"/>
                <a:gd name="csX16" fmla="*/ 1803 w 62995"/>
                <a:gd name="csY16" fmla="*/ 18290 h 63699"/>
                <a:gd name="csX17" fmla="*/ 5289 w 62995"/>
                <a:gd name="csY17" fmla="*/ 17128 h 63699"/>
                <a:gd name="csX18" fmla="*/ 5507 w 62995"/>
                <a:gd name="csY18" fmla="*/ 8702 h 63699"/>
                <a:gd name="csX19" fmla="*/ 1803 w 62995"/>
                <a:gd name="csY19" fmla="*/ 5506 h 63699"/>
                <a:gd name="csX20" fmla="*/ 1803 w 62995"/>
                <a:gd name="csY20" fmla="*/ 3182 h 636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62995" h="63699">
                  <a:moveTo>
                    <a:pt x="1803" y="3182"/>
                  </a:moveTo>
                  <a:cubicBezTo>
                    <a:pt x="6075" y="3675"/>
                    <a:pt x="8371" y="5845"/>
                    <a:pt x="11522" y="8616"/>
                  </a:cubicBezTo>
                  <a:cubicBezTo>
                    <a:pt x="13435" y="10163"/>
                    <a:pt x="15331" y="11310"/>
                    <a:pt x="17492" y="12479"/>
                  </a:cubicBezTo>
                  <a:cubicBezTo>
                    <a:pt x="22697" y="15334"/>
                    <a:pt x="26996" y="18990"/>
                    <a:pt x="31074" y="23302"/>
                  </a:cubicBezTo>
                  <a:cubicBezTo>
                    <a:pt x="35125" y="27173"/>
                    <a:pt x="39579" y="30249"/>
                    <a:pt x="44135" y="33498"/>
                  </a:cubicBezTo>
                  <a:cubicBezTo>
                    <a:pt x="47393" y="35920"/>
                    <a:pt x="50108" y="38627"/>
                    <a:pt x="52937" y="41533"/>
                  </a:cubicBezTo>
                  <a:cubicBezTo>
                    <a:pt x="55315" y="43395"/>
                    <a:pt x="57733" y="45186"/>
                    <a:pt x="60178" y="46957"/>
                  </a:cubicBezTo>
                  <a:cubicBezTo>
                    <a:pt x="62234" y="48506"/>
                    <a:pt x="62234" y="48506"/>
                    <a:pt x="64559" y="50830"/>
                  </a:cubicBezTo>
                  <a:cubicBezTo>
                    <a:pt x="65118" y="55677"/>
                    <a:pt x="64772" y="58496"/>
                    <a:pt x="62743" y="62960"/>
                  </a:cubicBezTo>
                  <a:cubicBezTo>
                    <a:pt x="59910" y="65938"/>
                    <a:pt x="59910" y="65938"/>
                    <a:pt x="56133" y="66882"/>
                  </a:cubicBezTo>
                  <a:cubicBezTo>
                    <a:pt x="50855" y="65738"/>
                    <a:pt x="48563" y="63653"/>
                    <a:pt x="44793" y="59923"/>
                  </a:cubicBezTo>
                  <a:cubicBezTo>
                    <a:pt x="42550" y="57709"/>
                    <a:pt x="42550" y="57709"/>
                    <a:pt x="39763" y="56264"/>
                  </a:cubicBezTo>
                  <a:cubicBezTo>
                    <a:pt x="34844" y="53169"/>
                    <a:pt x="31153" y="48897"/>
                    <a:pt x="27157" y="44715"/>
                  </a:cubicBezTo>
                  <a:cubicBezTo>
                    <a:pt x="23560" y="41017"/>
                    <a:pt x="20247" y="38310"/>
                    <a:pt x="15749" y="35722"/>
                  </a:cubicBezTo>
                  <a:cubicBezTo>
                    <a:pt x="13905" y="34059"/>
                    <a:pt x="12113" y="32337"/>
                    <a:pt x="10374" y="30565"/>
                  </a:cubicBezTo>
                  <a:cubicBezTo>
                    <a:pt x="9496" y="29680"/>
                    <a:pt x="8618" y="28794"/>
                    <a:pt x="7714" y="27882"/>
                  </a:cubicBezTo>
                  <a:cubicBezTo>
                    <a:pt x="1803" y="21496"/>
                    <a:pt x="1803" y="21496"/>
                    <a:pt x="1803" y="18290"/>
                  </a:cubicBezTo>
                  <a:cubicBezTo>
                    <a:pt x="2954" y="17906"/>
                    <a:pt x="4104" y="17523"/>
                    <a:pt x="5289" y="17128"/>
                  </a:cubicBezTo>
                  <a:cubicBezTo>
                    <a:pt x="6199" y="13854"/>
                    <a:pt x="6678" y="11945"/>
                    <a:pt x="5507" y="8702"/>
                  </a:cubicBezTo>
                  <a:cubicBezTo>
                    <a:pt x="4250" y="6493"/>
                    <a:pt x="4250" y="6493"/>
                    <a:pt x="1803" y="5506"/>
                  </a:cubicBezTo>
                  <a:cubicBezTo>
                    <a:pt x="1803" y="4739"/>
                    <a:pt x="1803" y="3972"/>
                    <a:pt x="1803" y="3182"/>
                  </a:cubicBezTo>
                  <a:close/>
                </a:path>
              </a:pathLst>
            </a:custGeom>
            <a:solidFill>
              <a:srgbClr val="1C1F24"/>
            </a:solidFill>
            <a:ln w="1162" cap="flat">
              <a:noFill/>
              <a:prstDash val="solid"/>
              <a:miter/>
            </a:ln>
          </p:spPr>
          <p:txBody>
            <a:bodyPr/>
            <a:lstStyle/>
            <a:p>
              <a:endParaRPr lang="en-GB"/>
            </a:p>
          </p:txBody>
        </p:sp>
        <p:sp>
          <p:nvSpPr>
            <p:cNvPr id="843" name="Freeform 842">
              <a:extLst>
                <a:ext uri="{FF2B5EF4-FFF2-40B4-BE49-F238E27FC236}">
                  <a16:creationId xmlns:a16="http://schemas.microsoft.com/office/drawing/2014/main" id="{441E9EDE-A66A-3A39-AAEE-4A44B3E0490B}"/>
                </a:ext>
              </a:extLst>
            </p:cNvPr>
            <p:cNvSpPr/>
            <p:nvPr/>
          </p:nvSpPr>
          <p:spPr>
            <a:xfrm>
              <a:off x="2191441" y="3603799"/>
              <a:ext cx="69893" cy="217852"/>
            </a:xfrm>
            <a:custGeom>
              <a:avLst/>
              <a:gdLst>
                <a:gd name="csX0" fmla="*/ 70617 w 69893"/>
                <a:gd name="csY0" fmla="*/ 3101 h 217852"/>
                <a:gd name="csX1" fmla="*/ 71779 w 69893"/>
                <a:gd name="csY1" fmla="*/ 3101 h 217852"/>
                <a:gd name="csX2" fmla="*/ 69455 w 69893"/>
                <a:gd name="csY2" fmla="*/ 18209 h 217852"/>
                <a:gd name="csX3" fmla="*/ 68947 w 69893"/>
                <a:gd name="csY3" fmla="*/ 23366 h 217852"/>
                <a:gd name="csX4" fmla="*/ 64807 w 69893"/>
                <a:gd name="csY4" fmla="*/ 35641 h 217852"/>
                <a:gd name="csX5" fmla="*/ 63100 w 69893"/>
                <a:gd name="csY5" fmla="*/ 42360 h 217852"/>
                <a:gd name="csX6" fmla="*/ 60739 w 69893"/>
                <a:gd name="csY6" fmla="*/ 51039 h 217852"/>
                <a:gd name="csX7" fmla="*/ 59904 w 69893"/>
                <a:gd name="csY7" fmla="*/ 53890 h 217852"/>
                <a:gd name="csX8" fmla="*/ 57793 w 69893"/>
                <a:gd name="csY8" fmla="*/ 58952 h 217852"/>
                <a:gd name="csX9" fmla="*/ 55001 w 69893"/>
                <a:gd name="csY9" fmla="*/ 68099 h 217852"/>
                <a:gd name="csX10" fmla="*/ 50861 w 69893"/>
                <a:gd name="csY10" fmla="*/ 78640 h 217852"/>
                <a:gd name="csX11" fmla="*/ 49263 w 69893"/>
                <a:gd name="csY11" fmla="*/ 83434 h 217852"/>
                <a:gd name="csX12" fmla="*/ 44396 w 69893"/>
                <a:gd name="csY12" fmla="*/ 96799 h 217852"/>
                <a:gd name="csX13" fmla="*/ 40329 w 69893"/>
                <a:gd name="csY13" fmla="*/ 108565 h 217852"/>
                <a:gd name="csX14" fmla="*/ 36988 w 69893"/>
                <a:gd name="csY14" fmla="*/ 117281 h 217852"/>
                <a:gd name="csX15" fmla="*/ 31935 w 69893"/>
                <a:gd name="csY15" fmla="*/ 132521 h 217852"/>
                <a:gd name="csX16" fmla="*/ 22702 w 69893"/>
                <a:gd name="csY16" fmla="*/ 156218 h 217852"/>
                <a:gd name="csX17" fmla="*/ 16414 w 69893"/>
                <a:gd name="csY17" fmla="*/ 176192 h 217852"/>
                <a:gd name="csX18" fmla="*/ 14835 w 69893"/>
                <a:gd name="csY18" fmla="*/ 182071 h 217852"/>
                <a:gd name="csX19" fmla="*/ 12510 w 69893"/>
                <a:gd name="csY19" fmla="*/ 182071 h 217852"/>
                <a:gd name="csX20" fmla="*/ 12147 w 69893"/>
                <a:gd name="csY20" fmla="*/ 185630 h 217852"/>
                <a:gd name="csX21" fmla="*/ 8829 w 69893"/>
                <a:gd name="csY21" fmla="*/ 195735 h 217852"/>
                <a:gd name="csX22" fmla="*/ 4375 w 69893"/>
                <a:gd name="csY22" fmla="*/ 214611 h 217852"/>
                <a:gd name="csX23" fmla="*/ 17449 w 69893"/>
                <a:gd name="csY23" fmla="*/ 215845 h 217852"/>
                <a:gd name="csX24" fmla="*/ 21898 w 69893"/>
                <a:gd name="csY24" fmla="*/ 215814 h 217852"/>
                <a:gd name="csX25" fmla="*/ 25294 w 69893"/>
                <a:gd name="csY25" fmla="*/ 215773 h 217852"/>
                <a:gd name="csX26" fmla="*/ 31286 w 69893"/>
                <a:gd name="csY26" fmla="*/ 197319 h 217852"/>
                <a:gd name="csX27" fmla="*/ 33974 w 69893"/>
                <a:gd name="csY27" fmla="*/ 190900 h 217852"/>
                <a:gd name="csX28" fmla="*/ 37475 w 69893"/>
                <a:gd name="csY28" fmla="*/ 181094 h 217852"/>
                <a:gd name="csX29" fmla="*/ 41418 w 69893"/>
                <a:gd name="csY29" fmla="*/ 168270 h 217852"/>
                <a:gd name="csX30" fmla="*/ 42348 w 69893"/>
                <a:gd name="csY30" fmla="*/ 165490 h 217852"/>
                <a:gd name="csX31" fmla="*/ 48773 w 69893"/>
                <a:gd name="csY31" fmla="*/ 148464 h 217852"/>
                <a:gd name="csX32" fmla="*/ 51374 w 69893"/>
                <a:gd name="csY32" fmla="*/ 139253 h 217852"/>
                <a:gd name="csX33" fmla="*/ 54275 w 69893"/>
                <a:gd name="csY33" fmla="*/ 129847 h 217852"/>
                <a:gd name="csX34" fmla="*/ 55396 w 69893"/>
                <a:gd name="csY34" fmla="*/ 126547 h 217852"/>
                <a:gd name="csX35" fmla="*/ 56672 w 69893"/>
                <a:gd name="csY35" fmla="*/ 123964 h 217852"/>
                <a:gd name="csX36" fmla="*/ 60158 w 69893"/>
                <a:gd name="csY36" fmla="*/ 122802 h 217852"/>
                <a:gd name="csX37" fmla="*/ 60503 w 69893"/>
                <a:gd name="csY37" fmla="*/ 120373 h 217852"/>
                <a:gd name="csX38" fmla="*/ 67131 w 69893"/>
                <a:gd name="csY38" fmla="*/ 99559 h 217852"/>
                <a:gd name="csX39" fmla="*/ 65606 w 69893"/>
                <a:gd name="csY39" fmla="*/ 111616 h 217852"/>
                <a:gd name="csX40" fmla="*/ 64675 w 69893"/>
                <a:gd name="csY40" fmla="*/ 114326 h 217852"/>
                <a:gd name="csX41" fmla="*/ 61320 w 69893"/>
                <a:gd name="csY41" fmla="*/ 123964 h 217852"/>
                <a:gd name="csX42" fmla="*/ 55437 w 69893"/>
                <a:gd name="csY42" fmla="*/ 140887 h 217852"/>
                <a:gd name="csX43" fmla="*/ 54669 w 69893"/>
                <a:gd name="csY43" fmla="*/ 143098 h 217852"/>
                <a:gd name="csX44" fmla="*/ 45091 w 69893"/>
                <a:gd name="csY44" fmla="*/ 173377 h 217852"/>
                <a:gd name="csX45" fmla="*/ 41301 w 69893"/>
                <a:gd name="csY45" fmla="*/ 184336 h 217852"/>
                <a:gd name="csX46" fmla="*/ 38740 w 69893"/>
                <a:gd name="csY46" fmla="*/ 191540 h 217852"/>
                <a:gd name="csX47" fmla="*/ 25516 w 69893"/>
                <a:gd name="csY47" fmla="*/ 219532 h 217852"/>
                <a:gd name="csX48" fmla="*/ 6627 w 69893"/>
                <a:gd name="csY48" fmla="*/ 218969 h 217852"/>
                <a:gd name="csX49" fmla="*/ 2051 w 69893"/>
                <a:gd name="csY49" fmla="*/ 212286 h 217852"/>
                <a:gd name="csX50" fmla="*/ 2051 w 69893"/>
                <a:gd name="csY50" fmla="*/ 205314 h 217852"/>
                <a:gd name="csX51" fmla="*/ 4375 w 69893"/>
                <a:gd name="csY51" fmla="*/ 204151 h 217852"/>
                <a:gd name="csX52" fmla="*/ 5537 w 69893"/>
                <a:gd name="csY52" fmla="*/ 198486 h 217852"/>
                <a:gd name="csX53" fmla="*/ 9024 w 69893"/>
                <a:gd name="csY53" fmla="*/ 189044 h 217852"/>
                <a:gd name="csX54" fmla="*/ 10113 w 69893"/>
                <a:gd name="csY54" fmla="*/ 184177 h 217852"/>
                <a:gd name="csX55" fmla="*/ 13840 w 69893"/>
                <a:gd name="csY55" fmla="*/ 171811 h 217852"/>
                <a:gd name="csX56" fmla="*/ 21807 w 69893"/>
                <a:gd name="csY56" fmla="*/ 149531 h 217852"/>
                <a:gd name="csX57" fmla="*/ 26456 w 69893"/>
                <a:gd name="csY57" fmla="*/ 135585 h 217852"/>
                <a:gd name="csX58" fmla="*/ 27545 w 69893"/>
                <a:gd name="csY58" fmla="*/ 132171 h 217852"/>
                <a:gd name="csX59" fmla="*/ 30451 w 69893"/>
                <a:gd name="csY59" fmla="*/ 124908 h 217852"/>
                <a:gd name="csX60" fmla="*/ 34886 w 69893"/>
                <a:gd name="csY60" fmla="*/ 110772 h 217852"/>
                <a:gd name="csX61" fmla="*/ 38077 w 69893"/>
                <a:gd name="csY61" fmla="*/ 101883 h 217852"/>
                <a:gd name="csX62" fmla="*/ 41418 w 69893"/>
                <a:gd name="csY62" fmla="*/ 91787 h 217852"/>
                <a:gd name="csX63" fmla="*/ 45050 w 69893"/>
                <a:gd name="csY63" fmla="*/ 81618 h 217852"/>
                <a:gd name="csX64" fmla="*/ 48682 w 69893"/>
                <a:gd name="csY64" fmla="*/ 70650 h 217852"/>
                <a:gd name="csX65" fmla="*/ 52023 w 69893"/>
                <a:gd name="csY65" fmla="*/ 61208 h 217852"/>
                <a:gd name="csX66" fmla="*/ 53185 w 69893"/>
                <a:gd name="csY66" fmla="*/ 57068 h 217852"/>
                <a:gd name="csX67" fmla="*/ 55509 w 69893"/>
                <a:gd name="csY67" fmla="*/ 50821 h 217852"/>
                <a:gd name="csX68" fmla="*/ 58996 w 69893"/>
                <a:gd name="csY68" fmla="*/ 39127 h 217852"/>
                <a:gd name="csX69" fmla="*/ 63063 w 69893"/>
                <a:gd name="csY69" fmla="*/ 27724 h 217852"/>
                <a:gd name="csX70" fmla="*/ 66518 w 69893"/>
                <a:gd name="csY70" fmla="*/ 14922 h 217852"/>
                <a:gd name="csX71" fmla="*/ 69455 w 69893"/>
                <a:gd name="csY71" fmla="*/ 10074 h 217852"/>
                <a:gd name="csX72" fmla="*/ 70617 w 69893"/>
                <a:gd name="csY72" fmla="*/ 3101 h 2178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Lst>
              <a:rect l="l" t="t" r="r" b="b"/>
              <a:pathLst>
                <a:path w="69893" h="217852">
                  <a:moveTo>
                    <a:pt x="70617" y="3101"/>
                  </a:moveTo>
                  <a:cubicBezTo>
                    <a:pt x="71001" y="3101"/>
                    <a:pt x="71384" y="3101"/>
                    <a:pt x="71779" y="3101"/>
                  </a:cubicBezTo>
                  <a:cubicBezTo>
                    <a:pt x="71981" y="9033"/>
                    <a:pt x="71731" y="12721"/>
                    <a:pt x="69455" y="18209"/>
                  </a:cubicBezTo>
                  <a:cubicBezTo>
                    <a:pt x="69250" y="19924"/>
                    <a:pt x="69084" y="21644"/>
                    <a:pt x="68947" y="23366"/>
                  </a:cubicBezTo>
                  <a:cubicBezTo>
                    <a:pt x="68504" y="28152"/>
                    <a:pt x="67075" y="31376"/>
                    <a:pt x="64807" y="35641"/>
                  </a:cubicBezTo>
                  <a:cubicBezTo>
                    <a:pt x="64211" y="37874"/>
                    <a:pt x="63619" y="40108"/>
                    <a:pt x="63100" y="42360"/>
                  </a:cubicBezTo>
                  <a:cubicBezTo>
                    <a:pt x="62400" y="45282"/>
                    <a:pt x="61587" y="48156"/>
                    <a:pt x="60739" y="51039"/>
                  </a:cubicBezTo>
                  <a:cubicBezTo>
                    <a:pt x="60463" y="51980"/>
                    <a:pt x="60188" y="52921"/>
                    <a:pt x="59904" y="53890"/>
                  </a:cubicBezTo>
                  <a:cubicBezTo>
                    <a:pt x="58996" y="56559"/>
                    <a:pt x="58996" y="56559"/>
                    <a:pt x="57793" y="58952"/>
                  </a:cubicBezTo>
                  <a:cubicBezTo>
                    <a:pt x="56337" y="61882"/>
                    <a:pt x="55749" y="64930"/>
                    <a:pt x="55001" y="68099"/>
                  </a:cubicBezTo>
                  <a:cubicBezTo>
                    <a:pt x="54003" y="71774"/>
                    <a:pt x="52388" y="75157"/>
                    <a:pt x="50861" y="78640"/>
                  </a:cubicBezTo>
                  <a:cubicBezTo>
                    <a:pt x="50311" y="80232"/>
                    <a:pt x="49780" y="81831"/>
                    <a:pt x="49263" y="83434"/>
                  </a:cubicBezTo>
                  <a:cubicBezTo>
                    <a:pt x="47799" y="87957"/>
                    <a:pt x="46128" y="92371"/>
                    <a:pt x="44396" y="96799"/>
                  </a:cubicBezTo>
                  <a:cubicBezTo>
                    <a:pt x="42868" y="100719"/>
                    <a:pt x="41477" y="104514"/>
                    <a:pt x="40329" y="108565"/>
                  </a:cubicBezTo>
                  <a:cubicBezTo>
                    <a:pt x="39420" y="111716"/>
                    <a:pt x="38369" y="114332"/>
                    <a:pt x="36988" y="117281"/>
                  </a:cubicBezTo>
                  <a:cubicBezTo>
                    <a:pt x="34704" y="122248"/>
                    <a:pt x="33298" y="127238"/>
                    <a:pt x="31935" y="132521"/>
                  </a:cubicBezTo>
                  <a:cubicBezTo>
                    <a:pt x="29712" y="140722"/>
                    <a:pt x="26160" y="148476"/>
                    <a:pt x="22702" y="156218"/>
                  </a:cubicBezTo>
                  <a:cubicBezTo>
                    <a:pt x="19819" y="162837"/>
                    <a:pt x="17586" y="169057"/>
                    <a:pt x="16414" y="176192"/>
                  </a:cubicBezTo>
                  <a:cubicBezTo>
                    <a:pt x="15997" y="178584"/>
                    <a:pt x="15997" y="178584"/>
                    <a:pt x="14835" y="182071"/>
                  </a:cubicBezTo>
                  <a:cubicBezTo>
                    <a:pt x="14067" y="182071"/>
                    <a:pt x="13300" y="182071"/>
                    <a:pt x="12510" y="182071"/>
                  </a:cubicBezTo>
                  <a:cubicBezTo>
                    <a:pt x="12390" y="183245"/>
                    <a:pt x="12271" y="184420"/>
                    <a:pt x="12147" y="185630"/>
                  </a:cubicBezTo>
                  <a:cubicBezTo>
                    <a:pt x="11469" y="189511"/>
                    <a:pt x="10472" y="192221"/>
                    <a:pt x="8829" y="195735"/>
                  </a:cubicBezTo>
                  <a:cubicBezTo>
                    <a:pt x="6583" y="201787"/>
                    <a:pt x="5612" y="208289"/>
                    <a:pt x="4375" y="214611"/>
                  </a:cubicBezTo>
                  <a:cubicBezTo>
                    <a:pt x="8738" y="216010"/>
                    <a:pt x="12896" y="215888"/>
                    <a:pt x="17449" y="215845"/>
                  </a:cubicBezTo>
                  <a:cubicBezTo>
                    <a:pt x="19651" y="215830"/>
                    <a:pt x="19651" y="215830"/>
                    <a:pt x="21898" y="215814"/>
                  </a:cubicBezTo>
                  <a:cubicBezTo>
                    <a:pt x="23579" y="215793"/>
                    <a:pt x="23579" y="215793"/>
                    <a:pt x="25294" y="215773"/>
                  </a:cubicBezTo>
                  <a:cubicBezTo>
                    <a:pt x="28585" y="209711"/>
                    <a:pt x="29957" y="204036"/>
                    <a:pt x="31286" y="197319"/>
                  </a:cubicBezTo>
                  <a:cubicBezTo>
                    <a:pt x="32267" y="193692"/>
                    <a:pt x="32267" y="193692"/>
                    <a:pt x="33974" y="190900"/>
                  </a:cubicBezTo>
                  <a:cubicBezTo>
                    <a:pt x="35859" y="187701"/>
                    <a:pt x="36656" y="184696"/>
                    <a:pt x="37475" y="181094"/>
                  </a:cubicBezTo>
                  <a:cubicBezTo>
                    <a:pt x="38521" y="176735"/>
                    <a:pt x="39987" y="172515"/>
                    <a:pt x="41418" y="168270"/>
                  </a:cubicBezTo>
                  <a:cubicBezTo>
                    <a:pt x="41879" y="166894"/>
                    <a:pt x="41879" y="166894"/>
                    <a:pt x="42348" y="165490"/>
                  </a:cubicBezTo>
                  <a:cubicBezTo>
                    <a:pt x="44295" y="159726"/>
                    <a:pt x="46437" y="154083"/>
                    <a:pt x="48773" y="148464"/>
                  </a:cubicBezTo>
                  <a:cubicBezTo>
                    <a:pt x="49930" y="145441"/>
                    <a:pt x="50645" y="142401"/>
                    <a:pt x="51374" y="139253"/>
                  </a:cubicBezTo>
                  <a:cubicBezTo>
                    <a:pt x="52200" y="136063"/>
                    <a:pt x="53210" y="132966"/>
                    <a:pt x="54275" y="129847"/>
                  </a:cubicBezTo>
                  <a:cubicBezTo>
                    <a:pt x="54830" y="128213"/>
                    <a:pt x="54830" y="128213"/>
                    <a:pt x="55396" y="126547"/>
                  </a:cubicBezTo>
                  <a:cubicBezTo>
                    <a:pt x="55817" y="125694"/>
                    <a:pt x="56238" y="124842"/>
                    <a:pt x="56672" y="123964"/>
                  </a:cubicBezTo>
                  <a:cubicBezTo>
                    <a:pt x="57822" y="123580"/>
                    <a:pt x="58973" y="123197"/>
                    <a:pt x="60158" y="122802"/>
                  </a:cubicBezTo>
                  <a:cubicBezTo>
                    <a:pt x="60272" y="122000"/>
                    <a:pt x="60386" y="121199"/>
                    <a:pt x="60503" y="120373"/>
                  </a:cubicBezTo>
                  <a:cubicBezTo>
                    <a:pt x="61707" y="112804"/>
                    <a:pt x="63657" y="106389"/>
                    <a:pt x="67131" y="99559"/>
                  </a:cubicBezTo>
                  <a:cubicBezTo>
                    <a:pt x="68684" y="104217"/>
                    <a:pt x="67180" y="107178"/>
                    <a:pt x="65606" y="111616"/>
                  </a:cubicBezTo>
                  <a:cubicBezTo>
                    <a:pt x="65145" y="112957"/>
                    <a:pt x="65145" y="112957"/>
                    <a:pt x="64675" y="114326"/>
                  </a:cubicBezTo>
                  <a:cubicBezTo>
                    <a:pt x="63568" y="117542"/>
                    <a:pt x="62445" y="120753"/>
                    <a:pt x="61320" y="123964"/>
                  </a:cubicBezTo>
                  <a:cubicBezTo>
                    <a:pt x="59354" y="129603"/>
                    <a:pt x="57393" y="135245"/>
                    <a:pt x="55437" y="140887"/>
                  </a:cubicBezTo>
                  <a:cubicBezTo>
                    <a:pt x="55183" y="141617"/>
                    <a:pt x="54930" y="142346"/>
                    <a:pt x="54669" y="143098"/>
                  </a:cubicBezTo>
                  <a:cubicBezTo>
                    <a:pt x="51190" y="153121"/>
                    <a:pt x="47924" y="163153"/>
                    <a:pt x="45091" y="173377"/>
                  </a:cubicBezTo>
                  <a:cubicBezTo>
                    <a:pt x="43980" y="177113"/>
                    <a:pt x="42697" y="180701"/>
                    <a:pt x="41301" y="184336"/>
                  </a:cubicBezTo>
                  <a:cubicBezTo>
                    <a:pt x="40400" y="186723"/>
                    <a:pt x="39561" y="189124"/>
                    <a:pt x="38740" y="191540"/>
                  </a:cubicBezTo>
                  <a:cubicBezTo>
                    <a:pt x="30319" y="216254"/>
                    <a:pt x="30319" y="216254"/>
                    <a:pt x="25516" y="219532"/>
                  </a:cubicBezTo>
                  <a:cubicBezTo>
                    <a:pt x="19480" y="221641"/>
                    <a:pt x="12493" y="221363"/>
                    <a:pt x="6627" y="218969"/>
                  </a:cubicBezTo>
                  <a:cubicBezTo>
                    <a:pt x="4172" y="216752"/>
                    <a:pt x="3042" y="215439"/>
                    <a:pt x="2051" y="212286"/>
                  </a:cubicBezTo>
                  <a:cubicBezTo>
                    <a:pt x="1906" y="208509"/>
                    <a:pt x="1906" y="208509"/>
                    <a:pt x="2051" y="205314"/>
                  </a:cubicBezTo>
                  <a:cubicBezTo>
                    <a:pt x="2818" y="204930"/>
                    <a:pt x="3585" y="204547"/>
                    <a:pt x="4375" y="204151"/>
                  </a:cubicBezTo>
                  <a:cubicBezTo>
                    <a:pt x="5091" y="201537"/>
                    <a:pt x="5091" y="201537"/>
                    <a:pt x="5537" y="198486"/>
                  </a:cubicBezTo>
                  <a:cubicBezTo>
                    <a:pt x="6202" y="194412"/>
                    <a:pt x="6677" y="192564"/>
                    <a:pt x="9024" y="189044"/>
                  </a:cubicBezTo>
                  <a:cubicBezTo>
                    <a:pt x="9676" y="186712"/>
                    <a:pt x="9676" y="186712"/>
                    <a:pt x="10113" y="184177"/>
                  </a:cubicBezTo>
                  <a:cubicBezTo>
                    <a:pt x="11010" y="179859"/>
                    <a:pt x="12226" y="175908"/>
                    <a:pt x="13840" y="171811"/>
                  </a:cubicBezTo>
                  <a:cubicBezTo>
                    <a:pt x="16730" y="164475"/>
                    <a:pt x="19367" y="157027"/>
                    <a:pt x="21807" y="149531"/>
                  </a:cubicBezTo>
                  <a:cubicBezTo>
                    <a:pt x="23357" y="144882"/>
                    <a:pt x="24906" y="140234"/>
                    <a:pt x="26456" y="135585"/>
                  </a:cubicBezTo>
                  <a:cubicBezTo>
                    <a:pt x="26815" y="134459"/>
                    <a:pt x="27175" y="133332"/>
                    <a:pt x="27545" y="132171"/>
                  </a:cubicBezTo>
                  <a:cubicBezTo>
                    <a:pt x="28780" y="128612"/>
                    <a:pt x="28780" y="128612"/>
                    <a:pt x="30451" y="124908"/>
                  </a:cubicBezTo>
                  <a:cubicBezTo>
                    <a:pt x="32466" y="120338"/>
                    <a:pt x="33661" y="115604"/>
                    <a:pt x="34886" y="110772"/>
                  </a:cubicBezTo>
                  <a:cubicBezTo>
                    <a:pt x="35752" y="107697"/>
                    <a:pt x="36856" y="104831"/>
                    <a:pt x="38077" y="101883"/>
                  </a:cubicBezTo>
                  <a:cubicBezTo>
                    <a:pt x="39220" y="98527"/>
                    <a:pt x="40321" y="95158"/>
                    <a:pt x="41418" y="91787"/>
                  </a:cubicBezTo>
                  <a:cubicBezTo>
                    <a:pt x="42577" y="88375"/>
                    <a:pt x="43803" y="84999"/>
                    <a:pt x="45050" y="81618"/>
                  </a:cubicBezTo>
                  <a:cubicBezTo>
                    <a:pt x="46381" y="77986"/>
                    <a:pt x="47654" y="74380"/>
                    <a:pt x="48682" y="70650"/>
                  </a:cubicBezTo>
                  <a:cubicBezTo>
                    <a:pt x="49600" y="67372"/>
                    <a:pt x="50761" y="64363"/>
                    <a:pt x="52023" y="61208"/>
                  </a:cubicBezTo>
                  <a:cubicBezTo>
                    <a:pt x="52598" y="59159"/>
                    <a:pt x="52598" y="59159"/>
                    <a:pt x="53185" y="57068"/>
                  </a:cubicBezTo>
                  <a:cubicBezTo>
                    <a:pt x="54347" y="53073"/>
                    <a:pt x="54347" y="53073"/>
                    <a:pt x="55509" y="50821"/>
                  </a:cubicBezTo>
                  <a:cubicBezTo>
                    <a:pt x="57307" y="47113"/>
                    <a:pt x="58045" y="43117"/>
                    <a:pt x="58996" y="39127"/>
                  </a:cubicBezTo>
                  <a:cubicBezTo>
                    <a:pt x="60057" y="35026"/>
                    <a:pt x="61068" y="31465"/>
                    <a:pt x="63063" y="27724"/>
                  </a:cubicBezTo>
                  <a:cubicBezTo>
                    <a:pt x="65063" y="23476"/>
                    <a:pt x="65784" y="19534"/>
                    <a:pt x="66518" y="14922"/>
                  </a:cubicBezTo>
                  <a:cubicBezTo>
                    <a:pt x="67131" y="12398"/>
                    <a:pt x="67131" y="12398"/>
                    <a:pt x="69455" y="10074"/>
                  </a:cubicBezTo>
                  <a:cubicBezTo>
                    <a:pt x="69917" y="7763"/>
                    <a:pt x="70313" y="5438"/>
                    <a:pt x="70617" y="3101"/>
                  </a:cubicBezTo>
                  <a:close/>
                </a:path>
              </a:pathLst>
            </a:custGeom>
            <a:solidFill>
              <a:srgbClr val="D9D9D9"/>
            </a:solidFill>
            <a:ln w="1162" cap="flat">
              <a:noFill/>
              <a:prstDash val="solid"/>
              <a:miter/>
            </a:ln>
          </p:spPr>
          <p:txBody>
            <a:bodyPr/>
            <a:lstStyle/>
            <a:p>
              <a:endParaRPr lang="en-GB"/>
            </a:p>
          </p:txBody>
        </p:sp>
        <p:sp>
          <p:nvSpPr>
            <p:cNvPr id="923" name="Freeform 922">
              <a:extLst>
                <a:ext uri="{FF2B5EF4-FFF2-40B4-BE49-F238E27FC236}">
                  <a16:creationId xmlns:a16="http://schemas.microsoft.com/office/drawing/2014/main" id="{4F19B547-6558-891D-988C-9F19CE656D2C}"/>
                </a:ext>
              </a:extLst>
            </p:cNvPr>
            <p:cNvSpPr/>
            <p:nvPr/>
          </p:nvSpPr>
          <p:spPr>
            <a:xfrm>
              <a:off x="2339894" y="3643312"/>
              <a:ext cx="131732" cy="121542"/>
            </a:xfrm>
            <a:custGeom>
              <a:avLst/>
              <a:gdLst>
                <a:gd name="csX0" fmla="*/ 72210 w 131732"/>
                <a:gd name="csY0" fmla="*/ 3135 h 121542"/>
                <a:gd name="csX1" fmla="*/ 87645 w 131732"/>
                <a:gd name="csY1" fmla="*/ 14393 h 121542"/>
                <a:gd name="csX2" fmla="*/ 96615 w 131732"/>
                <a:gd name="csY2" fmla="*/ 19405 h 121542"/>
                <a:gd name="csX3" fmla="*/ 97777 w 131732"/>
                <a:gd name="csY3" fmla="*/ 21729 h 121542"/>
                <a:gd name="csX4" fmla="*/ 101263 w 131732"/>
                <a:gd name="csY4" fmla="*/ 22891 h 121542"/>
                <a:gd name="csX5" fmla="*/ 97092 w 131732"/>
                <a:gd name="csY5" fmla="*/ 31739 h 121542"/>
                <a:gd name="csX6" fmla="*/ 93201 w 131732"/>
                <a:gd name="csY6" fmla="*/ 34876 h 121542"/>
                <a:gd name="csX7" fmla="*/ 91134 w 131732"/>
                <a:gd name="csY7" fmla="*/ 36564 h 121542"/>
                <a:gd name="csX8" fmla="*/ 84994 w 131732"/>
                <a:gd name="csY8" fmla="*/ 41486 h 121542"/>
                <a:gd name="csX9" fmla="*/ 81775 w 131732"/>
                <a:gd name="csY9" fmla="*/ 44055 h 121542"/>
                <a:gd name="csX10" fmla="*/ 76114 w 131732"/>
                <a:gd name="csY10" fmla="*/ 48545 h 121542"/>
                <a:gd name="csX11" fmla="*/ 65019 w 131732"/>
                <a:gd name="csY11" fmla="*/ 58373 h 121542"/>
                <a:gd name="csX12" fmla="*/ 60589 w 131732"/>
                <a:gd name="csY12" fmla="*/ 60080 h 121542"/>
                <a:gd name="csX13" fmla="*/ 59426 w 131732"/>
                <a:gd name="csY13" fmla="*/ 63566 h 121542"/>
                <a:gd name="csX14" fmla="*/ 54778 w 131732"/>
                <a:gd name="csY14" fmla="*/ 67416 h 121542"/>
                <a:gd name="csX15" fmla="*/ 37564 w 131732"/>
                <a:gd name="csY15" fmla="*/ 81289 h 121542"/>
                <a:gd name="csX16" fmla="*/ 30184 w 131732"/>
                <a:gd name="csY16" fmla="*/ 87374 h 121542"/>
                <a:gd name="csX17" fmla="*/ 24694 w 131732"/>
                <a:gd name="csY17" fmla="*/ 91948 h 121542"/>
                <a:gd name="csX18" fmla="*/ 19914 w 131732"/>
                <a:gd name="csY18" fmla="*/ 93782 h 121542"/>
                <a:gd name="csX19" fmla="*/ 18751 w 131732"/>
                <a:gd name="csY19" fmla="*/ 97268 h 121542"/>
                <a:gd name="csX20" fmla="*/ 16427 w 131732"/>
                <a:gd name="csY20" fmla="*/ 97268 h 121542"/>
                <a:gd name="csX21" fmla="*/ 15556 w 131732"/>
                <a:gd name="csY21" fmla="*/ 99302 h 121542"/>
                <a:gd name="csX22" fmla="*/ 11706 w 131732"/>
                <a:gd name="csY22" fmla="*/ 103951 h 121542"/>
                <a:gd name="csX23" fmla="*/ 8292 w 131732"/>
                <a:gd name="csY23" fmla="*/ 115863 h 121542"/>
                <a:gd name="csX24" fmla="*/ 10544 w 131732"/>
                <a:gd name="csY24" fmla="*/ 116952 h 121542"/>
                <a:gd name="csX25" fmla="*/ 14103 w 131732"/>
                <a:gd name="csY25" fmla="*/ 119349 h 121542"/>
                <a:gd name="csX26" fmla="*/ 22238 w 131732"/>
                <a:gd name="csY26" fmla="*/ 119349 h 121542"/>
                <a:gd name="csX27" fmla="*/ 24562 w 131732"/>
                <a:gd name="csY27" fmla="*/ 117025 h 121542"/>
                <a:gd name="csX28" fmla="*/ 27222 w 131732"/>
                <a:gd name="csY28" fmla="*/ 116067 h 121542"/>
                <a:gd name="csX29" fmla="*/ 36619 w 131732"/>
                <a:gd name="csY29" fmla="*/ 109108 h 121542"/>
                <a:gd name="csX30" fmla="*/ 47660 w 131732"/>
                <a:gd name="csY30" fmla="*/ 99811 h 121542"/>
                <a:gd name="csX31" fmla="*/ 54002 w 131732"/>
                <a:gd name="csY31" fmla="*/ 94558 h 121542"/>
                <a:gd name="csX32" fmla="*/ 63857 w 131732"/>
                <a:gd name="csY32" fmla="*/ 85792 h 121542"/>
                <a:gd name="csX33" fmla="*/ 75987 w 131732"/>
                <a:gd name="csY33" fmla="*/ 75478 h 121542"/>
                <a:gd name="csX34" fmla="*/ 85211 w 131732"/>
                <a:gd name="csY34" fmla="*/ 68070 h 121542"/>
                <a:gd name="csX35" fmla="*/ 95453 w 131732"/>
                <a:gd name="csY35" fmla="*/ 58918 h 121542"/>
                <a:gd name="csX36" fmla="*/ 112958 w 131732"/>
                <a:gd name="csY36" fmla="*/ 44318 h 121542"/>
                <a:gd name="csX37" fmla="*/ 115098 w 131732"/>
                <a:gd name="csY37" fmla="*/ 42625 h 121542"/>
                <a:gd name="csX38" fmla="*/ 123875 w 131732"/>
                <a:gd name="csY38" fmla="*/ 36038 h 121542"/>
                <a:gd name="csX39" fmla="*/ 129918 w 131732"/>
                <a:gd name="csY39" fmla="*/ 28230 h 121542"/>
                <a:gd name="csX40" fmla="*/ 129155 w 131732"/>
                <a:gd name="csY40" fmla="*/ 19405 h 121542"/>
                <a:gd name="csX41" fmla="*/ 121020 w 131732"/>
                <a:gd name="csY41" fmla="*/ 13594 h 121542"/>
                <a:gd name="csX42" fmla="*/ 122182 w 131732"/>
                <a:gd name="csY42" fmla="*/ 10108 h 121542"/>
                <a:gd name="csX43" fmla="*/ 133803 w 131732"/>
                <a:gd name="csY43" fmla="*/ 24054 h 121542"/>
                <a:gd name="csX44" fmla="*/ 127993 w 131732"/>
                <a:gd name="csY44" fmla="*/ 37999 h 121542"/>
                <a:gd name="csX45" fmla="*/ 122182 w 131732"/>
                <a:gd name="csY45" fmla="*/ 41486 h 121542"/>
                <a:gd name="csX46" fmla="*/ 116153 w 131732"/>
                <a:gd name="csY46" fmla="*/ 46352 h 121542"/>
                <a:gd name="csX47" fmla="*/ 103806 w 131732"/>
                <a:gd name="csY47" fmla="*/ 56376 h 121542"/>
                <a:gd name="csX48" fmla="*/ 87600 w 131732"/>
                <a:gd name="csY48" fmla="*/ 69966 h 121542"/>
                <a:gd name="csX49" fmla="*/ 75115 w 131732"/>
                <a:gd name="csY49" fmla="*/ 80417 h 121542"/>
                <a:gd name="csX50" fmla="*/ 46425 w 131732"/>
                <a:gd name="csY50" fmla="*/ 105040 h 121542"/>
                <a:gd name="csX51" fmla="*/ 28049 w 131732"/>
                <a:gd name="csY51" fmla="*/ 120511 h 121542"/>
                <a:gd name="csX52" fmla="*/ 25702 w 131732"/>
                <a:gd name="csY52" fmla="*/ 122513 h 121542"/>
                <a:gd name="csX53" fmla="*/ 11779 w 131732"/>
                <a:gd name="csY53" fmla="*/ 123998 h 121542"/>
                <a:gd name="csX54" fmla="*/ 2604 w 131732"/>
                <a:gd name="csY54" fmla="*/ 114560 h 121542"/>
                <a:gd name="csX55" fmla="*/ 4043 w 131732"/>
                <a:gd name="csY55" fmla="*/ 103951 h 121542"/>
                <a:gd name="csX56" fmla="*/ 16427 w 131732"/>
                <a:gd name="csY56" fmla="*/ 93782 h 121542"/>
                <a:gd name="csX57" fmla="*/ 20470 w 131732"/>
                <a:gd name="csY57" fmla="*/ 89678 h 121542"/>
                <a:gd name="csX58" fmla="*/ 31390 w 131732"/>
                <a:gd name="csY58" fmla="*/ 80490 h 121542"/>
                <a:gd name="csX59" fmla="*/ 36175 w 131732"/>
                <a:gd name="csY59" fmla="*/ 76645 h 121542"/>
                <a:gd name="csX60" fmla="*/ 38520 w 131732"/>
                <a:gd name="csY60" fmla="*/ 74762 h 121542"/>
                <a:gd name="csX61" fmla="*/ 47293 w 131732"/>
                <a:gd name="csY61" fmla="*/ 67148 h 121542"/>
                <a:gd name="csX62" fmla="*/ 51291 w 131732"/>
                <a:gd name="csY62" fmla="*/ 65891 h 121542"/>
                <a:gd name="csX63" fmla="*/ 51291 w 131732"/>
                <a:gd name="csY63" fmla="*/ 63566 h 121542"/>
                <a:gd name="csX64" fmla="*/ 57465 w 131732"/>
                <a:gd name="csY64" fmla="*/ 58264 h 121542"/>
                <a:gd name="csX65" fmla="*/ 60938 w 131732"/>
                <a:gd name="csY65" fmla="*/ 55427 h 121542"/>
                <a:gd name="csX66" fmla="*/ 67561 w 131732"/>
                <a:gd name="csY66" fmla="*/ 51945 h 121542"/>
                <a:gd name="csX67" fmla="*/ 67561 w 131732"/>
                <a:gd name="csY67" fmla="*/ 49621 h 121542"/>
                <a:gd name="csX68" fmla="*/ 74897 w 131732"/>
                <a:gd name="csY68" fmla="*/ 43883 h 121542"/>
                <a:gd name="csX69" fmla="*/ 86156 w 131732"/>
                <a:gd name="csY69" fmla="*/ 34513 h 121542"/>
                <a:gd name="csX70" fmla="*/ 94336 w 131732"/>
                <a:gd name="csY70" fmla="*/ 28262 h 121542"/>
                <a:gd name="csX71" fmla="*/ 97777 w 131732"/>
                <a:gd name="csY71" fmla="*/ 24054 h 121542"/>
                <a:gd name="csX72" fmla="*/ 95453 w 131732"/>
                <a:gd name="csY72" fmla="*/ 24054 h 121542"/>
                <a:gd name="csX73" fmla="*/ 95453 w 131732"/>
                <a:gd name="csY73" fmla="*/ 21729 h 121542"/>
                <a:gd name="csX74" fmla="*/ 92911 w 131732"/>
                <a:gd name="csY74" fmla="*/ 20839 h 121542"/>
                <a:gd name="csX75" fmla="*/ 72210 w 131732"/>
                <a:gd name="csY75" fmla="*/ 3135 h 1215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Lst>
              <a:rect l="l" t="t" r="r" b="b"/>
              <a:pathLst>
                <a:path w="131732" h="121542">
                  <a:moveTo>
                    <a:pt x="72210" y="3135"/>
                  </a:moveTo>
                  <a:cubicBezTo>
                    <a:pt x="78817" y="5242"/>
                    <a:pt x="82753" y="9666"/>
                    <a:pt x="87645" y="14393"/>
                  </a:cubicBezTo>
                  <a:cubicBezTo>
                    <a:pt x="90651" y="16950"/>
                    <a:pt x="92966" y="18069"/>
                    <a:pt x="96615" y="19405"/>
                  </a:cubicBezTo>
                  <a:cubicBezTo>
                    <a:pt x="97190" y="20555"/>
                    <a:pt x="97190" y="20555"/>
                    <a:pt x="97777" y="21729"/>
                  </a:cubicBezTo>
                  <a:cubicBezTo>
                    <a:pt x="99503" y="22305"/>
                    <a:pt x="99503" y="22305"/>
                    <a:pt x="101263" y="22891"/>
                  </a:cubicBezTo>
                  <a:cubicBezTo>
                    <a:pt x="101007" y="27210"/>
                    <a:pt x="100193" y="28610"/>
                    <a:pt x="97092" y="31739"/>
                  </a:cubicBezTo>
                  <a:cubicBezTo>
                    <a:pt x="95807" y="32800"/>
                    <a:pt x="94509" y="33844"/>
                    <a:pt x="93201" y="34876"/>
                  </a:cubicBezTo>
                  <a:cubicBezTo>
                    <a:pt x="92519" y="35433"/>
                    <a:pt x="91837" y="35990"/>
                    <a:pt x="91134" y="36564"/>
                  </a:cubicBezTo>
                  <a:cubicBezTo>
                    <a:pt x="89100" y="38220"/>
                    <a:pt x="87050" y="39856"/>
                    <a:pt x="84994" y="41486"/>
                  </a:cubicBezTo>
                  <a:cubicBezTo>
                    <a:pt x="83931" y="42334"/>
                    <a:pt x="82869" y="43181"/>
                    <a:pt x="81775" y="44055"/>
                  </a:cubicBezTo>
                  <a:cubicBezTo>
                    <a:pt x="79891" y="45556"/>
                    <a:pt x="78005" y="47053"/>
                    <a:pt x="76114" y="48545"/>
                  </a:cubicBezTo>
                  <a:cubicBezTo>
                    <a:pt x="72280" y="51674"/>
                    <a:pt x="68645" y="55006"/>
                    <a:pt x="65019" y="58373"/>
                  </a:cubicBezTo>
                  <a:cubicBezTo>
                    <a:pt x="62913" y="60080"/>
                    <a:pt x="62913" y="60080"/>
                    <a:pt x="60589" y="60080"/>
                  </a:cubicBezTo>
                  <a:cubicBezTo>
                    <a:pt x="60205" y="61230"/>
                    <a:pt x="59822" y="62381"/>
                    <a:pt x="59426" y="63566"/>
                  </a:cubicBezTo>
                  <a:cubicBezTo>
                    <a:pt x="57465" y="65369"/>
                    <a:pt x="57465" y="65369"/>
                    <a:pt x="54778" y="67416"/>
                  </a:cubicBezTo>
                  <a:cubicBezTo>
                    <a:pt x="48955" y="71941"/>
                    <a:pt x="43247" y="76588"/>
                    <a:pt x="37564" y="81289"/>
                  </a:cubicBezTo>
                  <a:cubicBezTo>
                    <a:pt x="35106" y="83320"/>
                    <a:pt x="32647" y="85350"/>
                    <a:pt x="30184" y="87374"/>
                  </a:cubicBezTo>
                  <a:cubicBezTo>
                    <a:pt x="28346" y="88889"/>
                    <a:pt x="26519" y="90417"/>
                    <a:pt x="24694" y="91948"/>
                  </a:cubicBezTo>
                  <a:cubicBezTo>
                    <a:pt x="22238" y="93782"/>
                    <a:pt x="22238" y="93782"/>
                    <a:pt x="19914" y="93782"/>
                  </a:cubicBezTo>
                  <a:cubicBezTo>
                    <a:pt x="19530" y="94933"/>
                    <a:pt x="19147" y="96083"/>
                    <a:pt x="18751" y="97268"/>
                  </a:cubicBezTo>
                  <a:cubicBezTo>
                    <a:pt x="17984" y="97268"/>
                    <a:pt x="17217" y="97268"/>
                    <a:pt x="16427" y="97268"/>
                  </a:cubicBezTo>
                  <a:cubicBezTo>
                    <a:pt x="16140" y="97940"/>
                    <a:pt x="15852" y="98611"/>
                    <a:pt x="15556" y="99302"/>
                  </a:cubicBezTo>
                  <a:cubicBezTo>
                    <a:pt x="14103" y="101917"/>
                    <a:pt x="14103" y="101917"/>
                    <a:pt x="11706" y="103951"/>
                  </a:cubicBezTo>
                  <a:cubicBezTo>
                    <a:pt x="8423" y="107763"/>
                    <a:pt x="8623" y="110899"/>
                    <a:pt x="8292" y="115863"/>
                  </a:cubicBezTo>
                  <a:cubicBezTo>
                    <a:pt x="9407" y="116402"/>
                    <a:pt x="9407" y="116402"/>
                    <a:pt x="10544" y="116952"/>
                  </a:cubicBezTo>
                  <a:cubicBezTo>
                    <a:pt x="12941" y="118187"/>
                    <a:pt x="12941" y="118187"/>
                    <a:pt x="14103" y="119349"/>
                  </a:cubicBezTo>
                  <a:cubicBezTo>
                    <a:pt x="18122" y="119640"/>
                    <a:pt x="18122" y="119640"/>
                    <a:pt x="22238" y="119349"/>
                  </a:cubicBezTo>
                  <a:cubicBezTo>
                    <a:pt x="23388" y="118199"/>
                    <a:pt x="23388" y="118199"/>
                    <a:pt x="24562" y="117025"/>
                  </a:cubicBezTo>
                  <a:cubicBezTo>
                    <a:pt x="25440" y="116709"/>
                    <a:pt x="26318" y="116393"/>
                    <a:pt x="27222" y="116067"/>
                  </a:cubicBezTo>
                  <a:cubicBezTo>
                    <a:pt x="31140" y="114368"/>
                    <a:pt x="33537" y="112053"/>
                    <a:pt x="36619" y="109108"/>
                  </a:cubicBezTo>
                  <a:cubicBezTo>
                    <a:pt x="40180" y="105777"/>
                    <a:pt x="43633" y="102565"/>
                    <a:pt x="47660" y="99811"/>
                  </a:cubicBezTo>
                  <a:cubicBezTo>
                    <a:pt x="51292" y="97425"/>
                    <a:pt x="51292" y="97425"/>
                    <a:pt x="54002" y="94558"/>
                  </a:cubicBezTo>
                  <a:cubicBezTo>
                    <a:pt x="57145" y="91415"/>
                    <a:pt x="60421" y="88611"/>
                    <a:pt x="63857" y="85792"/>
                  </a:cubicBezTo>
                  <a:cubicBezTo>
                    <a:pt x="67957" y="82415"/>
                    <a:pt x="72021" y="79012"/>
                    <a:pt x="75987" y="75478"/>
                  </a:cubicBezTo>
                  <a:cubicBezTo>
                    <a:pt x="78961" y="72844"/>
                    <a:pt x="82009" y="70420"/>
                    <a:pt x="85211" y="68070"/>
                  </a:cubicBezTo>
                  <a:cubicBezTo>
                    <a:pt x="88981" y="65296"/>
                    <a:pt x="92179" y="62273"/>
                    <a:pt x="95453" y="58918"/>
                  </a:cubicBezTo>
                  <a:cubicBezTo>
                    <a:pt x="101029" y="53725"/>
                    <a:pt x="106961" y="49009"/>
                    <a:pt x="112958" y="44318"/>
                  </a:cubicBezTo>
                  <a:cubicBezTo>
                    <a:pt x="113664" y="43760"/>
                    <a:pt x="114370" y="43201"/>
                    <a:pt x="115098" y="42625"/>
                  </a:cubicBezTo>
                  <a:cubicBezTo>
                    <a:pt x="117981" y="40347"/>
                    <a:pt x="120846" y="38119"/>
                    <a:pt x="123875" y="36038"/>
                  </a:cubicBezTo>
                  <a:cubicBezTo>
                    <a:pt x="126958" y="33828"/>
                    <a:pt x="128907" y="31935"/>
                    <a:pt x="129918" y="28230"/>
                  </a:cubicBezTo>
                  <a:cubicBezTo>
                    <a:pt x="130188" y="24946"/>
                    <a:pt x="130111" y="22561"/>
                    <a:pt x="129155" y="19405"/>
                  </a:cubicBezTo>
                  <a:cubicBezTo>
                    <a:pt x="126631" y="16613"/>
                    <a:pt x="124404" y="15407"/>
                    <a:pt x="121020" y="13594"/>
                  </a:cubicBezTo>
                  <a:cubicBezTo>
                    <a:pt x="121403" y="12444"/>
                    <a:pt x="121787" y="11293"/>
                    <a:pt x="122182" y="10108"/>
                  </a:cubicBezTo>
                  <a:cubicBezTo>
                    <a:pt x="132845" y="18712"/>
                    <a:pt x="132845" y="18712"/>
                    <a:pt x="133803" y="24054"/>
                  </a:cubicBezTo>
                  <a:cubicBezTo>
                    <a:pt x="133556" y="29868"/>
                    <a:pt x="131602" y="33487"/>
                    <a:pt x="127993" y="37999"/>
                  </a:cubicBezTo>
                  <a:cubicBezTo>
                    <a:pt x="126065" y="39176"/>
                    <a:pt x="124127" y="40336"/>
                    <a:pt x="122182" y="41486"/>
                  </a:cubicBezTo>
                  <a:cubicBezTo>
                    <a:pt x="120145" y="43072"/>
                    <a:pt x="118136" y="44697"/>
                    <a:pt x="116153" y="46352"/>
                  </a:cubicBezTo>
                  <a:cubicBezTo>
                    <a:pt x="112070" y="49738"/>
                    <a:pt x="107971" y="53090"/>
                    <a:pt x="103806" y="56376"/>
                  </a:cubicBezTo>
                  <a:cubicBezTo>
                    <a:pt x="98287" y="60773"/>
                    <a:pt x="92943" y="65358"/>
                    <a:pt x="87600" y="69966"/>
                  </a:cubicBezTo>
                  <a:cubicBezTo>
                    <a:pt x="83485" y="73510"/>
                    <a:pt x="79333" y="76995"/>
                    <a:pt x="75115" y="80417"/>
                  </a:cubicBezTo>
                  <a:cubicBezTo>
                    <a:pt x="65335" y="88368"/>
                    <a:pt x="55749" y="96559"/>
                    <a:pt x="46425" y="105040"/>
                  </a:cubicBezTo>
                  <a:cubicBezTo>
                    <a:pt x="40487" y="110428"/>
                    <a:pt x="34323" y="115520"/>
                    <a:pt x="28049" y="120511"/>
                  </a:cubicBezTo>
                  <a:cubicBezTo>
                    <a:pt x="27274" y="121172"/>
                    <a:pt x="26500" y="121833"/>
                    <a:pt x="25702" y="122513"/>
                  </a:cubicBezTo>
                  <a:cubicBezTo>
                    <a:pt x="21360" y="125314"/>
                    <a:pt x="16722" y="124908"/>
                    <a:pt x="11779" y="123998"/>
                  </a:cubicBezTo>
                  <a:cubicBezTo>
                    <a:pt x="7282" y="121863"/>
                    <a:pt x="4543" y="119157"/>
                    <a:pt x="2604" y="114560"/>
                  </a:cubicBezTo>
                  <a:cubicBezTo>
                    <a:pt x="1702" y="110328"/>
                    <a:pt x="1798" y="107710"/>
                    <a:pt x="4043" y="103951"/>
                  </a:cubicBezTo>
                  <a:cubicBezTo>
                    <a:pt x="7704" y="99584"/>
                    <a:pt x="11437" y="96540"/>
                    <a:pt x="16427" y="93782"/>
                  </a:cubicBezTo>
                  <a:cubicBezTo>
                    <a:pt x="17778" y="92417"/>
                    <a:pt x="19127" y="91051"/>
                    <a:pt x="20470" y="89678"/>
                  </a:cubicBezTo>
                  <a:cubicBezTo>
                    <a:pt x="23897" y="86368"/>
                    <a:pt x="27670" y="83462"/>
                    <a:pt x="31390" y="80490"/>
                  </a:cubicBezTo>
                  <a:cubicBezTo>
                    <a:pt x="32986" y="79209"/>
                    <a:pt x="34580" y="77928"/>
                    <a:pt x="36175" y="76645"/>
                  </a:cubicBezTo>
                  <a:cubicBezTo>
                    <a:pt x="36949" y="76023"/>
                    <a:pt x="37723" y="75402"/>
                    <a:pt x="38520" y="74762"/>
                  </a:cubicBezTo>
                  <a:cubicBezTo>
                    <a:pt x="41515" y="72303"/>
                    <a:pt x="44412" y="69739"/>
                    <a:pt x="47293" y="67148"/>
                  </a:cubicBezTo>
                  <a:cubicBezTo>
                    <a:pt x="48967" y="65891"/>
                    <a:pt x="48967" y="65891"/>
                    <a:pt x="51291" y="65891"/>
                  </a:cubicBezTo>
                  <a:cubicBezTo>
                    <a:pt x="51291" y="65124"/>
                    <a:pt x="51291" y="64357"/>
                    <a:pt x="51291" y="63566"/>
                  </a:cubicBezTo>
                  <a:cubicBezTo>
                    <a:pt x="53283" y="61724"/>
                    <a:pt x="55355" y="59969"/>
                    <a:pt x="57465" y="58264"/>
                  </a:cubicBezTo>
                  <a:cubicBezTo>
                    <a:pt x="58611" y="57328"/>
                    <a:pt x="59757" y="56391"/>
                    <a:pt x="60938" y="55427"/>
                  </a:cubicBezTo>
                  <a:cubicBezTo>
                    <a:pt x="64075" y="53107"/>
                    <a:pt x="64075" y="53107"/>
                    <a:pt x="67561" y="51945"/>
                  </a:cubicBezTo>
                  <a:cubicBezTo>
                    <a:pt x="67561" y="51178"/>
                    <a:pt x="67561" y="50411"/>
                    <a:pt x="67561" y="49621"/>
                  </a:cubicBezTo>
                  <a:cubicBezTo>
                    <a:pt x="69969" y="47618"/>
                    <a:pt x="72380" y="45737"/>
                    <a:pt x="74897" y="43883"/>
                  </a:cubicBezTo>
                  <a:cubicBezTo>
                    <a:pt x="78856" y="40936"/>
                    <a:pt x="82704" y="38053"/>
                    <a:pt x="86156" y="34513"/>
                  </a:cubicBezTo>
                  <a:cubicBezTo>
                    <a:pt x="88853" y="32388"/>
                    <a:pt x="91592" y="30326"/>
                    <a:pt x="94336" y="28262"/>
                  </a:cubicBezTo>
                  <a:cubicBezTo>
                    <a:pt x="96728" y="26543"/>
                    <a:pt x="96728" y="26543"/>
                    <a:pt x="97777" y="24054"/>
                  </a:cubicBezTo>
                  <a:cubicBezTo>
                    <a:pt x="97010" y="24054"/>
                    <a:pt x="96243" y="24054"/>
                    <a:pt x="95453" y="24054"/>
                  </a:cubicBezTo>
                  <a:cubicBezTo>
                    <a:pt x="95453" y="23287"/>
                    <a:pt x="95453" y="22520"/>
                    <a:pt x="95453" y="21729"/>
                  </a:cubicBezTo>
                  <a:cubicBezTo>
                    <a:pt x="94194" y="21289"/>
                    <a:pt x="94194" y="21289"/>
                    <a:pt x="92911" y="20839"/>
                  </a:cubicBezTo>
                  <a:cubicBezTo>
                    <a:pt x="84568" y="17178"/>
                    <a:pt x="77625" y="10355"/>
                    <a:pt x="72210" y="3135"/>
                  </a:cubicBezTo>
                  <a:close/>
                </a:path>
              </a:pathLst>
            </a:custGeom>
            <a:solidFill>
              <a:srgbClr val="B3B3B5"/>
            </a:solidFill>
            <a:ln w="1162" cap="flat">
              <a:noFill/>
              <a:prstDash val="solid"/>
              <a:miter/>
            </a:ln>
          </p:spPr>
          <p:txBody>
            <a:bodyPr/>
            <a:lstStyle/>
            <a:p>
              <a:endParaRPr lang="en-GB"/>
            </a:p>
          </p:txBody>
        </p:sp>
        <p:sp>
          <p:nvSpPr>
            <p:cNvPr id="951" name="Freeform 950">
              <a:extLst>
                <a:ext uri="{FF2B5EF4-FFF2-40B4-BE49-F238E27FC236}">
                  <a16:creationId xmlns:a16="http://schemas.microsoft.com/office/drawing/2014/main" id="{73D85FCF-EAF6-DD0D-D97A-3C941844FB32}"/>
                </a:ext>
              </a:extLst>
            </p:cNvPr>
            <p:cNvSpPr/>
            <p:nvPr/>
          </p:nvSpPr>
          <p:spPr>
            <a:xfrm>
              <a:off x="2197252" y="3749067"/>
              <a:ext cx="35074" cy="66485"/>
            </a:xfrm>
            <a:custGeom>
              <a:avLst/>
              <a:gdLst>
                <a:gd name="csX0" fmla="*/ 35728 w 35074"/>
                <a:gd name="csY0" fmla="*/ 3226 h 66485"/>
                <a:gd name="csX1" fmla="*/ 36890 w 35074"/>
                <a:gd name="csY1" fmla="*/ 3226 h 66485"/>
                <a:gd name="csX2" fmla="*/ 32156 w 35074"/>
                <a:gd name="csY2" fmla="*/ 26578 h 66485"/>
                <a:gd name="csX3" fmla="*/ 30317 w 35074"/>
                <a:gd name="csY3" fmla="*/ 35675 h 66485"/>
                <a:gd name="csX4" fmla="*/ 26431 w 35074"/>
                <a:gd name="csY4" fmla="*/ 46225 h 66485"/>
                <a:gd name="csX5" fmla="*/ 24107 w 35074"/>
                <a:gd name="csY5" fmla="*/ 54360 h 66485"/>
                <a:gd name="csX6" fmla="*/ 21783 w 35074"/>
                <a:gd name="csY6" fmla="*/ 59009 h 66485"/>
                <a:gd name="csX7" fmla="*/ 20620 w 35074"/>
                <a:gd name="csY7" fmla="*/ 63222 h 66485"/>
                <a:gd name="csX8" fmla="*/ 17134 w 35074"/>
                <a:gd name="csY8" fmla="*/ 69468 h 66485"/>
                <a:gd name="csX9" fmla="*/ 10088 w 35074"/>
                <a:gd name="csY9" fmla="*/ 69686 h 66485"/>
                <a:gd name="csX10" fmla="*/ 6271 w 35074"/>
                <a:gd name="csY10" fmla="*/ 69663 h 66485"/>
                <a:gd name="csX11" fmla="*/ 2026 w 35074"/>
                <a:gd name="csY11" fmla="*/ 68306 h 66485"/>
                <a:gd name="csX12" fmla="*/ 5513 w 35074"/>
                <a:gd name="csY12" fmla="*/ 52036 h 66485"/>
                <a:gd name="csX13" fmla="*/ 6675 w 35074"/>
                <a:gd name="csY13" fmla="*/ 46225 h 66485"/>
                <a:gd name="csX14" fmla="*/ 8999 w 35074"/>
                <a:gd name="csY14" fmla="*/ 46225 h 66485"/>
                <a:gd name="csX15" fmla="*/ 9943 w 35074"/>
                <a:gd name="csY15" fmla="*/ 41722 h 66485"/>
                <a:gd name="csX16" fmla="*/ 26431 w 35074"/>
                <a:gd name="csY16" fmla="*/ 5550 h 66485"/>
                <a:gd name="csX17" fmla="*/ 25269 w 35074"/>
                <a:gd name="csY17" fmla="*/ 18334 h 66485"/>
                <a:gd name="csX18" fmla="*/ 28755 w 35074"/>
                <a:gd name="csY18" fmla="*/ 18334 h 66485"/>
                <a:gd name="csX19" fmla="*/ 28755 w 35074"/>
                <a:gd name="csY19" fmla="*/ 14847 h 66485"/>
                <a:gd name="csX20" fmla="*/ 31080 w 35074"/>
                <a:gd name="csY20" fmla="*/ 14847 h 66485"/>
                <a:gd name="csX21" fmla="*/ 32097 w 35074"/>
                <a:gd name="csY21" fmla="*/ 12305 h 66485"/>
                <a:gd name="csX22" fmla="*/ 35728 w 35074"/>
                <a:gd name="csY22" fmla="*/ 3226 h 664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35074" h="66485">
                  <a:moveTo>
                    <a:pt x="35728" y="3226"/>
                  </a:moveTo>
                  <a:cubicBezTo>
                    <a:pt x="36112" y="3226"/>
                    <a:pt x="36495" y="3226"/>
                    <a:pt x="36890" y="3226"/>
                  </a:cubicBezTo>
                  <a:cubicBezTo>
                    <a:pt x="37425" y="11246"/>
                    <a:pt x="35845" y="19386"/>
                    <a:pt x="32156" y="26578"/>
                  </a:cubicBezTo>
                  <a:cubicBezTo>
                    <a:pt x="30724" y="29525"/>
                    <a:pt x="30651" y="32451"/>
                    <a:pt x="30317" y="35675"/>
                  </a:cubicBezTo>
                  <a:cubicBezTo>
                    <a:pt x="29690" y="39468"/>
                    <a:pt x="28015" y="42742"/>
                    <a:pt x="26431" y="46225"/>
                  </a:cubicBezTo>
                  <a:cubicBezTo>
                    <a:pt x="25650" y="48935"/>
                    <a:pt x="24875" y="51647"/>
                    <a:pt x="24107" y="54360"/>
                  </a:cubicBezTo>
                  <a:cubicBezTo>
                    <a:pt x="23332" y="55910"/>
                    <a:pt x="22557" y="57459"/>
                    <a:pt x="21783" y="59009"/>
                  </a:cubicBezTo>
                  <a:cubicBezTo>
                    <a:pt x="21399" y="60399"/>
                    <a:pt x="21016" y="61789"/>
                    <a:pt x="20620" y="63222"/>
                  </a:cubicBezTo>
                  <a:cubicBezTo>
                    <a:pt x="19458" y="67144"/>
                    <a:pt x="19458" y="67144"/>
                    <a:pt x="17134" y="69468"/>
                  </a:cubicBezTo>
                  <a:cubicBezTo>
                    <a:pt x="13897" y="69736"/>
                    <a:pt x="13897" y="69736"/>
                    <a:pt x="10088" y="69686"/>
                  </a:cubicBezTo>
                  <a:cubicBezTo>
                    <a:pt x="8199" y="69675"/>
                    <a:pt x="8199" y="69675"/>
                    <a:pt x="6271" y="69663"/>
                  </a:cubicBezTo>
                  <a:cubicBezTo>
                    <a:pt x="3188" y="69468"/>
                    <a:pt x="3188" y="69468"/>
                    <a:pt x="2026" y="68306"/>
                  </a:cubicBezTo>
                  <a:cubicBezTo>
                    <a:pt x="1513" y="61886"/>
                    <a:pt x="2834" y="57821"/>
                    <a:pt x="5513" y="52036"/>
                  </a:cubicBezTo>
                  <a:cubicBezTo>
                    <a:pt x="6316" y="48806"/>
                    <a:pt x="6316" y="48806"/>
                    <a:pt x="6675" y="46225"/>
                  </a:cubicBezTo>
                  <a:cubicBezTo>
                    <a:pt x="7442" y="46225"/>
                    <a:pt x="8209" y="46225"/>
                    <a:pt x="8999" y="46225"/>
                  </a:cubicBezTo>
                  <a:cubicBezTo>
                    <a:pt x="9311" y="44739"/>
                    <a:pt x="9622" y="43253"/>
                    <a:pt x="9943" y="41722"/>
                  </a:cubicBezTo>
                  <a:cubicBezTo>
                    <a:pt x="12855" y="28852"/>
                    <a:pt x="16357" y="14732"/>
                    <a:pt x="26431" y="5550"/>
                  </a:cubicBezTo>
                  <a:cubicBezTo>
                    <a:pt x="26048" y="9769"/>
                    <a:pt x="25664" y="13987"/>
                    <a:pt x="25269" y="18334"/>
                  </a:cubicBezTo>
                  <a:cubicBezTo>
                    <a:pt x="26419" y="18334"/>
                    <a:pt x="27570" y="18334"/>
                    <a:pt x="28755" y="18334"/>
                  </a:cubicBezTo>
                  <a:cubicBezTo>
                    <a:pt x="28755" y="17183"/>
                    <a:pt x="28755" y="16033"/>
                    <a:pt x="28755" y="14847"/>
                  </a:cubicBezTo>
                  <a:cubicBezTo>
                    <a:pt x="29522" y="14847"/>
                    <a:pt x="30289" y="14847"/>
                    <a:pt x="31080" y="14847"/>
                  </a:cubicBezTo>
                  <a:cubicBezTo>
                    <a:pt x="31415" y="14008"/>
                    <a:pt x="31751" y="13170"/>
                    <a:pt x="32097" y="12305"/>
                  </a:cubicBezTo>
                  <a:cubicBezTo>
                    <a:pt x="33912" y="7766"/>
                    <a:pt x="33912" y="7766"/>
                    <a:pt x="35728" y="3226"/>
                  </a:cubicBezTo>
                  <a:close/>
                </a:path>
              </a:pathLst>
            </a:custGeom>
            <a:solidFill>
              <a:srgbClr val="1E2227"/>
            </a:solidFill>
            <a:ln w="1162" cap="flat">
              <a:noFill/>
              <a:prstDash val="solid"/>
              <a:miter/>
            </a:ln>
          </p:spPr>
          <p:txBody>
            <a:bodyPr/>
            <a:lstStyle/>
            <a:p>
              <a:endParaRPr lang="en-GB"/>
            </a:p>
          </p:txBody>
        </p:sp>
        <p:sp>
          <p:nvSpPr>
            <p:cNvPr id="967" name="Freeform 966">
              <a:extLst>
                <a:ext uri="{FF2B5EF4-FFF2-40B4-BE49-F238E27FC236}">
                  <a16:creationId xmlns:a16="http://schemas.microsoft.com/office/drawing/2014/main" id="{09EA337F-AE80-1ECB-BD50-58DFDE301864}"/>
                </a:ext>
              </a:extLst>
            </p:cNvPr>
            <p:cNvSpPr/>
            <p:nvPr/>
          </p:nvSpPr>
          <p:spPr>
            <a:xfrm>
              <a:off x="2077660" y="3570972"/>
              <a:ext cx="84193" cy="85122"/>
            </a:xfrm>
            <a:custGeom>
              <a:avLst/>
              <a:gdLst>
                <a:gd name="csX0" fmla="*/ 78552 w 84193"/>
                <a:gd name="csY0" fmla="*/ 3360 h 85122"/>
                <a:gd name="csX1" fmla="*/ 85525 w 84193"/>
                <a:gd name="csY1" fmla="*/ 6846 h 85122"/>
                <a:gd name="csX2" fmla="*/ 84163 w 84193"/>
                <a:gd name="csY2" fmla="*/ 20901 h 85122"/>
                <a:gd name="csX3" fmla="*/ 77390 w 84193"/>
                <a:gd name="csY3" fmla="*/ 27764 h 85122"/>
                <a:gd name="csX4" fmla="*/ 74290 w 84193"/>
                <a:gd name="csY4" fmla="*/ 30801 h 85122"/>
                <a:gd name="csX5" fmla="*/ 60321 w 84193"/>
                <a:gd name="csY5" fmla="*/ 41347 h 85122"/>
                <a:gd name="csX6" fmla="*/ 47175 w 84193"/>
                <a:gd name="csY6" fmla="*/ 51007 h 85122"/>
                <a:gd name="csX7" fmla="*/ 20445 w 84193"/>
                <a:gd name="csY7" fmla="*/ 71926 h 85122"/>
                <a:gd name="csX8" fmla="*/ 19428 w 84193"/>
                <a:gd name="csY8" fmla="*/ 74032 h 85122"/>
                <a:gd name="csX9" fmla="*/ 12310 w 84193"/>
                <a:gd name="csY9" fmla="*/ 81223 h 85122"/>
                <a:gd name="csX10" fmla="*/ 9986 w 84193"/>
                <a:gd name="csY10" fmla="*/ 81223 h 85122"/>
                <a:gd name="csX11" fmla="*/ 8824 w 84193"/>
                <a:gd name="csY11" fmla="*/ 84709 h 85122"/>
                <a:gd name="csX12" fmla="*/ 1851 w 84193"/>
                <a:gd name="csY12" fmla="*/ 88196 h 85122"/>
                <a:gd name="csX13" fmla="*/ 3013 w 84193"/>
                <a:gd name="csY13" fmla="*/ 84709 h 85122"/>
                <a:gd name="csX14" fmla="*/ 7662 w 84193"/>
                <a:gd name="csY14" fmla="*/ 82385 h 85122"/>
                <a:gd name="csX15" fmla="*/ 11616 w 84193"/>
                <a:gd name="csY15" fmla="*/ 78445 h 85122"/>
                <a:gd name="csX16" fmla="*/ 30614 w 84193"/>
                <a:gd name="csY16" fmla="*/ 61757 h 85122"/>
                <a:gd name="csX17" fmla="*/ 47178 w 84193"/>
                <a:gd name="csY17" fmla="*/ 47120 h 85122"/>
                <a:gd name="csX18" fmla="*/ 62282 w 84193"/>
                <a:gd name="csY18" fmla="*/ 35899 h 85122"/>
                <a:gd name="csX19" fmla="*/ 63444 w 84193"/>
                <a:gd name="csY19" fmla="*/ 32413 h 85122"/>
                <a:gd name="csX20" fmla="*/ 69255 w 84193"/>
                <a:gd name="csY20" fmla="*/ 28927 h 85122"/>
                <a:gd name="csX21" fmla="*/ 75356 w 84193"/>
                <a:gd name="csY21" fmla="*/ 23624 h 85122"/>
                <a:gd name="csX22" fmla="*/ 78425 w 84193"/>
                <a:gd name="csY22" fmla="*/ 20860 h 85122"/>
                <a:gd name="csX23" fmla="*/ 82111 w 84193"/>
                <a:gd name="csY23" fmla="*/ 11930 h 85122"/>
                <a:gd name="csX24" fmla="*/ 82039 w 84193"/>
                <a:gd name="csY24" fmla="*/ 8008 h 85122"/>
                <a:gd name="csX25" fmla="*/ 65769 w 84193"/>
                <a:gd name="csY25" fmla="*/ 10332 h 85122"/>
                <a:gd name="csX26" fmla="*/ 60103 w 84193"/>
                <a:gd name="csY26" fmla="*/ 16869 h 85122"/>
                <a:gd name="csX27" fmla="*/ 57352 w 84193"/>
                <a:gd name="csY27" fmla="*/ 20401 h 85122"/>
                <a:gd name="csX28" fmla="*/ 55309 w 84193"/>
                <a:gd name="csY28" fmla="*/ 23116 h 85122"/>
                <a:gd name="csX29" fmla="*/ 64607 w 84193"/>
                <a:gd name="csY29" fmla="*/ 17305 h 85122"/>
                <a:gd name="csX30" fmla="*/ 77390 w 84193"/>
                <a:gd name="csY30" fmla="*/ 11495 h 85122"/>
                <a:gd name="csX31" fmla="*/ 76228 w 84193"/>
                <a:gd name="csY31" fmla="*/ 17305 h 85122"/>
                <a:gd name="csX32" fmla="*/ 72742 w 84193"/>
                <a:gd name="csY32" fmla="*/ 17305 h 85122"/>
                <a:gd name="csX33" fmla="*/ 70417 w 84193"/>
                <a:gd name="csY33" fmla="*/ 21954 h 85122"/>
                <a:gd name="csX34" fmla="*/ 68093 w 84193"/>
                <a:gd name="csY34" fmla="*/ 21954 h 85122"/>
                <a:gd name="csX35" fmla="*/ 67294 w 84193"/>
                <a:gd name="csY35" fmla="*/ 24060 h 85122"/>
                <a:gd name="csX36" fmla="*/ 59958 w 84193"/>
                <a:gd name="csY36" fmla="*/ 30089 h 85122"/>
                <a:gd name="csX37" fmla="*/ 58796 w 84193"/>
                <a:gd name="csY37" fmla="*/ 32413 h 85122"/>
                <a:gd name="csX38" fmla="*/ 54147 w 84193"/>
                <a:gd name="csY38" fmla="*/ 32413 h 85122"/>
                <a:gd name="csX39" fmla="*/ 54147 w 84193"/>
                <a:gd name="csY39" fmla="*/ 37062 h 85122"/>
                <a:gd name="csX40" fmla="*/ 49499 w 84193"/>
                <a:gd name="csY40" fmla="*/ 37062 h 85122"/>
                <a:gd name="csX41" fmla="*/ 49499 w 84193"/>
                <a:gd name="csY41" fmla="*/ 41710 h 85122"/>
                <a:gd name="csX42" fmla="*/ 47320 w 84193"/>
                <a:gd name="csY42" fmla="*/ 42073 h 85122"/>
                <a:gd name="csX43" fmla="*/ 42526 w 84193"/>
                <a:gd name="csY43" fmla="*/ 46359 h 85122"/>
                <a:gd name="csX44" fmla="*/ 40202 w 84193"/>
                <a:gd name="csY44" fmla="*/ 46359 h 85122"/>
                <a:gd name="csX45" fmla="*/ 39040 w 84193"/>
                <a:gd name="csY45" fmla="*/ 51007 h 85122"/>
                <a:gd name="csX46" fmla="*/ 32067 w 84193"/>
                <a:gd name="csY46" fmla="*/ 51007 h 85122"/>
                <a:gd name="csX47" fmla="*/ 30905 w 84193"/>
                <a:gd name="csY47" fmla="*/ 46359 h 85122"/>
                <a:gd name="csX48" fmla="*/ 34391 w 84193"/>
                <a:gd name="csY48" fmla="*/ 45197 h 85122"/>
                <a:gd name="csX49" fmla="*/ 35553 w 84193"/>
                <a:gd name="csY49" fmla="*/ 40548 h 85122"/>
                <a:gd name="csX50" fmla="*/ 39040 w 84193"/>
                <a:gd name="csY50" fmla="*/ 37062 h 85122"/>
                <a:gd name="csX51" fmla="*/ 27418 w 84193"/>
                <a:gd name="csY51" fmla="*/ 45197 h 85122"/>
                <a:gd name="csX52" fmla="*/ 24658 w 84193"/>
                <a:gd name="csY52" fmla="*/ 46795 h 85122"/>
                <a:gd name="csX53" fmla="*/ 19065 w 84193"/>
                <a:gd name="csY53" fmla="*/ 51225 h 85122"/>
                <a:gd name="csX54" fmla="*/ 4175 w 84193"/>
                <a:gd name="csY54" fmla="*/ 63791 h 85122"/>
                <a:gd name="csX55" fmla="*/ 1851 w 84193"/>
                <a:gd name="csY55" fmla="*/ 62629 h 85122"/>
                <a:gd name="csX56" fmla="*/ 3935 w 84193"/>
                <a:gd name="csY56" fmla="*/ 61053 h 85122"/>
                <a:gd name="csX57" fmla="*/ 18121 w 84193"/>
                <a:gd name="csY57" fmla="*/ 48683 h 85122"/>
                <a:gd name="csX58" fmla="*/ 36057 w 84193"/>
                <a:gd name="csY58" fmla="*/ 32486 h 85122"/>
                <a:gd name="csX59" fmla="*/ 44778 w 84193"/>
                <a:gd name="csY59" fmla="*/ 24932 h 85122"/>
                <a:gd name="csX60" fmla="*/ 63444 w 84193"/>
                <a:gd name="csY60" fmla="*/ 9170 h 85122"/>
                <a:gd name="csX61" fmla="*/ 65814 w 84193"/>
                <a:gd name="csY61" fmla="*/ 7223 h 85122"/>
                <a:gd name="csX62" fmla="*/ 78552 w 84193"/>
                <a:gd name="csY62" fmla="*/ 3360 h 851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Lst>
              <a:rect l="l" t="t" r="r" b="b"/>
              <a:pathLst>
                <a:path w="84193" h="85122">
                  <a:moveTo>
                    <a:pt x="78552" y="3360"/>
                  </a:moveTo>
                  <a:cubicBezTo>
                    <a:pt x="82475" y="5103"/>
                    <a:pt x="82475" y="5103"/>
                    <a:pt x="85525" y="6846"/>
                  </a:cubicBezTo>
                  <a:cubicBezTo>
                    <a:pt x="86163" y="11790"/>
                    <a:pt x="86664" y="16433"/>
                    <a:pt x="84163" y="20901"/>
                  </a:cubicBezTo>
                  <a:cubicBezTo>
                    <a:pt x="82037" y="23371"/>
                    <a:pt x="79788" y="25557"/>
                    <a:pt x="77390" y="27764"/>
                  </a:cubicBezTo>
                  <a:cubicBezTo>
                    <a:pt x="76367" y="28767"/>
                    <a:pt x="75344" y="29769"/>
                    <a:pt x="74290" y="30801"/>
                  </a:cubicBezTo>
                  <a:cubicBezTo>
                    <a:pt x="65074" y="39585"/>
                    <a:pt x="65074" y="39585"/>
                    <a:pt x="60321" y="41347"/>
                  </a:cubicBezTo>
                  <a:cubicBezTo>
                    <a:pt x="54907" y="43492"/>
                    <a:pt x="51390" y="47066"/>
                    <a:pt x="47175" y="51007"/>
                  </a:cubicBezTo>
                  <a:cubicBezTo>
                    <a:pt x="26515" y="69902"/>
                    <a:pt x="26515" y="69902"/>
                    <a:pt x="20445" y="71926"/>
                  </a:cubicBezTo>
                  <a:cubicBezTo>
                    <a:pt x="20110" y="72621"/>
                    <a:pt x="19774" y="73316"/>
                    <a:pt x="19428" y="74032"/>
                  </a:cubicBezTo>
                  <a:cubicBezTo>
                    <a:pt x="17689" y="77415"/>
                    <a:pt x="15398" y="79062"/>
                    <a:pt x="12310" y="81223"/>
                  </a:cubicBezTo>
                  <a:cubicBezTo>
                    <a:pt x="11543" y="81223"/>
                    <a:pt x="10776" y="81223"/>
                    <a:pt x="9986" y="81223"/>
                  </a:cubicBezTo>
                  <a:cubicBezTo>
                    <a:pt x="9602" y="82373"/>
                    <a:pt x="9219" y="83524"/>
                    <a:pt x="8824" y="84709"/>
                  </a:cubicBezTo>
                  <a:cubicBezTo>
                    <a:pt x="5265" y="86671"/>
                    <a:pt x="5265" y="86671"/>
                    <a:pt x="1851" y="88196"/>
                  </a:cubicBezTo>
                  <a:cubicBezTo>
                    <a:pt x="2235" y="87045"/>
                    <a:pt x="2618" y="85895"/>
                    <a:pt x="3013" y="84709"/>
                  </a:cubicBezTo>
                  <a:cubicBezTo>
                    <a:pt x="4563" y="83935"/>
                    <a:pt x="6112" y="83160"/>
                    <a:pt x="7662" y="82385"/>
                  </a:cubicBezTo>
                  <a:cubicBezTo>
                    <a:pt x="8997" y="81089"/>
                    <a:pt x="10326" y="79786"/>
                    <a:pt x="11616" y="78445"/>
                  </a:cubicBezTo>
                  <a:cubicBezTo>
                    <a:pt x="17559" y="72458"/>
                    <a:pt x="23964" y="66939"/>
                    <a:pt x="30614" y="61757"/>
                  </a:cubicBezTo>
                  <a:cubicBezTo>
                    <a:pt x="36431" y="57183"/>
                    <a:pt x="41805" y="52200"/>
                    <a:pt x="47178" y="47120"/>
                  </a:cubicBezTo>
                  <a:cubicBezTo>
                    <a:pt x="59068" y="35899"/>
                    <a:pt x="59068" y="35899"/>
                    <a:pt x="62282" y="35899"/>
                  </a:cubicBezTo>
                  <a:cubicBezTo>
                    <a:pt x="62858" y="34174"/>
                    <a:pt x="62858" y="34174"/>
                    <a:pt x="63444" y="32413"/>
                  </a:cubicBezTo>
                  <a:cubicBezTo>
                    <a:pt x="65358" y="31212"/>
                    <a:pt x="67299" y="30057"/>
                    <a:pt x="69255" y="28927"/>
                  </a:cubicBezTo>
                  <a:cubicBezTo>
                    <a:pt x="71329" y="27206"/>
                    <a:pt x="73362" y="25436"/>
                    <a:pt x="75356" y="23624"/>
                  </a:cubicBezTo>
                  <a:cubicBezTo>
                    <a:pt x="76369" y="22712"/>
                    <a:pt x="77382" y="21800"/>
                    <a:pt x="78425" y="20860"/>
                  </a:cubicBezTo>
                  <a:cubicBezTo>
                    <a:pt x="81816" y="17550"/>
                    <a:pt x="82028" y="16781"/>
                    <a:pt x="82111" y="11930"/>
                  </a:cubicBezTo>
                  <a:cubicBezTo>
                    <a:pt x="82087" y="10636"/>
                    <a:pt x="82063" y="9342"/>
                    <a:pt x="82039" y="8008"/>
                  </a:cubicBezTo>
                  <a:cubicBezTo>
                    <a:pt x="75981" y="7799"/>
                    <a:pt x="71421" y="7827"/>
                    <a:pt x="65769" y="10332"/>
                  </a:cubicBezTo>
                  <a:cubicBezTo>
                    <a:pt x="62713" y="13322"/>
                    <a:pt x="62713" y="13322"/>
                    <a:pt x="60103" y="16869"/>
                  </a:cubicBezTo>
                  <a:cubicBezTo>
                    <a:pt x="58742" y="18618"/>
                    <a:pt x="58742" y="18618"/>
                    <a:pt x="57352" y="20401"/>
                  </a:cubicBezTo>
                  <a:cubicBezTo>
                    <a:pt x="56678" y="21297"/>
                    <a:pt x="56004" y="22193"/>
                    <a:pt x="55309" y="23116"/>
                  </a:cubicBezTo>
                  <a:cubicBezTo>
                    <a:pt x="59287" y="21605"/>
                    <a:pt x="61726" y="20426"/>
                    <a:pt x="64607" y="17305"/>
                  </a:cubicBezTo>
                  <a:cubicBezTo>
                    <a:pt x="68806" y="13446"/>
                    <a:pt x="71693" y="12024"/>
                    <a:pt x="77390" y="11495"/>
                  </a:cubicBezTo>
                  <a:cubicBezTo>
                    <a:pt x="77007" y="13412"/>
                    <a:pt x="76623" y="15330"/>
                    <a:pt x="76228" y="17305"/>
                  </a:cubicBezTo>
                  <a:cubicBezTo>
                    <a:pt x="75078" y="17305"/>
                    <a:pt x="73927" y="17305"/>
                    <a:pt x="72742" y="17305"/>
                  </a:cubicBezTo>
                  <a:cubicBezTo>
                    <a:pt x="71975" y="18839"/>
                    <a:pt x="71208" y="20373"/>
                    <a:pt x="70417" y="21954"/>
                  </a:cubicBezTo>
                  <a:cubicBezTo>
                    <a:pt x="69650" y="21954"/>
                    <a:pt x="68883" y="21954"/>
                    <a:pt x="68093" y="21954"/>
                  </a:cubicBezTo>
                  <a:cubicBezTo>
                    <a:pt x="67829" y="22649"/>
                    <a:pt x="67566" y="23344"/>
                    <a:pt x="67294" y="24060"/>
                  </a:cubicBezTo>
                  <a:cubicBezTo>
                    <a:pt x="65374" y="27260"/>
                    <a:pt x="63167" y="28278"/>
                    <a:pt x="59958" y="30089"/>
                  </a:cubicBezTo>
                  <a:cubicBezTo>
                    <a:pt x="59575" y="30856"/>
                    <a:pt x="59191" y="31623"/>
                    <a:pt x="58796" y="32413"/>
                  </a:cubicBezTo>
                  <a:cubicBezTo>
                    <a:pt x="57262" y="32413"/>
                    <a:pt x="55728" y="32413"/>
                    <a:pt x="54147" y="32413"/>
                  </a:cubicBezTo>
                  <a:cubicBezTo>
                    <a:pt x="54147" y="33947"/>
                    <a:pt x="54147" y="35481"/>
                    <a:pt x="54147" y="37062"/>
                  </a:cubicBezTo>
                  <a:cubicBezTo>
                    <a:pt x="52613" y="37062"/>
                    <a:pt x="51079" y="37062"/>
                    <a:pt x="49499" y="37062"/>
                  </a:cubicBezTo>
                  <a:cubicBezTo>
                    <a:pt x="49499" y="38596"/>
                    <a:pt x="49499" y="40130"/>
                    <a:pt x="49499" y="41710"/>
                  </a:cubicBezTo>
                  <a:cubicBezTo>
                    <a:pt x="48420" y="41890"/>
                    <a:pt x="48420" y="41890"/>
                    <a:pt x="47320" y="42073"/>
                  </a:cubicBezTo>
                  <a:cubicBezTo>
                    <a:pt x="44426" y="42727"/>
                    <a:pt x="44426" y="42727"/>
                    <a:pt x="42526" y="46359"/>
                  </a:cubicBezTo>
                  <a:cubicBezTo>
                    <a:pt x="41759" y="46359"/>
                    <a:pt x="40992" y="46359"/>
                    <a:pt x="40202" y="46359"/>
                  </a:cubicBezTo>
                  <a:cubicBezTo>
                    <a:pt x="39818" y="47893"/>
                    <a:pt x="39435" y="49427"/>
                    <a:pt x="39040" y="51007"/>
                  </a:cubicBezTo>
                  <a:cubicBezTo>
                    <a:pt x="36738" y="51007"/>
                    <a:pt x="34437" y="51007"/>
                    <a:pt x="32067" y="51007"/>
                  </a:cubicBezTo>
                  <a:cubicBezTo>
                    <a:pt x="31683" y="49473"/>
                    <a:pt x="31300" y="47939"/>
                    <a:pt x="30905" y="46359"/>
                  </a:cubicBezTo>
                  <a:cubicBezTo>
                    <a:pt x="32630" y="45783"/>
                    <a:pt x="32630" y="45783"/>
                    <a:pt x="34391" y="45197"/>
                  </a:cubicBezTo>
                  <a:cubicBezTo>
                    <a:pt x="34802" y="43653"/>
                    <a:pt x="35187" y="42103"/>
                    <a:pt x="35553" y="40548"/>
                  </a:cubicBezTo>
                  <a:cubicBezTo>
                    <a:pt x="37369" y="38514"/>
                    <a:pt x="37369" y="38514"/>
                    <a:pt x="39040" y="37062"/>
                  </a:cubicBezTo>
                  <a:cubicBezTo>
                    <a:pt x="34592" y="39495"/>
                    <a:pt x="30924" y="41532"/>
                    <a:pt x="27418" y="45197"/>
                  </a:cubicBezTo>
                  <a:cubicBezTo>
                    <a:pt x="26507" y="45724"/>
                    <a:pt x="25596" y="46251"/>
                    <a:pt x="24658" y="46795"/>
                  </a:cubicBezTo>
                  <a:cubicBezTo>
                    <a:pt x="21521" y="48576"/>
                    <a:pt x="21521" y="48576"/>
                    <a:pt x="19065" y="51225"/>
                  </a:cubicBezTo>
                  <a:cubicBezTo>
                    <a:pt x="14445" y="55845"/>
                    <a:pt x="9315" y="59769"/>
                    <a:pt x="4175" y="63791"/>
                  </a:cubicBezTo>
                  <a:cubicBezTo>
                    <a:pt x="3408" y="63407"/>
                    <a:pt x="2641" y="63024"/>
                    <a:pt x="1851" y="62629"/>
                  </a:cubicBezTo>
                  <a:cubicBezTo>
                    <a:pt x="2539" y="62109"/>
                    <a:pt x="3226" y="61589"/>
                    <a:pt x="3935" y="61053"/>
                  </a:cubicBezTo>
                  <a:cubicBezTo>
                    <a:pt x="8998" y="57180"/>
                    <a:pt x="13718" y="53311"/>
                    <a:pt x="18121" y="48683"/>
                  </a:cubicBezTo>
                  <a:cubicBezTo>
                    <a:pt x="23770" y="42778"/>
                    <a:pt x="29619" y="37518"/>
                    <a:pt x="36057" y="32486"/>
                  </a:cubicBezTo>
                  <a:cubicBezTo>
                    <a:pt x="39068" y="30066"/>
                    <a:pt x="41925" y="27536"/>
                    <a:pt x="44778" y="24932"/>
                  </a:cubicBezTo>
                  <a:cubicBezTo>
                    <a:pt x="50813" y="19437"/>
                    <a:pt x="57058" y="14250"/>
                    <a:pt x="63444" y="9170"/>
                  </a:cubicBezTo>
                  <a:cubicBezTo>
                    <a:pt x="64226" y="8528"/>
                    <a:pt x="65008" y="7885"/>
                    <a:pt x="65814" y="7223"/>
                  </a:cubicBezTo>
                  <a:cubicBezTo>
                    <a:pt x="70174" y="3814"/>
                    <a:pt x="73030" y="2420"/>
                    <a:pt x="78552" y="3360"/>
                  </a:cubicBezTo>
                  <a:close/>
                </a:path>
              </a:pathLst>
            </a:custGeom>
            <a:solidFill>
              <a:srgbClr val="1A242A"/>
            </a:solidFill>
            <a:ln w="1162" cap="flat">
              <a:noFill/>
              <a:prstDash val="solid"/>
              <a:miter/>
            </a:ln>
          </p:spPr>
          <p:txBody>
            <a:bodyPr/>
            <a:lstStyle/>
            <a:p>
              <a:endParaRPr lang="en-GB"/>
            </a:p>
          </p:txBody>
        </p:sp>
        <p:sp>
          <p:nvSpPr>
            <p:cNvPr id="1072" name="Freeform 1071">
              <a:extLst>
                <a:ext uri="{FF2B5EF4-FFF2-40B4-BE49-F238E27FC236}">
                  <a16:creationId xmlns:a16="http://schemas.microsoft.com/office/drawing/2014/main" id="{E83EF298-8D70-B861-8D2E-68656EAACCD3}"/>
                </a:ext>
              </a:extLst>
            </p:cNvPr>
            <p:cNvSpPr/>
            <p:nvPr/>
          </p:nvSpPr>
          <p:spPr>
            <a:xfrm>
              <a:off x="2037144" y="3565230"/>
              <a:ext cx="127618" cy="128053"/>
            </a:xfrm>
            <a:custGeom>
              <a:avLst/>
              <a:gdLst>
                <a:gd name="csX0" fmla="*/ 117687 w 127618"/>
                <a:gd name="csY0" fmla="*/ 3068 h 128053"/>
                <a:gd name="csX1" fmla="*/ 128800 w 127618"/>
                <a:gd name="csY1" fmla="*/ 12220 h 128053"/>
                <a:gd name="csX2" fmla="*/ 126403 w 127618"/>
                <a:gd name="csY2" fmla="*/ 29797 h 128053"/>
                <a:gd name="csX3" fmla="*/ 116743 w 127618"/>
                <a:gd name="csY3" fmla="*/ 36988 h 128053"/>
                <a:gd name="csX4" fmla="*/ 108830 w 127618"/>
                <a:gd name="csY4" fmla="*/ 43992 h 128053"/>
                <a:gd name="csX5" fmla="*/ 99311 w 127618"/>
                <a:gd name="csY5" fmla="*/ 52096 h 128053"/>
                <a:gd name="csX6" fmla="*/ 96987 w 127618"/>
                <a:gd name="csY6" fmla="*/ 50933 h 128053"/>
                <a:gd name="csX7" fmla="*/ 109461 w 127618"/>
                <a:gd name="csY7" fmla="*/ 39280 h 128053"/>
                <a:gd name="csX8" fmla="*/ 118414 w 127618"/>
                <a:gd name="csY8" fmla="*/ 31395 h 128053"/>
                <a:gd name="csX9" fmla="*/ 121387 w 127618"/>
                <a:gd name="csY9" fmla="*/ 28757 h 128053"/>
                <a:gd name="csX10" fmla="*/ 124991 w 127618"/>
                <a:gd name="csY10" fmla="*/ 21435 h 128053"/>
                <a:gd name="csX11" fmla="*/ 124951 w 127618"/>
                <a:gd name="csY11" fmla="*/ 18248 h 128053"/>
                <a:gd name="csX12" fmla="*/ 124919 w 127618"/>
                <a:gd name="csY12" fmla="*/ 15043 h 128053"/>
                <a:gd name="csX13" fmla="*/ 124878 w 127618"/>
                <a:gd name="csY13" fmla="*/ 12583 h 128053"/>
                <a:gd name="csX14" fmla="*/ 112094 w 127618"/>
                <a:gd name="csY14" fmla="*/ 10259 h 128053"/>
                <a:gd name="csX15" fmla="*/ 89339 w 127618"/>
                <a:gd name="csY15" fmla="*/ 28847 h 128053"/>
                <a:gd name="csX16" fmla="*/ 74397 w 127618"/>
                <a:gd name="csY16" fmla="*/ 41491 h 128053"/>
                <a:gd name="csX17" fmla="*/ 58636 w 127618"/>
                <a:gd name="csY17" fmla="*/ 55582 h 128053"/>
                <a:gd name="csX18" fmla="*/ 43092 w 127618"/>
                <a:gd name="csY18" fmla="*/ 68874 h 128053"/>
                <a:gd name="csX19" fmla="*/ 21956 w 127618"/>
                <a:gd name="csY19" fmla="*/ 86451 h 128053"/>
                <a:gd name="csX20" fmla="*/ 12150 w 127618"/>
                <a:gd name="csY20" fmla="*/ 95095 h 128053"/>
                <a:gd name="csX21" fmla="*/ 9826 w 127618"/>
                <a:gd name="csY21" fmla="*/ 95095 h 128053"/>
                <a:gd name="csX22" fmla="*/ 7502 w 127618"/>
                <a:gd name="csY22" fmla="*/ 107878 h 128053"/>
                <a:gd name="csX23" fmla="*/ 20794 w 127618"/>
                <a:gd name="csY23" fmla="*/ 119790 h 128053"/>
                <a:gd name="csX24" fmla="*/ 30745 w 127618"/>
                <a:gd name="csY24" fmla="*/ 131121 h 128053"/>
                <a:gd name="csX25" fmla="*/ 15491 w 127618"/>
                <a:gd name="csY25" fmla="*/ 121316 h 128053"/>
                <a:gd name="csX26" fmla="*/ 12972 w 127618"/>
                <a:gd name="csY26" fmla="*/ 119252 h 128053"/>
                <a:gd name="csX27" fmla="*/ 1909 w 127618"/>
                <a:gd name="csY27" fmla="*/ 106280 h 128053"/>
                <a:gd name="csX28" fmla="*/ 5522 w 127618"/>
                <a:gd name="csY28" fmla="*/ 94473 h 128053"/>
                <a:gd name="csX29" fmla="*/ 13762 w 127618"/>
                <a:gd name="csY29" fmla="*/ 87650 h 128053"/>
                <a:gd name="csX30" fmla="*/ 22610 w 127618"/>
                <a:gd name="csY30" fmla="*/ 80713 h 128053"/>
                <a:gd name="csX31" fmla="*/ 25660 w 127618"/>
                <a:gd name="csY31" fmla="*/ 77931 h 128053"/>
                <a:gd name="csX32" fmla="*/ 31907 w 127618"/>
                <a:gd name="csY32" fmla="*/ 71779 h 128053"/>
                <a:gd name="csX33" fmla="*/ 36555 w 127618"/>
                <a:gd name="csY33" fmla="*/ 69528 h 128053"/>
                <a:gd name="csX34" fmla="*/ 37717 w 127618"/>
                <a:gd name="csY34" fmla="*/ 66041 h 128053"/>
                <a:gd name="csX35" fmla="*/ 41867 w 127618"/>
                <a:gd name="csY35" fmla="*/ 62682 h 128053"/>
                <a:gd name="csX36" fmla="*/ 44445 w 127618"/>
                <a:gd name="csY36" fmla="*/ 60762 h 128053"/>
                <a:gd name="csX37" fmla="*/ 47160 w 127618"/>
                <a:gd name="csY37" fmla="*/ 58778 h 128053"/>
                <a:gd name="csX38" fmla="*/ 63776 w 127618"/>
                <a:gd name="csY38" fmla="*/ 44655 h 128053"/>
                <a:gd name="csX39" fmla="*/ 71710 w 127618"/>
                <a:gd name="csY39" fmla="*/ 37714 h 128053"/>
                <a:gd name="csX40" fmla="*/ 74634 w 127618"/>
                <a:gd name="csY40" fmla="*/ 35363 h 128053"/>
                <a:gd name="csX41" fmla="*/ 80717 w 127618"/>
                <a:gd name="csY41" fmla="*/ 32339 h 128053"/>
                <a:gd name="csX42" fmla="*/ 80717 w 127618"/>
                <a:gd name="csY42" fmla="*/ 30015 h 128053"/>
                <a:gd name="csX43" fmla="*/ 86600 w 127618"/>
                <a:gd name="csY43" fmla="*/ 25148 h 128053"/>
                <a:gd name="csX44" fmla="*/ 97640 w 127618"/>
                <a:gd name="csY44" fmla="*/ 15343 h 128053"/>
                <a:gd name="csX45" fmla="*/ 117687 w 127618"/>
                <a:gd name="csY45" fmla="*/ 3068 h 1280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127618" h="128053">
                  <a:moveTo>
                    <a:pt x="117687" y="3068"/>
                  </a:moveTo>
                  <a:cubicBezTo>
                    <a:pt x="123071" y="5074"/>
                    <a:pt x="126150" y="7040"/>
                    <a:pt x="128800" y="12220"/>
                  </a:cubicBezTo>
                  <a:cubicBezTo>
                    <a:pt x="130006" y="18609"/>
                    <a:pt x="129790" y="24152"/>
                    <a:pt x="126403" y="29797"/>
                  </a:cubicBezTo>
                  <a:cubicBezTo>
                    <a:pt x="123389" y="32648"/>
                    <a:pt x="120207" y="34700"/>
                    <a:pt x="116743" y="36988"/>
                  </a:cubicBezTo>
                  <a:cubicBezTo>
                    <a:pt x="114058" y="39273"/>
                    <a:pt x="111444" y="41626"/>
                    <a:pt x="108830" y="43992"/>
                  </a:cubicBezTo>
                  <a:cubicBezTo>
                    <a:pt x="105727" y="46786"/>
                    <a:pt x="102538" y="49448"/>
                    <a:pt x="99311" y="52096"/>
                  </a:cubicBezTo>
                  <a:cubicBezTo>
                    <a:pt x="98544" y="51712"/>
                    <a:pt x="97777" y="51329"/>
                    <a:pt x="96987" y="50933"/>
                  </a:cubicBezTo>
                  <a:cubicBezTo>
                    <a:pt x="100971" y="46825"/>
                    <a:pt x="105141" y="43032"/>
                    <a:pt x="109461" y="39280"/>
                  </a:cubicBezTo>
                  <a:cubicBezTo>
                    <a:pt x="112461" y="36669"/>
                    <a:pt x="115443" y="34039"/>
                    <a:pt x="118414" y="31395"/>
                  </a:cubicBezTo>
                  <a:cubicBezTo>
                    <a:pt x="119395" y="30525"/>
                    <a:pt x="120376" y="29654"/>
                    <a:pt x="121387" y="28757"/>
                  </a:cubicBezTo>
                  <a:cubicBezTo>
                    <a:pt x="124085" y="26175"/>
                    <a:pt x="124839" y="25158"/>
                    <a:pt x="124991" y="21435"/>
                  </a:cubicBezTo>
                  <a:cubicBezTo>
                    <a:pt x="124978" y="20383"/>
                    <a:pt x="124965" y="19332"/>
                    <a:pt x="124951" y="18248"/>
                  </a:cubicBezTo>
                  <a:cubicBezTo>
                    <a:pt x="124940" y="17191"/>
                    <a:pt x="124930" y="16133"/>
                    <a:pt x="124919" y="15043"/>
                  </a:cubicBezTo>
                  <a:cubicBezTo>
                    <a:pt x="124905" y="14231"/>
                    <a:pt x="124892" y="13419"/>
                    <a:pt x="124878" y="12583"/>
                  </a:cubicBezTo>
                  <a:cubicBezTo>
                    <a:pt x="120392" y="10472"/>
                    <a:pt x="117041" y="9845"/>
                    <a:pt x="112094" y="10259"/>
                  </a:cubicBezTo>
                  <a:cubicBezTo>
                    <a:pt x="103459" y="14725"/>
                    <a:pt x="96328" y="22194"/>
                    <a:pt x="89339" y="28847"/>
                  </a:cubicBezTo>
                  <a:cubicBezTo>
                    <a:pt x="84564" y="33359"/>
                    <a:pt x="79610" y="37494"/>
                    <a:pt x="74397" y="41491"/>
                  </a:cubicBezTo>
                  <a:cubicBezTo>
                    <a:pt x="68719" y="45848"/>
                    <a:pt x="63524" y="50356"/>
                    <a:pt x="58636" y="55582"/>
                  </a:cubicBezTo>
                  <a:cubicBezTo>
                    <a:pt x="53868" y="60643"/>
                    <a:pt x="48642" y="64727"/>
                    <a:pt x="43092" y="68874"/>
                  </a:cubicBezTo>
                  <a:cubicBezTo>
                    <a:pt x="35730" y="74396"/>
                    <a:pt x="28474" y="79934"/>
                    <a:pt x="21956" y="86451"/>
                  </a:cubicBezTo>
                  <a:cubicBezTo>
                    <a:pt x="18819" y="89588"/>
                    <a:pt x="15652" y="92371"/>
                    <a:pt x="12150" y="95095"/>
                  </a:cubicBezTo>
                  <a:cubicBezTo>
                    <a:pt x="11383" y="95095"/>
                    <a:pt x="10616" y="95095"/>
                    <a:pt x="9826" y="95095"/>
                  </a:cubicBezTo>
                  <a:cubicBezTo>
                    <a:pt x="7105" y="99347"/>
                    <a:pt x="6979" y="102914"/>
                    <a:pt x="7502" y="107878"/>
                  </a:cubicBezTo>
                  <a:cubicBezTo>
                    <a:pt x="10791" y="113116"/>
                    <a:pt x="15296" y="116971"/>
                    <a:pt x="20794" y="119790"/>
                  </a:cubicBezTo>
                  <a:cubicBezTo>
                    <a:pt x="25145" y="122762"/>
                    <a:pt x="27773" y="126823"/>
                    <a:pt x="30745" y="131121"/>
                  </a:cubicBezTo>
                  <a:cubicBezTo>
                    <a:pt x="24622" y="129285"/>
                    <a:pt x="20311" y="125332"/>
                    <a:pt x="15491" y="121316"/>
                  </a:cubicBezTo>
                  <a:cubicBezTo>
                    <a:pt x="14244" y="120294"/>
                    <a:pt x="14244" y="120294"/>
                    <a:pt x="12972" y="119252"/>
                  </a:cubicBezTo>
                  <a:cubicBezTo>
                    <a:pt x="3069" y="111099"/>
                    <a:pt x="3069" y="111099"/>
                    <a:pt x="1909" y="106280"/>
                  </a:cubicBezTo>
                  <a:cubicBezTo>
                    <a:pt x="1643" y="101135"/>
                    <a:pt x="2178" y="98431"/>
                    <a:pt x="5522" y="94473"/>
                  </a:cubicBezTo>
                  <a:cubicBezTo>
                    <a:pt x="8121" y="91748"/>
                    <a:pt x="10499" y="89572"/>
                    <a:pt x="13762" y="87650"/>
                  </a:cubicBezTo>
                  <a:cubicBezTo>
                    <a:pt x="17079" y="85627"/>
                    <a:pt x="19746" y="83335"/>
                    <a:pt x="22610" y="80713"/>
                  </a:cubicBezTo>
                  <a:cubicBezTo>
                    <a:pt x="23616" y="79795"/>
                    <a:pt x="24623" y="78877"/>
                    <a:pt x="25660" y="77931"/>
                  </a:cubicBezTo>
                  <a:cubicBezTo>
                    <a:pt x="27799" y="75922"/>
                    <a:pt x="29873" y="73892"/>
                    <a:pt x="31907" y="71779"/>
                  </a:cubicBezTo>
                  <a:cubicBezTo>
                    <a:pt x="34231" y="69528"/>
                    <a:pt x="34231" y="69528"/>
                    <a:pt x="36555" y="69528"/>
                  </a:cubicBezTo>
                  <a:cubicBezTo>
                    <a:pt x="36939" y="68377"/>
                    <a:pt x="37322" y="67227"/>
                    <a:pt x="37717" y="66041"/>
                  </a:cubicBezTo>
                  <a:cubicBezTo>
                    <a:pt x="39534" y="64388"/>
                    <a:pt x="39534" y="64388"/>
                    <a:pt x="41867" y="62682"/>
                  </a:cubicBezTo>
                  <a:cubicBezTo>
                    <a:pt x="42718" y="62048"/>
                    <a:pt x="43568" y="61415"/>
                    <a:pt x="44445" y="60762"/>
                  </a:cubicBezTo>
                  <a:cubicBezTo>
                    <a:pt x="45341" y="60107"/>
                    <a:pt x="46237" y="59452"/>
                    <a:pt x="47160" y="58778"/>
                  </a:cubicBezTo>
                  <a:cubicBezTo>
                    <a:pt x="53131" y="54402"/>
                    <a:pt x="58625" y="49981"/>
                    <a:pt x="63776" y="44655"/>
                  </a:cubicBezTo>
                  <a:cubicBezTo>
                    <a:pt x="66264" y="42134"/>
                    <a:pt x="68940" y="39918"/>
                    <a:pt x="71710" y="37714"/>
                  </a:cubicBezTo>
                  <a:cubicBezTo>
                    <a:pt x="72675" y="36938"/>
                    <a:pt x="73640" y="36162"/>
                    <a:pt x="74634" y="35363"/>
                  </a:cubicBezTo>
                  <a:cubicBezTo>
                    <a:pt x="77230" y="33501"/>
                    <a:pt x="77230" y="33501"/>
                    <a:pt x="80717" y="32339"/>
                  </a:cubicBezTo>
                  <a:cubicBezTo>
                    <a:pt x="80717" y="31572"/>
                    <a:pt x="80717" y="30805"/>
                    <a:pt x="80717" y="30015"/>
                  </a:cubicBezTo>
                  <a:cubicBezTo>
                    <a:pt x="82620" y="28325"/>
                    <a:pt x="84595" y="26716"/>
                    <a:pt x="86600" y="25148"/>
                  </a:cubicBezTo>
                  <a:cubicBezTo>
                    <a:pt x="90503" y="22037"/>
                    <a:pt x="94216" y="18974"/>
                    <a:pt x="97640" y="15343"/>
                  </a:cubicBezTo>
                  <a:cubicBezTo>
                    <a:pt x="103280" y="9581"/>
                    <a:pt x="109368" y="3477"/>
                    <a:pt x="117687" y="3068"/>
                  </a:cubicBezTo>
                  <a:close/>
                </a:path>
              </a:pathLst>
            </a:custGeom>
            <a:solidFill>
              <a:srgbClr val="E6E6E7"/>
            </a:solidFill>
            <a:ln w="1162" cap="flat">
              <a:noFill/>
              <a:prstDash val="solid"/>
              <a:miter/>
            </a:ln>
          </p:spPr>
          <p:txBody>
            <a:bodyPr/>
            <a:lstStyle/>
            <a:p>
              <a:endParaRPr lang="en-GB"/>
            </a:p>
          </p:txBody>
        </p:sp>
        <p:sp>
          <p:nvSpPr>
            <p:cNvPr id="1090" name="Freeform 1089">
              <a:extLst>
                <a:ext uri="{FF2B5EF4-FFF2-40B4-BE49-F238E27FC236}">
                  <a16:creationId xmlns:a16="http://schemas.microsoft.com/office/drawing/2014/main" id="{793DE3ED-FA73-5077-461A-C8D645F3E8DE}"/>
                </a:ext>
              </a:extLst>
            </p:cNvPr>
            <p:cNvSpPr/>
            <p:nvPr/>
          </p:nvSpPr>
          <p:spPr>
            <a:xfrm>
              <a:off x="2234550" y="3564286"/>
              <a:ext cx="50715" cy="144105"/>
            </a:xfrm>
            <a:custGeom>
              <a:avLst/>
              <a:gdLst>
                <a:gd name="csX0" fmla="*/ 51935 w 50715"/>
                <a:gd name="csY0" fmla="*/ 3067 h 144105"/>
                <a:gd name="csX1" fmla="*/ 50991 w 50715"/>
                <a:gd name="csY1" fmla="*/ 13817 h 144105"/>
                <a:gd name="csX2" fmla="*/ 47323 w 50715"/>
                <a:gd name="csY2" fmla="*/ 25615 h 144105"/>
                <a:gd name="csX3" fmla="*/ 44585 w 50715"/>
                <a:gd name="csY3" fmla="*/ 34576 h 144105"/>
                <a:gd name="csX4" fmla="*/ 43798 w 50715"/>
                <a:gd name="csY4" fmla="*/ 37007 h 144105"/>
                <a:gd name="csX5" fmla="*/ 42164 w 50715"/>
                <a:gd name="csY5" fmla="*/ 41974 h 144105"/>
                <a:gd name="csX6" fmla="*/ 41476 w 50715"/>
                <a:gd name="csY6" fmla="*/ 50715 h 144105"/>
                <a:gd name="csX7" fmla="*/ 43800 w 50715"/>
                <a:gd name="csY7" fmla="*/ 51877 h 144105"/>
                <a:gd name="csX8" fmla="*/ 44236 w 50715"/>
                <a:gd name="csY8" fmla="*/ 49625 h 144105"/>
                <a:gd name="csX9" fmla="*/ 44962 w 50715"/>
                <a:gd name="csY9" fmla="*/ 47228 h 144105"/>
                <a:gd name="csX10" fmla="*/ 47287 w 50715"/>
                <a:gd name="csY10" fmla="*/ 46066 h 144105"/>
                <a:gd name="csX11" fmla="*/ 41476 w 50715"/>
                <a:gd name="csY11" fmla="*/ 70471 h 144105"/>
                <a:gd name="csX12" fmla="*/ 37989 w 50715"/>
                <a:gd name="csY12" fmla="*/ 70471 h 144105"/>
                <a:gd name="csX13" fmla="*/ 36827 w 50715"/>
                <a:gd name="csY13" fmla="*/ 60012 h 144105"/>
                <a:gd name="csX14" fmla="*/ 34503 w 50715"/>
                <a:gd name="csY14" fmla="*/ 60012 h 144105"/>
                <a:gd name="csX15" fmla="*/ 34371 w 50715"/>
                <a:gd name="csY15" fmla="*/ 62014 h 144105"/>
                <a:gd name="csX16" fmla="*/ 34140 w 50715"/>
                <a:gd name="csY16" fmla="*/ 64733 h 144105"/>
                <a:gd name="csX17" fmla="*/ 33936 w 50715"/>
                <a:gd name="csY17" fmla="*/ 67389 h 144105"/>
                <a:gd name="csX18" fmla="*/ 30779 w 50715"/>
                <a:gd name="csY18" fmla="*/ 76410 h 144105"/>
                <a:gd name="csX19" fmla="*/ 26348 w 50715"/>
                <a:gd name="csY19" fmla="*/ 90375 h 144105"/>
                <a:gd name="csX20" fmla="*/ 21679 w 50715"/>
                <a:gd name="csY20" fmla="*/ 100628 h 144105"/>
                <a:gd name="csX21" fmla="*/ 17071 w 50715"/>
                <a:gd name="csY21" fmla="*/ 114342 h 144105"/>
                <a:gd name="csX22" fmla="*/ 10098 w 50715"/>
                <a:gd name="csY22" fmla="*/ 136713 h 144105"/>
                <a:gd name="csX23" fmla="*/ 8895 w 50715"/>
                <a:gd name="csY23" fmla="*/ 139432 h 144105"/>
                <a:gd name="csX24" fmla="*/ 5449 w 50715"/>
                <a:gd name="csY24" fmla="*/ 146010 h 144105"/>
                <a:gd name="csX25" fmla="*/ 1963 w 50715"/>
                <a:gd name="csY25" fmla="*/ 147173 h 144105"/>
                <a:gd name="csX26" fmla="*/ 3488 w 50715"/>
                <a:gd name="csY26" fmla="*/ 140635 h 144105"/>
                <a:gd name="csX27" fmla="*/ 4346 w 50715"/>
                <a:gd name="csY27" fmla="*/ 136958 h 144105"/>
                <a:gd name="csX28" fmla="*/ 7174 w 50715"/>
                <a:gd name="csY28" fmla="*/ 129849 h 144105"/>
                <a:gd name="csX29" fmla="*/ 11187 w 50715"/>
                <a:gd name="csY29" fmla="*/ 117102 h 144105"/>
                <a:gd name="csX30" fmla="*/ 16054 w 50715"/>
                <a:gd name="csY30" fmla="*/ 102430 h 144105"/>
                <a:gd name="csX31" fmla="*/ 20557 w 50715"/>
                <a:gd name="csY31" fmla="*/ 89065 h 144105"/>
                <a:gd name="csX32" fmla="*/ 21688 w 50715"/>
                <a:gd name="csY32" fmla="*/ 86918 h 144105"/>
                <a:gd name="csX33" fmla="*/ 24407 w 50715"/>
                <a:gd name="csY33" fmla="*/ 77226 h 144105"/>
                <a:gd name="csX34" fmla="*/ 42850 w 50715"/>
                <a:gd name="csY34" fmla="*/ 23041 h 144105"/>
                <a:gd name="csX35" fmla="*/ 47450 w 50715"/>
                <a:gd name="csY35" fmla="*/ 10743 h 144105"/>
                <a:gd name="csX36" fmla="*/ 51935 w 50715"/>
                <a:gd name="csY36" fmla="*/ 3067 h 1441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50715" h="144105">
                  <a:moveTo>
                    <a:pt x="51935" y="3067"/>
                  </a:moveTo>
                  <a:cubicBezTo>
                    <a:pt x="53424" y="7534"/>
                    <a:pt x="52450" y="9384"/>
                    <a:pt x="50991" y="13817"/>
                  </a:cubicBezTo>
                  <a:cubicBezTo>
                    <a:pt x="49715" y="17740"/>
                    <a:pt x="48452" y="21648"/>
                    <a:pt x="47323" y="25615"/>
                  </a:cubicBezTo>
                  <a:cubicBezTo>
                    <a:pt x="46459" y="28628"/>
                    <a:pt x="45556" y="31599"/>
                    <a:pt x="44585" y="34576"/>
                  </a:cubicBezTo>
                  <a:cubicBezTo>
                    <a:pt x="44326" y="35379"/>
                    <a:pt x="44066" y="36181"/>
                    <a:pt x="43798" y="37007"/>
                  </a:cubicBezTo>
                  <a:cubicBezTo>
                    <a:pt x="43259" y="38665"/>
                    <a:pt x="42714" y="40320"/>
                    <a:pt x="42164" y="41974"/>
                  </a:cubicBezTo>
                  <a:cubicBezTo>
                    <a:pt x="40452" y="46374"/>
                    <a:pt x="40452" y="46374"/>
                    <a:pt x="41476" y="50715"/>
                  </a:cubicBezTo>
                  <a:cubicBezTo>
                    <a:pt x="42626" y="51290"/>
                    <a:pt x="42626" y="51290"/>
                    <a:pt x="43800" y="51877"/>
                  </a:cubicBezTo>
                  <a:cubicBezTo>
                    <a:pt x="44016" y="50762"/>
                    <a:pt x="44016" y="50762"/>
                    <a:pt x="44236" y="49625"/>
                  </a:cubicBezTo>
                  <a:cubicBezTo>
                    <a:pt x="44476" y="48834"/>
                    <a:pt x="44715" y="48043"/>
                    <a:pt x="44962" y="47228"/>
                  </a:cubicBezTo>
                  <a:cubicBezTo>
                    <a:pt x="45729" y="46845"/>
                    <a:pt x="46496" y="46461"/>
                    <a:pt x="47287" y="46066"/>
                  </a:cubicBezTo>
                  <a:cubicBezTo>
                    <a:pt x="46806" y="55078"/>
                    <a:pt x="45540" y="62344"/>
                    <a:pt x="41476" y="70471"/>
                  </a:cubicBezTo>
                  <a:cubicBezTo>
                    <a:pt x="40325" y="70471"/>
                    <a:pt x="39175" y="70471"/>
                    <a:pt x="37989" y="70471"/>
                  </a:cubicBezTo>
                  <a:cubicBezTo>
                    <a:pt x="37606" y="67020"/>
                    <a:pt x="37222" y="63568"/>
                    <a:pt x="36827" y="60012"/>
                  </a:cubicBezTo>
                  <a:cubicBezTo>
                    <a:pt x="36060" y="60012"/>
                    <a:pt x="35293" y="60012"/>
                    <a:pt x="34503" y="60012"/>
                  </a:cubicBezTo>
                  <a:cubicBezTo>
                    <a:pt x="34460" y="60673"/>
                    <a:pt x="34416" y="61333"/>
                    <a:pt x="34371" y="62014"/>
                  </a:cubicBezTo>
                  <a:cubicBezTo>
                    <a:pt x="34295" y="62911"/>
                    <a:pt x="34219" y="63809"/>
                    <a:pt x="34140" y="64733"/>
                  </a:cubicBezTo>
                  <a:cubicBezTo>
                    <a:pt x="34072" y="65609"/>
                    <a:pt x="34005" y="66486"/>
                    <a:pt x="33936" y="67389"/>
                  </a:cubicBezTo>
                  <a:cubicBezTo>
                    <a:pt x="33308" y="70643"/>
                    <a:pt x="32136" y="73399"/>
                    <a:pt x="30779" y="76410"/>
                  </a:cubicBezTo>
                  <a:cubicBezTo>
                    <a:pt x="28882" y="80915"/>
                    <a:pt x="27668" y="85675"/>
                    <a:pt x="26348" y="90375"/>
                  </a:cubicBezTo>
                  <a:cubicBezTo>
                    <a:pt x="25168" y="94348"/>
                    <a:pt x="24066" y="97168"/>
                    <a:pt x="21679" y="100628"/>
                  </a:cubicBezTo>
                  <a:cubicBezTo>
                    <a:pt x="18795" y="105106"/>
                    <a:pt x="18026" y="109166"/>
                    <a:pt x="17071" y="114342"/>
                  </a:cubicBezTo>
                  <a:cubicBezTo>
                    <a:pt x="15471" y="122205"/>
                    <a:pt x="13546" y="129428"/>
                    <a:pt x="10098" y="136713"/>
                  </a:cubicBezTo>
                  <a:cubicBezTo>
                    <a:pt x="9701" y="137611"/>
                    <a:pt x="9304" y="138508"/>
                    <a:pt x="8895" y="139432"/>
                  </a:cubicBezTo>
                  <a:cubicBezTo>
                    <a:pt x="7856" y="141679"/>
                    <a:pt x="6665" y="143854"/>
                    <a:pt x="5449" y="146010"/>
                  </a:cubicBezTo>
                  <a:cubicBezTo>
                    <a:pt x="3724" y="146586"/>
                    <a:pt x="3724" y="146586"/>
                    <a:pt x="1963" y="147173"/>
                  </a:cubicBezTo>
                  <a:cubicBezTo>
                    <a:pt x="2461" y="144991"/>
                    <a:pt x="2972" y="142813"/>
                    <a:pt x="3488" y="140635"/>
                  </a:cubicBezTo>
                  <a:cubicBezTo>
                    <a:pt x="3771" y="139422"/>
                    <a:pt x="4055" y="138209"/>
                    <a:pt x="4346" y="136958"/>
                  </a:cubicBezTo>
                  <a:cubicBezTo>
                    <a:pt x="5449" y="133227"/>
                    <a:pt x="5449" y="133227"/>
                    <a:pt x="7174" y="129849"/>
                  </a:cubicBezTo>
                  <a:cubicBezTo>
                    <a:pt x="9203" y="125708"/>
                    <a:pt x="10203" y="121573"/>
                    <a:pt x="11187" y="117102"/>
                  </a:cubicBezTo>
                  <a:cubicBezTo>
                    <a:pt x="12381" y="111982"/>
                    <a:pt x="13555" y="107094"/>
                    <a:pt x="16054" y="102430"/>
                  </a:cubicBezTo>
                  <a:cubicBezTo>
                    <a:pt x="18480" y="97902"/>
                    <a:pt x="19395" y="94046"/>
                    <a:pt x="20557" y="89065"/>
                  </a:cubicBezTo>
                  <a:cubicBezTo>
                    <a:pt x="20930" y="88357"/>
                    <a:pt x="21303" y="87648"/>
                    <a:pt x="21688" y="86918"/>
                  </a:cubicBezTo>
                  <a:cubicBezTo>
                    <a:pt x="23205" y="83739"/>
                    <a:pt x="23746" y="80687"/>
                    <a:pt x="24407" y="77226"/>
                  </a:cubicBezTo>
                  <a:cubicBezTo>
                    <a:pt x="28295" y="58373"/>
                    <a:pt x="34270" y="40277"/>
                    <a:pt x="42850" y="23041"/>
                  </a:cubicBezTo>
                  <a:cubicBezTo>
                    <a:pt x="44833" y="18980"/>
                    <a:pt x="46409" y="15151"/>
                    <a:pt x="47450" y="10743"/>
                  </a:cubicBezTo>
                  <a:cubicBezTo>
                    <a:pt x="48380" y="6843"/>
                    <a:pt x="48770" y="5369"/>
                    <a:pt x="51935" y="3067"/>
                  </a:cubicBezTo>
                  <a:close/>
                </a:path>
              </a:pathLst>
            </a:custGeom>
            <a:solidFill>
              <a:srgbClr val="0E1318"/>
            </a:solidFill>
            <a:ln w="1162" cap="flat">
              <a:noFill/>
              <a:prstDash val="solid"/>
              <a:miter/>
            </a:ln>
          </p:spPr>
          <p:txBody>
            <a:bodyPr/>
            <a:lstStyle/>
            <a:p>
              <a:endParaRPr lang="en-GB"/>
            </a:p>
          </p:txBody>
        </p:sp>
        <p:sp>
          <p:nvSpPr>
            <p:cNvPr id="1133" name="Freeform 1132">
              <a:extLst>
                <a:ext uri="{FF2B5EF4-FFF2-40B4-BE49-F238E27FC236}">
                  <a16:creationId xmlns:a16="http://schemas.microsoft.com/office/drawing/2014/main" id="{2118BFE8-1558-EA58-805F-685BF0557255}"/>
                </a:ext>
              </a:extLst>
            </p:cNvPr>
            <p:cNvSpPr/>
            <p:nvPr/>
          </p:nvSpPr>
          <p:spPr>
            <a:xfrm>
              <a:off x="2346696" y="3573794"/>
              <a:ext cx="62174" cy="59058"/>
            </a:xfrm>
            <a:custGeom>
              <a:avLst/>
              <a:gdLst>
                <a:gd name="csX0" fmla="*/ 20191 w 62174"/>
                <a:gd name="csY0" fmla="*/ 5482 h 59058"/>
                <a:gd name="csX1" fmla="*/ 29342 w 62174"/>
                <a:gd name="csY1" fmla="*/ 13326 h 59058"/>
                <a:gd name="csX2" fmla="*/ 36969 w 62174"/>
                <a:gd name="csY2" fmla="*/ 19718 h 59058"/>
                <a:gd name="csX3" fmla="*/ 43288 w 62174"/>
                <a:gd name="csY3" fmla="*/ 26110 h 59058"/>
                <a:gd name="csX4" fmla="*/ 43288 w 62174"/>
                <a:gd name="csY4" fmla="*/ 29596 h 59058"/>
                <a:gd name="csX5" fmla="*/ 45612 w 62174"/>
                <a:gd name="csY5" fmla="*/ 29596 h 59058"/>
                <a:gd name="csX6" fmla="*/ 45612 w 62174"/>
                <a:gd name="csY6" fmla="*/ 31921 h 59058"/>
                <a:gd name="csX7" fmla="*/ 40964 w 62174"/>
                <a:gd name="csY7" fmla="*/ 33083 h 59058"/>
                <a:gd name="csX8" fmla="*/ 39802 w 62174"/>
                <a:gd name="csY8" fmla="*/ 30758 h 59058"/>
                <a:gd name="csX9" fmla="*/ 36896 w 62174"/>
                <a:gd name="csY9" fmla="*/ 29088 h 59058"/>
                <a:gd name="csX10" fmla="*/ 32829 w 62174"/>
                <a:gd name="csY10" fmla="*/ 23786 h 59058"/>
                <a:gd name="csX11" fmla="*/ 28180 w 62174"/>
                <a:gd name="csY11" fmla="*/ 21461 h 59058"/>
                <a:gd name="csX12" fmla="*/ 23532 w 62174"/>
                <a:gd name="csY12" fmla="*/ 17975 h 59058"/>
                <a:gd name="csX13" fmla="*/ 23532 w 62174"/>
                <a:gd name="csY13" fmla="*/ 15651 h 59058"/>
                <a:gd name="csX14" fmla="*/ 17721 w 62174"/>
                <a:gd name="csY14" fmla="*/ 14488 h 59058"/>
                <a:gd name="csX15" fmla="*/ 17721 w 62174"/>
                <a:gd name="csY15" fmla="*/ 11002 h 59058"/>
                <a:gd name="csX16" fmla="*/ 9586 w 62174"/>
                <a:gd name="csY16" fmla="*/ 9840 h 59058"/>
                <a:gd name="csX17" fmla="*/ 16559 w 62174"/>
                <a:gd name="csY17" fmla="*/ 16813 h 59058"/>
                <a:gd name="csX18" fmla="*/ 17721 w 62174"/>
                <a:gd name="csY18" fmla="*/ 19137 h 59058"/>
                <a:gd name="csX19" fmla="*/ 22370 w 62174"/>
                <a:gd name="csY19" fmla="*/ 20299 h 59058"/>
                <a:gd name="csX20" fmla="*/ 22370 w 62174"/>
                <a:gd name="csY20" fmla="*/ 23786 h 59058"/>
                <a:gd name="csX21" fmla="*/ 27018 w 62174"/>
                <a:gd name="csY21" fmla="*/ 24948 h 59058"/>
                <a:gd name="csX22" fmla="*/ 27018 w 62174"/>
                <a:gd name="csY22" fmla="*/ 29596 h 59058"/>
                <a:gd name="csX23" fmla="*/ 31667 w 62174"/>
                <a:gd name="csY23" fmla="*/ 29596 h 59058"/>
                <a:gd name="csX24" fmla="*/ 32829 w 62174"/>
                <a:gd name="csY24" fmla="*/ 31921 h 59058"/>
                <a:gd name="csX25" fmla="*/ 37477 w 62174"/>
                <a:gd name="csY25" fmla="*/ 34245 h 59058"/>
                <a:gd name="csX26" fmla="*/ 37477 w 62174"/>
                <a:gd name="csY26" fmla="*/ 37731 h 59058"/>
                <a:gd name="csX27" fmla="*/ 44450 w 62174"/>
                <a:gd name="csY27" fmla="*/ 38893 h 59058"/>
                <a:gd name="csX28" fmla="*/ 44450 w 62174"/>
                <a:gd name="csY28" fmla="*/ 42380 h 59058"/>
                <a:gd name="csX29" fmla="*/ 46702 w 62174"/>
                <a:gd name="csY29" fmla="*/ 43324 h 59058"/>
                <a:gd name="csX30" fmla="*/ 50261 w 62174"/>
                <a:gd name="csY30" fmla="*/ 48191 h 59058"/>
                <a:gd name="csX31" fmla="*/ 53747 w 62174"/>
                <a:gd name="csY31" fmla="*/ 50515 h 59058"/>
                <a:gd name="csX32" fmla="*/ 53747 w 62174"/>
                <a:gd name="csY32" fmla="*/ 52839 h 59058"/>
                <a:gd name="csX33" fmla="*/ 59558 w 62174"/>
                <a:gd name="csY33" fmla="*/ 52839 h 59058"/>
                <a:gd name="csX34" fmla="*/ 59558 w 62174"/>
                <a:gd name="csY34" fmla="*/ 57488 h 59058"/>
                <a:gd name="csX35" fmla="*/ 64207 w 62174"/>
                <a:gd name="csY35" fmla="*/ 58650 h 59058"/>
                <a:gd name="csX36" fmla="*/ 64207 w 62174"/>
                <a:gd name="csY36" fmla="*/ 62136 h 59058"/>
                <a:gd name="csX37" fmla="*/ 53747 w 62174"/>
                <a:gd name="csY37" fmla="*/ 56326 h 59058"/>
                <a:gd name="csX38" fmla="*/ 51015 w 62174"/>
                <a:gd name="csY38" fmla="*/ 55336 h 59058"/>
                <a:gd name="csX39" fmla="*/ 42199 w 62174"/>
                <a:gd name="csY39" fmla="*/ 48844 h 59058"/>
                <a:gd name="csX40" fmla="*/ 27018 w 62174"/>
                <a:gd name="csY40" fmla="*/ 35915 h 59058"/>
                <a:gd name="csX41" fmla="*/ 24947 w 62174"/>
                <a:gd name="csY41" fmla="*/ 34306 h 59058"/>
                <a:gd name="csX42" fmla="*/ 20864 w 62174"/>
                <a:gd name="csY42" fmla="*/ 31139 h 59058"/>
                <a:gd name="csX43" fmla="*/ 11692 w 62174"/>
                <a:gd name="csY43" fmla="*/ 23858 h 59058"/>
                <a:gd name="csX44" fmla="*/ 8665 w 62174"/>
                <a:gd name="csY44" fmla="*/ 21429 h 59058"/>
                <a:gd name="csX45" fmla="*/ 2032 w 62174"/>
                <a:gd name="csY45" fmla="*/ 10348 h 59058"/>
                <a:gd name="csX46" fmla="*/ 5010 w 62174"/>
                <a:gd name="csY46" fmla="*/ 4029 h 59058"/>
                <a:gd name="csX47" fmla="*/ 20191 w 62174"/>
                <a:gd name="csY47" fmla="*/ 5482 h 590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62174" h="59058">
                  <a:moveTo>
                    <a:pt x="20191" y="5482"/>
                  </a:moveTo>
                  <a:cubicBezTo>
                    <a:pt x="23858" y="7714"/>
                    <a:pt x="26429" y="10183"/>
                    <a:pt x="29342" y="13326"/>
                  </a:cubicBezTo>
                  <a:cubicBezTo>
                    <a:pt x="31818" y="15956"/>
                    <a:pt x="33843" y="17888"/>
                    <a:pt x="36969" y="19718"/>
                  </a:cubicBezTo>
                  <a:cubicBezTo>
                    <a:pt x="39969" y="21564"/>
                    <a:pt x="41499" y="23096"/>
                    <a:pt x="43288" y="26110"/>
                  </a:cubicBezTo>
                  <a:cubicBezTo>
                    <a:pt x="43288" y="27260"/>
                    <a:pt x="43288" y="28411"/>
                    <a:pt x="43288" y="29596"/>
                  </a:cubicBezTo>
                  <a:cubicBezTo>
                    <a:pt x="44055" y="29596"/>
                    <a:pt x="44822" y="29596"/>
                    <a:pt x="45612" y="29596"/>
                  </a:cubicBezTo>
                  <a:cubicBezTo>
                    <a:pt x="45612" y="30363"/>
                    <a:pt x="45612" y="31130"/>
                    <a:pt x="45612" y="31921"/>
                  </a:cubicBezTo>
                  <a:cubicBezTo>
                    <a:pt x="44078" y="32304"/>
                    <a:pt x="42544" y="32688"/>
                    <a:pt x="40964" y="33083"/>
                  </a:cubicBezTo>
                  <a:cubicBezTo>
                    <a:pt x="40389" y="31932"/>
                    <a:pt x="40389" y="31932"/>
                    <a:pt x="39802" y="30758"/>
                  </a:cubicBezTo>
                  <a:cubicBezTo>
                    <a:pt x="38843" y="30207"/>
                    <a:pt x="37884" y="29656"/>
                    <a:pt x="36896" y="29088"/>
                  </a:cubicBezTo>
                  <a:cubicBezTo>
                    <a:pt x="33991" y="27272"/>
                    <a:pt x="33991" y="27272"/>
                    <a:pt x="32829" y="23786"/>
                  </a:cubicBezTo>
                  <a:cubicBezTo>
                    <a:pt x="30679" y="22565"/>
                    <a:pt x="30679" y="22565"/>
                    <a:pt x="28180" y="21461"/>
                  </a:cubicBezTo>
                  <a:cubicBezTo>
                    <a:pt x="25565" y="19718"/>
                    <a:pt x="25565" y="19718"/>
                    <a:pt x="23532" y="17975"/>
                  </a:cubicBezTo>
                  <a:cubicBezTo>
                    <a:pt x="23532" y="17208"/>
                    <a:pt x="23532" y="16441"/>
                    <a:pt x="23532" y="15651"/>
                  </a:cubicBezTo>
                  <a:cubicBezTo>
                    <a:pt x="20655" y="15075"/>
                    <a:pt x="20655" y="15075"/>
                    <a:pt x="17721" y="14488"/>
                  </a:cubicBezTo>
                  <a:cubicBezTo>
                    <a:pt x="17721" y="13338"/>
                    <a:pt x="17721" y="12187"/>
                    <a:pt x="17721" y="11002"/>
                  </a:cubicBezTo>
                  <a:cubicBezTo>
                    <a:pt x="15036" y="10618"/>
                    <a:pt x="12352" y="10235"/>
                    <a:pt x="9586" y="9840"/>
                  </a:cubicBezTo>
                  <a:cubicBezTo>
                    <a:pt x="11046" y="14219"/>
                    <a:pt x="12678" y="14581"/>
                    <a:pt x="16559" y="16813"/>
                  </a:cubicBezTo>
                  <a:cubicBezTo>
                    <a:pt x="16942" y="17580"/>
                    <a:pt x="17326" y="18347"/>
                    <a:pt x="17721" y="19137"/>
                  </a:cubicBezTo>
                  <a:cubicBezTo>
                    <a:pt x="20074" y="19895"/>
                    <a:pt x="20074" y="19895"/>
                    <a:pt x="22370" y="20299"/>
                  </a:cubicBezTo>
                  <a:cubicBezTo>
                    <a:pt x="22370" y="21450"/>
                    <a:pt x="22370" y="22600"/>
                    <a:pt x="22370" y="23786"/>
                  </a:cubicBezTo>
                  <a:cubicBezTo>
                    <a:pt x="23904" y="24169"/>
                    <a:pt x="25438" y="24553"/>
                    <a:pt x="27018" y="24948"/>
                  </a:cubicBezTo>
                  <a:cubicBezTo>
                    <a:pt x="27018" y="26482"/>
                    <a:pt x="27018" y="28016"/>
                    <a:pt x="27018" y="29596"/>
                  </a:cubicBezTo>
                  <a:cubicBezTo>
                    <a:pt x="28552" y="29596"/>
                    <a:pt x="30086" y="29596"/>
                    <a:pt x="31667" y="29596"/>
                  </a:cubicBezTo>
                  <a:cubicBezTo>
                    <a:pt x="32050" y="30363"/>
                    <a:pt x="32434" y="31130"/>
                    <a:pt x="32829" y="31921"/>
                  </a:cubicBezTo>
                  <a:cubicBezTo>
                    <a:pt x="35173" y="33238"/>
                    <a:pt x="35173" y="33238"/>
                    <a:pt x="37477" y="34245"/>
                  </a:cubicBezTo>
                  <a:cubicBezTo>
                    <a:pt x="37477" y="35395"/>
                    <a:pt x="37477" y="36546"/>
                    <a:pt x="37477" y="37731"/>
                  </a:cubicBezTo>
                  <a:cubicBezTo>
                    <a:pt x="39778" y="38115"/>
                    <a:pt x="42080" y="38498"/>
                    <a:pt x="44450" y="38893"/>
                  </a:cubicBezTo>
                  <a:cubicBezTo>
                    <a:pt x="44450" y="40044"/>
                    <a:pt x="44450" y="41194"/>
                    <a:pt x="44450" y="42380"/>
                  </a:cubicBezTo>
                  <a:cubicBezTo>
                    <a:pt x="45193" y="42691"/>
                    <a:pt x="45936" y="43003"/>
                    <a:pt x="46702" y="43324"/>
                  </a:cubicBezTo>
                  <a:cubicBezTo>
                    <a:pt x="49099" y="44704"/>
                    <a:pt x="49099" y="44704"/>
                    <a:pt x="50261" y="48191"/>
                  </a:cubicBezTo>
                  <a:cubicBezTo>
                    <a:pt x="51412" y="48958"/>
                    <a:pt x="52562" y="49725"/>
                    <a:pt x="53747" y="50515"/>
                  </a:cubicBezTo>
                  <a:cubicBezTo>
                    <a:pt x="53747" y="51282"/>
                    <a:pt x="53747" y="52049"/>
                    <a:pt x="53747" y="52839"/>
                  </a:cubicBezTo>
                  <a:cubicBezTo>
                    <a:pt x="55665" y="52839"/>
                    <a:pt x="57582" y="52839"/>
                    <a:pt x="59558" y="52839"/>
                  </a:cubicBezTo>
                  <a:cubicBezTo>
                    <a:pt x="59558" y="54373"/>
                    <a:pt x="59558" y="55907"/>
                    <a:pt x="59558" y="57488"/>
                  </a:cubicBezTo>
                  <a:cubicBezTo>
                    <a:pt x="61092" y="57871"/>
                    <a:pt x="62626" y="58255"/>
                    <a:pt x="64207" y="58650"/>
                  </a:cubicBezTo>
                  <a:cubicBezTo>
                    <a:pt x="64207" y="59800"/>
                    <a:pt x="64207" y="60951"/>
                    <a:pt x="64207" y="62136"/>
                  </a:cubicBezTo>
                  <a:cubicBezTo>
                    <a:pt x="59667" y="61464"/>
                    <a:pt x="57258" y="59151"/>
                    <a:pt x="53747" y="56326"/>
                  </a:cubicBezTo>
                  <a:cubicBezTo>
                    <a:pt x="52846" y="55999"/>
                    <a:pt x="51944" y="55672"/>
                    <a:pt x="51015" y="55336"/>
                  </a:cubicBezTo>
                  <a:cubicBezTo>
                    <a:pt x="47303" y="53726"/>
                    <a:pt x="45110" y="51648"/>
                    <a:pt x="42199" y="48844"/>
                  </a:cubicBezTo>
                  <a:cubicBezTo>
                    <a:pt x="37307" y="44275"/>
                    <a:pt x="32308" y="40016"/>
                    <a:pt x="27018" y="35915"/>
                  </a:cubicBezTo>
                  <a:cubicBezTo>
                    <a:pt x="26335" y="35384"/>
                    <a:pt x="25651" y="34853"/>
                    <a:pt x="24947" y="34306"/>
                  </a:cubicBezTo>
                  <a:cubicBezTo>
                    <a:pt x="23586" y="33250"/>
                    <a:pt x="22225" y="32194"/>
                    <a:pt x="20864" y="31139"/>
                  </a:cubicBezTo>
                  <a:cubicBezTo>
                    <a:pt x="17783" y="28740"/>
                    <a:pt x="14733" y="26308"/>
                    <a:pt x="11692" y="23858"/>
                  </a:cubicBezTo>
                  <a:cubicBezTo>
                    <a:pt x="10194" y="22656"/>
                    <a:pt x="10194" y="22656"/>
                    <a:pt x="8665" y="21429"/>
                  </a:cubicBezTo>
                  <a:cubicBezTo>
                    <a:pt x="4659" y="17850"/>
                    <a:pt x="2789" y="15740"/>
                    <a:pt x="2032" y="10348"/>
                  </a:cubicBezTo>
                  <a:cubicBezTo>
                    <a:pt x="2613" y="6353"/>
                    <a:pt x="2613" y="6353"/>
                    <a:pt x="5010" y="4029"/>
                  </a:cubicBezTo>
                  <a:cubicBezTo>
                    <a:pt x="10616" y="2121"/>
                    <a:pt x="14805" y="3328"/>
                    <a:pt x="20191" y="5482"/>
                  </a:cubicBezTo>
                  <a:close/>
                </a:path>
              </a:pathLst>
            </a:custGeom>
            <a:solidFill>
              <a:srgbClr val="121418"/>
            </a:solidFill>
            <a:ln w="1162" cap="flat">
              <a:noFill/>
              <a:prstDash val="solid"/>
              <a:miter/>
            </a:ln>
          </p:spPr>
          <p:txBody>
            <a:bodyPr/>
            <a:lstStyle/>
            <a:p>
              <a:endParaRPr lang="en-GB"/>
            </a:p>
          </p:txBody>
        </p:sp>
        <p:sp>
          <p:nvSpPr>
            <p:cNvPr id="1184" name="Freeform 1183">
              <a:extLst>
                <a:ext uri="{FF2B5EF4-FFF2-40B4-BE49-F238E27FC236}">
                  <a16:creationId xmlns:a16="http://schemas.microsoft.com/office/drawing/2014/main" id="{9C703580-5508-1E48-52A1-1E4DE26FAD49}"/>
                </a:ext>
              </a:extLst>
            </p:cNvPr>
            <p:cNvSpPr/>
            <p:nvPr/>
          </p:nvSpPr>
          <p:spPr>
            <a:xfrm>
              <a:off x="2066039" y="3574678"/>
              <a:ext cx="93552" cy="86065"/>
            </a:xfrm>
            <a:custGeom>
              <a:avLst/>
              <a:gdLst>
                <a:gd name="csX0" fmla="*/ 93663 w 93552"/>
                <a:gd name="csY0" fmla="*/ 3143 h 86065"/>
                <a:gd name="csX1" fmla="*/ 95406 w 93552"/>
                <a:gd name="csY1" fmla="*/ 7864 h 86065"/>
                <a:gd name="csX2" fmla="*/ 80389 w 93552"/>
                <a:gd name="csY2" fmla="*/ 27398 h 86065"/>
                <a:gd name="csX3" fmla="*/ 75069 w 93552"/>
                <a:gd name="csY3" fmla="*/ 29872 h 86065"/>
                <a:gd name="csX4" fmla="*/ 71582 w 93552"/>
                <a:gd name="csY4" fmla="*/ 33359 h 86065"/>
                <a:gd name="csX5" fmla="*/ 67806 w 93552"/>
                <a:gd name="csY5" fmla="*/ 36627 h 86065"/>
                <a:gd name="csX6" fmla="*/ 55932 w 93552"/>
                <a:gd name="csY6" fmla="*/ 47468 h 86065"/>
                <a:gd name="csX7" fmla="*/ 30908 w 93552"/>
                <a:gd name="csY7" fmla="*/ 67061 h 86065"/>
                <a:gd name="csX8" fmla="*/ 29891 w 93552"/>
                <a:gd name="csY8" fmla="*/ 69167 h 86065"/>
                <a:gd name="csX9" fmla="*/ 22773 w 93552"/>
                <a:gd name="csY9" fmla="*/ 76358 h 86065"/>
                <a:gd name="csX10" fmla="*/ 20448 w 93552"/>
                <a:gd name="csY10" fmla="*/ 76358 h 86065"/>
                <a:gd name="csX11" fmla="*/ 19286 w 93552"/>
                <a:gd name="csY11" fmla="*/ 79845 h 86065"/>
                <a:gd name="csX12" fmla="*/ 14638 w 93552"/>
                <a:gd name="csY12" fmla="*/ 82169 h 86065"/>
                <a:gd name="csX13" fmla="*/ 11151 w 93552"/>
                <a:gd name="csY13" fmla="*/ 85655 h 86065"/>
                <a:gd name="csX14" fmla="*/ 1854 w 93552"/>
                <a:gd name="csY14" fmla="*/ 89142 h 86065"/>
                <a:gd name="csX15" fmla="*/ 1854 w 93552"/>
                <a:gd name="csY15" fmla="*/ 85655 h 86065"/>
                <a:gd name="csX16" fmla="*/ 5340 w 93552"/>
                <a:gd name="csY16" fmla="*/ 84493 h 86065"/>
                <a:gd name="csX17" fmla="*/ 7665 w 93552"/>
                <a:gd name="csY17" fmla="*/ 81007 h 86065"/>
                <a:gd name="csX18" fmla="*/ 11151 w 93552"/>
                <a:gd name="csY18" fmla="*/ 79845 h 86065"/>
                <a:gd name="csX19" fmla="*/ 12313 w 93552"/>
                <a:gd name="csY19" fmla="*/ 76358 h 86065"/>
                <a:gd name="csX20" fmla="*/ 16962 w 93552"/>
                <a:gd name="csY20" fmla="*/ 74034 h 86065"/>
                <a:gd name="csX21" fmla="*/ 19286 w 93552"/>
                <a:gd name="csY21" fmla="*/ 70547 h 86065"/>
                <a:gd name="csX22" fmla="*/ 23935 w 93552"/>
                <a:gd name="csY22" fmla="*/ 70547 h 86065"/>
                <a:gd name="csX23" fmla="*/ 23935 w 93552"/>
                <a:gd name="csY23" fmla="*/ 65899 h 86065"/>
                <a:gd name="csX24" fmla="*/ 28583 w 93552"/>
                <a:gd name="csY24" fmla="*/ 65899 h 86065"/>
                <a:gd name="csX25" fmla="*/ 28583 w 93552"/>
                <a:gd name="csY25" fmla="*/ 61250 h 86065"/>
                <a:gd name="csX26" fmla="*/ 34394 w 93552"/>
                <a:gd name="csY26" fmla="*/ 61250 h 86065"/>
                <a:gd name="csX27" fmla="*/ 34394 w 93552"/>
                <a:gd name="csY27" fmla="*/ 57764 h 86065"/>
                <a:gd name="csX28" fmla="*/ 40205 w 93552"/>
                <a:gd name="csY28" fmla="*/ 56602 h 86065"/>
                <a:gd name="csX29" fmla="*/ 40205 w 93552"/>
                <a:gd name="csY29" fmla="*/ 53115 h 86065"/>
                <a:gd name="csX30" fmla="*/ 42529 w 93552"/>
                <a:gd name="csY30" fmla="*/ 53115 h 86065"/>
                <a:gd name="csX31" fmla="*/ 43328 w 93552"/>
                <a:gd name="csY31" fmla="*/ 50936 h 86065"/>
                <a:gd name="csX32" fmla="*/ 50664 w 93552"/>
                <a:gd name="csY32" fmla="*/ 46142 h 86065"/>
                <a:gd name="csX33" fmla="*/ 51826 w 93552"/>
                <a:gd name="csY33" fmla="*/ 42656 h 86065"/>
                <a:gd name="csX34" fmla="*/ 56475 w 93552"/>
                <a:gd name="csY34" fmla="*/ 38007 h 86065"/>
                <a:gd name="csX35" fmla="*/ 61123 w 93552"/>
                <a:gd name="csY35" fmla="*/ 38007 h 86065"/>
                <a:gd name="csX36" fmla="*/ 61123 w 93552"/>
                <a:gd name="csY36" fmla="*/ 33359 h 86065"/>
                <a:gd name="csX37" fmla="*/ 65772 w 93552"/>
                <a:gd name="csY37" fmla="*/ 33359 h 86065"/>
                <a:gd name="csX38" fmla="*/ 65772 w 93552"/>
                <a:gd name="csY38" fmla="*/ 28710 h 86065"/>
                <a:gd name="csX39" fmla="*/ 70420 w 93552"/>
                <a:gd name="csY39" fmla="*/ 28710 h 86065"/>
                <a:gd name="csX40" fmla="*/ 71219 w 93552"/>
                <a:gd name="csY40" fmla="*/ 26604 h 86065"/>
                <a:gd name="csX41" fmla="*/ 75432 w 93552"/>
                <a:gd name="csY41" fmla="*/ 22464 h 86065"/>
                <a:gd name="csX42" fmla="*/ 81606 w 93552"/>
                <a:gd name="csY42" fmla="*/ 16944 h 86065"/>
                <a:gd name="csX43" fmla="*/ 87852 w 93552"/>
                <a:gd name="csY43" fmla="*/ 12440 h 86065"/>
                <a:gd name="csX44" fmla="*/ 89015 w 93552"/>
                <a:gd name="csY44" fmla="*/ 7792 h 86065"/>
                <a:gd name="csX45" fmla="*/ 84439 w 93552"/>
                <a:gd name="csY45" fmla="*/ 8736 h 86065"/>
                <a:gd name="csX46" fmla="*/ 81865 w 93552"/>
                <a:gd name="csY46" fmla="*/ 9267 h 86065"/>
                <a:gd name="csX47" fmla="*/ 79717 w 93552"/>
                <a:gd name="csY47" fmla="*/ 10116 h 86065"/>
                <a:gd name="csX48" fmla="*/ 78555 w 93552"/>
                <a:gd name="csY48" fmla="*/ 13603 h 86065"/>
                <a:gd name="csX49" fmla="*/ 76304 w 93552"/>
                <a:gd name="csY49" fmla="*/ 14111 h 86065"/>
                <a:gd name="csX50" fmla="*/ 73907 w 93552"/>
                <a:gd name="csY50" fmla="*/ 14765 h 86065"/>
                <a:gd name="csX51" fmla="*/ 72817 w 93552"/>
                <a:gd name="csY51" fmla="*/ 17089 h 86065"/>
                <a:gd name="csX52" fmla="*/ 71582 w 93552"/>
                <a:gd name="csY52" fmla="*/ 19413 h 86065"/>
                <a:gd name="csX53" fmla="*/ 65772 w 93552"/>
                <a:gd name="csY53" fmla="*/ 20575 h 86065"/>
                <a:gd name="csX54" fmla="*/ 72745 w 93552"/>
                <a:gd name="csY54" fmla="*/ 11278 h 86065"/>
                <a:gd name="csX55" fmla="*/ 74297 w 93552"/>
                <a:gd name="csY55" fmla="*/ 9149 h 86065"/>
                <a:gd name="csX56" fmla="*/ 81243 w 93552"/>
                <a:gd name="csY56" fmla="*/ 3289 h 86065"/>
                <a:gd name="csX57" fmla="*/ 93663 w 93552"/>
                <a:gd name="csY57" fmla="*/ 3143 h 860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Lst>
              <a:rect l="l" t="t" r="r" b="b"/>
              <a:pathLst>
                <a:path w="93552" h="86065">
                  <a:moveTo>
                    <a:pt x="93663" y="3143"/>
                  </a:moveTo>
                  <a:cubicBezTo>
                    <a:pt x="94825" y="4305"/>
                    <a:pt x="94825" y="4305"/>
                    <a:pt x="95406" y="7864"/>
                  </a:cubicBezTo>
                  <a:cubicBezTo>
                    <a:pt x="94302" y="16561"/>
                    <a:pt x="86781" y="21917"/>
                    <a:pt x="80389" y="27398"/>
                  </a:cubicBezTo>
                  <a:cubicBezTo>
                    <a:pt x="78555" y="28710"/>
                    <a:pt x="78555" y="28710"/>
                    <a:pt x="75069" y="29872"/>
                  </a:cubicBezTo>
                  <a:cubicBezTo>
                    <a:pt x="73868" y="30994"/>
                    <a:pt x="72708" y="32161"/>
                    <a:pt x="71582" y="33359"/>
                  </a:cubicBezTo>
                  <a:cubicBezTo>
                    <a:pt x="70332" y="34458"/>
                    <a:pt x="69072" y="35546"/>
                    <a:pt x="67806" y="36627"/>
                  </a:cubicBezTo>
                  <a:cubicBezTo>
                    <a:pt x="63750" y="40143"/>
                    <a:pt x="59833" y="43785"/>
                    <a:pt x="55932" y="47468"/>
                  </a:cubicBezTo>
                  <a:cubicBezTo>
                    <a:pt x="37492" y="64866"/>
                    <a:pt x="37492" y="64866"/>
                    <a:pt x="30908" y="67061"/>
                  </a:cubicBezTo>
                  <a:cubicBezTo>
                    <a:pt x="30572" y="67756"/>
                    <a:pt x="30236" y="68451"/>
                    <a:pt x="29891" y="69167"/>
                  </a:cubicBezTo>
                  <a:cubicBezTo>
                    <a:pt x="28151" y="72550"/>
                    <a:pt x="25860" y="74197"/>
                    <a:pt x="22773" y="76358"/>
                  </a:cubicBezTo>
                  <a:cubicBezTo>
                    <a:pt x="22006" y="76358"/>
                    <a:pt x="21239" y="76358"/>
                    <a:pt x="20448" y="76358"/>
                  </a:cubicBezTo>
                  <a:cubicBezTo>
                    <a:pt x="20065" y="77509"/>
                    <a:pt x="19681" y="78659"/>
                    <a:pt x="19286" y="79845"/>
                  </a:cubicBezTo>
                  <a:cubicBezTo>
                    <a:pt x="17758" y="80660"/>
                    <a:pt x="16205" y="81431"/>
                    <a:pt x="14638" y="82169"/>
                  </a:cubicBezTo>
                  <a:cubicBezTo>
                    <a:pt x="13451" y="83306"/>
                    <a:pt x="12289" y="84470"/>
                    <a:pt x="11151" y="85655"/>
                  </a:cubicBezTo>
                  <a:cubicBezTo>
                    <a:pt x="7550" y="88792"/>
                    <a:pt x="6908" y="89142"/>
                    <a:pt x="1854" y="89142"/>
                  </a:cubicBezTo>
                  <a:cubicBezTo>
                    <a:pt x="1854" y="87991"/>
                    <a:pt x="1854" y="86841"/>
                    <a:pt x="1854" y="85655"/>
                  </a:cubicBezTo>
                  <a:cubicBezTo>
                    <a:pt x="3580" y="85080"/>
                    <a:pt x="3580" y="85080"/>
                    <a:pt x="5340" y="84493"/>
                  </a:cubicBezTo>
                  <a:cubicBezTo>
                    <a:pt x="6107" y="83343"/>
                    <a:pt x="6874" y="82192"/>
                    <a:pt x="7665" y="81007"/>
                  </a:cubicBezTo>
                  <a:cubicBezTo>
                    <a:pt x="9390" y="80431"/>
                    <a:pt x="9390" y="80431"/>
                    <a:pt x="11151" y="79845"/>
                  </a:cubicBezTo>
                  <a:cubicBezTo>
                    <a:pt x="11535" y="78694"/>
                    <a:pt x="11918" y="77544"/>
                    <a:pt x="12313" y="76358"/>
                  </a:cubicBezTo>
                  <a:cubicBezTo>
                    <a:pt x="13853" y="75564"/>
                    <a:pt x="15403" y="74790"/>
                    <a:pt x="16962" y="74034"/>
                  </a:cubicBezTo>
                  <a:cubicBezTo>
                    <a:pt x="17729" y="72883"/>
                    <a:pt x="18496" y="71733"/>
                    <a:pt x="19286" y="70547"/>
                  </a:cubicBezTo>
                  <a:cubicBezTo>
                    <a:pt x="20820" y="70547"/>
                    <a:pt x="22354" y="70547"/>
                    <a:pt x="23935" y="70547"/>
                  </a:cubicBezTo>
                  <a:cubicBezTo>
                    <a:pt x="23935" y="69013"/>
                    <a:pt x="23935" y="67479"/>
                    <a:pt x="23935" y="65899"/>
                  </a:cubicBezTo>
                  <a:cubicBezTo>
                    <a:pt x="25469" y="65899"/>
                    <a:pt x="27003" y="65899"/>
                    <a:pt x="28583" y="65899"/>
                  </a:cubicBezTo>
                  <a:cubicBezTo>
                    <a:pt x="28583" y="64365"/>
                    <a:pt x="28583" y="62831"/>
                    <a:pt x="28583" y="61250"/>
                  </a:cubicBezTo>
                  <a:cubicBezTo>
                    <a:pt x="30501" y="61250"/>
                    <a:pt x="32418" y="61250"/>
                    <a:pt x="34394" y="61250"/>
                  </a:cubicBezTo>
                  <a:cubicBezTo>
                    <a:pt x="34394" y="60100"/>
                    <a:pt x="34394" y="58949"/>
                    <a:pt x="34394" y="57764"/>
                  </a:cubicBezTo>
                  <a:cubicBezTo>
                    <a:pt x="37270" y="57189"/>
                    <a:pt x="37270" y="57189"/>
                    <a:pt x="40205" y="56602"/>
                  </a:cubicBezTo>
                  <a:cubicBezTo>
                    <a:pt x="40205" y="55451"/>
                    <a:pt x="40205" y="54301"/>
                    <a:pt x="40205" y="53115"/>
                  </a:cubicBezTo>
                  <a:cubicBezTo>
                    <a:pt x="40972" y="53115"/>
                    <a:pt x="41739" y="53115"/>
                    <a:pt x="42529" y="53115"/>
                  </a:cubicBezTo>
                  <a:cubicBezTo>
                    <a:pt x="42793" y="52396"/>
                    <a:pt x="43056" y="51677"/>
                    <a:pt x="43328" y="50936"/>
                  </a:cubicBezTo>
                  <a:cubicBezTo>
                    <a:pt x="45300" y="47744"/>
                    <a:pt x="47239" y="47460"/>
                    <a:pt x="50664" y="46142"/>
                  </a:cubicBezTo>
                  <a:cubicBezTo>
                    <a:pt x="51047" y="44992"/>
                    <a:pt x="51431" y="43841"/>
                    <a:pt x="51826" y="42656"/>
                  </a:cubicBezTo>
                  <a:cubicBezTo>
                    <a:pt x="53932" y="40114"/>
                    <a:pt x="53932" y="40114"/>
                    <a:pt x="56475" y="38007"/>
                  </a:cubicBezTo>
                  <a:cubicBezTo>
                    <a:pt x="58009" y="38007"/>
                    <a:pt x="59543" y="38007"/>
                    <a:pt x="61123" y="38007"/>
                  </a:cubicBezTo>
                  <a:cubicBezTo>
                    <a:pt x="61123" y="36473"/>
                    <a:pt x="61123" y="34939"/>
                    <a:pt x="61123" y="33359"/>
                  </a:cubicBezTo>
                  <a:cubicBezTo>
                    <a:pt x="62657" y="33359"/>
                    <a:pt x="64191" y="33359"/>
                    <a:pt x="65772" y="33359"/>
                  </a:cubicBezTo>
                  <a:cubicBezTo>
                    <a:pt x="65772" y="31825"/>
                    <a:pt x="65772" y="30291"/>
                    <a:pt x="65772" y="28710"/>
                  </a:cubicBezTo>
                  <a:cubicBezTo>
                    <a:pt x="67306" y="28710"/>
                    <a:pt x="68840" y="28710"/>
                    <a:pt x="70420" y="28710"/>
                  </a:cubicBezTo>
                  <a:cubicBezTo>
                    <a:pt x="70684" y="28015"/>
                    <a:pt x="70948" y="27320"/>
                    <a:pt x="71219" y="26604"/>
                  </a:cubicBezTo>
                  <a:cubicBezTo>
                    <a:pt x="72745" y="24062"/>
                    <a:pt x="72745" y="24062"/>
                    <a:pt x="75432" y="22464"/>
                  </a:cubicBezTo>
                  <a:cubicBezTo>
                    <a:pt x="78322" y="20716"/>
                    <a:pt x="79576" y="19520"/>
                    <a:pt x="81606" y="16944"/>
                  </a:cubicBezTo>
                  <a:cubicBezTo>
                    <a:pt x="84366" y="13603"/>
                    <a:pt x="84366" y="13603"/>
                    <a:pt x="87852" y="12440"/>
                  </a:cubicBezTo>
                  <a:cubicBezTo>
                    <a:pt x="88705" y="10099"/>
                    <a:pt x="88705" y="10099"/>
                    <a:pt x="89015" y="7792"/>
                  </a:cubicBezTo>
                  <a:cubicBezTo>
                    <a:pt x="87486" y="8088"/>
                    <a:pt x="85961" y="8407"/>
                    <a:pt x="84439" y="8736"/>
                  </a:cubicBezTo>
                  <a:cubicBezTo>
                    <a:pt x="83589" y="8911"/>
                    <a:pt x="82740" y="9087"/>
                    <a:pt x="81865" y="9267"/>
                  </a:cubicBezTo>
                  <a:cubicBezTo>
                    <a:pt x="80802" y="9687"/>
                    <a:pt x="80802" y="9687"/>
                    <a:pt x="79717" y="10116"/>
                  </a:cubicBezTo>
                  <a:cubicBezTo>
                    <a:pt x="79334" y="11267"/>
                    <a:pt x="78950" y="12417"/>
                    <a:pt x="78555" y="13603"/>
                  </a:cubicBezTo>
                  <a:cubicBezTo>
                    <a:pt x="77441" y="13854"/>
                    <a:pt x="77441" y="13854"/>
                    <a:pt x="76304" y="14111"/>
                  </a:cubicBezTo>
                  <a:cubicBezTo>
                    <a:pt x="75117" y="14435"/>
                    <a:pt x="75117" y="14435"/>
                    <a:pt x="73907" y="14765"/>
                  </a:cubicBezTo>
                  <a:cubicBezTo>
                    <a:pt x="73547" y="15532"/>
                    <a:pt x="73188" y="16299"/>
                    <a:pt x="72817" y="17089"/>
                  </a:cubicBezTo>
                  <a:cubicBezTo>
                    <a:pt x="72206" y="18239"/>
                    <a:pt x="72206" y="18239"/>
                    <a:pt x="71582" y="19413"/>
                  </a:cubicBezTo>
                  <a:cubicBezTo>
                    <a:pt x="68532" y="20285"/>
                    <a:pt x="68532" y="20285"/>
                    <a:pt x="65772" y="20575"/>
                  </a:cubicBezTo>
                  <a:cubicBezTo>
                    <a:pt x="68073" y="17459"/>
                    <a:pt x="70405" y="14366"/>
                    <a:pt x="72745" y="11278"/>
                  </a:cubicBezTo>
                  <a:cubicBezTo>
                    <a:pt x="73257" y="10576"/>
                    <a:pt x="73769" y="9873"/>
                    <a:pt x="74297" y="9149"/>
                  </a:cubicBezTo>
                  <a:cubicBezTo>
                    <a:pt x="76394" y="6405"/>
                    <a:pt x="77973" y="4526"/>
                    <a:pt x="81243" y="3289"/>
                  </a:cubicBezTo>
                  <a:cubicBezTo>
                    <a:pt x="85410" y="3095"/>
                    <a:pt x="89489" y="3004"/>
                    <a:pt x="93663" y="3143"/>
                  </a:cubicBezTo>
                  <a:close/>
                </a:path>
              </a:pathLst>
            </a:custGeom>
            <a:solidFill>
              <a:srgbClr val="0B1217"/>
            </a:solidFill>
            <a:ln w="1162" cap="flat">
              <a:noFill/>
              <a:prstDash val="solid"/>
              <a:miter/>
            </a:ln>
          </p:spPr>
          <p:txBody>
            <a:bodyPr/>
            <a:lstStyle/>
            <a:p>
              <a:endParaRPr lang="en-GB"/>
            </a:p>
          </p:txBody>
        </p:sp>
        <p:sp>
          <p:nvSpPr>
            <p:cNvPr id="1381" name="Freeform 1380">
              <a:extLst>
                <a:ext uri="{FF2B5EF4-FFF2-40B4-BE49-F238E27FC236}">
                  <a16:creationId xmlns:a16="http://schemas.microsoft.com/office/drawing/2014/main" id="{C523EE27-2AC9-B3E1-2A60-50C681C9CF6B}"/>
                </a:ext>
              </a:extLst>
            </p:cNvPr>
            <p:cNvSpPr/>
            <p:nvPr/>
          </p:nvSpPr>
          <p:spPr>
            <a:xfrm>
              <a:off x="2239609" y="3510409"/>
              <a:ext cx="74277" cy="173577"/>
            </a:xfrm>
            <a:custGeom>
              <a:avLst/>
              <a:gdLst>
                <a:gd name="csX0" fmla="*/ 70025 w 74277"/>
                <a:gd name="csY0" fmla="*/ 3049 h 173577"/>
                <a:gd name="csX1" fmla="*/ 74859 w 74277"/>
                <a:gd name="csY1" fmla="*/ 5110 h 173577"/>
                <a:gd name="csX2" fmla="*/ 71881 w 74277"/>
                <a:gd name="csY2" fmla="*/ 29079 h 173577"/>
                <a:gd name="csX3" fmla="*/ 70706 w 74277"/>
                <a:gd name="csY3" fmla="*/ 31791 h 173577"/>
                <a:gd name="csX4" fmla="*/ 67814 w 74277"/>
                <a:gd name="csY4" fmla="*/ 38303 h 173577"/>
                <a:gd name="csX5" fmla="*/ 70138 w 74277"/>
                <a:gd name="csY5" fmla="*/ 25520 h 173577"/>
                <a:gd name="csX6" fmla="*/ 72463 w 74277"/>
                <a:gd name="csY6" fmla="*/ 18547 h 173577"/>
                <a:gd name="csX7" fmla="*/ 73625 w 74277"/>
                <a:gd name="csY7" fmla="*/ 16223 h 173577"/>
                <a:gd name="csX8" fmla="*/ 73625 w 74277"/>
                <a:gd name="csY8" fmla="*/ 9250 h 173577"/>
                <a:gd name="csX9" fmla="*/ 65926 w 74277"/>
                <a:gd name="csY9" fmla="*/ 8015 h 173577"/>
                <a:gd name="csX10" fmla="*/ 63047 w 74277"/>
                <a:gd name="csY10" fmla="*/ 8047 h 173577"/>
                <a:gd name="csX11" fmla="*/ 60841 w 74277"/>
                <a:gd name="csY11" fmla="*/ 8088 h 173577"/>
                <a:gd name="csX12" fmla="*/ 60119 w 74277"/>
                <a:gd name="csY12" fmla="*/ 11016 h 173577"/>
                <a:gd name="csX13" fmla="*/ 59171 w 74277"/>
                <a:gd name="csY13" fmla="*/ 14843 h 173577"/>
                <a:gd name="csX14" fmla="*/ 58231 w 74277"/>
                <a:gd name="csY14" fmla="*/ 18642 h 173577"/>
                <a:gd name="csX15" fmla="*/ 56193 w 74277"/>
                <a:gd name="csY15" fmla="*/ 25520 h 173577"/>
                <a:gd name="csX16" fmla="*/ 53868 w 74277"/>
                <a:gd name="csY16" fmla="*/ 25520 h 173577"/>
                <a:gd name="csX17" fmla="*/ 53482 w 74277"/>
                <a:gd name="csY17" fmla="*/ 27989 h 173577"/>
                <a:gd name="csX18" fmla="*/ 48058 w 74277"/>
                <a:gd name="csY18" fmla="*/ 47601 h 173577"/>
                <a:gd name="csX19" fmla="*/ 45733 w 74277"/>
                <a:gd name="csY19" fmla="*/ 47601 h 173577"/>
                <a:gd name="csX20" fmla="*/ 44789 w 74277"/>
                <a:gd name="csY20" fmla="*/ 52104 h 173577"/>
                <a:gd name="csX21" fmla="*/ 38797 w 74277"/>
                <a:gd name="csY21" fmla="*/ 71765 h 173577"/>
                <a:gd name="csX22" fmla="*/ 36037 w 74277"/>
                <a:gd name="csY22" fmla="*/ 80812 h 173577"/>
                <a:gd name="csX23" fmla="*/ 28624 w 74277"/>
                <a:gd name="csY23" fmla="*/ 101990 h 173577"/>
                <a:gd name="csX24" fmla="*/ 22490 w 74277"/>
                <a:gd name="csY24" fmla="*/ 121978 h 173577"/>
                <a:gd name="csX25" fmla="*/ 21328 w 74277"/>
                <a:gd name="csY25" fmla="*/ 126790 h 173577"/>
                <a:gd name="csX26" fmla="*/ 20747 w 74277"/>
                <a:gd name="csY26" fmla="*/ 129177 h 173577"/>
                <a:gd name="csX27" fmla="*/ 20166 w 74277"/>
                <a:gd name="csY27" fmla="*/ 131565 h 173577"/>
                <a:gd name="csX28" fmla="*/ 19585 w 74277"/>
                <a:gd name="csY28" fmla="*/ 134008 h 173577"/>
                <a:gd name="csX29" fmla="*/ 16680 w 74277"/>
                <a:gd name="csY29" fmla="*/ 142878 h 173577"/>
                <a:gd name="csX30" fmla="*/ 14546 w 74277"/>
                <a:gd name="csY30" fmla="*/ 149433 h 173577"/>
                <a:gd name="csX31" fmla="*/ 7818 w 74277"/>
                <a:gd name="csY31" fmla="*/ 166139 h 173577"/>
                <a:gd name="csX32" fmla="*/ 6339 w 74277"/>
                <a:gd name="csY32" fmla="*/ 169203 h 173577"/>
                <a:gd name="csX33" fmla="*/ 2734 w 74277"/>
                <a:gd name="csY33" fmla="*/ 176598 h 173577"/>
                <a:gd name="csX34" fmla="*/ 3678 w 74277"/>
                <a:gd name="csY34" fmla="*/ 167011 h 173577"/>
                <a:gd name="csX35" fmla="*/ 7528 w 74277"/>
                <a:gd name="csY35" fmla="*/ 156479 h 173577"/>
                <a:gd name="csX36" fmla="*/ 10869 w 74277"/>
                <a:gd name="csY36" fmla="*/ 147545 h 173577"/>
                <a:gd name="csX37" fmla="*/ 12540 w 74277"/>
                <a:gd name="csY37" fmla="*/ 140885 h 173577"/>
                <a:gd name="csX38" fmla="*/ 21855 w 74277"/>
                <a:gd name="csY38" fmla="*/ 111704 h 173577"/>
                <a:gd name="csX39" fmla="*/ 22784 w 74277"/>
                <a:gd name="csY39" fmla="*/ 109260 h 173577"/>
                <a:gd name="csX40" fmla="*/ 24632 w 74277"/>
                <a:gd name="csY40" fmla="*/ 104470 h 173577"/>
                <a:gd name="csX41" fmla="*/ 28401 w 74277"/>
                <a:gd name="csY41" fmla="*/ 92556 h 173577"/>
                <a:gd name="csX42" fmla="*/ 31279 w 74277"/>
                <a:gd name="csY42" fmla="*/ 84934 h 173577"/>
                <a:gd name="csX43" fmla="*/ 33240 w 74277"/>
                <a:gd name="csY43" fmla="*/ 76073 h 173577"/>
                <a:gd name="csX44" fmla="*/ 38107 w 74277"/>
                <a:gd name="csY44" fmla="*/ 61692 h 173577"/>
                <a:gd name="csX45" fmla="*/ 44108 w 74277"/>
                <a:gd name="csY45" fmla="*/ 42462 h 173577"/>
                <a:gd name="csX46" fmla="*/ 48058 w 74277"/>
                <a:gd name="csY46" fmla="*/ 32493 h 173577"/>
                <a:gd name="csX47" fmla="*/ 50382 w 74277"/>
                <a:gd name="csY47" fmla="*/ 32493 h 173577"/>
                <a:gd name="csX48" fmla="*/ 50818 w 74277"/>
                <a:gd name="csY48" fmla="*/ 29951 h 173577"/>
                <a:gd name="csX49" fmla="*/ 53868 w 74277"/>
                <a:gd name="csY49" fmla="*/ 20871 h 173577"/>
                <a:gd name="csX50" fmla="*/ 55030 w 74277"/>
                <a:gd name="csY50" fmla="*/ 16804 h 173577"/>
                <a:gd name="csX51" fmla="*/ 70025 w 74277"/>
                <a:gd name="csY51" fmla="*/ 3049 h 1735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74277" h="173577">
                  <a:moveTo>
                    <a:pt x="70025" y="3049"/>
                  </a:moveTo>
                  <a:cubicBezTo>
                    <a:pt x="72463" y="3439"/>
                    <a:pt x="72463" y="3439"/>
                    <a:pt x="74859" y="5110"/>
                  </a:cubicBezTo>
                  <a:cubicBezTo>
                    <a:pt x="77957" y="13575"/>
                    <a:pt x="75449" y="21220"/>
                    <a:pt x="71881" y="29079"/>
                  </a:cubicBezTo>
                  <a:cubicBezTo>
                    <a:pt x="71493" y="29974"/>
                    <a:pt x="71105" y="30869"/>
                    <a:pt x="70706" y="31791"/>
                  </a:cubicBezTo>
                  <a:cubicBezTo>
                    <a:pt x="69759" y="33970"/>
                    <a:pt x="68789" y="36138"/>
                    <a:pt x="67814" y="38303"/>
                  </a:cubicBezTo>
                  <a:cubicBezTo>
                    <a:pt x="66123" y="33106"/>
                    <a:pt x="67859" y="30416"/>
                    <a:pt x="70138" y="25520"/>
                  </a:cubicBezTo>
                  <a:cubicBezTo>
                    <a:pt x="70926" y="23200"/>
                    <a:pt x="71704" y="20877"/>
                    <a:pt x="72463" y="18547"/>
                  </a:cubicBezTo>
                  <a:cubicBezTo>
                    <a:pt x="72846" y="17780"/>
                    <a:pt x="73230" y="17013"/>
                    <a:pt x="73625" y="16223"/>
                  </a:cubicBezTo>
                  <a:cubicBezTo>
                    <a:pt x="73671" y="13899"/>
                    <a:pt x="73675" y="11574"/>
                    <a:pt x="73625" y="9250"/>
                  </a:cubicBezTo>
                  <a:cubicBezTo>
                    <a:pt x="70829" y="7852"/>
                    <a:pt x="69034" y="7971"/>
                    <a:pt x="65926" y="8015"/>
                  </a:cubicBezTo>
                  <a:cubicBezTo>
                    <a:pt x="64976" y="8026"/>
                    <a:pt x="64026" y="8036"/>
                    <a:pt x="63047" y="8047"/>
                  </a:cubicBezTo>
                  <a:cubicBezTo>
                    <a:pt x="62319" y="8060"/>
                    <a:pt x="61591" y="8074"/>
                    <a:pt x="60841" y="8088"/>
                  </a:cubicBezTo>
                  <a:cubicBezTo>
                    <a:pt x="60603" y="9054"/>
                    <a:pt x="60365" y="10020"/>
                    <a:pt x="60119" y="11016"/>
                  </a:cubicBezTo>
                  <a:cubicBezTo>
                    <a:pt x="59806" y="12279"/>
                    <a:pt x="59493" y="13542"/>
                    <a:pt x="59171" y="14843"/>
                  </a:cubicBezTo>
                  <a:cubicBezTo>
                    <a:pt x="58860" y="16097"/>
                    <a:pt x="58550" y="17351"/>
                    <a:pt x="58231" y="18642"/>
                  </a:cubicBezTo>
                  <a:cubicBezTo>
                    <a:pt x="57633" y="20957"/>
                    <a:pt x="56949" y="23252"/>
                    <a:pt x="56193" y="25520"/>
                  </a:cubicBezTo>
                  <a:cubicBezTo>
                    <a:pt x="55426" y="25520"/>
                    <a:pt x="54659" y="25520"/>
                    <a:pt x="53868" y="25520"/>
                  </a:cubicBezTo>
                  <a:cubicBezTo>
                    <a:pt x="53741" y="26335"/>
                    <a:pt x="53614" y="27150"/>
                    <a:pt x="53482" y="27989"/>
                  </a:cubicBezTo>
                  <a:cubicBezTo>
                    <a:pt x="52324" y="34923"/>
                    <a:pt x="50753" y="41108"/>
                    <a:pt x="48058" y="47601"/>
                  </a:cubicBezTo>
                  <a:cubicBezTo>
                    <a:pt x="47291" y="47601"/>
                    <a:pt x="46524" y="47601"/>
                    <a:pt x="45733" y="47601"/>
                  </a:cubicBezTo>
                  <a:cubicBezTo>
                    <a:pt x="45422" y="49087"/>
                    <a:pt x="45110" y="50573"/>
                    <a:pt x="44789" y="52104"/>
                  </a:cubicBezTo>
                  <a:cubicBezTo>
                    <a:pt x="41541" y="66686"/>
                    <a:pt x="41541" y="66686"/>
                    <a:pt x="38797" y="71765"/>
                  </a:cubicBezTo>
                  <a:cubicBezTo>
                    <a:pt x="37423" y="74704"/>
                    <a:pt x="36782" y="77667"/>
                    <a:pt x="36037" y="80812"/>
                  </a:cubicBezTo>
                  <a:cubicBezTo>
                    <a:pt x="34083" y="88024"/>
                    <a:pt x="31217" y="94989"/>
                    <a:pt x="28624" y="101990"/>
                  </a:cubicBezTo>
                  <a:cubicBezTo>
                    <a:pt x="26195" y="108618"/>
                    <a:pt x="24046" y="115093"/>
                    <a:pt x="22490" y="121978"/>
                  </a:cubicBezTo>
                  <a:cubicBezTo>
                    <a:pt x="22106" y="123582"/>
                    <a:pt x="21719" y="125186"/>
                    <a:pt x="21328" y="126790"/>
                  </a:cubicBezTo>
                  <a:cubicBezTo>
                    <a:pt x="21137" y="127578"/>
                    <a:pt x="20945" y="128366"/>
                    <a:pt x="20747" y="129177"/>
                  </a:cubicBezTo>
                  <a:cubicBezTo>
                    <a:pt x="20556" y="129965"/>
                    <a:pt x="20364" y="130753"/>
                    <a:pt x="20166" y="131565"/>
                  </a:cubicBezTo>
                  <a:cubicBezTo>
                    <a:pt x="19974" y="132371"/>
                    <a:pt x="19783" y="133177"/>
                    <a:pt x="19585" y="134008"/>
                  </a:cubicBezTo>
                  <a:cubicBezTo>
                    <a:pt x="18102" y="140056"/>
                    <a:pt x="18102" y="140056"/>
                    <a:pt x="16680" y="142878"/>
                  </a:cubicBezTo>
                  <a:cubicBezTo>
                    <a:pt x="15295" y="145441"/>
                    <a:pt x="15295" y="145441"/>
                    <a:pt x="14546" y="149433"/>
                  </a:cubicBezTo>
                  <a:cubicBezTo>
                    <a:pt x="13134" y="155393"/>
                    <a:pt x="10510" y="160664"/>
                    <a:pt x="7818" y="166139"/>
                  </a:cubicBezTo>
                  <a:cubicBezTo>
                    <a:pt x="7330" y="167150"/>
                    <a:pt x="6842" y="168161"/>
                    <a:pt x="6339" y="169203"/>
                  </a:cubicBezTo>
                  <a:cubicBezTo>
                    <a:pt x="5145" y="171672"/>
                    <a:pt x="3943" y="174137"/>
                    <a:pt x="2734" y="176598"/>
                  </a:cubicBezTo>
                  <a:cubicBezTo>
                    <a:pt x="1536" y="172479"/>
                    <a:pt x="1715" y="170867"/>
                    <a:pt x="3678" y="167011"/>
                  </a:cubicBezTo>
                  <a:cubicBezTo>
                    <a:pt x="5356" y="163512"/>
                    <a:pt x="6658" y="160261"/>
                    <a:pt x="7528" y="156479"/>
                  </a:cubicBezTo>
                  <a:cubicBezTo>
                    <a:pt x="8365" y="152952"/>
                    <a:pt x="9291" y="150701"/>
                    <a:pt x="10869" y="147545"/>
                  </a:cubicBezTo>
                  <a:cubicBezTo>
                    <a:pt x="11442" y="145329"/>
                    <a:pt x="12011" y="143112"/>
                    <a:pt x="12540" y="140885"/>
                  </a:cubicBezTo>
                  <a:cubicBezTo>
                    <a:pt x="14992" y="130990"/>
                    <a:pt x="18229" y="121228"/>
                    <a:pt x="21855" y="111704"/>
                  </a:cubicBezTo>
                  <a:cubicBezTo>
                    <a:pt x="22315" y="110495"/>
                    <a:pt x="22315" y="110495"/>
                    <a:pt x="22784" y="109260"/>
                  </a:cubicBezTo>
                  <a:cubicBezTo>
                    <a:pt x="23395" y="107662"/>
                    <a:pt x="24011" y="106065"/>
                    <a:pt x="24632" y="104470"/>
                  </a:cubicBezTo>
                  <a:cubicBezTo>
                    <a:pt x="26140" y="100533"/>
                    <a:pt x="27419" y="96660"/>
                    <a:pt x="28401" y="92556"/>
                  </a:cubicBezTo>
                  <a:cubicBezTo>
                    <a:pt x="29463" y="88276"/>
                    <a:pt x="29463" y="88276"/>
                    <a:pt x="31279" y="84934"/>
                  </a:cubicBezTo>
                  <a:cubicBezTo>
                    <a:pt x="32902" y="81407"/>
                    <a:pt x="33112" y="79819"/>
                    <a:pt x="33240" y="76073"/>
                  </a:cubicBezTo>
                  <a:cubicBezTo>
                    <a:pt x="33612" y="70574"/>
                    <a:pt x="35512" y="66463"/>
                    <a:pt x="38107" y="61692"/>
                  </a:cubicBezTo>
                  <a:cubicBezTo>
                    <a:pt x="41566" y="55328"/>
                    <a:pt x="43243" y="49653"/>
                    <a:pt x="44108" y="42462"/>
                  </a:cubicBezTo>
                  <a:cubicBezTo>
                    <a:pt x="44713" y="38547"/>
                    <a:pt x="46007" y="35848"/>
                    <a:pt x="48058" y="32493"/>
                  </a:cubicBezTo>
                  <a:cubicBezTo>
                    <a:pt x="48825" y="32493"/>
                    <a:pt x="49592" y="32493"/>
                    <a:pt x="50382" y="32493"/>
                  </a:cubicBezTo>
                  <a:cubicBezTo>
                    <a:pt x="50598" y="31234"/>
                    <a:pt x="50598" y="31234"/>
                    <a:pt x="50818" y="29951"/>
                  </a:cubicBezTo>
                  <a:cubicBezTo>
                    <a:pt x="51537" y="26712"/>
                    <a:pt x="52625" y="23942"/>
                    <a:pt x="53868" y="20871"/>
                  </a:cubicBezTo>
                  <a:cubicBezTo>
                    <a:pt x="54252" y="19529"/>
                    <a:pt x="54635" y="18187"/>
                    <a:pt x="55030" y="16804"/>
                  </a:cubicBezTo>
                  <a:cubicBezTo>
                    <a:pt x="57733" y="7344"/>
                    <a:pt x="59600" y="2608"/>
                    <a:pt x="70025" y="3049"/>
                  </a:cubicBezTo>
                  <a:close/>
                </a:path>
              </a:pathLst>
            </a:custGeom>
            <a:solidFill>
              <a:srgbClr val="585C5F"/>
            </a:solidFill>
            <a:ln w="1162" cap="flat">
              <a:noFill/>
              <a:prstDash val="solid"/>
              <a:miter/>
            </a:ln>
          </p:spPr>
          <p:txBody>
            <a:bodyPr/>
            <a:lstStyle/>
            <a:p>
              <a:endParaRPr lang="en-GB"/>
            </a:p>
          </p:txBody>
        </p:sp>
        <p:sp>
          <p:nvSpPr>
            <p:cNvPr id="1464" name="Freeform 1463">
              <a:extLst>
                <a:ext uri="{FF2B5EF4-FFF2-40B4-BE49-F238E27FC236}">
                  <a16:creationId xmlns:a16="http://schemas.microsoft.com/office/drawing/2014/main" id="{D117E332-368E-DC7D-E91D-DD7FE47AFD5D}"/>
                </a:ext>
              </a:extLst>
            </p:cNvPr>
            <p:cNvSpPr/>
            <p:nvPr/>
          </p:nvSpPr>
          <p:spPr>
            <a:xfrm>
              <a:off x="2284522" y="3514130"/>
              <a:ext cx="28117" cy="47832"/>
            </a:xfrm>
            <a:custGeom>
              <a:avLst/>
              <a:gdLst>
                <a:gd name="csX0" fmla="*/ 26389 w 28117"/>
                <a:gd name="csY0" fmla="*/ 3208 h 47832"/>
                <a:gd name="csX1" fmla="*/ 29875 w 28117"/>
                <a:gd name="csY1" fmla="*/ 5533 h 47832"/>
                <a:gd name="csX2" fmla="*/ 27551 w 28117"/>
                <a:gd name="csY2" fmla="*/ 15992 h 47832"/>
                <a:gd name="csX3" fmla="*/ 25953 w 28117"/>
                <a:gd name="csY3" fmla="*/ 21149 h 47832"/>
                <a:gd name="csX4" fmla="*/ 19416 w 28117"/>
                <a:gd name="csY4" fmla="*/ 41559 h 47832"/>
                <a:gd name="csX5" fmla="*/ 14768 w 28117"/>
                <a:gd name="csY5" fmla="*/ 41559 h 47832"/>
                <a:gd name="csX6" fmla="*/ 14768 w 28117"/>
                <a:gd name="csY6" fmla="*/ 29938 h 47832"/>
                <a:gd name="csX7" fmla="*/ 13537 w 28117"/>
                <a:gd name="csY7" fmla="*/ 32907 h 47832"/>
                <a:gd name="csX8" fmla="*/ 11935 w 28117"/>
                <a:gd name="csY8" fmla="*/ 36765 h 47832"/>
                <a:gd name="csX9" fmla="*/ 10341 w 28117"/>
                <a:gd name="csY9" fmla="*/ 40606 h 47832"/>
                <a:gd name="csX10" fmla="*/ 7795 w 28117"/>
                <a:gd name="csY10" fmla="*/ 46208 h 47832"/>
                <a:gd name="csX11" fmla="*/ 5470 w 28117"/>
                <a:gd name="csY11" fmla="*/ 46208 h 47832"/>
                <a:gd name="csX12" fmla="*/ 5470 w 28117"/>
                <a:gd name="csY12" fmla="*/ 49694 h 47832"/>
                <a:gd name="csX13" fmla="*/ 1984 w 28117"/>
                <a:gd name="csY13" fmla="*/ 50856 h 47832"/>
                <a:gd name="csX14" fmla="*/ 5470 w 28117"/>
                <a:gd name="csY14" fmla="*/ 34586 h 47832"/>
                <a:gd name="csX15" fmla="*/ 7795 w 28117"/>
                <a:gd name="csY15" fmla="*/ 25289 h 47832"/>
                <a:gd name="csX16" fmla="*/ 8957 w 28117"/>
                <a:gd name="csY16" fmla="*/ 21803 h 47832"/>
                <a:gd name="csX17" fmla="*/ 11281 w 28117"/>
                <a:gd name="csY17" fmla="*/ 21803 h 47832"/>
                <a:gd name="csX18" fmla="*/ 11708 w 28117"/>
                <a:gd name="csY18" fmla="*/ 19465 h 47832"/>
                <a:gd name="csX19" fmla="*/ 15930 w 28117"/>
                <a:gd name="csY19" fmla="*/ 4371 h 47832"/>
                <a:gd name="csX20" fmla="*/ 26389 w 28117"/>
                <a:gd name="csY20" fmla="*/ 3208 h 478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8117" h="47832">
                  <a:moveTo>
                    <a:pt x="26389" y="3208"/>
                  </a:moveTo>
                  <a:cubicBezTo>
                    <a:pt x="27539" y="3975"/>
                    <a:pt x="28690" y="4742"/>
                    <a:pt x="29875" y="5533"/>
                  </a:cubicBezTo>
                  <a:cubicBezTo>
                    <a:pt x="30377" y="10245"/>
                    <a:pt x="30224" y="11982"/>
                    <a:pt x="27551" y="15992"/>
                  </a:cubicBezTo>
                  <a:cubicBezTo>
                    <a:pt x="26964" y="17693"/>
                    <a:pt x="26437" y="19416"/>
                    <a:pt x="25953" y="21149"/>
                  </a:cubicBezTo>
                  <a:cubicBezTo>
                    <a:pt x="23974" y="28021"/>
                    <a:pt x="21709" y="34786"/>
                    <a:pt x="19416" y="41559"/>
                  </a:cubicBezTo>
                  <a:cubicBezTo>
                    <a:pt x="17882" y="41559"/>
                    <a:pt x="16348" y="41559"/>
                    <a:pt x="14768" y="41559"/>
                  </a:cubicBezTo>
                  <a:cubicBezTo>
                    <a:pt x="14768" y="37724"/>
                    <a:pt x="14768" y="33889"/>
                    <a:pt x="14768" y="29938"/>
                  </a:cubicBezTo>
                  <a:cubicBezTo>
                    <a:pt x="14362" y="30917"/>
                    <a:pt x="13956" y="31897"/>
                    <a:pt x="13537" y="32907"/>
                  </a:cubicBezTo>
                  <a:cubicBezTo>
                    <a:pt x="13008" y="34180"/>
                    <a:pt x="12480" y="35453"/>
                    <a:pt x="11935" y="36765"/>
                  </a:cubicBezTo>
                  <a:cubicBezTo>
                    <a:pt x="11409" y="38033"/>
                    <a:pt x="10883" y="39300"/>
                    <a:pt x="10341" y="40606"/>
                  </a:cubicBezTo>
                  <a:cubicBezTo>
                    <a:pt x="9543" y="42495"/>
                    <a:pt x="8712" y="44373"/>
                    <a:pt x="7795" y="46208"/>
                  </a:cubicBezTo>
                  <a:cubicBezTo>
                    <a:pt x="7028" y="46208"/>
                    <a:pt x="6261" y="46208"/>
                    <a:pt x="5470" y="46208"/>
                  </a:cubicBezTo>
                  <a:cubicBezTo>
                    <a:pt x="5470" y="47358"/>
                    <a:pt x="5470" y="48509"/>
                    <a:pt x="5470" y="49694"/>
                  </a:cubicBezTo>
                  <a:cubicBezTo>
                    <a:pt x="3745" y="50269"/>
                    <a:pt x="3745" y="50269"/>
                    <a:pt x="1984" y="50856"/>
                  </a:cubicBezTo>
                  <a:cubicBezTo>
                    <a:pt x="2469" y="44998"/>
                    <a:pt x="3105" y="40013"/>
                    <a:pt x="5470" y="34586"/>
                  </a:cubicBezTo>
                  <a:cubicBezTo>
                    <a:pt x="6313" y="31502"/>
                    <a:pt x="7043" y="28397"/>
                    <a:pt x="7795" y="25289"/>
                  </a:cubicBezTo>
                  <a:cubicBezTo>
                    <a:pt x="8178" y="24139"/>
                    <a:pt x="8562" y="22988"/>
                    <a:pt x="8957" y="21803"/>
                  </a:cubicBezTo>
                  <a:cubicBezTo>
                    <a:pt x="9724" y="21803"/>
                    <a:pt x="10491" y="21803"/>
                    <a:pt x="11281" y="21803"/>
                  </a:cubicBezTo>
                  <a:cubicBezTo>
                    <a:pt x="11492" y="20645"/>
                    <a:pt x="11492" y="20645"/>
                    <a:pt x="11708" y="19465"/>
                  </a:cubicBezTo>
                  <a:cubicBezTo>
                    <a:pt x="13783" y="8529"/>
                    <a:pt x="13783" y="8529"/>
                    <a:pt x="15930" y="4371"/>
                  </a:cubicBezTo>
                  <a:cubicBezTo>
                    <a:pt x="19438" y="2617"/>
                    <a:pt x="22522" y="3005"/>
                    <a:pt x="26389" y="3208"/>
                  </a:cubicBezTo>
                  <a:close/>
                </a:path>
              </a:pathLst>
            </a:custGeom>
            <a:solidFill>
              <a:srgbClr val="0E1317"/>
            </a:solidFill>
            <a:ln w="1162" cap="flat">
              <a:noFill/>
              <a:prstDash val="solid"/>
              <a:miter/>
            </a:ln>
          </p:spPr>
          <p:txBody>
            <a:bodyPr/>
            <a:lstStyle/>
            <a:p>
              <a:endParaRPr lang="en-GB"/>
            </a:p>
          </p:txBody>
        </p:sp>
        <p:sp>
          <p:nvSpPr>
            <p:cNvPr id="1491" name="Freeform 1490">
              <a:extLst>
                <a:ext uri="{FF2B5EF4-FFF2-40B4-BE49-F238E27FC236}">
                  <a16:creationId xmlns:a16="http://schemas.microsoft.com/office/drawing/2014/main" id="{3A5858CB-7B3D-5C6B-B07C-18E348D4300F}"/>
                </a:ext>
              </a:extLst>
            </p:cNvPr>
            <p:cNvSpPr/>
            <p:nvPr/>
          </p:nvSpPr>
          <p:spPr>
            <a:xfrm>
              <a:off x="2258167" y="3508033"/>
              <a:ext cx="59169" cy="115522"/>
            </a:xfrm>
            <a:custGeom>
              <a:avLst/>
              <a:gdLst>
                <a:gd name="csX0" fmla="*/ 53907 w 59169"/>
                <a:gd name="csY0" fmla="*/ 3490 h 115522"/>
                <a:gd name="csX1" fmla="*/ 60880 w 59169"/>
                <a:gd name="csY1" fmla="*/ 9300 h 115522"/>
                <a:gd name="csX2" fmla="*/ 55759 w 59169"/>
                <a:gd name="csY2" fmla="*/ 29906 h 115522"/>
                <a:gd name="csX3" fmla="*/ 50257 w 59169"/>
                <a:gd name="csY3" fmla="*/ 46452 h 115522"/>
                <a:gd name="csX4" fmla="*/ 46934 w 59169"/>
                <a:gd name="csY4" fmla="*/ 54624 h 115522"/>
                <a:gd name="csX5" fmla="*/ 45627 w 59169"/>
                <a:gd name="csY5" fmla="*/ 59563 h 115522"/>
                <a:gd name="csX6" fmla="*/ 44610 w 59169"/>
                <a:gd name="csY6" fmla="*/ 63921 h 115522"/>
                <a:gd name="csX7" fmla="*/ 43448 w 59169"/>
                <a:gd name="csY7" fmla="*/ 63921 h 115522"/>
                <a:gd name="csX8" fmla="*/ 46934 w 59169"/>
                <a:gd name="csY8" fmla="*/ 47651 h 115522"/>
                <a:gd name="csX9" fmla="*/ 48400 w 59169"/>
                <a:gd name="csY9" fmla="*/ 41295 h 115522"/>
                <a:gd name="csX10" fmla="*/ 51910 w 59169"/>
                <a:gd name="csY10" fmla="*/ 32009 h 115522"/>
                <a:gd name="csX11" fmla="*/ 56231 w 59169"/>
                <a:gd name="csY11" fmla="*/ 10462 h 115522"/>
                <a:gd name="csX12" fmla="*/ 53907 w 59169"/>
                <a:gd name="csY12" fmla="*/ 5814 h 115522"/>
                <a:gd name="csX13" fmla="*/ 48895 w 59169"/>
                <a:gd name="csY13" fmla="*/ 6177 h 115522"/>
                <a:gd name="csX14" fmla="*/ 46076 w 59169"/>
                <a:gd name="csY14" fmla="*/ 6381 h 115522"/>
                <a:gd name="csX15" fmla="*/ 39961 w 59169"/>
                <a:gd name="csY15" fmla="*/ 10462 h 115522"/>
                <a:gd name="csX16" fmla="*/ 36547 w 59169"/>
                <a:gd name="csY16" fmla="*/ 21358 h 115522"/>
                <a:gd name="csX17" fmla="*/ 31826 w 59169"/>
                <a:gd name="csY17" fmla="*/ 34867 h 115522"/>
                <a:gd name="csX18" fmla="*/ 29502 w 59169"/>
                <a:gd name="csY18" fmla="*/ 34867 h 115522"/>
                <a:gd name="csX19" fmla="*/ 29066 w 59169"/>
                <a:gd name="csY19" fmla="*/ 37264 h 115522"/>
                <a:gd name="csX20" fmla="*/ 26015 w 59169"/>
                <a:gd name="csY20" fmla="*/ 48813 h 115522"/>
                <a:gd name="csX21" fmla="*/ 25144 w 59169"/>
                <a:gd name="csY21" fmla="*/ 52445 h 115522"/>
                <a:gd name="csX22" fmla="*/ 20132 w 59169"/>
                <a:gd name="csY22" fmla="*/ 64284 h 115522"/>
                <a:gd name="csX23" fmla="*/ 15865 w 59169"/>
                <a:gd name="csY23" fmla="*/ 81058 h 115522"/>
                <a:gd name="csX24" fmla="*/ 12115 w 59169"/>
                <a:gd name="csY24" fmla="*/ 90432 h 115522"/>
                <a:gd name="csX25" fmla="*/ 8343 w 59169"/>
                <a:gd name="csY25" fmla="*/ 103370 h 115522"/>
                <a:gd name="csX26" fmla="*/ 2773 w 59169"/>
                <a:gd name="csY26" fmla="*/ 118542 h 115522"/>
                <a:gd name="csX27" fmla="*/ 3935 w 59169"/>
                <a:gd name="csY27" fmla="*/ 108082 h 115522"/>
                <a:gd name="csX28" fmla="*/ 4697 w 59169"/>
                <a:gd name="csY28" fmla="*/ 97210 h 115522"/>
                <a:gd name="csX29" fmla="*/ 7421 w 59169"/>
                <a:gd name="csY29" fmla="*/ 91812 h 115522"/>
                <a:gd name="csX30" fmla="*/ 8947 w 59169"/>
                <a:gd name="csY30" fmla="*/ 86147 h 115522"/>
                <a:gd name="csX31" fmla="*/ 13813 w 59169"/>
                <a:gd name="csY31" fmla="*/ 71983 h 115522"/>
                <a:gd name="csX32" fmla="*/ 20205 w 59169"/>
                <a:gd name="csY32" fmla="*/ 53462 h 115522"/>
                <a:gd name="csX33" fmla="*/ 30973 w 59169"/>
                <a:gd name="csY33" fmla="*/ 20813 h 115522"/>
                <a:gd name="csX34" fmla="*/ 33279 w 59169"/>
                <a:gd name="csY34" fmla="*/ 14385 h 115522"/>
                <a:gd name="csX35" fmla="*/ 53907 w 59169"/>
                <a:gd name="csY35" fmla="*/ 3490 h 115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59169" h="115522">
                  <a:moveTo>
                    <a:pt x="53907" y="3490"/>
                  </a:moveTo>
                  <a:cubicBezTo>
                    <a:pt x="57713" y="4987"/>
                    <a:pt x="58507" y="5741"/>
                    <a:pt x="60880" y="9300"/>
                  </a:cubicBezTo>
                  <a:cubicBezTo>
                    <a:pt x="61957" y="17782"/>
                    <a:pt x="59785" y="22509"/>
                    <a:pt x="55759" y="29906"/>
                  </a:cubicBezTo>
                  <a:cubicBezTo>
                    <a:pt x="53160" y="35238"/>
                    <a:pt x="51728" y="40723"/>
                    <a:pt x="50257" y="46452"/>
                  </a:cubicBezTo>
                  <a:cubicBezTo>
                    <a:pt x="49400" y="49474"/>
                    <a:pt x="48363" y="51858"/>
                    <a:pt x="46934" y="54624"/>
                  </a:cubicBezTo>
                  <a:cubicBezTo>
                    <a:pt x="46451" y="56257"/>
                    <a:pt x="46014" y="57904"/>
                    <a:pt x="45627" y="59563"/>
                  </a:cubicBezTo>
                  <a:cubicBezTo>
                    <a:pt x="45291" y="61001"/>
                    <a:pt x="44955" y="62439"/>
                    <a:pt x="44610" y="63921"/>
                  </a:cubicBezTo>
                  <a:cubicBezTo>
                    <a:pt x="44226" y="63921"/>
                    <a:pt x="43843" y="63921"/>
                    <a:pt x="43448" y="63921"/>
                  </a:cubicBezTo>
                  <a:cubicBezTo>
                    <a:pt x="43098" y="57162"/>
                    <a:pt x="43665" y="53686"/>
                    <a:pt x="46934" y="47651"/>
                  </a:cubicBezTo>
                  <a:cubicBezTo>
                    <a:pt x="47434" y="45535"/>
                    <a:pt x="47931" y="43418"/>
                    <a:pt x="48400" y="41295"/>
                  </a:cubicBezTo>
                  <a:cubicBezTo>
                    <a:pt x="49336" y="38088"/>
                    <a:pt x="50597" y="35078"/>
                    <a:pt x="51910" y="32009"/>
                  </a:cubicBezTo>
                  <a:cubicBezTo>
                    <a:pt x="55063" y="24612"/>
                    <a:pt x="57299" y="18607"/>
                    <a:pt x="56231" y="10462"/>
                  </a:cubicBezTo>
                  <a:cubicBezTo>
                    <a:pt x="55506" y="8889"/>
                    <a:pt x="54742" y="7332"/>
                    <a:pt x="53907" y="5814"/>
                  </a:cubicBezTo>
                  <a:cubicBezTo>
                    <a:pt x="52235" y="5916"/>
                    <a:pt x="50565" y="6041"/>
                    <a:pt x="48895" y="6177"/>
                  </a:cubicBezTo>
                  <a:cubicBezTo>
                    <a:pt x="47965" y="6244"/>
                    <a:pt x="47035" y="6312"/>
                    <a:pt x="46076" y="6381"/>
                  </a:cubicBezTo>
                  <a:cubicBezTo>
                    <a:pt x="42979" y="7082"/>
                    <a:pt x="41923" y="8013"/>
                    <a:pt x="39961" y="10462"/>
                  </a:cubicBezTo>
                  <a:cubicBezTo>
                    <a:pt x="38193" y="13999"/>
                    <a:pt x="37345" y="17514"/>
                    <a:pt x="36547" y="21358"/>
                  </a:cubicBezTo>
                  <a:cubicBezTo>
                    <a:pt x="35530" y="26216"/>
                    <a:pt x="33928" y="30378"/>
                    <a:pt x="31826" y="34867"/>
                  </a:cubicBezTo>
                  <a:cubicBezTo>
                    <a:pt x="31059" y="34867"/>
                    <a:pt x="30292" y="34867"/>
                    <a:pt x="29502" y="34867"/>
                  </a:cubicBezTo>
                  <a:cubicBezTo>
                    <a:pt x="29358" y="35658"/>
                    <a:pt x="29214" y="36449"/>
                    <a:pt x="29066" y="37264"/>
                  </a:cubicBezTo>
                  <a:cubicBezTo>
                    <a:pt x="28233" y="41179"/>
                    <a:pt x="27141" y="44973"/>
                    <a:pt x="26015" y="48813"/>
                  </a:cubicBezTo>
                  <a:cubicBezTo>
                    <a:pt x="25728" y="50012"/>
                    <a:pt x="25440" y="51210"/>
                    <a:pt x="25144" y="52445"/>
                  </a:cubicBezTo>
                  <a:cubicBezTo>
                    <a:pt x="23982" y="56647"/>
                    <a:pt x="22051" y="60379"/>
                    <a:pt x="20132" y="64284"/>
                  </a:cubicBezTo>
                  <a:cubicBezTo>
                    <a:pt x="17361" y="70107"/>
                    <a:pt x="16152" y="74673"/>
                    <a:pt x="15865" y="81058"/>
                  </a:cubicBezTo>
                  <a:cubicBezTo>
                    <a:pt x="15435" y="84703"/>
                    <a:pt x="13889" y="87268"/>
                    <a:pt x="12115" y="90432"/>
                  </a:cubicBezTo>
                  <a:cubicBezTo>
                    <a:pt x="10156" y="94556"/>
                    <a:pt x="9363" y="98938"/>
                    <a:pt x="8343" y="103370"/>
                  </a:cubicBezTo>
                  <a:cubicBezTo>
                    <a:pt x="6976" y="108634"/>
                    <a:pt x="4942" y="113564"/>
                    <a:pt x="2773" y="118542"/>
                  </a:cubicBezTo>
                  <a:cubicBezTo>
                    <a:pt x="1180" y="114241"/>
                    <a:pt x="2225" y="112204"/>
                    <a:pt x="3935" y="108082"/>
                  </a:cubicBezTo>
                  <a:cubicBezTo>
                    <a:pt x="4345" y="104455"/>
                    <a:pt x="4518" y="100855"/>
                    <a:pt x="4697" y="97210"/>
                  </a:cubicBezTo>
                  <a:cubicBezTo>
                    <a:pt x="5097" y="94137"/>
                    <a:pt x="5097" y="94137"/>
                    <a:pt x="7421" y="91812"/>
                  </a:cubicBezTo>
                  <a:cubicBezTo>
                    <a:pt x="8000" y="89944"/>
                    <a:pt x="8497" y="88050"/>
                    <a:pt x="8947" y="86147"/>
                  </a:cubicBezTo>
                  <a:cubicBezTo>
                    <a:pt x="10216" y="81218"/>
                    <a:pt x="11799" y="76658"/>
                    <a:pt x="13813" y="71983"/>
                  </a:cubicBezTo>
                  <a:cubicBezTo>
                    <a:pt x="16434" y="65896"/>
                    <a:pt x="18400" y="59829"/>
                    <a:pt x="20205" y="53462"/>
                  </a:cubicBezTo>
                  <a:cubicBezTo>
                    <a:pt x="26904" y="31274"/>
                    <a:pt x="26904" y="31274"/>
                    <a:pt x="30973" y="20813"/>
                  </a:cubicBezTo>
                  <a:cubicBezTo>
                    <a:pt x="31791" y="18689"/>
                    <a:pt x="32537" y="16537"/>
                    <a:pt x="33279" y="14385"/>
                  </a:cubicBezTo>
                  <a:cubicBezTo>
                    <a:pt x="37840" y="5589"/>
                    <a:pt x="43918" y="1569"/>
                    <a:pt x="53907" y="3490"/>
                  </a:cubicBezTo>
                  <a:close/>
                </a:path>
              </a:pathLst>
            </a:custGeom>
            <a:solidFill>
              <a:srgbClr val="D3D4D5"/>
            </a:solidFill>
            <a:ln w="1162" cap="flat">
              <a:noFill/>
              <a:prstDash val="solid"/>
              <a:miter/>
            </a:ln>
          </p:spPr>
          <p:txBody>
            <a:bodyPr/>
            <a:lstStyle/>
            <a:p>
              <a:endParaRPr lang="en-GB"/>
            </a:p>
          </p:txBody>
        </p:sp>
        <p:sp>
          <p:nvSpPr>
            <p:cNvPr id="1571" name="Freeform 1570">
              <a:extLst>
                <a:ext uri="{FF2B5EF4-FFF2-40B4-BE49-F238E27FC236}">
                  <a16:creationId xmlns:a16="http://schemas.microsoft.com/office/drawing/2014/main" id="{96E735FC-16ED-7CDA-DA6F-CEE1C1582786}"/>
                </a:ext>
              </a:extLst>
            </p:cNvPr>
            <p:cNvSpPr/>
            <p:nvPr/>
          </p:nvSpPr>
          <p:spPr>
            <a:xfrm>
              <a:off x="2349601" y="3653771"/>
              <a:ext cx="119488" cy="107134"/>
            </a:xfrm>
            <a:custGeom>
              <a:avLst/>
              <a:gdLst>
                <a:gd name="csX0" fmla="*/ 111354 w 119488"/>
                <a:gd name="csY0" fmla="*/ 3144 h 107134"/>
                <a:gd name="csX1" fmla="*/ 120651 w 119488"/>
                <a:gd name="csY1" fmla="*/ 8955 h 107134"/>
                <a:gd name="csX2" fmla="*/ 120651 w 119488"/>
                <a:gd name="csY2" fmla="*/ 20576 h 107134"/>
                <a:gd name="csX3" fmla="*/ 109030 w 119488"/>
                <a:gd name="csY3" fmla="*/ 31035 h 107134"/>
                <a:gd name="csX4" fmla="*/ 104064 w 119488"/>
                <a:gd name="csY4" fmla="*/ 34844 h 107134"/>
                <a:gd name="csX5" fmla="*/ 96222 w 119488"/>
                <a:gd name="csY5" fmla="*/ 40792 h 107134"/>
                <a:gd name="csX6" fmla="*/ 85919 w 119488"/>
                <a:gd name="csY6" fmla="*/ 49503 h 107134"/>
                <a:gd name="csX7" fmla="*/ 81139 w 119488"/>
                <a:gd name="csY7" fmla="*/ 51954 h 107134"/>
                <a:gd name="csX8" fmla="*/ 80362 w 119488"/>
                <a:gd name="csY8" fmla="*/ 53992 h 107134"/>
                <a:gd name="csX9" fmla="*/ 72640 w 119488"/>
                <a:gd name="csY9" fmla="*/ 61178 h 107134"/>
                <a:gd name="csX10" fmla="*/ 60220 w 119488"/>
                <a:gd name="csY10" fmla="*/ 71710 h 107134"/>
                <a:gd name="csX11" fmla="*/ 54191 w 119488"/>
                <a:gd name="csY11" fmla="*/ 76649 h 107134"/>
                <a:gd name="csX12" fmla="*/ 41626 w 119488"/>
                <a:gd name="csY12" fmla="*/ 87399 h 107134"/>
                <a:gd name="csX13" fmla="*/ 25760 w 119488"/>
                <a:gd name="csY13" fmla="*/ 100827 h 107134"/>
                <a:gd name="csX14" fmla="*/ 21111 w 119488"/>
                <a:gd name="csY14" fmla="*/ 105049 h 107134"/>
                <a:gd name="csX15" fmla="*/ 13734 w 119488"/>
                <a:gd name="csY15" fmla="*/ 108899 h 107134"/>
                <a:gd name="csX16" fmla="*/ 12572 w 119488"/>
                <a:gd name="csY16" fmla="*/ 110061 h 107134"/>
                <a:gd name="csX17" fmla="*/ 4437 w 119488"/>
                <a:gd name="csY17" fmla="*/ 110061 h 107134"/>
                <a:gd name="csX18" fmla="*/ 2113 w 119488"/>
                <a:gd name="csY18" fmla="*/ 106575 h 107134"/>
                <a:gd name="csX19" fmla="*/ 5963 w 119488"/>
                <a:gd name="csY19" fmla="*/ 107882 h 107134"/>
                <a:gd name="csX20" fmla="*/ 14343 w 119488"/>
                <a:gd name="csY20" fmla="*/ 105635 h 107134"/>
                <a:gd name="csX21" fmla="*/ 20694 w 119488"/>
                <a:gd name="csY21" fmla="*/ 99493 h 107134"/>
                <a:gd name="csX22" fmla="*/ 35879 w 119488"/>
                <a:gd name="csY22" fmla="*/ 87195 h 107134"/>
                <a:gd name="csX23" fmla="*/ 45112 w 119488"/>
                <a:gd name="csY23" fmla="*/ 78683 h 107134"/>
                <a:gd name="csX24" fmla="*/ 51867 w 119488"/>
                <a:gd name="csY24" fmla="*/ 73018 h 107134"/>
                <a:gd name="csX25" fmla="*/ 63997 w 119488"/>
                <a:gd name="csY25" fmla="*/ 62704 h 107134"/>
                <a:gd name="csX26" fmla="*/ 73222 w 119488"/>
                <a:gd name="csY26" fmla="*/ 55295 h 107134"/>
                <a:gd name="csX27" fmla="*/ 85351 w 119488"/>
                <a:gd name="csY27" fmla="*/ 44037 h 107134"/>
                <a:gd name="csX28" fmla="*/ 90436 w 119488"/>
                <a:gd name="csY28" fmla="*/ 42657 h 107134"/>
                <a:gd name="csX29" fmla="*/ 91598 w 119488"/>
                <a:gd name="csY29" fmla="*/ 39170 h 107134"/>
                <a:gd name="csX30" fmla="*/ 99370 w 119488"/>
                <a:gd name="csY30" fmla="*/ 32924 h 107134"/>
                <a:gd name="csX31" fmla="*/ 105788 w 119488"/>
                <a:gd name="csY31" fmla="*/ 27983 h 107134"/>
                <a:gd name="csX32" fmla="*/ 109931 w 119488"/>
                <a:gd name="csY32" fmla="*/ 24911 h 107134"/>
                <a:gd name="csX33" fmla="*/ 115644 w 119488"/>
                <a:gd name="csY33" fmla="*/ 17376 h 107134"/>
                <a:gd name="csX34" fmla="*/ 115494 w 119488"/>
                <a:gd name="csY34" fmla="*/ 14112 h 107134"/>
                <a:gd name="csX35" fmla="*/ 115426 w 119488"/>
                <a:gd name="csY35" fmla="*/ 10839 h 107134"/>
                <a:gd name="csX36" fmla="*/ 111354 w 119488"/>
                <a:gd name="csY36" fmla="*/ 3144 h 1071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119488" h="107134">
                  <a:moveTo>
                    <a:pt x="111354" y="3144"/>
                  </a:moveTo>
                  <a:cubicBezTo>
                    <a:pt x="114803" y="4745"/>
                    <a:pt x="117811" y="6410"/>
                    <a:pt x="120651" y="8955"/>
                  </a:cubicBezTo>
                  <a:cubicBezTo>
                    <a:pt x="122042" y="13010"/>
                    <a:pt x="121788" y="16470"/>
                    <a:pt x="120651" y="20576"/>
                  </a:cubicBezTo>
                  <a:cubicBezTo>
                    <a:pt x="117451" y="24855"/>
                    <a:pt x="113280" y="27866"/>
                    <a:pt x="109030" y="31035"/>
                  </a:cubicBezTo>
                  <a:cubicBezTo>
                    <a:pt x="107373" y="32303"/>
                    <a:pt x="105718" y="33573"/>
                    <a:pt x="104064" y="34844"/>
                  </a:cubicBezTo>
                  <a:cubicBezTo>
                    <a:pt x="101460" y="36842"/>
                    <a:pt x="98853" y="38832"/>
                    <a:pt x="96222" y="40792"/>
                  </a:cubicBezTo>
                  <a:cubicBezTo>
                    <a:pt x="92566" y="43527"/>
                    <a:pt x="89087" y="46206"/>
                    <a:pt x="85919" y="49503"/>
                  </a:cubicBezTo>
                  <a:cubicBezTo>
                    <a:pt x="83463" y="51954"/>
                    <a:pt x="83463" y="51954"/>
                    <a:pt x="81139" y="51954"/>
                  </a:cubicBezTo>
                  <a:cubicBezTo>
                    <a:pt x="80754" y="52963"/>
                    <a:pt x="80754" y="52963"/>
                    <a:pt x="80362" y="53992"/>
                  </a:cubicBezTo>
                  <a:cubicBezTo>
                    <a:pt x="78336" y="57408"/>
                    <a:pt x="75910" y="58944"/>
                    <a:pt x="72640" y="61178"/>
                  </a:cubicBezTo>
                  <a:cubicBezTo>
                    <a:pt x="68004" y="64360"/>
                    <a:pt x="64158" y="67703"/>
                    <a:pt x="60220" y="71710"/>
                  </a:cubicBezTo>
                  <a:cubicBezTo>
                    <a:pt x="58233" y="73383"/>
                    <a:pt x="56222" y="75029"/>
                    <a:pt x="54191" y="76649"/>
                  </a:cubicBezTo>
                  <a:cubicBezTo>
                    <a:pt x="49892" y="80126"/>
                    <a:pt x="45710" y="83673"/>
                    <a:pt x="41626" y="87399"/>
                  </a:cubicBezTo>
                  <a:cubicBezTo>
                    <a:pt x="36494" y="92079"/>
                    <a:pt x="31175" y="96480"/>
                    <a:pt x="25760" y="100827"/>
                  </a:cubicBezTo>
                  <a:cubicBezTo>
                    <a:pt x="23092" y="102958"/>
                    <a:pt x="23092" y="102958"/>
                    <a:pt x="21111" y="105049"/>
                  </a:cubicBezTo>
                  <a:cubicBezTo>
                    <a:pt x="18951" y="107153"/>
                    <a:pt x="16535" y="107867"/>
                    <a:pt x="13734" y="108899"/>
                  </a:cubicBezTo>
                  <a:cubicBezTo>
                    <a:pt x="13159" y="109474"/>
                    <a:pt x="13159" y="109474"/>
                    <a:pt x="12572" y="110061"/>
                  </a:cubicBezTo>
                  <a:cubicBezTo>
                    <a:pt x="8577" y="110352"/>
                    <a:pt x="8577" y="110352"/>
                    <a:pt x="4437" y="110061"/>
                  </a:cubicBezTo>
                  <a:cubicBezTo>
                    <a:pt x="3670" y="108910"/>
                    <a:pt x="2903" y="107760"/>
                    <a:pt x="2113" y="106575"/>
                  </a:cubicBezTo>
                  <a:cubicBezTo>
                    <a:pt x="4019" y="107222"/>
                    <a:pt x="4019" y="107222"/>
                    <a:pt x="5963" y="107882"/>
                  </a:cubicBezTo>
                  <a:cubicBezTo>
                    <a:pt x="9828" y="108363"/>
                    <a:pt x="11128" y="107939"/>
                    <a:pt x="14343" y="105635"/>
                  </a:cubicBezTo>
                  <a:cubicBezTo>
                    <a:pt x="16489" y="103618"/>
                    <a:pt x="18604" y="101568"/>
                    <a:pt x="20694" y="99493"/>
                  </a:cubicBezTo>
                  <a:cubicBezTo>
                    <a:pt x="25351" y="94868"/>
                    <a:pt x="30620" y="91103"/>
                    <a:pt x="35879" y="87195"/>
                  </a:cubicBezTo>
                  <a:cubicBezTo>
                    <a:pt x="39229" y="84551"/>
                    <a:pt x="42116" y="81717"/>
                    <a:pt x="45112" y="78683"/>
                  </a:cubicBezTo>
                  <a:cubicBezTo>
                    <a:pt x="47343" y="76770"/>
                    <a:pt x="49595" y="74882"/>
                    <a:pt x="51867" y="73018"/>
                  </a:cubicBezTo>
                  <a:cubicBezTo>
                    <a:pt x="55967" y="69641"/>
                    <a:pt x="60031" y="66238"/>
                    <a:pt x="63997" y="62704"/>
                  </a:cubicBezTo>
                  <a:cubicBezTo>
                    <a:pt x="66971" y="60070"/>
                    <a:pt x="70019" y="57645"/>
                    <a:pt x="73222" y="55295"/>
                  </a:cubicBezTo>
                  <a:cubicBezTo>
                    <a:pt x="77748" y="51966"/>
                    <a:pt x="81600" y="48221"/>
                    <a:pt x="85351" y="44037"/>
                  </a:cubicBezTo>
                  <a:cubicBezTo>
                    <a:pt x="86949" y="42657"/>
                    <a:pt x="86949" y="42657"/>
                    <a:pt x="90436" y="42657"/>
                  </a:cubicBezTo>
                  <a:cubicBezTo>
                    <a:pt x="90819" y="41506"/>
                    <a:pt x="91203" y="40356"/>
                    <a:pt x="91598" y="39170"/>
                  </a:cubicBezTo>
                  <a:cubicBezTo>
                    <a:pt x="94148" y="36989"/>
                    <a:pt x="96695" y="34941"/>
                    <a:pt x="99370" y="32924"/>
                  </a:cubicBezTo>
                  <a:cubicBezTo>
                    <a:pt x="101514" y="31283"/>
                    <a:pt x="103655" y="29639"/>
                    <a:pt x="105788" y="27983"/>
                  </a:cubicBezTo>
                  <a:cubicBezTo>
                    <a:pt x="107152" y="26936"/>
                    <a:pt x="108533" y="25911"/>
                    <a:pt x="109931" y="24911"/>
                  </a:cubicBezTo>
                  <a:cubicBezTo>
                    <a:pt x="113032" y="22587"/>
                    <a:pt x="114685" y="21194"/>
                    <a:pt x="115644" y="17376"/>
                  </a:cubicBezTo>
                  <a:cubicBezTo>
                    <a:pt x="115570" y="15760"/>
                    <a:pt x="115570" y="15760"/>
                    <a:pt x="115494" y="14112"/>
                  </a:cubicBezTo>
                  <a:cubicBezTo>
                    <a:pt x="115472" y="13032"/>
                    <a:pt x="115449" y="11951"/>
                    <a:pt x="115426" y="10839"/>
                  </a:cubicBezTo>
                  <a:cubicBezTo>
                    <a:pt x="114770" y="7427"/>
                    <a:pt x="113630" y="5724"/>
                    <a:pt x="111354" y="3144"/>
                  </a:cubicBezTo>
                  <a:close/>
                </a:path>
              </a:pathLst>
            </a:custGeom>
            <a:solidFill>
              <a:srgbClr val="717176"/>
            </a:solidFill>
            <a:ln w="1162" cap="flat">
              <a:noFill/>
              <a:prstDash val="solid"/>
              <a:miter/>
            </a:ln>
          </p:spPr>
          <p:txBody>
            <a:bodyPr/>
            <a:lstStyle/>
            <a:p>
              <a:endParaRPr lang="en-GB"/>
            </a:p>
          </p:txBody>
        </p:sp>
        <p:sp>
          <p:nvSpPr>
            <p:cNvPr id="1577" name="Freeform 1576">
              <a:extLst>
                <a:ext uri="{FF2B5EF4-FFF2-40B4-BE49-F238E27FC236}">
                  <a16:creationId xmlns:a16="http://schemas.microsoft.com/office/drawing/2014/main" id="{11BD75BE-D069-832E-E126-24981085EFA8}"/>
                </a:ext>
              </a:extLst>
            </p:cNvPr>
            <p:cNvSpPr/>
            <p:nvPr/>
          </p:nvSpPr>
          <p:spPr>
            <a:xfrm>
              <a:off x="2345512" y="3715365"/>
              <a:ext cx="45926" cy="44669"/>
            </a:xfrm>
            <a:custGeom>
              <a:avLst/>
              <a:gdLst>
                <a:gd name="csX0" fmla="*/ 37513 w 45926"/>
                <a:gd name="csY0" fmla="*/ 3197 h 44669"/>
                <a:gd name="csX1" fmla="*/ 39838 w 45926"/>
                <a:gd name="csY1" fmla="*/ 4359 h 44669"/>
                <a:gd name="csX2" fmla="*/ 23288 w 45926"/>
                <a:gd name="csY2" fmla="*/ 19782 h 44669"/>
                <a:gd name="csX3" fmla="*/ 11946 w 45926"/>
                <a:gd name="csY3" fmla="*/ 31088 h 44669"/>
                <a:gd name="csX4" fmla="*/ 18919 w 45926"/>
                <a:gd name="csY4" fmla="*/ 31088 h 44669"/>
                <a:gd name="csX5" fmla="*/ 20081 w 45926"/>
                <a:gd name="csY5" fmla="*/ 28764 h 44669"/>
                <a:gd name="csX6" fmla="*/ 23568 w 45926"/>
                <a:gd name="csY6" fmla="*/ 27602 h 44669"/>
                <a:gd name="csX7" fmla="*/ 24730 w 45926"/>
                <a:gd name="csY7" fmla="*/ 24116 h 44669"/>
                <a:gd name="csX8" fmla="*/ 28216 w 45926"/>
                <a:gd name="csY8" fmla="*/ 24116 h 44669"/>
                <a:gd name="csX9" fmla="*/ 29015 w 45926"/>
                <a:gd name="csY9" fmla="*/ 22154 h 44669"/>
                <a:gd name="csX10" fmla="*/ 42162 w 45926"/>
                <a:gd name="csY10" fmla="*/ 9008 h 44669"/>
                <a:gd name="csX11" fmla="*/ 43324 w 45926"/>
                <a:gd name="csY11" fmla="*/ 13656 h 44669"/>
                <a:gd name="csX12" fmla="*/ 47973 w 45926"/>
                <a:gd name="csY12" fmla="*/ 14818 h 44669"/>
                <a:gd name="csX13" fmla="*/ 44486 w 45926"/>
                <a:gd name="csY13" fmla="*/ 15981 h 44669"/>
                <a:gd name="csX14" fmla="*/ 43324 w 45926"/>
                <a:gd name="csY14" fmla="*/ 19467 h 44669"/>
                <a:gd name="csX15" fmla="*/ 37513 w 45926"/>
                <a:gd name="csY15" fmla="*/ 19467 h 44669"/>
                <a:gd name="csX16" fmla="*/ 37513 w 45926"/>
                <a:gd name="csY16" fmla="*/ 22953 h 44669"/>
                <a:gd name="csX17" fmla="*/ 31703 w 45926"/>
                <a:gd name="csY17" fmla="*/ 26440 h 44669"/>
                <a:gd name="csX18" fmla="*/ 28579 w 45926"/>
                <a:gd name="csY18" fmla="*/ 29563 h 44669"/>
                <a:gd name="csX19" fmla="*/ 25892 w 45926"/>
                <a:gd name="csY19" fmla="*/ 32251 h 44669"/>
                <a:gd name="csX20" fmla="*/ 23568 w 45926"/>
                <a:gd name="csY20" fmla="*/ 32251 h 44669"/>
                <a:gd name="csX21" fmla="*/ 23568 w 45926"/>
                <a:gd name="csY21" fmla="*/ 34575 h 44669"/>
                <a:gd name="csX22" fmla="*/ 21243 w 45926"/>
                <a:gd name="csY22" fmla="*/ 34575 h 44669"/>
                <a:gd name="csX23" fmla="*/ 20154 w 45926"/>
                <a:gd name="csY23" fmla="*/ 36754 h 44669"/>
                <a:gd name="csX24" fmla="*/ 17757 w 45926"/>
                <a:gd name="csY24" fmla="*/ 41548 h 44669"/>
                <a:gd name="csX25" fmla="*/ 21243 w 45926"/>
                <a:gd name="csY25" fmla="*/ 42710 h 44669"/>
                <a:gd name="csX26" fmla="*/ 12600 w 45926"/>
                <a:gd name="csY26" fmla="*/ 47867 h 44669"/>
                <a:gd name="csX27" fmla="*/ 2649 w 45926"/>
                <a:gd name="csY27" fmla="*/ 43872 h 44669"/>
                <a:gd name="csX28" fmla="*/ 4011 w 45926"/>
                <a:gd name="csY28" fmla="*/ 32255 h 44669"/>
                <a:gd name="csX29" fmla="*/ 23568 w 45926"/>
                <a:gd name="csY29" fmla="*/ 14818 h 44669"/>
                <a:gd name="csX30" fmla="*/ 31339 w 45926"/>
                <a:gd name="csY30" fmla="*/ 8354 h 44669"/>
                <a:gd name="csX31" fmla="*/ 34912 w 45926"/>
                <a:gd name="csY31" fmla="*/ 5371 h 44669"/>
                <a:gd name="csX32" fmla="*/ 37513 w 45926"/>
                <a:gd name="csY32" fmla="*/ 3197 h 446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45926" h="44669">
                  <a:moveTo>
                    <a:pt x="37513" y="3197"/>
                  </a:moveTo>
                  <a:cubicBezTo>
                    <a:pt x="38280" y="3581"/>
                    <a:pt x="39047" y="3964"/>
                    <a:pt x="39838" y="4359"/>
                  </a:cubicBezTo>
                  <a:cubicBezTo>
                    <a:pt x="35082" y="10610"/>
                    <a:pt x="29630" y="15215"/>
                    <a:pt x="23288" y="19782"/>
                  </a:cubicBezTo>
                  <a:cubicBezTo>
                    <a:pt x="18755" y="23107"/>
                    <a:pt x="15406" y="26650"/>
                    <a:pt x="11946" y="31088"/>
                  </a:cubicBezTo>
                  <a:cubicBezTo>
                    <a:pt x="14247" y="31088"/>
                    <a:pt x="16548" y="31088"/>
                    <a:pt x="18919" y="31088"/>
                  </a:cubicBezTo>
                  <a:cubicBezTo>
                    <a:pt x="19303" y="30321"/>
                    <a:pt x="19686" y="29554"/>
                    <a:pt x="20081" y="28764"/>
                  </a:cubicBezTo>
                  <a:cubicBezTo>
                    <a:pt x="21232" y="28381"/>
                    <a:pt x="22382" y="27997"/>
                    <a:pt x="23568" y="27602"/>
                  </a:cubicBezTo>
                  <a:cubicBezTo>
                    <a:pt x="23951" y="26451"/>
                    <a:pt x="24335" y="25301"/>
                    <a:pt x="24730" y="24116"/>
                  </a:cubicBezTo>
                  <a:cubicBezTo>
                    <a:pt x="25880" y="24116"/>
                    <a:pt x="27031" y="24116"/>
                    <a:pt x="28216" y="24116"/>
                  </a:cubicBezTo>
                  <a:cubicBezTo>
                    <a:pt x="28480" y="23468"/>
                    <a:pt x="28743" y="22821"/>
                    <a:pt x="29015" y="22154"/>
                  </a:cubicBezTo>
                  <a:cubicBezTo>
                    <a:pt x="32147" y="16637"/>
                    <a:pt x="37200" y="12836"/>
                    <a:pt x="42162" y="9008"/>
                  </a:cubicBezTo>
                  <a:cubicBezTo>
                    <a:pt x="42737" y="11309"/>
                    <a:pt x="42737" y="11309"/>
                    <a:pt x="43324" y="13656"/>
                  </a:cubicBezTo>
                  <a:cubicBezTo>
                    <a:pt x="44858" y="14040"/>
                    <a:pt x="46392" y="14423"/>
                    <a:pt x="47973" y="14818"/>
                  </a:cubicBezTo>
                  <a:cubicBezTo>
                    <a:pt x="46822" y="15202"/>
                    <a:pt x="45672" y="15585"/>
                    <a:pt x="44486" y="15981"/>
                  </a:cubicBezTo>
                  <a:cubicBezTo>
                    <a:pt x="44103" y="17131"/>
                    <a:pt x="43719" y="18282"/>
                    <a:pt x="43324" y="19467"/>
                  </a:cubicBezTo>
                  <a:cubicBezTo>
                    <a:pt x="41406" y="19467"/>
                    <a:pt x="39489" y="19467"/>
                    <a:pt x="37513" y="19467"/>
                  </a:cubicBezTo>
                  <a:cubicBezTo>
                    <a:pt x="37513" y="20617"/>
                    <a:pt x="37513" y="21768"/>
                    <a:pt x="37513" y="22953"/>
                  </a:cubicBezTo>
                  <a:cubicBezTo>
                    <a:pt x="35601" y="24155"/>
                    <a:pt x="33658" y="25310"/>
                    <a:pt x="31703" y="26440"/>
                  </a:cubicBezTo>
                  <a:cubicBezTo>
                    <a:pt x="30672" y="27470"/>
                    <a:pt x="29641" y="28501"/>
                    <a:pt x="28579" y="29563"/>
                  </a:cubicBezTo>
                  <a:cubicBezTo>
                    <a:pt x="27692" y="30450"/>
                    <a:pt x="26806" y="31337"/>
                    <a:pt x="25892" y="32251"/>
                  </a:cubicBezTo>
                  <a:cubicBezTo>
                    <a:pt x="25125" y="32251"/>
                    <a:pt x="24358" y="32251"/>
                    <a:pt x="23568" y="32251"/>
                  </a:cubicBezTo>
                  <a:cubicBezTo>
                    <a:pt x="23568" y="33018"/>
                    <a:pt x="23568" y="33785"/>
                    <a:pt x="23568" y="34575"/>
                  </a:cubicBezTo>
                  <a:cubicBezTo>
                    <a:pt x="22801" y="34575"/>
                    <a:pt x="22034" y="34575"/>
                    <a:pt x="21243" y="34575"/>
                  </a:cubicBezTo>
                  <a:cubicBezTo>
                    <a:pt x="20884" y="35294"/>
                    <a:pt x="20524" y="36013"/>
                    <a:pt x="20154" y="36754"/>
                  </a:cubicBezTo>
                  <a:cubicBezTo>
                    <a:pt x="19355" y="38352"/>
                    <a:pt x="18556" y="39950"/>
                    <a:pt x="17757" y="41548"/>
                  </a:cubicBezTo>
                  <a:cubicBezTo>
                    <a:pt x="18907" y="41931"/>
                    <a:pt x="20058" y="42315"/>
                    <a:pt x="21243" y="42710"/>
                  </a:cubicBezTo>
                  <a:cubicBezTo>
                    <a:pt x="16336" y="47196"/>
                    <a:pt x="16336" y="47196"/>
                    <a:pt x="12600" y="47867"/>
                  </a:cubicBezTo>
                  <a:cubicBezTo>
                    <a:pt x="8840" y="47225"/>
                    <a:pt x="5963" y="45722"/>
                    <a:pt x="2649" y="43872"/>
                  </a:cubicBezTo>
                  <a:cubicBezTo>
                    <a:pt x="1691" y="36207"/>
                    <a:pt x="1691" y="36207"/>
                    <a:pt x="4011" y="32255"/>
                  </a:cubicBezTo>
                  <a:cubicBezTo>
                    <a:pt x="9687" y="25539"/>
                    <a:pt x="16716" y="20269"/>
                    <a:pt x="23568" y="14818"/>
                  </a:cubicBezTo>
                  <a:cubicBezTo>
                    <a:pt x="26170" y="12677"/>
                    <a:pt x="28755" y="10517"/>
                    <a:pt x="31339" y="8354"/>
                  </a:cubicBezTo>
                  <a:cubicBezTo>
                    <a:pt x="32530" y="7360"/>
                    <a:pt x="33721" y="6366"/>
                    <a:pt x="34912" y="5371"/>
                  </a:cubicBezTo>
                  <a:cubicBezTo>
                    <a:pt x="35770" y="4654"/>
                    <a:pt x="36629" y="3936"/>
                    <a:pt x="37513" y="3197"/>
                  </a:cubicBezTo>
                  <a:close/>
                </a:path>
              </a:pathLst>
            </a:custGeom>
            <a:solidFill>
              <a:srgbClr val="1D2225"/>
            </a:solidFill>
            <a:ln w="1162" cap="flat">
              <a:noFill/>
              <a:prstDash val="solid"/>
              <a:miter/>
            </a:ln>
          </p:spPr>
          <p:txBody>
            <a:bodyPr/>
            <a:lstStyle/>
            <a:p>
              <a:endParaRPr lang="en-GB"/>
            </a:p>
          </p:txBody>
        </p:sp>
        <p:sp>
          <p:nvSpPr>
            <p:cNvPr id="1578" name="Freeform 1577">
              <a:extLst>
                <a:ext uri="{FF2B5EF4-FFF2-40B4-BE49-F238E27FC236}">
                  <a16:creationId xmlns:a16="http://schemas.microsoft.com/office/drawing/2014/main" id="{11E984FC-C2BB-6B0A-087A-1B871FF3E1B2}"/>
                </a:ext>
              </a:extLst>
            </p:cNvPr>
            <p:cNvSpPr/>
            <p:nvPr/>
          </p:nvSpPr>
          <p:spPr>
            <a:xfrm>
              <a:off x="2249657" y="3620069"/>
              <a:ext cx="26500" cy="66242"/>
            </a:xfrm>
            <a:custGeom>
              <a:avLst/>
              <a:gdLst>
                <a:gd name="csX0" fmla="*/ 22870 w 26500"/>
                <a:gd name="csY0" fmla="*/ 3115 h 66242"/>
                <a:gd name="csX1" fmla="*/ 22870 w 26500"/>
                <a:gd name="csY1" fmla="*/ 14736 h 66242"/>
                <a:gd name="csX2" fmla="*/ 26356 w 26500"/>
                <a:gd name="csY2" fmla="*/ 14736 h 66242"/>
                <a:gd name="csX3" fmla="*/ 27518 w 26500"/>
                <a:gd name="csY3" fmla="*/ 11250 h 66242"/>
                <a:gd name="csX4" fmla="*/ 27940 w 26500"/>
                <a:gd name="csY4" fmla="*/ 15903 h 66242"/>
                <a:gd name="csX5" fmla="*/ 26719 w 26500"/>
                <a:gd name="csY5" fmla="*/ 18877 h 66242"/>
                <a:gd name="csX6" fmla="*/ 21107 w 26500"/>
                <a:gd name="csY6" fmla="*/ 39226 h 66242"/>
                <a:gd name="csX7" fmla="*/ 15897 w 26500"/>
                <a:gd name="csY7" fmla="*/ 51925 h 66242"/>
                <a:gd name="csX8" fmla="*/ 13936 w 26500"/>
                <a:gd name="csY8" fmla="*/ 58099 h 66242"/>
                <a:gd name="csX9" fmla="*/ 13050 w 26500"/>
                <a:gd name="csY9" fmla="*/ 61208 h 66242"/>
                <a:gd name="csX10" fmla="*/ 12410 w 26500"/>
                <a:gd name="csY10" fmla="*/ 63546 h 66242"/>
                <a:gd name="csX11" fmla="*/ 10086 w 26500"/>
                <a:gd name="csY11" fmla="*/ 63546 h 66242"/>
                <a:gd name="csX12" fmla="*/ 10086 w 26500"/>
                <a:gd name="csY12" fmla="*/ 69357 h 66242"/>
                <a:gd name="csX13" fmla="*/ 8924 w 26500"/>
                <a:gd name="csY13" fmla="*/ 69357 h 66242"/>
                <a:gd name="csX14" fmla="*/ 8924 w 26500"/>
                <a:gd name="csY14" fmla="*/ 61222 h 66242"/>
                <a:gd name="csX15" fmla="*/ 11248 w 26500"/>
                <a:gd name="csY15" fmla="*/ 61222 h 66242"/>
                <a:gd name="csX16" fmla="*/ 12410 w 26500"/>
                <a:gd name="csY16" fmla="*/ 47276 h 66242"/>
                <a:gd name="csX17" fmla="*/ 10086 w 26500"/>
                <a:gd name="csY17" fmla="*/ 47276 h 66242"/>
                <a:gd name="csX18" fmla="*/ 10086 w 26500"/>
                <a:gd name="csY18" fmla="*/ 54249 h 66242"/>
                <a:gd name="csX19" fmla="*/ 7762 w 26500"/>
                <a:gd name="csY19" fmla="*/ 54249 h 66242"/>
                <a:gd name="csX20" fmla="*/ 4275 w 26500"/>
                <a:gd name="csY20" fmla="*/ 64708 h 66242"/>
                <a:gd name="csX21" fmla="*/ 1951 w 26500"/>
                <a:gd name="csY21" fmla="*/ 63546 h 66242"/>
                <a:gd name="csX22" fmla="*/ 4711 w 26500"/>
                <a:gd name="csY22" fmla="*/ 49673 h 66242"/>
                <a:gd name="csX23" fmla="*/ 5537 w 26500"/>
                <a:gd name="csY23" fmla="*/ 46228 h 66242"/>
                <a:gd name="csX24" fmla="*/ 10086 w 26500"/>
                <a:gd name="csY24" fmla="*/ 34493 h 66242"/>
                <a:gd name="csX25" fmla="*/ 13064 w 26500"/>
                <a:gd name="csY25" fmla="*/ 25123 h 66242"/>
                <a:gd name="csX26" fmla="*/ 14521 w 26500"/>
                <a:gd name="csY26" fmla="*/ 20361 h 66242"/>
                <a:gd name="csX27" fmla="*/ 15219 w 26500"/>
                <a:gd name="csY27" fmla="*/ 18076 h 66242"/>
                <a:gd name="csX28" fmla="*/ 17200 w 26500"/>
                <a:gd name="csY28" fmla="*/ 12004 h 66242"/>
                <a:gd name="csX29" fmla="*/ 18802 w 26500"/>
                <a:gd name="csY29" fmla="*/ 6238 h 66242"/>
                <a:gd name="csX30" fmla="*/ 19383 w 26500"/>
                <a:gd name="csY30" fmla="*/ 4277 h 66242"/>
                <a:gd name="csX31" fmla="*/ 22870 w 26500"/>
                <a:gd name="csY31" fmla="*/ 3115 h 662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26500" h="66242">
                  <a:moveTo>
                    <a:pt x="22870" y="3115"/>
                  </a:moveTo>
                  <a:cubicBezTo>
                    <a:pt x="22870" y="6950"/>
                    <a:pt x="22870" y="10785"/>
                    <a:pt x="22870" y="14736"/>
                  </a:cubicBezTo>
                  <a:cubicBezTo>
                    <a:pt x="24020" y="14736"/>
                    <a:pt x="25171" y="14736"/>
                    <a:pt x="26356" y="14736"/>
                  </a:cubicBezTo>
                  <a:cubicBezTo>
                    <a:pt x="26739" y="13586"/>
                    <a:pt x="27123" y="12435"/>
                    <a:pt x="27518" y="11250"/>
                  </a:cubicBezTo>
                  <a:cubicBezTo>
                    <a:pt x="28680" y="13574"/>
                    <a:pt x="28680" y="13574"/>
                    <a:pt x="27940" y="15903"/>
                  </a:cubicBezTo>
                  <a:cubicBezTo>
                    <a:pt x="27537" y="16884"/>
                    <a:pt x="27134" y="17866"/>
                    <a:pt x="26719" y="18877"/>
                  </a:cubicBezTo>
                  <a:cubicBezTo>
                    <a:pt x="24158" y="25545"/>
                    <a:pt x="22549" y="32247"/>
                    <a:pt x="21107" y="39226"/>
                  </a:cubicBezTo>
                  <a:cubicBezTo>
                    <a:pt x="20048" y="44117"/>
                    <a:pt x="18575" y="47731"/>
                    <a:pt x="15897" y="51925"/>
                  </a:cubicBezTo>
                  <a:cubicBezTo>
                    <a:pt x="15175" y="53960"/>
                    <a:pt x="14518" y="56019"/>
                    <a:pt x="13936" y="58099"/>
                  </a:cubicBezTo>
                  <a:cubicBezTo>
                    <a:pt x="13643" y="59125"/>
                    <a:pt x="13351" y="60151"/>
                    <a:pt x="13050" y="61208"/>
                  </a:cubicBezTo>
                  <a:cubicBezTo>
                    <a:pt x="12839" y="61980"/>
                    <a:pt x="12628" y="62751"/>
                    <a:pt x="12410" y="63546"/>
                  </a:cubicBezTo>
                  <a:cubicBezTo>
                    <a:pt x="11643" y="63546"/>
                    <a:pt x="10876" y="63546"/>
                    <a:pt x="10086" y="63546"/>
                  </a:cubicBezTo>
                  <a:cubicBezTo>
                    <a:pt x="10086" y="65464"/>
                    <a:pt x="10086" y="67381"/>
                    <a:pt x="10086" y="69357"/>
                  </a:cubicBezTo>
                  <a:cubicBezTo>
                    <a:pt x="9702" y="69357"/>
                    <a:pt x="9319" y="69357"/>
                    <a:pt x="8924" y="69357"/>
                  </a:cubicBezTo>
                  <a:cubicBezTo>
                    <a:pt x="8924" y="66672"/>
                    <a:pt x="8924" y="63988"/>
                    <a:pt x="8924" y="61222"/>
                  </a:cubicBezTo>
                  <a:cubicBezTo>
                    <a:pt x="9691" y="61222"/>
                    <a:pt x="10458" y="61222"/>
                    <a:pt x="11248" y="61222"/>
                  </a:cubicBezTo>
                  <a:cubicBezTo>
                    <a:pt x="12390" y="56512"/>
                    <a:pt x="12505" y="52112"/>
                    <a:pt x="12410" y="47276"/>
                  </a:cubicBezTo>
                  <a:cubicBezTo>
                    <a:pt x="11643" y="47276"/>
                    <a:pt x="10876" y="47276"/>
                    <a:pt x="10086" y="47276"/>
                  </a:cubicBezTo>
                  <a:cubicBezTo>
                    <a:pt x="10086" y="49577"/>
                    <a:pt x="10086" y="51878"/>
                    <a:pt x="10086" y="54249"/>
                  </a:cubicBezTo>
                  <a:cubicBezTo>
                    <a:pt x="9319" y="54249"/>
                    <a:pt x="8552" y="54249"/>
                    <a:pt x="7762" y="54249"/>
                  </a:cubicBezTo>
                  <a:cubicBezTo>
                    <a:pt x="6611" y="57701"/>
                    <a:pt x="5461" y="61152"/>
                    <a:pt x="4275" y="64708"/>
                  </a:cubicBezTo>
                  <a:cubicBezTo>
                    <a:pt x="3508" y="64325"/>
                    <a:pt x="2741" y="63941"/>
                    <a:pt x="1951" y="63546"/>
                  </a:cubicBezTo>
                  <a:cubicBezTo>
                    <a:pt x="2688" y="58866"/>
                    <a:pt x="3586" y="54276"/>
                    <a:pt x="4711" y="49673"/>
                  </a:cubicBezTo>
                  <a:cubicBezTo>
                    <a:pt x="4984" y="48536"/>
                    <a:pt x="5256" y="47399"/>
                    <a:pt x="5537" y="46228"/>
                  </a:cubicBezTo>
                  <a:cubicBezTo>
                    <a:pt x="6741" y="42149"/>
                    <a:pt x="8407" y="38398"/>
                    <a:pt x="10086" y="34493"/>
                  </a:cubicBezTo>
                  <a:cubicBezTo>
                    <a:pt x="11159" y="31393"/>
                    <a:pt x="12117" y="28263"/>
                    <a:pt x="13064" y="25123"/>
                  </a:cubicBezTo>
                  <a:cubicBezTo>
                    <a:pt x="13549" y="23536"/>
                    <a:pt x="14035" y="21948"/>
                    <a:pt x="14521" y="20361"/>
                  </a:cubicBezTo>
                  <a:cubicBezTo>
                    <a:pt x="14751" y="19607"/>
                    <a:pt x="14981" y="18853"/>
                    <a:pt x="15219" y="18076"/>
                  </a:cubicBezTo>
                  <a:cubicBezTo>
                    <a:pt x="15852" y="16043"/>
                    <a:pt x="16524" y="14023"/>
                    <a:pt x="17200" y="12004"/>
                  </a:cubicBezTo>
                  <a:cubicBezTo>
                    <a:pt x="18251" y="9019"/>
                    <a:pt x="18251" y="9019"/>
                    <a:pt x="18802" y="6238"/>
                  </a:cubicBezTo>
                  <a:cubicBezTo>
                    <a:pt x="18994" y="5591"/>
                    <a:pt x="19186" y="4944"/>
                    <a:pt x="19383" y="4277"/>
                  </a:cubicBezTo>
                  <a:cubicBezTo>
                    <a:pt x="21707" y="3115"/>
                    <a:pt x="21707" y="3115"/>
                    <a:pt x="22870" y="3115"/>
                  </a:cubicBezTo>
                  <a:close/>
                </a:path>
              </a:pathLst>
            </a:custGeom>
            <a:solidFill>
              <a:srgbClr val="1E2529"/>
            </a:solidFill>
            <a:ln w="1162" cap="flat">
              <a:noFill/>
              <a:prstDash val="solid"/>
              <a:miter/>
            </a:ln>
          </p:spPr>
          <p:txBody>
            <a:bodyPr/>
            <a:lstStyle/>
            <a:p>
              <a:endParaRPr lang="en-GB"/>
            </a:p>
          </p:txBody>
        </p:sp>
        <p:sp>
          <p:nvSpPr>
            <p:cNvPr id="1590" name="Freeform 1589">
              <a:extLst>
                <a:ext uri="{FF2B5EF4-FFF2-40B4-BE49-F238E27FC236}">
                  <a16:creationId xmlns:a16="http://schemas.microsoft.com/office/drawing/2014/main" id="{4DD107C0-0980-3B4A-EF71-FAA41658B222}"/>
                </a:ext>
              </a:extLst>
            </p:cNvPr>
            <p:cNvSpPr/>
            <p:nvPr/>
          </p:nvSpPr>
          <p:spPr>
            <a:xfrm>
              <a:off x="2393763" y="3625880"/>
              <a:ext cx="56944" cy="55782"/>
            </a:xfrm>
            <a:custGeom>
              <a:avLst/>
              <a:gdLst>
                <a:gd name="csX0" fmla="*/ 2057 w 56944"/>
                <a:gd name="csY0" fmla="*/ 3120 h 55782"/>
                <a:gd name="csX1" fmla="*/ 13678 w 56944"/>
                <a:gd name="csY1" fmla="*/ 8931 h 55782"/>
                <a:gd name="csX2" fmla="*/ 17165 w 56944"/>
                <a:gd name="csY2" fmla="*/ 10093 h 55782"/>
                <a:gd name="csX3" fmla="*/ 16003 w 56944"/>
                <a:gd name="csY3" fmla="*/ 5444 h 55782"/>
                <a:gd name="csX4" fmla="*/ 21813 w 56944"/>
                <a:gd name="csY4" fmla="*/ 10093 h 55782"/>
                <a:gd name="csX5" fmla="*/ 19489 w 56944"/>
                <a:gd name="csY5" fmla="*/ 11255 h 55782"/>
                <a:gd name="csX6" fmla="*/ 22685 w 56944"/>
                <a:gd name="csY6" fmla="*/ 19168 h 55782"/>
                <a:gd name="csX7" fmla="*/ 25300 w 56944"/>
                <a:gd name="csY7" fmla="*/ 21061 h 55782"/>
                <a:gd name="csX8" fmla="*/ 28142 w 56944"/>
                <a:gd name="csY8" fmla="*/ 23140 h 55782"/>
                <a:gd name="csX9" fmla="*/ 41570 w 56944"/>
                <a:gd name="csY9" fmla="*/ 32174 h 55782"/>
                <a:gd name="csX10" fmla="*/ 45056 w 56944"/>
                <a:gd name="csY10" fmla="*/ 34498 h 55782"/>
                <a:gd name="csX11" fmla="*/ 46218 w 56944"/>
                <a:gd name="csY11" fmla="*/ 29849 h 55782"/>
                <a:gd name="csX12" fmla="*/ 40408 w 56944"/>
                <a:gd name="csY12" fmla="*/ 27525 h 55782"/>
                <a:gd name="csX13" fmla="*/ 40408 w 56944"/>
                <a:gd name="csY13" fmla="*/ 25201 h 55782"/>
                <a:gd name="csX14" fmla="*/ 35759 w 56944"/>
                <a:gd name="csY14" fmla="*/ 24039 h 55782"/>
                <a:gd name="csX15" fmla="*/ 34597 w 56944"/>
                <a:gd name="csY15" fmla="*/ 18228 h 55782"/>
                <a:gd name="csX16" fmla="*/ 36921 w 56944"/>
                <a:gd name="csY16" fmla="*/ 14741 h 55782"/>
                <a:gd name="csX17" fmla="*/ 46218 w 56944"/>
                <a:gd name="csY17" fmla="*/ 21714 h 55782"/>
                <a:gd name="csX18" fmla="*/ 46218 w 56944"/>
                <a:gd name="csY18" fmla="*/ 24039 h 55782"/>
                <a:gd name="csX19" fmla="*/ 48252 w 56944"/>
                <a:gd name="csY19" fmla="*/ 24910 h 55782"/>
                <a:gd name="csX20" fmla="*/ 55515 w 56944"/>
                <a:gd name="csY20" fmla="*/ 31011 h 55782"/>
                <a:gd name="csX21" fmla="*/ 59002 w 56944"/>
                <a:gd name="csY21" fmla="*/ 33336 h 55782"/>
                <a:gd name="csX22" fmla="*/ 56678 w 56944"/>
                <a:gd name="csY22" fmla="*/ 34498 h 55782"/>
                <a:gd name="csX23" fmla="*/ 56678 w 56944"/>
                <a:gd name="csY23" fmla="*/ 40309 h 55782"/>
                <a:gd name="csX24" fmla="*/ 52029 w 56944"/>
                <a:gd name="csY24" fmla="*/ 40309 h 55782"/>
                <a:gd name="csX25" fmla="*/ 52297 w 56944"/>
                <a:gd name="csY25" fmla="*/ 42991 h 55782"/>
                <a:gd name="csX26" fmla="*/ 50200 w 56944"/>
                <a:gd name="csY26" fmla="*/ 48049 h 55782"/>
                <a:gd name="csX27" fmla="*/ 47744 w 56944"/>
                <a:gd name="csY27" fmla="*/ 49678 h 55782"/>
                <a:gd name="csX28" fmla="*/ 45165 w 56944"/>
                <a:gd name="csY28" fmla="*/ 51440 h 55782"/>
                <a:gd name="csX29" fmla="*/ 42732 w 56944"/>
                <a:gd name="csY29" fmla="*/ 53092 h 55782"/>
                <a:gd name="csX30" fmla="*/ 39609 w 56944"/>
                <a:gd name="csY30" fmla="*/ 55780 h 55782"/>
                <a:gd name="csX31" fmla="*/ 31111 w 56944"/>
                <a:gd name="csY31" fmla="*/ 58903 h 55782"/>
                <a:gd name="csX32" fmla="*/ 44275 w 56944"/>
                <a:gd name="csY32" fmla="*/ 46986 h 55782"/>
                <a:gd name="csX33" fmla="*/ 47381 w 56944"/>
                <a:gd name="csY33" fmla="*/ 40309 h 55782"/>
                <a:gd name="csX34" fmla="*/ 45129 w 56944"/>
                <a:gd name="csY34" fmla="*/ 39873 h 55782"/>
                <a:gd name="csX35" fmla="*/ 42732 w 56944"/>
                <a:gd name="csY35" fmla="*/ 39146 h 55782"/>
                <a:gd name="csX36" fmla="*/ 41570 w 56944"/>
                <a:gd name="csY36" fmla="*/ 36822 h 55782"/>
                <a:gd name="csX37" fmla="*/ 38978 w 56944"/>
                <a:gd name="csY37" fmla="*/ 35855 h 55782"/>
                <a:gd name="csX38" fmla="*/ 29585 w 56944"/>
                <a:gd name="csY38" fmla="*/ 29050 h 55782"/>
                <a:gd name="csX39" fmla="*/ 26190 w 56944"/>
                <a:gd name="csY39" fmla="*/ 25882 h 55782"/>
                <a:gd name="csX40" fmla="*/ 22976 w 56944"/>
                <a:gd name="csY40" fmla="*/ 22876 h 55782"/>
                <a:gd name="csX41" fmla="*/ 18254 w 56944"/>
                <a:gd name="csY41" fmla="*/ 18736 h 55782"/>
                <a:gd name="csX42" fmla="*/ 7287 w 56944"/>
                <a:gd name="csY42" fmla="*/ 9076 h 55782"/>
                <a:gd name="csX43" fmla="*/ 4272 w 56944"/>
                <a:gd name="csY43" fmla="*/ 6398 h 55782"/>
                <a:gd name="csX44" fmla="*/ 2057 w 56944"/>
                <a:gd name="csY44" fmla="*/ 4282 h 55782"/>
                <a:gd name="csX45" fmla="*/ 2057 w 56944"/>
                <a:gd name="csY45" fmla="*/ 3120 h 557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56944" h="55782">
                  <a:moveTo>
                    <a:pt x="2057" y="3120"/>
                  </a:moveTo>
                  <a:cubicBezTo>
                    <a:pt x="7219" y="3710"/>
                    <a:pt x="9757" y="5628"/>
                    <a:pt x="13678" y="8931"/>
                  </a:cubicBezTo>
                  <a:cubicBezTo>
                    <a:pt x="14829" y="9314"/>
                    <a:pt x="15979" y="9698"/>
                    <a:pt x="17165" y="10093"/>
                  </a:cubicBezTo>
                  <a:cubicBezTo>
                    <a:pt x="16781" y="8559"/>
                    <a:pt x="16398" y="7025"/>
                    <a:pt x="16003" y="5444"/>
                  </a:cubicBezTo>
                  <a:cubicBezTo>
                    <a:pt x="20506" y="7478"/>
                    <a:pt x="20506" y="7478"/>
                    <a:pt x="21813" y="10093"/>
                  </a:cubicBezTo>
                  <a:cubicBezTo>
                    <a:pt x="20663" y="10668"/>
                    <a:pt x="20663" y="10668"/>
                    <a:pt x="19489" y="11255"/>
                  </a:cubicBezTo>
                  <a:cubicBezTo>
                    <a:pt x="19872" y="14752"/>
                    <a:pt x="20202" y="16601"/>
                    <a:pt x="22685" y="19168"/>
                  </a:cubicBezTo>
                  <a:cubicBezTo>
                    <a:pt x="23979" y="20105"/>
                    <a:pt x="23979" y="20105"/>
                    <a:pt x="25300" y="21061"/>
                  </a:cubicBezTo>
                  <a:cubicBezTo>
                    <a:pt x="26238" y="21747"/>
                    <a:pt x="27175" y="22433"/>
                    <a:pt x="28142" y="23140"/>
                  </a:cubicBezTo>
                  <a:cubicBezTo>
                    <a:pt x="32576" y="26218"/>
                    <a:pt x="37041" y="29236"/>
                    <a:pt x="41570" y="32174"/>
                  </a:cubicBezTo>
                  <a:cubicBezTo>
                    <a:pt x="42720" y="32941"/>
                    <a:pt x="43871" y="33708"/>
                    <a:pt x="45056" y="34498"/>
                  </a:cubicBezTo>
                  <a:cubicBezTo>
                    <a:pt x="45440" y="32964"/>
                    <a:pt x="45823" y="31430"/>
                    <a:pt x="46218" y="29849"/>
                  </a:cubicBezTo>
                  <a:cubicBezTo>
                    <a:pt x="43342" y="28699"/>
                    <a:pt x="43342" y="28699"/>
                    <a:pt x="40408" y="27525"/>
                  </a:cubicBezTo>
                  <a:cubicBezTo>
                    <a:pt x="40408" y="26758"/>
                    <a:pt x="40408" y="25991"/>
                    <a:pt x="40408" y="25201"/>
                  </a:cubicBezTo>
                  <a:cubicBezTo>
                    <a:pt x="38874" y="24817"/>
                    <a:pt x="37340" y="24434"/>
                    <a:pt x="35759" y="24039"/>
                  </a:cubicBezTo>
                  <a:cubicBezTo>
                    <a:pt x="35033" y="21351"/>
                    <a:pt x="35033" y="21351"/>
                    <a:pt x="34597" y="18228"/>
                  </a:cubicBezTo>
                  <a:cubicBezTo>
                    <a:pt x="35364" y="17077"/>
                    <a:pt x="36131" y="15927"/>
                    <a:pt x="36921" y="14741"/>
                  </a:cubicBezTo>
                  <a:cubicBezTo>
                    <a:pt x="41252" y="16185"/>
                    <a:pt x="43189" y="18357"/>
                    <a:pt x="46218" y="21714"/>
                  </a:cubicBezTo>
                  <a:cubicBezTo>
                    <a:pt x="46218" y="22481"/>
                    <a:pt x="46218" y="23248"/>
                    <a:pt x="46218" y="24039"/>
                  </a:cubicBezTo>
                  <a:cubicBezTo>
                    <a:pt x="46890" y="24326"/>
                    <a:pt x="47561" y="24614"/>
                    <a:pt x="48252" y="24910"/>
                  </a:cubicBezTo>
                  <a:cubicBezTo>
                    <a:pt x="51227" y="26563"/>
                    <a:pt x="53156" y="28576"/>
                    <a:pt x="55515" y="31011"/>
                  </a:cubicBezTo>
                  <a:cubicBezTo>
                    <a:pt x="56666" y="31778"/>
                    <a:pt x="57817" y="32545"/>
                    <a:pt x="59002" y="33336"/>
                  </a:cubicBezTo>
                  <a:cubicBezTo>
                    <a:pt x="57851" y="33911"/>
                    <a:pt x="57851" y="33911"/>
                    <a:pt x="56678" y="34498"/>
                  </a:cubicBezTo>
                  <a:cubicBezTo>
                    <a:pt x="56678" y="36415"/>
                    <a:pt x="56678" y="38333"/>
                    <a:pt x="56678" y="40309"/>
                  </a:cubicBezTo>
                  <a:cubicBezTo>
                    <a:pt x="55144" y="40309"/>
                    <a:pt x="53610" y="40309"/>
                    <a:pt x="52029" y="40309"/>
                  </a:cubicBezTo>
                  <a:cubicBezTo>
                    <a:pt x="52117" y="41194"/>
                    <a:pt x="52206" y="42079"/>
                    <a:pt x="52297" y="42991"/>
                  </a:cubicBezTo>
                  <a:cubicBezTo>
                    <a:pt x="52029" y="46119"/>
                    <a:pt x="52029" y="46119"/>
                    <a:pt x="50200" y="48049"/>
                  </a:cubicBezTo>
                  <a:cubicBezTo>
                    <a:pt x="49389" y="48586"/>
                    <a:pt x="48579" y="49124"/>
                    <a:pt x="47744" y="49678"/>
                  </a:cubicBezTo>
                  <a:cubicBezTo>
                    <a:pt x="46893" y="50260"/>
                    <a:pt x="46042" y="50841"/>
                    <a:pt x="45165" y="51440"/>
                  </a:cubicBezTo>
                  <a:cubicBezTo>
                    <a:pt x="44362" y="51985"/>
                    <a:pt x="43559" y="52530"/>
                    <a:pt x="42732" y="53092"/>
                  </a:cubicBezTo>
                  <a:cubicBezTo>
                    <a:pt x="41186" y="54422"/>
                    <a:pt x="41186" y="54422"/>
                    <a:pt x="39609" y="55780"/>
                  </a:cubicBezTo>
                  <a:cubicBezTo>
                    <a:pt x="36707" y="57897"/>
                    <a:pt x="34647" y="58499"/>
                    <a:pt x="31111" y="58903"/>
                  </a:cubicBezTo>
                  <a:cubicBezTo>
                    <a:pt x="35272" y="54611"/>
                    <a:pt x="39637" y="50761"/>
                    <a:pt x="44275" y="46986"/>
                  </a:cubicBezTo>
                  <a:cubicBezTo>
                    <a:pt x="46416" y="44750"/>
                    <a:pt x="46931" y="43331"/>
                    <a:pt x="47381" y="40309"/>
                  </a:cubicBezTo>
                  <a:cubicBezTo>
                    <a:pt x="46637" y="40165"/>
                    <a:pt x="45894" y="40021"/>
                    <a:pt x="45129" y="39873"/>
                  </a:cubicBezTo>
                  <a:cubicBezTo>
                    <a:pt x="43942" y="39513"/>
                    <a:pt x="43942" y="39513"/>
                    <a:pt x="42732" y="39146"/>
                  </a:cubicBezTo>
                  <a:cubicBezTo>
                    <a:pt x="42157" y="37996"/>
                    <a:pt x="42157" y="37996"/>
                    <a:pt x="41570" y="36822"/>
                  </a:cubicBezTo>
                  <a:cubicBezTo>
                    <a:pt x="40714" y="36503"/>
                    <a:pt x="39859" y="36184"/>
                    <a:pt x="38978" y="35855"/>
                  </a:cubicBezTo>
                  <a:cubicBezTo>
                    <a:pt x="35048" y="34198"/>
                    <a:pt x="32681" y="31975"/>
                    <a:pt x="29585" y="29050"/>
                  </a:cubicBezTo>
                  <a:cubicBezTo>
                    <a:pt x="28465" y="28005"/>
                    <a:pt x="27344" y="26959"/>
                    <a:pt x="26190" y="25882"/>
                  </a:cubicBezTo>
                  <a:cubicBezTo>
                    <a:pt x="25129" y="24890"/>
                    <a:pt x="24068" y="23898"/>
                    <a:pt x="22976" y="22876"/>
                  </a:cubicBezTo>
                  <a:cubicBezTo>
                    <a:pt x="21410" y="21488"/>
                    <a:pt x="19837" y="20106"/>
                    <a:pt x="18254" y="18736"/>
                  </a:cubicBezTo>
                  <a:cubicBezTo>
                    <a:pt x="14581" y="15536"/>
                    <a:pt x="10925" y="12316"/>
                    <a:pt x="7287" y="9076"/>
                  </a:cubicBezTo>
                  <a:cubicBezTo>
                    <a:pt x="6292" y="8192"/>
                    <a:pt x="5297" y="7308"/>
                    <a:pt x="4272" y="6398"/>
                  </a:cubicBezTo>
                  <a:cubicBezTo>
                    <a:pt x="3541" y="5699"/>
                    <a:pt x="2810" y="5001"/>
                    <a:pt x="2057" y="4282"/>
                  </a:cubicBezTo>
                  <a:cubicBezTo>
                    <a:pt x="2057" y="3899"/>
                    <a:pt x="2057" y="3515"/>
                    <a:pt x="2057" y="3120"/>
                  </a:cubicBezTo>
                  <a:close/>
                </a:path>
              </a:pathLst>
            </a:custGeom>
            <a:solidFill>
              <a:srgbClr val="1E2227"/>
            </a:solidFill>
            <a:ln w="1162" cap="flat">
              <a:noFill/>
              <a:prstDash val="solid"/>
              <a:miter/>
            </a:ln>
          </p:spPr>
          <p:txBody>
            <a:bodyPr/>
            <a:lstStyle/>
            <a:p>
              <a:endParaRPr lang="en-GB"/>
            </a:p>
          </p:txBody>
        </p:sp>
        <p:sp>
          <p:nvSpPr>
            <p:cNvPr id="1679" name="Freeform 1678">
              <a:extLst>
                <a:ext uri="{FF2B5EF4-FFF2-40B4-BE49-F238E27FC236}">
                  <a16:creationId xmlns:a16="http://schemas.microsoft.com/office/drawing/2014/main" id="{8C13C8CE-F547-23B4-F23D-C07BF3AC9294}"/>
                </a:ext>
              </a:extLst>
            </p:cNvPr>
            <p:cNvSpPr/>
            <p:nvPr/>
          </p:nvSpPr>
          <p:spPr>
            <a:xfrm>
              <a:off x="2354250" y="3577070"/>
              <a:ext cx="53458" cy="46485"/>
            </a:xfrm>
            <a:custGeom>
              <a:avLst/>
              <a:gdLst>
                <a:gd name="csX0" fmla="*/ 14818 w 53458"/>
                <a:gd name="csY0" fmla="*/ 3078 h 46485"/>
                <a:gd name="csX1" fmla="*/ 27456 w 53458"/>
                <a:gd name="csY1" fmla="*/ 11358 h 46485"/>
                <a:gd name="csX2" fmla="*/ 29318 w 53458"/>
                <a:gd name="csY2" fmla="*/ 13094 h 46485"/>
                <a:gd name="csX3" fmla="*/ 40784 w 53458"/>
                <a:gd name="csY3" fmla="*/ 25259 h 46485"/>
                <a:gd name="csX4" fmla="*/ 52006 w 53458"/>
                <a:gd name="csY4" fmla="*/ 36780 h 46485"/>
                <a:gd name="csX5" fmla="*/ 55492 w 53458"/>
                <a:gd name="csY5" fmla="*/ 40267 h 46485"/>
                <a:gd name="csX6" fmla="*/ 54330 w 53458"/>
                <a:gd name="csY6" fmla="*/ 42591 h 46485"/>
                <a:gd name="csX7" fmla="*/ 52151 w 53458"/>
                <a:gd name="csY7" fmla="*/ 41429 h 46485"/>
                <a:gd name="csX8" fmla="*/ 47358 w 53458"/>
                <a:gd name="csY8" fmla="*/ 40267 h 46485"/>
                <a:gd name="csX9" fmla="*/ 43871 w 53458"/>
                <a:gd name="csY9" fmla="*/ 40267 h 46485"/>
                <a:gd name="csX10" fmla="*/ 46849 w 53458"/>
                <a:gd name="csY10" fmla="*/ 45569 h 46485"/>
                <a:gd name="csX11" fmla="*/ 48520 w 53458"/>
                <a:gd name="csY11" fmla="*/ 47239 h 46485"/>
                <a:gd name="csX12" fmla="*/ 48520 w 53458"/>
                <a:gd name="csY12" fmla="*/ 49564 h 46485"/>
                <a:gd name="csX13" fmla="*/ 43871 w 53458"/>
                <a:gd name="csY13" fmla="*/ 47530 h 46485"/>
                <a:gd name="csX14" fmla="*/ 39223 w 53458"/>
                <a:gd name="csY14" fmla="*/ 40267 h 46485"/>
                <a:gd name="csX15" fmla="*/ 36898 w 53458"/>
                <a:gd name="csY15" fmla="*/ 39104 h 46485"/>
                <a:gd name="csX16" fmla="*/ 36898 w 53458"/>
                <a:gd name="csY16" fmla="*/ 35618 h 46485"/>
                <a:gd name="csX17" fmla="*/ 29925 w 53458"/>
                <a:gd name="csY17" fmla="*/ 34456 h 46485"/>
                <a:gd name="csX18" fmla="*/ 28763 w 53458"/>
                <a:gd name="csY18" fmla="*/ 30969 h 46485"/>
                <a:gd name="csX19" fmla="*/ 24115 w 53458"/>
                <a:gd name="csY19" fmla="*/ 28645 h 46485"/>
                <a:gd name="csX20" fmla="*/ 24115 w 53458"/>
                <a:gd name="csY20" fmla="*/ 26321 h 46485"/>
                <a:gd name="csX21" fmla="*/ 19466 w 53458"/>
                <a:gd name="csY21" fmla="*/ 26321 h 46485"/>
                <a:gd name="csX22" fmla="*/ 19466 w 53458"/>
                <a:gd name="csY22" fmla="*/ 21672 h 46485"/>
                <a:gd name="csX23" fmla="*/ 14818 w 53458"/>
                <a:gd name="csY23" fmla="*/ 20510 h 46485"/>
                <a:gd name="csX24" fmla="*/ 14818 w 53458"/>
                <a:gd name="csY24" fmla="*/ 17024 h 46485"/>
                <a:gd name="csX25" fmla="*/ 9007 w 53458"/>
                <a:gd name="csY25" fmla="*/ 15862 h 46485"/>
                <a:gd name="csX26" fmla="*/ 9007 w 53458"/>
                <a:gd name="csY26" fmla="*/ 13537 h 46485"/>
                <a:gd name="csX27" fmla="*/ 6174 w 53458"/>
                <a:gd name="csY27" fmla="*/ 12666 h 46485"/>
                <a:gd name="csX28" fmla="*/ 2252 w 53458"/>
                <a:gd name="csY28" fmla="*/ 8743 h 46485"/>
                <a:gd name="csX29" fmla="*/ 2034 w 53458"/>
                <a:gd name="csY29" fmla="*/ 6564 h 46485"/>
                <a:gd name="csX30" fmla="*/ 10169 w 53458"/>
                <a:gd name="csY30" fmla="*/ 7727 h 46485"/>
                <a:gd name="csX31" fmla="*/ 10169 w 53458"/>
                <a:gd name="csY31" fmla="*/ 11213 h 46485"/>
                <a:gd name="csX32" fmla="*/ 12711 w 53458"/>
                <a:gd name="csY32" fmla="*/ 11431 h 46485"/>
                <a:gd name="csX33" fmla="*/ 21790 w 53458"/>
                <a:gd name="csY33" fmla="*/ 18186 h 46485"/>
                <a:gd name="csX34" fmla="*/ 30870 w 53458"/>
                <a:gd name="csY34" fmla="*/ 25958 h 46485"/>
                <a:gd name="csX35" fmla="*/ 33412 w 53458"/>
                <a:gd name="csY35" fmla="*/ 27483 h 46485"/>
                <a:gd name="csX36" fmla="*/ 33412 w 53458"/>
                <a:gd name="csY36" fmla="*/ 29807 h 46485"/>
                <a:gd name="csX37" fmla="*/ 38060 w 53458"/>
                <a:gd name="csY37" fmla="*/ 28645 h 46485"/>
                <a:gd name="csX38" fmla="*/ 38060 w 53458"/>
                <a:gd name="csY38" fmla="*/ 26321 h 46485"/>
                <a:gd name="csX39" fmla="*/ 35736 w 53458"/>
                <a:gd name="csY39" fmla="*/ 26321 h 46485"/>
                <a:gd name="csX40" fmla="*/ 33848 w 53458"/>
                <a:gd name="csY40" fmla="*/ 22544 h 46485"/>
                <a:gd name="csX41" fmla="*/ 24115 w 53458"/>
                <a:gd name="csY41" fmla="*/ 13537 h 46485"/>
                <a:gd name="csX42" fmla="*/ 19684 w 53458"/>
                <a:gd name="csY42" fmla="*/ 9978 h 46485"/>
                <a:gd name="csX43" fmla="*/ 17628 w 53458"/>
                <a:gd name="csY43" fmla="*/ 8267 h 46485"/>
                <a:gd name="csX44" fmla="*/ 14818 w 53458"/>
                <a:gd name="csY44" fmla="*/ 3078 h 464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53458" h="46485">
                  <a:moveTo>
                    <a:pt x="14818" y="3078"/>
                  </a:moveTo>
                  <a:cubicBezTo>
                    <a:pt x="20047" y="4744"/>
                    <a:pt x="23541" y="7648"/>
                    <a:pt x="27456" y="11358"/>
                  </a:cubicBezTo>
                  <a:cubicBezTo>
                    <a:pt x="28070" y="11931"/>
                    <a:pt x="28685" y="12504"/>
                    <a:pt x="29318" y="13094"/>
                  </a:cubicBezTo>
                  <a:cubicBezTo>
                    <a:pt x="33400" y="16944"/>
                    <a:pt x="37175" y="20959"/>
                    <a:pt x="40784" y="25259"/>
                  </a:cubicBezTo>
                  <a:cubicBezTo>
                    <a:pt x="44297" y="29319"/>
                    <a:pt x="48175" y="33024"/>
                    <a:pt x="52006" y="36780"/>
                  </a:cubicBezTo>
                  <a:cubicBezTo>
                    <a:pt x="53170" y="37941"/>
                    <a:pt x="54332" y="39103"/>
                    <a:pt x="55492" y="40267"/>
                  </a:cubicBezTo>
                  <a:cubicBezTo>
                    <a:pt x="54917" y="41417"/>
                    <a:pt x="54917" y="41417"/>
                    <a:pt x="54330" y="42591"/>
                  </a:cubicBezTo>
                  <a:cubicBezTo>
                    <a:pt x="53611" y="42207"/>
                    <a:pt x="52892" y="41824"/>
                    <a:pt x="52151" y="41429"/>
                  </a:cubicBezTo>
                  <a:cubicBezTo>
                    <a:pt x="49786" y="40102"/>
                    <a:pt x="49786" y="40102"/>
                    <a:pt x="47358" y="40267"/>
                  </a:cubicBezTo>
                  <a:cubicBezTo>
                    <a:pt x="46207" y="40267"/>
                    <a:pt x="45056" y="40267"/>
                    <a:pt x="43871" y="40267"/>
                  </a:cubicBezTo>
                  <a:cubicBezTo>
                    <a:pt x="44735" y="43726"/>
                    <a:pt x="44735" y="43726"/>
                    <a:pt x="46849" y="45569"/>
                  </a:cubicBezTo>
                  <a:cubicBezTo>
                    <a:pt x="47400" y="46120"/>
                    <a:pt x="47952" y="46671"/>
                    <a:pt x="48520" y="47239"/>
                  </a:cubicBezTo>
                  <a:cubicBezTo>
                    <a:pt x="48520" y="48006"/>
                    <a:pt x="48520" y="48773"/>
                    <a:pt x="48520" y="49564"/>
                  </a:cubicBezTo>
                  <a:cubicBezTo>
                    <a:pt x="46195" y="49564"/>
                    <a:pt x="46195" y="49564"/>
                    <a:pt x="43871" y="47530"/>
                  </a:cubicBezTo>
                  <a:cubicBezTo>
                    <a:pt x="41748" y="45141"/>
                    <a:pt x="40594" y="43108"/>
                    <a:pt x="39223" y="40267"/>
                  </a:cubicBezTo>
                  <a:cubicBezTo>
                    <a:pt x="38456" y="39883"/>
                    <a:pt x="37688" y="39500"/>
                    <a:pt x="36898" y="39104"/>
                  </a:cubicBezTo>
                  <a:cubicBezTo>
                    <a:pt x="36898" y="37954"/>
                    <a:pt x="36898" y="36803"/>
                    <a:pt x="36898" y="35618"/>
                  </a:cubicBezTo>
                  <a:cubicBezTo>
                    <a:pt x="34597" y="35234"/>
                    <a:pt x="32296" y="34851"/>
                    <a:pt x="29925" y="34456"/>
                  </a:cubicBezTo>
                  <a:cubicBezTo>
                    <a:pt x="29542" y="33305"/>
                    <a:pt x="29158" y="32155"/>
                    <a:pt x="28763" y="30969"/>
                  </a:cubicBezTo>
                  <a:cubicBezTo>
                    <a:pt x="26439" y="29565"/>
                    <a:pt x="26439" y="29565"/>
                    <a:pt x="24115" y="28645"/>
                  </a:cubicBezTo>
                  <a:cubicBezTo>
                    <a:pt x="24115" y="27878"/>
                    <a:pt x="24115" y="27111"/>
                    <a:pt x="24115" y="26321"/>
                  </a:cubicBezTo>
                  <a:cubicBezTo>
                    <a:pt x="22581" y="26321"/>
                    <a:pt x="21047" y="26321"/>
                    <a:pt x="19466" y="26321"/>
                  </a:cubicBezTo>
                  <a:cubicBezTo>
                    <a:pt x="19466" y="24787"/>
                    <a:pt x="19466" y="23253"/>
                    <a:pt x="19466" y="21672"/>
                  </a:cubicBezTo>
                  <a:cubicBezTo>
                    <a:pt x="17932" y="21289"/>
                    <a:pt x="16398" y="20905"/>
                    <a:pt x="14818" y="20510"/>
                  </a:cubicBezTo>
                  <a:cubicBezTo>
                    <a:pt x="14818" y="19360"/>
                    <a:pt x="14818" y="18209"/>
                    <a:pt x="14818" y="17024"/>
                  </a:cubicBezTo>
                  <a:cubicBezTo>
                    <a:pt x="12900" y="16640"/>
                    <a:pt x="10982" y="16257"/>
                    <a:pt x="9007" y="15862"/>
                  </a:cubicBezTo>
                  <a:cubicBezTo>
                    <a:pt x="9007" y="15095"/>
                    <a:pt x="9007" y="14328"/>
                    <a:pt x="9007" y="13537"/>
                  </a:cubicBezTo>
                  <a:cubicBezTo>
                    <a:pt x="8072" y="13250"/>
                    <a:pt x="7137" y="12962"/>
                    <a:pt x="6174" y="12666"/>
                  </a:cubicBezTo>
                  <a:cubicBezTo>
                    <a:pt x="3196" y="11213"/>
                    <a:pt x="3196" y="11213"/>
                    <a:pt x="2252" y="8743"/>
                  </a:cubicBezTo>
                  <a:cubicBezTo>
                    <a:pt x="2180" y="8024"/>
                    <a:pt x="2108" y="7305"/>
                    <a:pt x="2034" y="6564"/>
                  </a:cubicBezTo>
                  <a:cubicBezTo>
                    <a:pt x="4719" y="6948"/>
                    <a:pt x="7403" y="7331"/>
                    <a:pt x="10169" y="7727"/>
                  </a:cubicBezTo>
                  <a:cubicBezTo>
                    <a:pt x="10169" y="8877"/>
                    <a:pt x="10169" y="10028"/>
                    <a:pt x="10169" y="11213"/>
                  </a:cubicBezTo>
                  <a:cubicBezTo>
                    <a:pt x="11008" y="11285"/>
                    <a:pt x="11847" y="11357"/>
                    <a:pt x="12711" y="11431"/>
                  </a:cubicBezTo>
                  <a:cubicBezTo>
                    <a:pt x="17043" y="12682"/>
                    <a:pt x="18777" y="14871"/>
                    <a:pt x="21790" y="18186"/>
                  </a:cubicBezTo>
                  <a:cubicBezTo>
                    <a:pt x="24724" y="21266"/>
                    <a:pt x="27217" y="23766"/>
                    <a:pt x="30870" y="25958"/>
                  </a:cubicBezTo>
                  <a:cubicBezTo>
                    <a:pt x="31709" y="26461"/>
                    <a:pt x="32547" y="26964"/>
                    <a:pt x="33412" y="27483"/>
                  </a:cubicBezTo>
                  <a:cubicBezTo>
                    <a:pt x="33412" y="28250"/>
                    <a:pt x="33412" y="29017"/>
                    <a:pt x="33412" y="29807"/>
                  </a:cubicBezTo>
                  <a:cubicBezTo>
                    <a:pt x="34946" y="29424"/>
                    <a:pt x="36480" y="29040"/>
                    <a:pt x="38060" y="28645"/>
                  </a:cubicBezTo>
                  <a:cubicBezTo>
                    <a:pt x="38060" y="27878"/>
                    <a:pt x="38060" y="27111"/>
                    <a:pt x="38060" y="26321"/>
                  </a:cubicBezTo>
                  <a:cubicBezTo>
                    <a:pt x="37293" y="26321"/>
                    <a:pt x="36526" y="26321"/>
                    <a:pt x="35736" y="26321"/>
                  </a:cubicBezTo>
                  <a:cubicBezTo>
                    <a:pt x="35113" y="25074"/>
                    <a:pt x="34490" y="23828"/>
                    <a:pt x="33848" y="22544"/>
                  </a:cubicBezTo>
                  <a:cubicBezTo>
                    <a:pt x="31328" y="18132"/>
                    <a:pt x="28478" y="16190"/>
                    <a:pt x="24115" y="13537"/>
                  </a:cubicBezTo>
                  <a:cubicBezTo>
                    <a:pt x="22614" y="12381"/>
                    <a:pt x="21137" y="11193"/>
                    <a:pt x="19684" y="9978"/>
                  </a:cubicBezTo>
                  <a:cubicBezTo>
                    <a:pt x="19005" y="9413"/>
                    <a:pt x="18327" y="8849"/>
                    <a:pt x="17628" y="8267"/>
                  </a:cubicBezTo>
                  <a:cubicBezTo>
                    <a:pt x="15980" y="6564"/>
                    <a:pt x="15980" y="6564"/>
                    <a:pt x="14818" y="3078"/>
                  </a:cubicBezTo>
                  <a:close/>
                </a:path>
              </a:pathLst>
            </a:custGeom>
            <a:solidFill>
              <a:srgbClr val="212328"/>
            </a:solidFill>
            <a:ln w="1162" cap="flat">
              <a:noFill/>
              <a:prstDash val="solid"/>
              <a:miter/>
            </a:ln>
          </p:spPr>
          <p:txBody>
            <a:bodyPr/>
            <a:lstStyle/>
            <a:p>
              <a:endParaRPr lang="en-GB"/>
            </a:p>
          </p:txBody>
        </p:sp>
        <p:sp>
          <p:nvSpPr>
            <p:cNvPr id="1747" name="Freeform 1746">
              <a:extLst>
                <a:ext uri="{FF2B5EF4-FFF2-40B4-BE49-F238E27FC236}">
                  <a16:creationId xmlns:a16="http://schemas.microsoft.com/office/drawing/2014/main" id="{351CC3D4-2780-C50A-A8D5-D1E20F8568D7}"/>
                </a:ext>
              </a:extLst>
            </p:cNvPr>
            <p:cNvSpPr/>
            <p:nvPr/>
          </p:nvSpPr>
          <p:spPr>
            <a:xfrm>
              <a:off x="2193801" y="3685149"/>
              <a:ext cx="45097" cy="132711"/>
            </a:xfrm>
            <a:custGeom>
              <a:avLst/>
              <a:gdLst>
                <a:gd name="csX0" fmla="*/ 46158 w 45097"/>
                <a:gd name="csY0" fmla="*/ 3171 h 132711"/>
                <a:gd name="csX1" fmla="*/ 44850 w 45097"/>
                <a:gd name="csY1" fmla="*/ 16318 h 132711"/>
                <a:gd name="csX2" fmla="*/ 44045 w 45097"/>
                <a:gd name="csY2" fmla="*/ 18780 h 132711"/>
                <a:gd name="csX3" fmla="*/ 42358 w 45097"/>
                <a:gd name="csY3" fmla="*/ 23869 h 132711"/>
                <a:gd name="csX4" fmla="*/ 39947 w 45097"/>
                <a:gd name="csY4" fmla="*/ 31267 h 132711"/>
                <a:gd name="csX5" fmla="*/ 33973 w 45097"/>
                <a:gd name="csY5" fmla="*/ 47237 h 132711"/>
                <a:gd name="csX6" fmla="*/ 29161 w 45097"/>
                <a:gd name="csY6" fmla="*/ 60334 h 132711"/>
                <a:gd name="csX7" fmla="*/ 27663 w 45097"/>
                <a:gd name="csY7" fmla="*/ 65250 h 132711"/>
                <a:gd name="csX8" fmla="*/ 26401 w 45097"/>
                <a:gd name="csY8" fmla="*/ 69413 h 132711"/>
                <a:gd name="csX9" fmla="*/ 22915 w 45097"/>
                <a:gd name="csY9" fmla="*/ 74062 h 132711"/>
                <a:gd name="csX10" fmla="*/ 21172 w 45097"/>
                <a:gd name="csY10" fmla="*/ 78492 h 132711"/>
                <a:gd name="csX11" fmla="*/ 18257 w 45097"/>
                <a:gd name="csY11" fmla="*/ 85597 h 132711"/>
                <a:gd name="csX12" fmla="*/ 15506 w 45097"/>
                <a:gd name="csY12" fmla="*/ 94254 h 132711"/>
                <a:gd name="csX13" fmla="*/ 7675 w 45097"/>
                <a:gd name="csY13" fmla="*/ 121328 h 132711"/>
                <a:gd name="csX14" fmla="*/ 6645 w 45097"/>
                <a:gd name="csY14" fmla="*/ 132169 h 132711"/>
                <a:gd name="csX15" fmla="*/ 13472 w 45097"/>
                <a:gd name="csY15" fmla="*/ 132314 h 132711"/>
                <a:gd name="csX16" fmla="*/ 17313 w 45097"/>
                <a:gd name="csY16" fmla="*/ 132396 h 132711"/>
                <a:gd name="csX17" fmla="*/ 22915 w 45097"/>
                <a:gd name="csY17" fmla="*/ 129844 h 132711"/>
                <a:gd name="csX18" fmla="*/ 24472 w 45097"/>
                <a:gd name="csY18" fmla="*/ 121932 h 132711"/>
                <a:gd name="csX19" fmla="*/ 28726 w 45097"/>
                <a:gd name="csY19" fmla="*/ 115899 h 132711"/>
                <a:gd name="csX20" fmla="*/ 22915 w 45097"/>
                <a:gd name="csY20" fmla="*/ 135655 h 132711"/>
                <a:gd name="csX21" fmla="*/ 15070 w 45097"/>
                <a:gd name="csY21" fmla="*/ 135800 h 132711"/>
                <a:gd name="csX22" fmla="*/ 10658 w 45097"/>
                <a:gd name="csY22" fmla="*/ 135882 h 132711"/>
                <a:gd name="csX23" fmla="*/ 1996 w 45097"/>
                <a:gd name="csY23" fmla="*/ 133331 h 132711"/>
                <a:gd name="csX24" fmla="*/ 7371 w 45097"/>
                <a:gd name="csY24" fmla="*/ 110379 h 132711"/>
                <a:gd name="csX25" fmla="*/ 10131 w 45097"/>
                <a:gd name="csY25" fmla="*/ 100791 h 132711"/>
                <a:gd name="csX26" fmla="*/ 12456 w 45097"/>
                <a:gd name="csY26" fmla="*/ 100791 h 132711"/>
                <a:gd name="csX27" fmla="*/ 12841 w 45097"/>
                <a:gd name="csY27" fmla="*/ 97731 h 132711"/>
                <a:gd name="csX28" fmla="*/ 18266 w 45097"/>
                <a:gd name="csY28" fmla="*/ 78710 h 132711"/>
                <a:gd name="csX29" fmla="*/ 20591 w 45097"/>
                <a:gd name="csY29" fmla="*/ 71737 h 132711"/>
                <a:gd name="csX30" fmla="*/ 22229 w 45097"/>
                <a:gd name="csY30" fmla="*/ 67969 h 132711"/>
                <a:gd name="csX31" fmla="*/ 26910 w 45097"/>
                <a:gd name="csY31" fmla="*/ 55249 h 132711"/>
                <a:gd name="csX32" fmla="*/ 27658 w 45097"/>
                <a:gd name="csY32" fmla="*/ 52981 h 132711"/>
                <a:gd name="csX33" fmla="*/ 31213 w 45097"/>
                <a:gd name="csY33" fmla="*/ 42062 h 132711"/>
                <a:gd name="csX34" fmla="*/ 32430 w 45097"/>
                <a:gd name="csY34" fmla="*/ 38326 h 132711"/>
                <a:gd name="csX35" fmla="*/ 33497 w 45097"/>
                <a:gd name="csY35" fmla="*/ 35003 h 132711"/>
                <a:gd name="csX36" fmla="*/ 36861 w 45097"/>
                <a:gd name="csY36" fmla="*/ 28738 h 132711"/>
                <a:gd name="csX37" fmla="*/ 39040 w 45097"/>
                <a:gd name="csY37" fmla="*/ 21620 h 132711"/>
                <a:gd name="csX38" fmla="*/ 46158 w 45097"/>
                <a:gd name="csY38" fmla="*/ 3171 h 1327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45097" h="132711">
                  <a:moveTo>
                    <a:pt x="46158" y="3171"/>
                  </a:moveTo>
                  <a:cubicBezTo>
                    <a:pt x="48086" y="7872"/>
                    <a:pt x="46395" y="11761"/>
                    <a:pt x="44850" y="16318"/>
                  </a:cubicBezTo>
                  <a:cubicBezTo>
                    <a:pt x="44585" y="17130"/>
                    <a:pt x="44319" y="17943"/>
                    <a:pt x="44045" y="18780"/>
                  </a:cubicBezTo>
                  <a:cubicBezTo>
                    <a:pt x="43488" y="20478"/>
                    <a:pt x="42925" y="22174"/>
                    <a:pt x="42358" y="23869"/>
                  </a:cubicBezTo>
                  <a:cubicBezTo>
                    <a:pt x="41537" y="26330"/>
                    <a:pt x="40739" y="28796"/>
                    <a:pt x="39947" y="31267"/>
                  </a:cubicBezTo>
                  <a:cubicBezTo>
                    <a:pt x="36179" y="42902"/>
                    <a:pt x="36179" y="42902"/>
                    <a:pt x="33973" y="47237"/>
                  </a:cubicBezTo>
                  <a:cubicBezTo>
                    <a:pt x="31877" y="51500"/>
                    <a:pt x="30517" y="55792"/>
                    <a:pt x="29161" y="60334"/>
                  </a:cubicBezTo>
                  <a:cubicBezTo>
                    <a:pt x="28662" y="61973"/>
                    <a:pt x="28163" y="63611"/>
                    <a:pt x="27663" y="65250"/>
                  </a:cubicBezTo>
                  <a:cubicBezTo>
                    <a:pt x="27247" y="66624"/>
                    <a:pt x="26830" y="67998"/>
                    <a:pt x="26401" y="69413"/>
                  </a:cubicBezTo>
                  <a:cubicBezTo>
                    <a:pt x="25239" y="72899"/>
                    <a:pt x="25239" y="72899"/>
                    <a:pt x="22915" y="74062"/>
                  </a:cubicBezTo>
                  <a:cubicBezTo>
                    <a:pt x="21945" y="76093"/>
                    <a:pt x="21945" y="76093"/>
                    <a:pt x="21172" y="78492"/>
                  </a:cubicBezTo>
                  <a:cubicBezTo>
                    <a:pt x="20317" y="80967"/>
                    <a:pt x="19472" y="83275"/>
                    <a:pt x="18257" y="85597"/>
                  </a:cubicBezTo>
                  <a:cubicBezTo>
                    <a:pt x="16896" y="88443"/>
                    <a:pt x="16222" y="91181"/>
                    <a:pt x="15506" y="94254"/>
                  </a:cubicBezTo>
                  <a:cubicBezTo>
                    <a:pt x="10739" y="113974"/>
                    <a:pt x="10739" y="113974"/>
                    <a:pt x="7675" y="121328"/>
                  </a:cubicBezTo>
                  <a:cubicBezTo>
                    <a:pt x="6279" y="124994"/>
                    <a:pt x="6493" y="128285"/>
                    <a:pt x="6645" y="132169"/>
                  </a:cubicBezTo>
                  <a:cubicBezTo>
                    <a:pt x="8920" y="132231"/>
                    <a:pt x="11196" y="132276"/>
                    <a:pt x="13472" y="132314"/>
                  </a:cubicBezTo>
                  <a:cubicBezTo>
                    <a:pt x="14740" y="132341"/>
                    <a:pt x="16007" y="132368"/>
                    <a:pt x="17313" y="132396"/>
                  </a:cubicBezTo>
                  <a:cubicBezTo>
                    <a:pt x="20750" y="132518"/>
                    <a:pt x="20750" y="132518"/>
                    <a:pt x="22915" y="129844"/>
                  </a:cubicBezTo>
                  <a:cubicBezTo>
                    <a:pt x="23586" y="127223"/>
                    <a:pt x="24019" y="124599"/>
                    <a:pt x="24472" y="121932"/>
                  </a:cubicBezTo>
                  <a:cubicBezTo>
                    <a:pt x="25341" y="119046"/>
                    <a:pt x="26453" y="117825"/>
                    <a:pt x="28726" y="115899"/>
                  </a:cubicBezTo>
                  <a:cubicBezTo>
                    <a:pt x="28409" y="123771"/>
                    <a:pt x="27342" y="129086"/>
                    <a:pt x="22915" y="135655"/>
                  </a:cubicBezTo>
                  <a:cubicBezTo>
                    <a:pt x="20300" y="135718"/>
                    <a:pt x="17685" y="135763"/>
                    <a:pt x="15070" y="135800"/>
                  </a:cubicBezTo>
                  <a:cubicBezTo>
                    <a:pt x="13614" y="135827"/>
                    <a:pt x="12158" y="135854"/>
                    <a:pt x="10658" y="135882"/>
                  </a:cubicBezTo>
                  <a:cubicBezTo>
                    <a:pt x="6961" y="135673"/>
                    <a:pt x="5058" y="135295"/>
                    <a:pt x="1996" y="133331"/>
                  </a:cubicBezTo>
                  <a:cubicBezTo>
                    <a:pt x="1455" y="124850"/>
                    <a:pt x="3980" y="118064"/>
                    <a:pt x="7371" y="110379"/>
                  </a:cubicBezTo>
                  <a:cubicBezTo>
                    <a:pt x="8753" y="107112"/>
                    <a:pt x="9603" y="104279"/>
                    <a:pt x="10131" y="100791"/>
                  </a:cubicBezTo>
                  <a:cubicBezTo>
                    <a:pt x="10898" y="100791"/>
                    <a:pt x="11665" y="100791"/>
                    <a:pt x="12456" y="100791"/>
                  </a:cubicBezTo>
                  <a:cubicBezTo>
                    <a:pt x="12583" y="99781"/>
                    <a:pt x="12710" y="98771"/>
                    <a:pt x="12841" y="97731"/>
                  </a:cubicBezTo>
                  <a:cubicBezTo>
                    <a:pt x="13804" y="90737"/>
                    <a:pt x="14654" y="84881"/>
                    <a:pt x="18266" y="78710"/>
                  </a:cubicBezTo>
                  <a:cubicBezTo>
                    <a:pt x="19056" y="76391"/>
                    <a:pt x="19830" y="74066"/>
                    <a:pt x="20591" y="71737"/>
                  </a:cubicBezTo>
                  <a:cubicBezTo>
                    <a:pt x="21402" y="69872"/>
                    <a:pt x="21402" y="69872"/>
                    <a:pt x="22229" y="67969"/>
                  </a:cubicBezTo>
                  <a:cubicBezTo>
                    <a:pt x="24033" y="63802"/>
                    <a:pt x="25498" y="59568"/>
                    <a:pt x="26910" y="55249"/>
                  </a:cubicBezTo>
                  <a:cubicBezTo>
                    <a:pt x="27157" y="54501"/>
                    <a:pt x="27403" y="53752"/>
                    <a:pt x="27658" y="52981"/>
                  </a:cubicBezTo>
                  <a:cubicBezTo>
                    <a:pt x="28856" y="49345"/>
                    <a:pt x="30038" y="45705"/>
                    <a:pt x="31213" y="42062"/>
                  </a:cubicBezTo>
                  <a:cubicBezTo>
                    <a:pt x="31615" y="40829"/>
                    <a:pt x="32016" y="39596"/>
                    <a:pt x="32430" y="38326"/>
                  </a:cubicBezTo>
                  <a:cubicBezTo>
                    <a:pt x="32782" y="37229"/>
                    <a:pt x="33134" y="36133"/>
                    <a:pt x="33497" y="35003"/>
                  </a:cubicBezTo>
                  <a:cubicBezTo>
                    <a:pt x="34536" y="32225"/>
                    <a:pt x="34536" y="32225"/>
                    <a:pt x="36861" y="28738"/>
                  </a:cubicBezTo>
                  <a:cubicBezTo>
                    <a:pt x="37637" y="26381"/>
                    <a:pt x="38357" y="24006"/>
                    <a:pt x="39040" y="21620"/>
                  </a:cubicBezTo>
                  <a:cubicBezTo>
                    <a:pt x="40951" y="15203"/>
                    <a:pt x="43234" y="9189"/>
                    <a:pt x="46158" y="3171"/>
                  </a:cubicBezTo>
                  <a:close/>
                </a:path>
              </a:pathLst>
            </a:custGeom>
            <a:solidFill>
              <a:srgbClr val="989A9C"/>
            </a:solidFill>
            <a:ln w="1162" cap="flat">
              <a:noFill/>
              <a:prstDash val="solid"/>
              <a:miter/>
            </a:ln>
          </p:spPr>
          <p:txBody>
            <a:bodyPr/>
            <a:lstStyle/>
            <a:p>
              <a:endParaRPr lang="en-GB"/>
            </a:p>
          </p:txBody>
        </p:sp>
        <p:sp>
          <p:nvSpPr>
            <p:cNvPr id="1782" name="Freeform 1781">
              <a:extLst>
                <a:ext uri="{FF2B5EF4-FFF2-40B4-BE49-F238E27FC236}">
                  <a16:creationId xmlns:a16="http://schemas.microsoft.com/office/drawing/2014/main" id="{FB3DB51B-E244-140B-2557-333971C9058A}"/>
                </a:ext>
              </a:extLst>
            </p:cNvPr>
            <p:cNvSpPr/>
            <p:nvPr/>
          </p:nvSpPr>
          <p:spPr>
            <a:xfrm>
              <a:off x="2120660" y="3725824"/>
              <a:ext cx="40954" cy="35881"/>
            </a:xfrm>
            <a:custGeom>
              <a:avLst/>
              <a:gdLst>
                <a:gd name="csX0" fmla="*/ 13453 w 40954"/>
                <a:gd name="csY0" fmla="*/ 3206 h 35881"/>
                <a:gd name="csX1" fmla="*/ 22242 w 40954"/>
                <a:gd name="csY1" fmla="*/ 7927 h 35881"/>
                <a:gd name="csX2" fmla="*/ 27544 w 40954"/>
                <a:gd name="csY2" fmla="*/ 10760 h 35881"/>
                <a:gd name="csX3" fmla="*/ 33210 w 40954"/>
                <a:gd name="csY3" fmla="*/ 15990 h 35881"/>
                <a:gd name="csX4" fmla="*/ 39021 w 40954"/>
                <a:gd name="csY4" fmla="*/ 19476 h 35881"/>
                <a:gd name="csX5" fmla="*/ 42507 w 40954"/>
                <a:gd name="csY5" fmla="*/ 22962 h 35881"/>
                <a:gd name="csX6" fmla="*/ 40691 w 40954"/>
                <a:gd name="csY6" fmla="*/ 35092 h 35881"/>
                <a:gd name="csX7" fmla="*/ 34009 w 40954"/>
                <a:gd name="csY7" fmla="*/ 39087 h 35881"/>
                <a:gd name="csX8" fmla="*/ 23649 w 40954"/>
                <a:gd name="csY8" fmla="*/ 31147 h 35881"/>
                <a:gd name="csX9" fmla="*/ 18896 w 40954"/>
                <a:gd name="csY9" fmla="*/ 27166 h 35881"/>
                <a:gd name="csX10" fmla="*/ 8442 w 40954"/>
                <a:gd name="csY10" fmla="*/ 18241 h 35881"/>
                <a:gd name="csX11" fmla="*/ 6506 w 40954"/>
                <a:gd name="csY11" fmla="*/ 16332 h 35881"/>
                <a:gd name="csX12" fmla="*/ 1832 w 40954"/>
                <a:gd name="csY12" fmla="*/ 9017 h 35881"/>
                <a:gd name="csX13" fmla="*/ 5318 w 40954"/>
                <a:gd name="csY13" fmla="*/ 9017 h 35881"/>
                <a:gd name="csX14" fmla="*/ 5318 w 40954"/>
                <a:gd name="csY14" fmla="*/ 11341 h 35881"/>
                <a:gd name="csX15" fmla="*/ 8660 w 40954"/>
                <a:gd name="csY15" fmla="*/ 11632 h 35881"/>
                <a:gd name="csX16" fmla="*/ 12291 w 40954"/>
                <a:gd name="csY16" fmla="*/ 12503 h 35881"/>
                <a:gd name="csX17" fmla="*/ 14616 w 40954"/>
                <a:gd name="csY17" fmla="*/ 17152 h 35881"/>
                <a:gd name="csX18" fmla="*/ 18102 w 40954"/>
                <a:gd name="csY18" fmla="*/ 18314 h 35881"/>
                <a:gd name="csX19" fmla="*/ 23259 w 40954"/>
                <a:gd name="csY19" fmla="*/ 23689 h 35881"/>
                <a:gd name="csX20" fmla="*/ 29723 w 40954"/>
                <a:gd name="csY20" fmla="*/ 26449 h 35881"/>
                <a:gd name="csX21" fmla="*/ 30886 w 40954"/>
                <a:gd name="csY21" fmla="*/ 31097 h 35881"/>
                <a:gd name="csX22" fmla="*/ 35534 w 40954"/>
                <a:gd name="csY22" fmla="*/ 32260 h 35881"/>
                <a:gd name="csX23" fmla="*/ 30740 w 40954"/>
                <a:gd name="csY23" fmla="*/ 21219 h 35881"/>
                <a:gd name="csX24" fmla="*/ 28561 w 40954"/>
                <a:gd name="csY24" fmla="*/ 20638 h 35881"/>
                <a:gd name="csX25" fmla="*/ 28561 w 40954"/>
                <a:gd name="csY25" fmla="*/ 17152 h 35881"/>
                <a:gd name="csX26" fmla="*/ 25801 w 40954"/>
                <a:gd name="csY26" fmla="*/ 16789 h 35881"/>
                <a:gd name="csX27" fmla="*/ 20426 w 40954"/>
                <a:gd name="csY27" fmla="*/ 12503 h 35881"/>
                <a:gd name="csX28" fmla="*/ 16940 w 40954"/>
                <a:gd name="csY28" fmla="*/ 11341 h 35881"/>
                <a:gd name="csX29" fmla="*/ 15778 w 40954"/>
                <a:gd name="csY29" fmla="*/ 7855 h 35881"/>
                <a:gd name="csX30" fmla="*/ 12291 w 40954"/>
                <a:gd name="csY30" fmla="*/ 5530 h 35881"/>
                <a:gd name="csX31" fmla="*/ 13453 w 40954"/>
                <a:gd name="csY31" fmla="*/ 3206 h 358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40954" h="35881">
                  <a:moveTo>
                    <a:pt x="13453" y="3206"/>
                  </a:moveTo>
                  <a:cubicBezTo>
                    <a:pt x="16934" y="4399"/>
                    <a:pt x="19353" y="5602"/>
                    <a:pt x="22242" y="7927"/>
                  </a:cubicBezTo>
                  <a:cubicBezTo>
                    <a:pt x="24819" y="10304"/>
                    <a:pt x="24819" y="10304"/>
                    <a:pt x="27544" y="10760"/>
                  </a:cubicBezTo>
                  <a:cubicBezTo>
                    <a:pt x="30624" y="11581"/>
                    <a:pt x="31350" y="13460"/>
                    <a:pt x="33210" y="15990"/>
                  </a:cubicBezTo>
                  <a:cubicBezTo>
                    <a:pt x="35125" y="17187"/>
                    <a:pt x="37062" y="18350"/>
                    <a:pt x="39021" y="19476"/>
                  </a:cubicBezTo>
                  <a:cubicBezTo>
                    <a:pt x="41127" y="20929"/>
                    <a:pt x="41127" y="20929"/>
                    <a:pt x="42507" y="22962"/>
                  </a:cubicBezTo>
                  <a:cubicBezTo>
                    <a:pt x="43152" y="27848"/>
                    <a:pt x="42737" y="30592"/>
                    <a:pt x="40691" y="35092"/>
                  </a:cubicBezTo>
                  <a:cubicBezTo>
                    <a:pt x="37858" y="38070"/>
                    <a:pt x="37858" y="38070"/>
                    <a:pt x="34009" y="39087"/>
                  </a:cubicBezTo>
                  <a:cubicBezTo>
                    <a:pt x="28567" y="37796"/>
                    <a:pt x="26914" y="35519"/>
                    <a:pt x="23649" y="31147"/>
                  </a:cubicBezTo>
                  <a:cubicBezTo>
                    <a:pt x="21696" y="28647"/>
                    <a:pt x="21696" y="28647"/>
                    <a:pt x="18896" y="27166"/>
                  </a:cubicBezTo>
                  <a:cubicBezTo>
                    <a:pt x="14822" y="24711"/>
                    <a:pt x="11766" y="21614"/>
                    <a:pt x="8442" y="18241"/>
                  </a:cubicBezTo>
                  <a:cubicBezTo>
                    <a:pt x="7803" y="17611"/>
                    <a:pt x="7164" y="16981"/>
                    <a:pt x="6506" y="16332"/>
                  </a:cubicBezTo>
                  <a:cubicBezTo>
                    <a:pt x="1832" y="11636"/>
                    <a:pt x="1832" y="11636"/>
                    <a:pt x="1832" y="9017"/>
                  </a:cubicBezTo>
                  <a:cubicBezTo>
                    <a:pt x="2983" y="9017"/>
                    <a:pt x="4133" y="9017"/>
                    <a:pt x="5318" y="9017"/>
                  </a:cubicBezTo>
                  <a:cubicBezTo>
                    <a:pt x="5318" y="9784"/>
                    <a:pt x="5318" y="10551"/>
                    <a:pt x="5318" y="11341"/>
                  </a:cubicBezTo>
                  <a:cubicBezTo>
                    <a:pt x="6972" y="11485"/>
                    <a:pt x="6972" y="11485"/>
                    <a:pt x="8660" y="11632"/>
                  </a:cubicBezTo>
                  <a:cubicBezTo>
                    <a:pt x="9858" y="11919"/>
                    <a:pt x="11056" y="12207"/>
                    <a:pt x="12291" y="12503"/>
                  </a:cubicBezTo>
                  <a:cubicBezTo>
                    <a:pt x="13671" y="14827"/>
                    <a:pt x="13671" y="14827"/>
                    <a:pt x="14616" y="17152"/>
                  </a:cubicBezTo>
                  <a:cubicBezTo>
                    <a:pt x="15766" y="17535"/>
                    <a:pt x="16917" y="17919"/>
                    <a:pt x="18102" y="18314"/>
                  </a:cubicBezTo>
                  <a:cubicBezTo>
                    <a:pt x="19952" y="20010"/>
                    <a:pt x="21597" y="21810"/>
                    <a:pt x="23259" y="23689"/>
                  </a:cubicBezTo>
                  <a:cubicBezTo>
                    <a:pt x="25370" y="25546"/>
                    <a:pt x="26983" y="25976"/>
                    <a:pt x="29723" y="26449"/>
                  </a:cubicBezTo>
                  <a:cubicBezTo>
                    <a:pt x="30107" y="27983"/>
                    <a:pt x="30490" y="29517"/>
                    <a:pt x="30886" y="31097"/>
                  </a:cubicBezTo>
                  <a:cubicBezTo>
                    <a:pt x="32420" y="31481"/>
                    <a:pt x="33954" y="31864"/>
                    <a:pt x="35534" y="32260"/>
                  </a:cubicBezTo>
                  <a:cubicBezTo>
                    <a:pt x="34665" y="25812"/>
                    <a:pt x="34665" y="25812"/>
                    <a:pt x="30740" y="21219"/>
                  </a:cubicBezTo>
                  <a:cubicBezTo>
                    <a:pt x="30021" y="21027"/>
                    <a:pt x="29302" y="20836"/>
                    <a:pt x="28561" y="20638"/>
                  </a:cubicBezTo>
                  <a:cubicBezTo>
                    <a:pt x="28561" y="19488"/>
                    <a:pt x="28561" y="18337"/>
                    <a:pt x="28561" y="17152"/>
                  </a:cubicBezTo>
                  <a:cubicBezTo>
                    <a:pt x="27650" y="17032"/>
                    <a:pt x="26740" y="16912"/>
                    <a:pt x="25801" y="16789"/>
                  </a:cubicBezTo>
                  <a:cubicBezTo>
                    <a:pt x="22751" y="15990"/>
                    <a:pt x="22751" y="15990"/>
                    <a:pt x="20426" y="12503"/>
                  </a:cubicBezTo>
                  <a:cubicBezTo>
                    <a:pt x="19276" y="12120"/>
                    <a:pt x="18125" y="11736"/>
                    <a:pt x="16940" y="11341"/>
                  </a:cubicBezTo>
                  <a:cubicBezTo>
                    <a:pt x="16556" y="10190"/>
                    <a:pt x="16173" y="9040"/>
                    <a:pt x="15778" y="7855"/>
                  </a:cubicBezTo>
                  <a:cubicBezTo>
                    <a:pt x="14627" y="7088"/>
                    <a:pt x="13477" y="6321"/>
                    <a:pt x="12291" y="5530"/>
                  </a:cubicBezTo>
                  <a:cubicBezTo>
                    <a:pt x="12675" y="4763"/>
                    <a:pt x="13058" y="3996"/>
                    <a:pt x="13453" y="3206"/>
                  </a:cubicBezTo>
                  <a:close/>
                </a:path>
              </a:pathLst>
            </a:custGeom>
            <a:solidFill>
              <a:srgbClr val="121316"/>
            </a:solidFill>
            <a:ln w="1162" cap="flat">
              <a:noFill/>
              <a:prstDash val="solid"/>
              <a:miter/>
            </a:ln>
          </p:spPr>
          <p:txBody>
            <a:bodyPr/>
            <a:lstStyle/>
            <a:p>
              <a:endParaRPr lang="en-GB"/>
            </a:p>
          </p:txBody>
        </p:sp>
        <p:sp>
          <p:nvSpPr>
            <p:cNvPr id="1845" name="Freeform 1844">
              <a:extLst>
                <a:ext uri="{FF2B5EF4-FFF2-40B4-BE49-F238E27FC236}">
                  <a16:creationId xmlns:a16="http://schemas.microsoft.com/office/drawing/2014/main" id="{275D8176-AF93-EE3B-A7C3-7F5DF0F7B1DC}"/>
                </a:ext>
              </a:extLst>
            </p:cNvPr>
            <p:cNvSpPr/>
            <p:nvPr/>
          </p:nvSpPr>
          <p:spPr>
            <a:xfrm>
              <a:off x="2396087" y="3614258"/>
              <a:ext cx="41837" cy="42999"/>
            </a:xfrm>
            <a:custGeom>
              <a:avLst/>
              <a:gdLst>
                <a:gd name="csX0" fmla="*/ 2059 w 41837"/>
                <a:gd name="csY0" fmla="*/ 3110 h 42999"/>
                <a:gd name="csX1" fmla="*/ 13971 w 41837"/>
                <a:gd name="csY1" fmla="*/ 8485 h 42999"/>
                <a:gd name="csX2" fmla="*/ 17330 w 41837"/>
                <a:gd name="csY2" fmla="*/ 11013 h 42999"/>
                <a:gd name="csX3" fmla="*/ 20653 w 41837"/>
                <a:gd name="csY3" fmla="*/ 13569 h 42999"/>
                <a:gd name="csX4" fmla="*/ 23686 w 41837"/>
                <a:gd name="csY4" fmla="*/ 15871 h 42999"/>
                <a:gd name="csX5" fmla="*/ 34599 w 41837"/>
                <a:gd name="csY5" fmla="*/ 25191 h 42999"/>
                <a:gd name="csX6" fmla="*/ 33437 w 41837"/>
                <a:gd name="csY6" fmla="*/ 32164 h 42999"/>
                <a:gd name="csX7" fmla="*/ 34599 w 41837"/>
                <a:gd name="csY7" fmla="*/ 35650 h 42999"/>
                <a:gd name="csX8" fmla="*/ 38085 w 41837"/>
                <a:gd name="csY8" fmla="*/ 36812 h 42999"/>
                <a:gd name="csX9" fmla="*/ 38085 w 41837"/>
                <a:gd name="csY9" fmla="*/ 39136 h 42999"/>
                <a:gd name="csX10" fmla="*/ 43896 w 41837"/>
                <a:gd name="csY10" fmla="*/ 39136 h 42999"/>
                <a:gd name="csX11" fmla="*/ 42734 w 41837"/>
                <a:gd name="csY11" fmla="*/ 46109 h 42999"/>
                <a:gd name="csX12" fmla="*/ 27626 w 41837"/>
                <a:gd name="csY12" fmla="*/ 36812 h 42999"/>
                <a:gd name="csX13" fmla="*/ 24662 w 41837"/>
                <a:gd name="csY13" fmla="*/ 34751 h 42999"/>
                <a:gd name="csX14" fmla="*/ 21815 w 41837"/>
                <a:gd name="csY14" fmla="*/ 32672 h 42999"/>
                <a:gd name="csX15" fmla="*/ 19201 w 41837"/>
                <a:gd name="csY15" fmla="*/ 30779 h 42999"/>
                <a:gd name="csX16" fmla="*/ 16005 w 41837"/>
                <a:gd name="csY16" fmla="*/ 22866 h 42999"/>
                <a:gd name="csX17" fmla="*/ 18329 w 41837"/>
                <a:gd name="csY17" fmla="*/ 20542 h 42999"/>
                <a:gd name="csX18" fmla="*/ 10194 w 41837"/>
                <a:gd name="csY18" fmla="*/ 17056 h 42999"/>
                <a:gd name="csX19" fmla="*/ 10194 w 41837"/>
                <a:gd name="csY19" fmla="*/ 12407 h 42999"/>
                <a:gd name="csX20" fmla="*/ 6708 w 41837"/>
                <a:gd name="csY20" fmla="*/ 12407 h 42999"/>
                <a:gd name="csX21" fmla="*/ 6344 w 41837"/>
                <a:gd name="csY21" fmla="*/ 10155 h 42999"/>
                <a:gd name="csX22" fmla="*/ 5545 w 41837"/>
                <a:gd name="csY22" fmla="*/ 7759 h 42999"/>
                <a:gd name="csX23" fmla="*/ 2059 w 41837"/>
                <a:gd name="csY23" fmla="*/ 6596 h 42999"/>
                <a:gd name="csX24" fmla="*/ 2059 w 41837"/>
                <a:gd name="csY24" fmla="*/ 3110 h 429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41837" h="42999">
                  <a:moveTo>
                    <a:pt x="2059" y="3110"/>
                  </a:moveTo>
                  <a:cubicBezTo>
                    <a:pt x="7073" y="3741"/>
                    <a:pt x="9967" y="5453"/>
                    <a:pt x="13971" y="8485"/>
                  </a:cubicBezTo>
                  <a:cubicBezTo>
                    <a:pt x="15634" y="9737"/>
                    <a:pt x="15634" y="9737"/>
                    <a:pt x="17330" y="11013"/>
                  </a:cubicBezTo>
                  <a:cubicBezTo>
                    <a:pt x="18427" y="11857"/>
                    <a:pt x="19523" y="12700"/>
                    <a:pt x="20653" y="13569"/>
                  </a:cubicBezTo>
                  <a:cubicBezTo>
                    <a:pt x="21654" y="14329"/>
                    <a:pt x="22655" y="15088"/>
                    <a:pt x="23686" y="15871"/>
                  </a:cubicBezTo>
                  <a:cubicBezTo>
                    <a:pt x="32459" y="22594"/>
                    <a:pt x="32459" y="22594"/>
                    <a:pt x="34599" y="25191"/>
                  </a:cubicBezTo>
                  <a:cubicBezTo>
                    <a:pt x="34163" y="28677"/>
                    <a:pt x="34163" y="28677"/>
                    <a:pt x="33437" y="32164"/>
                  </a:cubicBezTo>
                  <a:cubicBezTo>
                    <a:pt x="33820" y="33314"/>
                    <a:pt x="34204" y="34465"/>
                    <a:pt x="34599" y="35650"/>
                  </a:cubicBezTo>
                  <a:cubicBezTo>
                    <a:pt x="35749" y="36033"/>
                    <a:pt x="36900" y="36417"/>
                    <a:pt x="38085" y="36812"/>
                  </a:cubicBezTo>
                  <a:cubicBezTo>
                    <a:pt x="38085" y="37579"/>
                    <a:pt x="38085" y="38346"/>
                    <a:pt x="38085" y="39136"/>
                  </a:cubicBezTo>
                  <a:cubicBezTo>
                    <a:pt x="40003" y="39136"/>
                    <a:pt x="41920" y="39136"/>
                    <a:pt x="43896" y="39136"/>
                  </a:cubicBezTo>
                  <a:cubicBezTo>
                    <a:pt x="43513" y="41437"/>
                    <a:pt x="43129" y="43738"/>
                    <a:pt x="42734" y="46109"/>
                  </a:cubicBezTo>
                  <a:cubicBezTo>
                    <a:pt x="37337" y="43526"/>
                    <a:pt x="32527" y="40225"/>
                    <a:pt x="27626" y="36812"/>
                  </a:cubicBezTo>
                  <a:cubicBezTo>
                    <a:pt x="26648" y="36132"/>
                    <a:pt x="25670" y="35452"/>
                    <a:pt x="24662" y="34751"/>
                  </a:cubicBezTo>
                  <a:cubicBezTo>
                    <a:pt x="23722" y="34065"/>
                    <a:pt x="22783" y="33379"/>
                    <a:pt x="21815" y="32672"/>
                  </a:cubicBezTo>
                  <a:cubicBezTo>
                    <a:pt x="20953" y="32047"/>
                    <a:pt x="20090" y="31423"/>
                    <a:pt x="19201" y="30779"/>
                  </a:cubicBezTo>
                  <a:cubicBezTo>
                    <a:pt x="16679" y="28173"/>
                    <a:pt x="16191" y="26462"/>
                    <a:pt x="16005" y="22866"/>
                  </a:cubicBezTo>
                  <a:cubicBezTo>
                    <a:pt x="16772" y="22099"/>
                    <a:pt x="17539" y="21332"/>
                    <a:pt x="18329" y="20542"/>
                  </a:cubicBezTo>
                  <a:cubicBezTo>
                    <a:pt x="15587" y="17800"/>
                    <a:pt x="13937" y="17647"/>
                    <a:pt x="10194" y="17056"/>
                  </a:cubicBezTo>
                  <a:cubicBezTo>
                    <a:pt x="10194" y="15522"/>
                    <a:pt x="10194" y="13988"/>
                    <a:pt x="10194" y="12407"/>
                  </a:cubicBezTo>
                  <a:cubicBezTo>
                    <a:pt x="9043" y="12407"/>
                    <a:pt x="7893" y="12407"/>
                    <a:pt x="6708" y="12407"/>
                  </a:cubicBezTo>
                  <a:cubicBezTo>
                    <a:pt x="6588" y="11664"/>
                    <a:pt x="6468" y="10921"/>
                    <a:pt x="6344" y="10155"/>
                  </a:cubicBezTo>
                  <a:cubicBezTo>
                    <a:pt x="6081" y="9364"/>
                    <a:pt x="5817" y="8574"/>
                    <a:pt x="5545" y="7759"/>
                  </a:cubicBezTo>
                  <a:cubicBezTo>
                    <a:pt x="4395" y="7375"/>
                    <a:pt x="3244" y="6992"/>
                    <a:pt x="2059" y="6596"/>
                  </a:cubicBezTo>
                  <a:cubicBezTo>
                    <a:pt x="2059" y="5446"/>
                    <a:pt x="2059" y="4295"/>
                    <a:pt x="2059" y="3110"/>
                  </a:cubicBezTo>
                  <a:close/>
                </a:path>
              </a:pathLst>
            </a:custGeom>
            <a:solidFill>
              <a:srgbClr val="202429"/>
            </a:solidFill>
            <a:ln w="1162" cap="flat">
              <a:noFill/>
              <a:prstDash val="solid"/>
              <a:miter/>
            </a:ln>
          </p:spPr>
          <p:txBody>
            <a:bodyPr/>
            <a:lstStyle/>
            <a:p>
              <a:endParaRPr lang="en-GB"/>
            </a:p>
          </p:txBody>
        </p:sp>
        <p:sp>
          <p:nvSpPr>
            <p:cNvPr id="1858" name="Freeform 1857">
              <a:extLst>
                <a:ext uri="{FF2B5EF4-FFF2-40B4-BE49-F238E27FC236}">
                  <a16:creationId xmlns:a16="http://schemas.microsoft.com/office/drawing/2014/main" id="{F5D6C167-E353-1E2A-0A01-24F3701D897D}"/>
                </a:ext>
              </a:extLst>
            </p:cNvPr>
            <p:cNvSpPr/>
            <p:nvPr/>
          </p:nvSpPr>
          <p:spPr>
            <a:xfrm>
              <a:off x="2343791" y="3650285"/>
              <a:ext cx="127835" cy="114540"/>
            </a:xfrm>
            <a:custGeom>
              <a:avLst/>
              <a:gdLst>
                <a:gd name="csX0" fmla="*/ 117165 w 127835"/>
                <a:gd name="csY0" fmla="*/ 3141 h 114540"/>
                <a:gd name="csX1" fmla="*/ 129949 w 127835"/>
                <a:gd name="csY1" fmla="*/ 16869 h 114540"/>
                <a:gd name="csX2" fmla="*/ 125300 w 127835"/>
                <a:gd name="csY2" fmla="*/ 29870 h 114540"/>
                <a:gd name="csX3" fmla="*/ 120520 w 127835"/>
                <a:gd name="csY3" fmla="*/ 33152 h 114540"/>
                <a:gd name="csX4" fmla="*/ 112226 w 127835"/>
                <a:gd name="csY4" fmla="*/ 39458 h 114540"/>
                <a:gd name="csX5" fmla="*/ 99951 w 127835"/>
                <a:gd name="csY5" fmla="*/ 49409 h 114540"/>
                <a:gd name="csX6" fmla="*/ 83745 w 127835"/>
                <a:gd name="csY6" fmla="*/ 62999 h 114540"/>
                <a:gd name="csX7" fmla="*/ 71260 w 127835"/>
                <a:gd name="csY7" fmla="*/ 73451 h 114540"/>
                <a:gd name="csX8" fmla="*/ 42570 w 127835"/>
                <a:gd name="csY8" fmla="*/ 98073 h 114540"/>
                <a:gd name="csX9" fmla="*/ 24194 w 127835"/>
                <a:gd name="csY9" fmla="*/ 113544 h 114540"/>
                <a:gd name="csX10" fmla="*/ 21856 w 127835"/>
                <a:gd name="csY10" fmla="*/ 115551 h 114540"/>
                <a:gd name="csX11" fmla="*/ 7924 w 127835"/>
                <a:gd name="csY11" fmla="*/ 117031 h 114540"/>
                <a:gd name="csX12" fmla="*/ 2113 w 127835"/>
                <a:gd name="csY12" fmla="*/ 111220 h 114540"/>
                <a:gd name="csX13" fmla="*/ 4437 w 127835"/>
                <a:gd name="csY13" fmla="*/ 110058 h 114540"/>
                <a:gd name="csX14" fmla="*/ 6108 w 127835"/>
                <a:gd name="csY14" fmla="*/ 111801 h 114540"/>
                <a:gd name="csX15" fmla="*/ 16590 w 127835"/>
                <a:gd name="csY15" fmla="*/ 114393 h 114540"/>
                <a:gd name="csX16" fmla="*/ 28869 w 127835"/>
                <a:gd name="csY16" fmla="*/ 105260 h 114540"/>
                <a:gd name="csX17" fmla="*/ 44014 w 127835"/>
                <a:gd name="csY17" fmla="*/ 93003 h 114540"/>
                <a:gd name="csX18" fmla="*/ 53247 w 127835"/>
                <a:gd name="csY18" fmla="*/ 84491 h 114540"/>
                <a:gd name="csX19" fmla="*/ 60002 w 127835"/>
                <a:gd name="csY19" fmla="*/ 78825 h 114540"/>
                <a:gd name="csX20" fmla="*/ 72132 w 127835"/>
                <a:gd name="csY20" fmla="*/ 68511 h 114540"/>
                <a:gd name="csX21" fmla="*/ 81357 w 127835"/>
                <a:gd name="csY21" fmla="*/ 61103 h 114540"/>
                <a:gd name="csX22" fmla="*/ 91598 w 127835"/>
                <a:gd name="csY22" fmla="*/ 51951 h 114540"/>
                <a:gd name="csX23" fmla="*/ 109103 w 127835"/>
                <a:gd name="csY23" fmla="*/ 37352 h 114540"/>
                <a:gd name="csX24" fmla="*/ 111243 w 127835"/>
                <a:gd name="csY24" fmla="*/ 35658 h 114540"/>
                <a:gd name="csX25" fmla="*/ 120020 w 127835"/>
                <a:gd name="csY25" fmla="*/ 29071 h 114540"/>
                <a:gd name="csX26" fmla="*/ 126063 w 127835"/>
                <a:gd name="csY26" fmla="*/ 21263 h 114540"/>
                <a:gd name="csX27" fmla="*/ 125300 w 127835"/>
                <a:gd name="csY27" fmla="*/ 12438 h 114540"/>
                <a:gd name="csX28" fmla="*/ 118945 w 127835"/>
                <a:gd name="csY28" fmla="*/ 7830 h 114540"/>
                <a:gd name="csX29" fmla="*/ 117165 w 127835"/>
                <a:gd name="csY29" fmla="*/ 6627 h 114540"/>
                <a:gd name="csX30" fmla="*/ 117165 w 127835"/>
                <a:gd name="csY30" fmla="*/ 3141 h 1145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127835" h="114540">
                  <a:moveTo>
                    <a:pt x="117165" y="3141"/>
                  </a:moveTo>
                  <a:cubicBezTo>
                    <a:pt x="123177" y="6830"/>
                    <a:pt x="127535" y="10080"/>
                    <a:pt x="129949" y="16869"/>
                  </a:cubicBezTo>
                  <a:cubicBezTo>
                    <a:pt x="129949" y="22079"/>
                    <a:pt x="128302" y="25651"/>
                    <a:pt x="125300" y="29870"/>
                  </a:cubicBezTo>
                  <a:cubicBezTo>
                    <a:pt x="122322" y="32122"/>
                    <a:pt x="122322" y="32122"/>
                    <a:pt x="120520" y="33152"/>
                  </a:cubicBezTo>
                  <a:cubicBezTo>
                    <a:pt x="117539" y="35010"/>
                    <a:pt x="114931" y="37218"/>
                    <a:pt x="112226" y="39458"/>
                  </a:cubicBezTo>
                  <a:cubicBezTo>
                    <a:pt x="108166" y="42818"/>
                    <a:pt x="104088" y="46144"/>
                    <a:pt x="99951" y="49409"/>
                  </a:cubicBezTo>
                  <a:cubicBezTo>
                    <a:pt x="94432" y="53806"/>
                    <a:pt x="89088" y="58391"/>
                    <a:pt x="83745" y="62999"/>
                  </a:cubicBezTo>
                  <a:cubicBezTo>
                    <a:pt x="79630" y="66543"/>
                    <a:pt x="75478" y="70028"/>
                    <a:pt x="71260" y="73451"/>
                  </a:cubicBezTo>
                  <a:cubicBezTo>
                    <a:pt x="61480" y="81401"/>
                    <a:pt x="51895" y="89593"/>
                    <a:pt x="42570" y="98073"/>
                  </a:cubicBezTo>
                  <a:cubicBezTo>
                    <a:pt x="36632" y="103462"/>
                    <a:pt x="30468" y="108553"/>
                    <a:pt x="24194" y="113544"/>
                  </a:cubicBezTo>
                  <a:cubicBezTo>
                    <a:pt x="23422" y="114207"/>
                    <a:pt x="22651" y="114869"/>
                    <a:pt x="21856" y="115551"/>
                  </a:cubicBezTo>
                  <a:cubicBezTo>
                    <a:pt x="17578" y="118291"/>
                    <a:pt x="12797" y="117913"/>
                    <a:pt x="7924" y="117031"/>
                  </a:cubicBezTo>
                  <a:cubicBezTo>
                    <a:pt x="5271" y="115337"/>
                    <a:pt x="4034" y="113782"/>
                    <a:pt x="2113" y="111220"/>
                  </a:cubicBezTo>
                  <a:cubicBezTo>
                    <a:pt x="3264" y="110645"/>
                    <a:pt x="3264" y="110645"/>
                    <a:pt x="4437" y="110058"/>
                  </a:cubicBezTo>
                  <a:cubicBezTo>
                    <a:pt x="4989" y="110633"/>
                    <a:pt x="5540" y="111208"/>
                    <a:pt x="6108" y="111801"/>
                  </a:cubicBezTo>
                  <a:cubicBezTo>
                    <a:pt x="9800" y="113962"/>
                    <a:pt x="12327" y="114539"/>
                    <a:pt x="16590" y="114393"/>
                  </a:cubicBezTo>
                  <a:cubicBezTo>
                    <a:pt x="21835" y="112887"/>
                    <a:pt x="25073" y="109029"/>
                    <a:pt x="28869" y="105260"/>
                  </a:cubicBezTo>
                  <a:cubicBezTo>
                    <a:pt x="33512" y="100650"/>
                    <a:pt x="38773" y="96898"/>
                    <a:pt x="44014" y="93003"/>
                  </a:cubicBezTo>
                  <a:cubicBezTo>
                    <a:pt x="47364" y="90359"/>
                    <a:pt x="50251" y="87525"/>
                    <a:pt x="53247" y="84491"/>
                  </a:cubicBezTo>
                  <a:cubicBezTo>
                    <a:pt x="55478" y="82577"/>
                    <a:pt x="57730" y="80689"/>
                    <a:pt x="60002" y="78825"/>
                  </a:cubicBezTo>
                  <a:cubicBezTo>
                    <a:pt x="64102" y="75449"/>
                    <a:pt x="68166" y="72046"/>
                    <a:pt x="72132" y="68511"/>
                  </a:cubicBezTo>
                  <a:cubicBezTo>
                    <a:pt x="75106" y="65878"/>
                    <a:pt x="78154" y="63453"/>
                    <a:pt x="81357" y="61103"/>
                  </a:cubicBezTo>
                  <a:cubicBezTo>
                    <a:pt x="85126" y="58329"/>
                    <a:pt x="88325" y="55306"/>
                    <a:pt x="91598" y="51951"/>
                  </a:cubicBezTo>
                  <a:cubicBezTo>
                    <a:pt x="97174" y="46759"/>
                    <a:pt x="103106" y="42042"/>
                    <a:pt x="109103" y="37352"/>
                  </a:cubicBezTo>
                  <a:cubicBezTo>
                    <a:pt x="109809" y="36793"/>
                    <a:pt x="110515" y="36234"/>
                    <a:pt x="111243" y="35658"/>
                  </a:cubicBezTo>
                  <a:cubicBezTo>
                    <a:pt x="114126" y="33381"/>
                    <a:pt x="116991" y="31152"/>
                    <a:pt x="120020" y="29071"/>
                  </a:cubicBezTo>
                  <a:cubicBezTo>
                    <a:pt x="123103" y="26861"/>
                    <a:pt x="125052" y="24968"/>
                    <a:pt x="126063" y="21263"/>
                  </a:cubicBezTo>
                  <a:cubicBezTo>
                    <a:pt x="126333" y="17981"/>
                    <a:pt x="126260" y="15591"/>
                    <a:pt x="125300" y="12438"/>
                  </a:cubicBezTo>
                  <a:cubicBezTo>
                    <a:pt x="123315" y="10375"/>
                    <a:pt x="121476" y="9152"/>
                    <a:pt x="118945" y="7830"/>
                  </a:cubicBezTo>
                  <a:cubicBezTo>
                    <a:pt x="118357" y="7433"/>
                    <a:pt x="117770" y="7036"/>
                    <a:pt x="117165" y="6627"/>
                  </a:cubicBezTo>
                  <a:cubicBezTo>
                    <a:pt x="117165" y="5477"/>
                    <a:pt x="117165" y="4326"/>
                    <a:pt x="117165" y="3141"/>
                  </a:cubicBezTo>
                  <a:close/>
                </a:path>
              </a:pathLst>
            </a:custGeom>
            <a:solidFill>
              <a:srgbClr val="DCDBDE"/>
            </a:solidFill>
            <a:ln w="1162" cap="flat">
              <a:noFill/>
              <a:prstDash val="solid"/>
              <a:miter/>
            </a:ln>
          </p:spPr>
          <p:txBody>
            <a:bodyPr/>
            <a:lstStyle/>
            <a:p>
              <a:endParaRPr lang="en-GB"/>
            </a:p>
          </p:txBody>
        </p:sp>
        <p:sp>
          <p:nvSpPr>
            <p:cNvPr id="1936" name="Freeform 1935">
              <a:extLst>
                <a:ext uri="{FF2B5EF4-FFF2-40B4-BE49-F238E27FC236}">
                  <a16:creationId xmlns:a16="http://schemas.microsoft.com/office/drawing/2014/main" id="{3BFC805D-07A6-8C27-C5F5-98DDF3BB8B4D}"/>
                </a:ext>
              </a:extLst>
            </p:cNvPr>
            <p:cNvSpPr/>
            <p:nvPr/>
          </p:nvSpPr>
          <p:spPr>
            <a:xfrm>
              <a:off x="2198523" y="3751391"/>
              <a:ext cx="22939" cy="63023"/>
            </a:xfrm>
            <a:custGeom>
              <a:avLst/>
              <a:gdLst>
                <a:gd name="csX0" fmla="*/ 23989 w 22939"/>
                <a:gd name="csY0" fmla="*/ 3228 h 63023"/>
                <a:gd name="csX1" fmla="*/ 23862 w 22939"/>
                <a:gd name="csY1" fmla="*/ 13851 h 63023"/>
                <a:gd name="csX2" fmla="*/ 22945 w 22939"/>
                <a:gd name="csY2" fmla="*/ 17333 h 63023"/>
                <a:gd name="csX3" fmla="*/ 21955 w 22939"/>
                <a:gd name="csY3" fmla="*/ 20951 h 63023"/>
                <a:gd name="csX4" fmla="*/ 21020 w 22939"/>
                <a:gd name="csY4" fmla="*/ 24514 h 63023"/>
                <a:gd name="csX5" fmla="*/ 14692 w 22939"/>
                <a:gd name="csY5" fmla="*/ 43903 h 63023"/>
                <a:gd name="csX6" fmla="*/ 13529 w 22939"/>
                <a:gd name="csY6" fmla="*/ 47680 h 63023"/>
                <a:gd name="csX7" fmla="*/ 10551 w 22939"/>
                <a:gd name="csY7" fmla="*/ 53273 h 63023"/>
                <a:gd name="csX8" fmla="*/ 7719 w 22939"/>
                <a:gd name="csY8" fmla="*/ 61335 h 63023"/>
                <a:gd name="csX9" fmla="*/ 12367 w 22939"/>
                <a:gd name="csY9" fmla="*/ 61335 h 63023"/>
                <a:gd name="csX10" fmla="*/ 14692 w 22939"/>
                <a:gd name="csY10" fmla="*/ 56686 h 63023"/>
                <a:gd name="csX11" fmla="*/ 17016 w 22939"/>
                <a:gd name="csY11" fmla="*/ 56686 h 63023"/>
                <a:gd name="csX12" fmla="*/ 17016 w 22939"/>
                <a:gd name="csY12" fmla="*/ 63659 h 63023"/>
                <a:gd name="csX13" fmla="*/ 11963 w 22939"/>
                <a:gd name="csY13" fmla="*/ 66251 h 63023"/>
                <a:gd name="csX14" fmla="*/ 8808 w 22939"/>
                <a:gd name="csY14" fmla="*/ 66202 h 63023"/>
                <a:gd name="csX15" fmla="*/ 5644 w 22939"/>
                <a:gd name="csY15" fmla="*/ 66179 h 63023"/>
                <a:gd name="csX16" fmla="*/ 1908 w 22939"/>
                <a:gd name="csY16" fmla="*/ 64821 h 63023"/>
                <a:gd name="csX17" fmla="*/ 4173 w 22939"/>
                <a:gd name="csY17" fmla="*/ 53945 h 63023"/>
                <a:gd name="csX18" fmla="*/ 7138 w 22939"/>
                <a:gd name="csY18" fmla="*/ 43903 h 63023"/>
                <a:gd name="csX19" fmla="*/ 11205 w 22939"/>
                <a:gd name="csY19" fmla="*/ 31119 h 63023"/>
                <a:gd name="csX20" fmla="*/ 12077 w 22939"/>
                <a:gd name="csY20" fmla="*/ 26979 h 63023"/>
                <a:gd name="csX21" fmla="*/ 23989 w 22939"/>
                <a:gd name="csY21" fmla="*/ 3228 h 630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2939" h="63023">
                  <a:moveTo>
                    <a:pt x="23989" y="3228"/>
                  </a:moveTo>
                  <a:cubicBezTo>
                    <a:pt x="25344" y="7224"/>
                    <a:pt x="24938" y="9808"/>
                    <a:pt x="23862" y="13851"/>
                  </a:cubicBezTo>
                  <a:cubicBezTo>
                    <a:pt x="23559" y="15000"/>
                    <a:pt x="23256" y="16149"/>
                    <a:pt x="22945" y="17333"/>
                  </a:cubicBezTo>
                  <a:cubicBezTo>
                    <a:pt x="22618" y="18527"/>
                    <a:pt x="22291" y="19721"/>
                    <a:pt x="21955" y="20951"/>
                  </a:cubicBezTo>
                  <a:cubicBezTo>
                    <a:pt x="21646" y="22127"/>
                    <a:pt x="21338" y="23303"/>
                    <a:pt x="21020" y="24514"/>
                  </a:cubicBezTo>
                  <a:cubicBezTo>
                    <a:pt x="19248" y="31146"/>
                    <a:pt x="17195" y="37514"/>
                    <a:pt x="14692" y="43903"/>
                  </a:cubicBezTo>
                  <a:cubicBezTo>
                    <a:pt x="14308" y="45149"/>
                    <a:pt x="13925" y="46396"/>
                    <a:pt x="13529" y="47680"/>
                  </a:cubicBezTo>
                  <a:cubicBezTo>
                    <a:pt x="12367" y="50876"/>
                    <a:pt x="12367" y="50876"/>
                    <a:pt x="10551" y="53273"/>
                  </a:cubicBezTo>
                  <a:cubicBezTo>
                    <a:pt x="8577" y="55933"/>
                    <a:pt x="8170" y="58087"/>
                    <a:pt x="7719" y="61335"/>
                  </a:cubicBezTo>
                  <a:cubicBezTo>
                    <a:pt x="9253" y="61335"/>
                    <a:pt x="10787" y="61335"/>
                    <a:pt x="12367" y="61335"/>
                  </a:cubicBezTo>
                  <a:cubicBezTo>
                    <a:pt x="13134" y="59801"/>
                    <a:pt x="13901" y="58267"/>
                    <a:pt x="14692" y="56686"/>
                  </a:cubicBezTo>
                  <a:cubicBezTo>
                    <a:pt x="15459" y="56686"/>
                    <a:pt x="16226" y="56686"/>
                    <a:pt x="17016" y="56686"/>
                  </a:cubicBezTo>
                  <a:cubicBezTo>
                    <a:pt x="17161" y="60028"/>
                    <a:pt x="17161" y="60028"/>
                    <a:pt x="17016" y="63659"/>
                  </a:cubicBezTo>
                  <a:cubicBezTo>
                    <a:pt x="14692" y="65984"/>
                    <a:pt x="14692" y="65984"/>
                    <a:pt x="11963" y="66251"/>
                  </a:cubicBezTo>
                  <a:cubicBezTo>
                    <a:pt x="10922" y="66235"/>
                    <a:pt x="9881" y="66219"/>
                    <a:pt x="8808" y="66202"/>
                  </a:cubicBezTo>
                  <a:cubicBezTo>
                    <a:pt x="7764" y="66194"/>
                    <a:pt x="6720" y="66187"/>
                    <a:pt x="5644" y="66179"/>
                  </a:cubicBezTo>
                  <a:cubicBezTo>
                    <a:pt x="3070" y="65984"/>
                    <a:pt x="3070" y="65984"/>
                    <a:pt x="1908" y="64821"/>
                  </a:cubicBezTo>
                  <a:cubicBezTo>
                    <a:pt x="2277" y="60982"/>
                    <a:pt x="2729" y="57536"/>
                    <a:pt x="4173" y="53945"/>
                  </a:cubicBezTo>
                  <a:cubicBezTo>
                    <a:pt x="5492" y="50630"/>
                    <a:pt x="6323" y="47374"/>
                    <a:pt x="7138" y="43903"/>
                  </a:cubicBezTo>
                  <a:cubicBezTo>
                    <a:pt x="8184" y="39443"/>
                    <a:pt x="9484" y="35359"/>
                    <a:pt x="11205" y="31119"/>
                  </a:cubicBezTo>
                  <a:cubicBezTo>
                    <a:pt x="11637" y="29070"/>
                    <a:pt x="11637" y="29070"/>
                    <a:pt x="12077" y="26979"/>
                  </a:cubicBezTo>
                  <a:cubicBezTo>
                    <a:pt x="14107" y="18451"/>
                    <a:pt x="18538" y="10062"/>
                    <a:pt x="23989" y="3228"/>
                  </a:cubicBezTo>
                  <a:close/>
                </a:path>
              </a:pathLst>
            </a:custGeom>
            <a:solidFill>
              <a:srgbClr val="0D1015"/>
            </a:solidFill>
            <a:ln w="1162" cap="flat">
              <a:noFill/>
              <a:prstDash val="solid"/>
              <a:miter/>
            </a:ln>
          </p:spPr>
          <p:txBody>
            <a:bodyPr/>
            <a:lstStyle/>
            <a:p>
              <a:endParaRPr lang="en-GB"/>
            </a:p>
          </p:txBody>
        </p:sp>
        <p:sp>
          <p:nvSpPr>
            <p:cNvPr id="1974" name="Freeform 1973">
              <a:extLst>
                <a:ext uri="{FF2B5EF4-FFF2-40B4-BE49-F238E27FC236}">
                  <a16:creationId xmlns:a16="http://schemas.microsoft.com/office/drawing/2014/main" id="{C567A8CE-A48B-DF9F-31B9-4F5F093C9A03}"/>
                </a:ext>
              </a:extLst>
            </p:cNvPr>
            <p:cNvSpPr/>
            <p:nvPr/>
          </p:nvSpPr>
          <p:spPr>
            <a:xfrm>
              <a:off x="2038874" y="3568904"/>
              <a:ext cx="120136" cy="124380"/>
            </a:xfrm>
            <a:custGeom>
              <a:avLst/>
              <a:gdLst>
                <a:gd name="csX0" fmla="*/ 121991 w 120136"/>
                <a:gd name="csY0" fmla="*/ 5428 h 124380"/>
                <a:gd name="csX1" fmla="*/ 121991 w 120136"/>
                <a:gd name="csY1" fmla="*/ 7753 h 124380"/>
                <a:gd name="csX2" fmla="*/ 119899 w 120136"/>
                <a:gd name="csY2" fmla="*/ 7172 h 124380"/>
                <a:gd name="csX3" fmla="*/ 107324 w 120136"/>
                <a:gd name="csY3" fmla="*/ 8052 h 124380"/>
                <a:gd name="csX4" fmla="*/ 87614 w 120136"/>
                <a:gd name="csY4" fmla="*/ 25179 h 124380"/>
                <a:gd name="csX5" fmla="*/ 72673 w 120136"/>
                <a:gd name="csY5" fmla="*/ 37823 h 124380"/>
                <a:gd name="csX6" fmla="*/ 56911 w 120136"/>
                <a:gd name="csY6" fmla="*/ 51914 h 124380"/>
                <a:gd name="csX7" fmla="*/ 41368 w 120136"/>
                <a:gd name="csY7" fmla="*/ 65206 h 124380"/>
                <a:gd name="csX8" fmla="*/ 20231 w 120136"/>
                <a:gd name="csY8" fmla="*/ 82783 h 124380"/>
                <a:gd name="csX9" fmla="*/ 10426 w 120136"/>
                <a:gd name="csY9" fmla="*/ 91427 h 124380"/>
                <a:gd name="csX10" fmla="*/ 8102 w 120136"/>
                <a:gd name="csY10" fmla="*/ 91427 h 124380"/>
                <a:gd name="csX11" fmla="*/ 5777 w 120136"/>
                <a:gd name="csY11" fmla="*/ 104210 h 124380"/>
                <a:gd name="csX12" fmla="*/ 19069 w 120136"/>
                <a:gd name="csY12" fmla="*/ 116122 h 124380"/>
                <a:gd name="csX13" fmla="*/ 29020 w 120136"/>
                <a:gd name="csY13" fmla="*/ 127453 h 124380"/>
                <a:gd name="csX14" fmla="*/ 13694 w 120136"/>
                <a:gd name="csY14" fmla="*/ 117720 h 124380"/>
                <a:gd name="csX15" fmla="*/ 11145 w 120136"/>
                <a:gd name="csY15" fmla="*/ 115686 h 124380"/>
                <a:gd name="csX16" fmla="*/ 8705 w 120136"/>
                <a:gd name="csY16" fmla="*/ 113698 h 124380"/>
                <a:gd name="csX17" fmla="*/ 6494 w 120136"/>
                <a:gd name="csY17" fmla="*/ 111899 h 124380"/>
                <a:gd name="csX18" fmla="*/ 1855 w 120136"/>
                <a:gd name="csY18" fmla="*/ 101450 h 124380"/>
                <a:gd name="csX19" fmla="*/ 6939 w 120136"/>
                <a:gd name="csY19" fmla="*/ 90265 h 124380"/>
                <a:gd name="csX20" fmla="*/ 16700 w 120136"/>
                <a:gd name="csY20" fmla="*/ 83137 h 124380"/>
                <a:gd name="csX21" fmla="*/ 25534 w 120136"/>
                <a:gd name="csY21" fmla="*/ 75157 h 124380"/>
                <a:gd name="csX22" fmla="*/ 44450 w 120136"/>
                <a:gd name="csY22" fmla="*/ 59255 h 124380"/>
                <a:gd name="csX23" fmla="*/ 52263 w 120136"/>
                <a:gd name="csY23" fmla="*/ 51914 h 124380"/>
                <a:gd name="csX24" fmla="*/ 73508 w 120136"/>
                <a:gd name="csY24" fmla="*/ 33610 h 124380"/>
                <a:gd name="csX25" fmla="*/ 85325 w 120136"/>
                <a:gd name="csY25" fmla="*/ 23169 h 124380"/>
                <a:gd name="csX26" fmla="*/ 98118 w 120136"/>
                <a:gd name="csY26" fmla="*/ 12565 h 124380"/>
                <a:gd name="csX27" fmla="*/ 104219 w 120136"/>
                <a:gd name="csY27" fmla="*/ 6926 h 124380"/>
                <a:gd name="csX28" fmla="*/ 121991 w 120136"/>
                <a:gd name="csY28" fmla="*/ 5428 h 1243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20136" h="124380">
                  <a:moveTo>
                    <a:pt x="121991" y="5428"/>
                  </a:moveTo>
                  <a:cubicBezTo>
                    <a:pt x="121991" y="6195"/>
                    <a:pt x="121991" y="6962"/>
                    <a:pt x="121991" y="7753"/>
                  </a:cubicBezTo>
                  <a:cubicBezTo>
                    <a:pt x="121301" y="7561"/>
                    <a:pt x="120610" y="7369"/>
                    <a:pt x="119899" y="7172"/>
                  </a:cubicBezTo>
                  <a:cubicBezTo>
                    <a:pt x="115168" y="6230"/>
                    <a:pt x="111749" y="5929"/>
                    <a:pt x="107324" y="8052"/>
                  </a:cubicBezTo>
                  <a:cubicBezTo>
                    <a:pt x="100207" y="13107"/>
                    <a:pt x="93927" y="19174"/>
                    <a:pt x="87614" y="25179"/>
                  </a:cubicBezTo>
                  <a:cubicBezTo>
                    <a:pt x="82840" y="29693"/>
                    <a:pt x="77885" y="33826"/>
                    <a:pt x="72673" y="37823"/>
                  </a:cubicBezTo>
                  <a:cubicBezTo>
                    <a:pt x="66995" y="42180"/>
                    <a:pt x="61800" y="46688"/>
                    <a:pt x="56911" y="51914"/>
                  </a:cubicBezTo>
                  <a:cubicBezTo>
                    <a:pt x="52144" y="56975"/>
                    <a:pt x="46917" y="61059"/>
                    <a:pt x="41368" y="65206"/>
                  </a:cubicBezTo>
                  <a:cubicBezTo>
                    <a:pt x="34005" y="70728"/>
                    <a:pt x="26749" y="76266"/>
                    <a:pt x="20231" y="82783"/>
                  </a:cubicBezTo>
                  <a:cubicBezTo>
                    <a:pt x="17095" y="85920"/>
                    <a:pt x="13928" y="88703"/>
                    <a:pt x="10426" y="91427"/>
                  </a:cubicBezTo>
                  <a:cubicBezTo>
                    <a:pt x="9659" y="91427"/>
                    <a:pt x="8892" y="91427"/>
                    <a:pt x="8102" y="91427"/>
                  </a:cubicBezTo>
                  <a:cubicBezTo>
                    <a:pt x="5380" y="95678"/>
                    <a:pt x="5255" y="99246"/>
                    <a:pt x="5777" y="104210"/>
                  </a:cubicBezTo>
                  <a:cubicBezTo>
                    <a:pt x="9066" y="109448"/>
                    <a:pt x="13572" y="113303"/>
                    <a:pt x="19069" y="116122"/>
                  </a:cubicBezTo>
                  <a:cubicBezTo>
                    <a:pt x="23421" y="119094"/>
                    <a:pt x="26049" y="123155"/>
                    <a:pt x="29020" y="127453"/>
                  </a:cubicBezTo>
                  <a:cubicBezTo>
                    <a:pt x="22910" y="125605"/>
                    <a:pt x="18540" y="121702"/>
                    <a:pt x="13694" y="117720"/>
                  </a:cubicBezTo>
                  <a:cubicBezTo>
                    <a:pt x="12433" y="116713"/>
                    <a:pt x="12433" y="116713"/>
                    <a:pt x="11145" y="115686"/>
                  </a:cubicBezTo>
                  <a:cubicBezTo>
                    <a:pt x="9937" y="114702"/>
                    <a:pt x="9937" y="114702"/>
                    <a:pt x="8705" y="113698"/>
                  </a:cubicBezTo>
                  <a:cubicBezTo>
                    <a:pt x="7975" y="113104"/>
                    <a:pt x="7246" y="112510"/>
                    <a:pt x="6494" y="111899"/>
                  </a:cubicBezTo>
                  <a:cubicBezTo>
                    <a:pt x="3237" y="108643"/>
                    <a:pt x="2361" y="106007"/>
                    <a:pt x="1855" y="101450"/>
                  </a:cubicBezTo>
                  <a:cubicBezTo>
                    <a:pt x="2366" y="96511"/>
                    <a:pt x="3488" y="93716"/>
                    <a:pt x="6939" y="90265"/>
                  </a:cubicBezTo>
                  <a:cubicBezTo>
                    <a:pt x="10126" y="87784"/>
                    <a:pt x="13390" y="85452"/>
                    <a:pt x="16700" y="83137"/>
                  </a:cubicBezTo>
                  <a:cubicBezTo>
                    <a:pt x="20028" y="80749"/>
                    <a:pt x="22712" y="78123"/>
                    <a:pt x="25534" y="75157"/>
                  </a:cubicBezTo>
                  <a:cubicBezTo>
                    <a:pt x="31590" y="69482"/>
                    <a:pt x="37746" y="64146"/>
                    <a:pt x="44450" y="59255"/>
                  </a:cubicBezTo>
                  <a:cubicBezTo>
                    <a:pt x="47322" y="57060"/>
                    <a:pt x="49739" y="54498"/>
                    <a:pt x="52263" y="51914"/>
                  </a:cubicBezTo>
                  <a:cubicBezTo>
                    <a:pt x="59118" y="45522"/>
                    <a:pt x="66224" y="39504"/>
                    <a:pt x="73508" y="33610"/>
                  </a:cubicBezTo>
                  <a:cubicBezTo>
                    <a:pt x="77564" y="30254"/>
                    <a:pt x="81436" y="26717"/>
                    <a:pt x="85325" y="23169"/>
                  </a:cubicBezTo>
                  <a:cubicBezTo>
                    <a:pt x="89471" y="19486"/>
                    <a:pt x="93783" y="16022"/>
                    <a:pt x="98118" y="12565"/>
                  </a:cubicBezTo>
                  <a:cubicBezTo>
                    <a:pt x="101186" y="10055"/>
                    <a:pt x="101186" y="10055"/>
                    <a:pt x="104219" y="6926"/>
                  </a:cubicBezTo>
                  <a:cubicBezTo>
                    <a:pt x="109279" y="1874"/>
                    <a:pt x="115617" y="2241"/>
                    <a:pt x="121991" y="5428"/>
                  </a:cubicBezTo>
                  <a:close/>
                </a:path>
              </a:pathLst>
            </a:custGeom>
            <a:solidFill>
              <a:srgbClr val="9E9FA0"/>
            </a:solidFill>
            <a:ln w="1162" cap="flat">
              <a:noFill/>
              <a:prstDash val="solid"/>
              <a:miter/>
            </a:ln>
          </p:spPr>
          <p:txBody>
            <a:bodyPr/>
            <a:lstStyle/>
            <a:p>
              <a:endParaRPr lang="en-GB"/>
            </a:p>
          </p:txBody>
        </p:sp>
        <p:sp>
          <p:nvSpPr>
            <p:cNvPr id="1975" name="Freeform 1974">
              <a:extLst>
                <a:ext uri="{FF2B5EF4-FFF2-40B4-BE49-F238E27FC236}">
                  <a16:creationId xmlns:a16="http://schemas.microsoft.com/office/drawing/2014/main" id="{4107CF2F-7940-B2C8-2E30-5DC8C2D3E0FC}"/>
                </a:ext>
              </a:extLst>
            </p:cNvPr>
            <p:cNvSpPr/>
            <p:nvPr/>
          </p:nvSpPr>
          <p:spPr>
            <a:xfrm>
              <a:off x="2386790" y="3593340"/>
              <a:ext cx="72052" cy="60431"/>
            </a:xfrm>
            <a:custGeom>
              <a:avLst/>
              <a:gdLst>
                <a:gd name="csX0" fmla="*/ 2051 w 72052"/>
                <a:gd name="csY0" fmla="*/ 3092 h 60431"/>
                <a:gd name="csX1" fmla="*/ 8298 w 72052"/>
                <a:gd name="csY1" fmla="*/ 7159 h 60431"/>
                <a:gd name="csX2" fmla="*/ 13527 w 72052"/>
                <a:gd name="csY2" fmla="*/ 9992 h 60431"/>
                <a:gd name="csX3" fmla="*/ 22970 w 72052"/>
                <a:gd name="csY3" fmla="*/ 15876 h 60431"/>
                <a:gd name="csX4" fmla="*/ 22970 w 72052"/>
                <a:gd name="csY4" fmla="*/ 18200 h 60431"/>
                <a:gd name="csX5" fmla="*/ 25044 w 72052"/>
                <a:gd name="csY5" fmla="*/ 19169 h 60431"/>
                <a:gd name="csX6" fmla="*/ 31608 w 72052"/>
                <a:gd name="csY6" fmla="*/ 23607 h 60431"/>
                <a:gd name="csX7" fmla="*/ 33871 w 72052"/>
                <a:gd name="csY7" fmla="*/ 25451 h 60431"/>
                <a:gd name="csX8" fmla="*/ 36262 w 72052"/>
                <a:gd name="csY8" fmla="*/ 27424 h 60431"/>
                <a:gd name="csX9" fmla="*/ 38755 w 72052"/>
                <a:gd name="csY9" fmla="*/ 29466 h 60431"/>
                <a:gd name="csX10" fmla="*/ 55959 w 72052"/>
                <a:gd name="csY10" fmla="*/ 43883 h 60431"/>
                <a:gd name="csX11" fmla="*/ 65097 w 72052"/>
                <a:gd name="csY11" fmla="*/ 51371 h 60431"/>
                <a:gd name="csX12" fmla="*/ 68656 w 72052"/>
                <a:gd name="csY12" fmla="*/ 54154 h 60431"/>
                <a:gd name="csX13" fmla="*/ 71838 w 72052"/>
                <a:gd name="csY13" fmla="*/ 56582 h 60431"/>
                <a:gd name="csX14" fmla="*/ 74104 w 72052"/>
                <a:gd name="csY14" fmla="*/ 63523 h 60431"/>
                <a:gd name="csX15" fmla="*/ 63644 w 72052"/>
                <a:gd name="csY15" fmla="*/ 56550 h 60431"/>
                <a:gd name="csX16" fmla="*/ 60739 w 72052"/>
                <a:gd name="csY16" fmla="*/ 54953 h 60431"/>
                <a:gd name="csX17" fmla="*/ 54928 w 72052"/>
                <a:gd name="csY17" fmla="*/ 49505 h 60431"/>
                <a:gd name="csX18" fmla="*/ 49408 w 72052"/>
                <a:gd name="csY18" fmla="*/ 45147 h 60431"/>
                <a:gd name="csX19" fmla="*/ 38658 w 72052"/>
                <a:gd name="csY19" fmla="*/ 36867 h 60431"/>
                <a:gd name="csX20" fmla="*/ 25294 w 72052"/>
                <a:gd name="csY20" fmla="*/ 26335 h 60431"/>
                <a:gd name="csX21" fmla="*/ 17885 w 72052"/>
                <a:gd name="csY21" fmla="*/ 19653 h 60431"/>
                <a:gd name="csX22" fmla="*/ 15878 w 72052"/>
                <a:gd name="csY22" fmla="*/ 17776 h 60431"/>
                <a:gd name="csX23" fmla="*/ 2051 w 72052"/>
                <a:gd name="csY23" fmla="*/ 4254 h 60431"/>
                <a:gd name="csX24" fmla="*/ 2051 w 72052"/>
                <a:gd name="csY24" fmla="*/ 3092 h 604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72052" h="60431">
                  <a:moveTo>
                    <a:pt x="2051" y="3092"/>
                  </a:moveTo>
                  <a:cubicBezTo>
                    <a:pt x="4555" y="4214"/>
                    <a:pt x="6429" y="5121"/>
                    <a:pt x="8298" y="7159"/>
                  </a:cubicBezTo>
                  <a:cubicBezTo>
                    <a:pt x="10209" y="9167"/>
                    <a:pt x="10209" y="9167"/>
                    <a:pt x="13527" y="9992"/>
                  </a:cubicBezTo>
                  <a:cubicBezTo>
                    <a:pt x="17503" y="11344"/>
                    <a:pt x="19925" y="13010"/>
                    <a:pt x="22970" y="15876"/>
                  </a:cubicBezTo>
                  <a:cubicBezTo>
                    <a:pt x="22970" y="16643"/>
                    <a:pt x="22970" y="17410"/>
                    <a:pt x="22970" y="18200"/>
                  </a:cubicBezTo>
                  <a:cubicBezTo>
                    <a:pt x="23654" y="18520"/>
                    <a:pt x="24339" y="18840"/>
                    <a:pt x="25044" y="19169"/>
                  </a:cubicBezTo>
                  <a:cubicBezTo>
                    <a:pt x="27506" y="20465"/>
                    <a:pt x="29462" y="21848"/>
                    <a:pt x="31608" y="23607"/>
                  </a:cubicBezTo>
                  <a:cubicBezTo>
                    <a:pt x="32728" y="24519"/>
                    <a:pt x="32728" y="24519"/>
                    <a:pt x="33871" y="25451"/>
                  </a:cubicBezTo>
                  <a:cubicBezTo>
                    <a:pt x="34660" y="26102"/>
                    <a:pt x="35449" y="26753"/>
                    <a:pt x="36262" y="27424"/>
                  </a:cubicBezTo>
                  <a:cubicBezTo>
                    <a:pt x="37084" y="28098"/>
                    <a:pt x="37907" y="28772"/>
                    <a:pt x="38755" y="29466"/>
                  </a:cubicBezTo>
                  <a:cubicBezTo>
                    <a:pt x="44537" y="34215"/>
                    <a:pt x="50278" y="39013"/>
                    <a:pt x="55959" y="43883"/>
                  </a:cubicBezTo>
                  <a:cubicBezTo>
                    <a:pt x="58957" y="46447"/>
                    <a:pt x="61980" y="48953"/>
                    <a:pt x="65097" y="51371"/>
                  </a:cubicBezTo>
                  <a:cubicBezTo>
                    <a:pt x="66272" y="52289"/>
                    <a:pt x="67446" y="53207"/>
                    <a:pt x="68656" y="54154"/>
                  </a:cubicBezTo>
                  <a:cubicBezTo>
                    <a:pt x="69706" y="54955"/>
                    <a:pt x="70757" y="55757"/>
                    <a:pt x="71838" y="56582"/>
                  </a:cubicBezTo>
                  <a:cubicBezTo>
                    <a:pt x="74104" y="58875"/>
                    <a:pt x="74104" y="58875"/>
                    <a:pt x="74104" y="63523"/>
                  </a:cubicBezTo>
                  <a:cubicBezTo>
                    <a:pt x="70095" y="61742"/>
                    <a:pt x="67050" y="59292"/>
                    <a:pt x="63644" y="56550"/>
                  </a:cubicBezTo>
                  <a:cubicBezTo>
                    <a:pt x="62686" y="56023"/>
                    <a:pt x="61727" y="55496"/>
                    <a:pt x="60739" y="54953"/>
                  </a:cubicBezTo>
                  <a:cubicBezTo>
                    <a:pt x="57834" y="53064"/>
                    <a:pt x="57834" y="53064"/>
                    <a:pt x="54928" y="49505"/>
                  </a:cubicBezTo>
                  <a:cubicBezTo>
                    <a:pt x="52425" y="45992"/>
                    <a:pt x="52425" y="45992"/>
                    <a:pt x="49408" y="45147"/>
                  </a:cubicBezTo>
                  <a:cubicBezTo>
                    <a:pt x="44974" y="43232"/>
                    <a:pt x="42086" y="40211"/>
                    <a:pt x="38658" y="36867"/>
                  </a:cubicBezTo>
                  <a:cubicBezTo>
                    <a:pt x="34384" y="32726"/>
                    <a:pt x="30429" y="29385"/>
                    <a:pt x="25294" y="26335"/>
                  </a:cubicBezTo>
                  <a:cubicBezTo>
                    <a:pt x="22727" y="24210"/>
                    <a:pt x="20308" y="21939"/>
                    <a:pt x="17885" y="19653"/>
                  </a:cubicBezTo>
                  <a:cubicBezTo>
                    <a:pt x="17223" y="19033"/>
                    <a:pt x="16560" y="18414"/>
                    <a:pt x="15878" y="17776"/>
                  </a:cubicBezTo>
                  <a:cubicBezTo>
                    <a:pt x="11172" y="13362"/>
                    <a:pt x="6509" y="8920"/>
                    <a:pt x="2051" y="4254"/>
                  </a:cubicBezTo>
                  <a:cubicBezTo>
                    <a:pt x="2051" y="3871"/>
                    <a:pt x="2051" y="3487"/>
                    <a:pt x="2051" y="3092"/>
                  </a:cubicBezTo>
                  <a:close/>
                </a:path>
              </a:pathLst>
            </a:custGeom>
            <a:solidFill>
              <a:srgbClr val="DFE0E1"/>
            </a:solidFill>
            <a:ln w="1162" cap="flat">
              <a:noFill/>
              <a:prstDash val="solid"/>
              <a:miter/>
            </a:ln>
          </p:spPr>
          <p:txBody>
            <a:bodyPr/>
            <a:lstStyle/>
            <a:p>
              <a:endParaRPr lang="en-GB"/>
            </a:p>
          </p:txBody>
        </p:sp>
        <p:sp>
          <p:nvSpPr>
            <p:cNvPr id="1988" name="Freeform 1987">
              <a:extLst>
                <a:ext uri="{FF2B5EF4-FFF2-40B4-BE49-F238E27FC236}">
                  <a16:creationId xmlns:a16="http://schemas.microsoft.com/office/drawing/2014/main" id="{52E390FA-AEFC-90D1-090A-21DDAFD4F64D}"/>
                </a:ext>
              </a:extLst>
            </p:cNvPr>
            <p:cNvSpPr/>
            <p:nvPr/>
          </p:nvSpPr>
          <p:spPr>
            <a:xfrm>
              <a:off x="2069525" y="3607285"/>
              <a:ext cx="68566" cy="75539"/>
            </a:xfrm>
            <a:custGeom>
              <a:avLst/>
              <a:gdLst>
                <a:gd name="csX0" fmla="*/ 68077 w 68566"/>
                <a:gd name="csY0" fmla="*/ 3104 h 75539"/>
                <a:gd name="csX1" fmla="*/ 70401 w 68566"/>
                <a:gd name="csY1" fmla="*/ 4266 h 75539"/>
                <a:gd name="csX2" fmla="*/ 68222 w 68566"/>
                <a:gd name="csY2" fmla="*/ 5065 h 75539"/>
                <a:gd name="csX3" fmla="*/ 64772 w 68566"/>
                <a:gd name="csY3" fmla="*/ 9273 h 75539"/>
                <a:gd name="csX4" fmla="*/ 58054 w 68566"/>
                <a:gd name="csY4" fmla="*/ 17485 h 75539"/>
                <a:gd name="csX5" fmla="*/ 55175 w 68566"/>
                <a:gd name="csY5" fmla="*/ 19982 h 75539"/>
                <a:gd name="csX6" fmla="*/ 51807 w 68566"/>
                <a:gd name="csY6" fmla="*/ 22860 h 75539"/>
                <a:gd name="csX7" fmla="*/ 47363 w 68566"/>
                <a:gd name="csY7" fmla="*/ 26778 h 75539"/>
                <a:gd name="csX8" fmla="*/ 35432 w 68566"/>
                <a:gd name="csY8" fmla="*/ 36789 h 75539"/>
                <a:gd name="csX9" fmla="*/ 13965 w 68566"/>
                <a:gd name="csY9" fmla="*/ 55037 h 75539"/>
                <a:gd name="csX10" fmla="*/ 12014 w 68566"/>
                <a:gd name="csY10" fmla="*/ 56772 h 75539"/>
                <a:gd name="csX11" fmla="*/ 7646 w 68566"/>
                <a:gd name="csY11" fmla="*/ 61211 h 75539"/>
                <a:gd name="csX12" fmla="*/ 7646 w 68566"/>
                <a:gd name="csY12" fmla="*/ 64697 h 75539"/>
                <a:gd name="csX13" fmla="*/ 15200 w 68566"/>
                <a:gd name="csY13" fmla="*/ 70726 h 75539"/>
                <a:gd name="csX14" fmla="*/ 17383 w 68566"/>
                <a:gd name="csY14" fmla="*/ 72358 h 75539"/>
                <a:gd name="csX15" fmla="*/ 22754 w 68566"/>
                <a:gd name="csY15" fmla="*/ 76319 h 75539"/>
                <a:gd name="csX16" fmla="*/ 21591 w 68566"/>
                <a:gd name="csY16" fmla="*/ 78643 h 75539"/>
                <a:gd name="csX17" fmla="*/ 8445 w 68566"/>
                <a:gd name="csY17" fmla="*/ 70363 h 75539"/>
                <a:gd name="csX18" fmla="*/ 6509 w 68566"/>
                <a:gd name="csY18" fmla="*/ 68715 h 75539"/>
                <a:gd name="csX19" fmla="*/ 1835 w 68566"/>
                <a:gd name="csY19" fmla="*/ 64697 h 75539"/>
                <a:gd name="csX20" fmla="*/ 14619 w 68566"/>
                <a:gd name="csY20" fmla="*/ 48428 h 75539"/>
                <a:gd name="csX21" fmla="*/ 21010 w 68566"/>
                <a:gd name="csY21" fmla="*/ 43271 h 75539"/>
                <a:gd name="csX22" fmla="*/ 24243 w 68566"/>
                <a:gd name="csY22" fmla="*/ 40660 h 75539"/>
                <a:gd name="csX23" fmla="*/ 30348 w 68566"/>
                <a:gd name="csY23" fmla="*/ 35022 h 75539"/>
                <a:gd name="csX24" fmla="*/ 38951 w 68566"/>
                <a:gd name="csY24" fmla="*/ 27509 h 75539"/>
                <a:gd name="csX25" fmla="*/ 56619 w 68566"/>
                <a:gd name="csY25" fmla="*/ 11738 h 75539"/>
                <a:gd name="csX26" fmla="*/ 68077 w 68566"/>
                <a:gd name="csY26" fmla="*/ 3104 h 755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68566" h="75539">
                  <a:moveTo>
                    <a:pt x="68077" y="3104"/>
                  </a:moveTo>
                  <a:cubicBezTo>
                    <a:pt x="68844" y="3488"/>
                    <a:pt x="69611" y="3871"/>
                    <a:pt x="70401" y="4266"/>
                  </a:cubicBezTo>
                  <a:cubicBezTo>
                    <a:pt x="69682" y="4530"/>
                    <a:pt x="68963" y="4793"/>
                    <a:pt x="68222" y="5065"/>
                  </a:cubicBezTo>
                  <a:cubicBezTo>
                    <a:pt x="65514" y="6386"/>
                    <a:pt x="65514" y="6386"/>
                    <a:pt x="64772" y="9273"/>
                  </a:cubicBezTo>
                  <a:cubicBezTo>
                    <a:pt x="63142" y="13067"/>
                    <a:pt x="61177" y="14807"/>
                    <a:pt x="58054" y="17485"/>
                  </a:cubicBezTo>
                  <a:cubicBezTo>
                    <a:pt x="57104" y="18309"/>
                    <a:pt x="56154" y="19133"/>
                    <a:pt x="55175" y="19982"/>
                  </a:cubicBezTo>
                  <a:cubicBezTo>
                    <a:pt x="54064" y="20932"/>
                    <a:pt x="52952" y="21882"/>
                    <a:pt x="51807" y="22860"/>
                  </a:cubicBezTo>
                  <a:cubicBezTo>
                    <a:pt x="50325" y="24166"/>
                    <a:pt x="48844" y="25472"/>
                    <a:pt x="47363" y="26778"/>
                  </a:cubicBezTo>
                  <a:cubicBezTo>
                    <a:pt x="43454" y="30203"/>
                    <a:pt x="39468" y="33515"/>
                    <a:pt x="35432" y="36789"/>
                  </a:cubicBezTo>
                  <a:cubicBezTo>
                    <a:pt x="28135" y="42712"/>
                    <a:pt x="20929" y="48723"/>
                    <a:pt x="13965" y="55037"/>
                  </a:cubicBezTo>
                  <a:cubicBezTo>
                    <a:pt x="13321" y="55610"/>
                    <a:pt x="12677" y="56182"/>
                    <a:pt x="12014" y="56772"/>
                  </a:cubicBezTo>
                  <a:cubicBezTo>
                    <a:pt x="10487" y="58179"/>
                    <a:pt x="9056" y="59688"/>
                    <a:pt x="7646" y="61211"/>
                  </a:cubicBezTo>
                  <a:cubicBezTo>
                    <a:pt x="7646" y="62362"/>
                    <a:pt x="7646" y="63512"/>
                    <a:pt x="7646" y="64697"/>
                  </a:cubicBezTo>
                  <a:cubicBezTo>
                    <a:pt x="10121" y="66857"/>
                    <a:pt x="12554" y="68799"/>
                    <a:pt x="15200" y="70726"/>
                  </a:cubicBezTo>
                  <a:cubicBezTo>
                    <a:pt x="16280" y="71534"/>
                    <a:pt x="16280" y="71534"/>
                    <a:pt x="17383" y="72358"/>
                  </a:cubicBezTo>
                  <a:cubicBezTo>
                    <a:pt x="19166" y="73688"/>
                    <a:pt x="20959" y="75005"/>
                    <a:pt x="22754" y="76319"/>
                  </a:cubicBezTo>
                  <a:cubicBezTo>
                    <a:pt x="22370" y="77086"/>
                    <a:pt x="21987" y="77853"/>
                    <a:pt x="21591" y="78643"/>
                  </a:cubicBezTo>
                  <a:cubicBezTo>
                    <a:pt x="16314" y="76940"/>
                    <a:pt x="12570" y="73942"/>
                    <a:pt x="8445" y="70363"/>
                  </a:cubicBezTo>
                  <a:cubicBezTo>
                    <a:pt x="7806" y="69819"/>
                    <a:pt x="7167" y="69275"/>
                    <a:pt x="6509" y="68715"/>
                  </a:cubicBezTo>
                  <a:cubicBezTo>
                    <a:pt x="4945" y="67383"/>
                    <a:pt x="3389" y="66041"/>
                    <a:pt x="1835" y="64697"/>
                  </a:cubicBezTo>
                  <a:cubicBezTo>
                    <a:pt x="3073" y="56636"/>
                    <a:pt x="8505" y="53290"/>
                    <a:pt x="14619" y="48428"/>
                  </a:cubicBezTo>
                  <a:cubicBezTo>
                    <a:pt x="16753" y="46713"/>
                    <a:pt x="18883" y="44994"/>
                    <a:pt x="21010" y="43271"/>
                  </a:cubicBezTo>
                  <a:cubicBezTo>
                    <a:pt x="22077" y="42409"/>
                    <a:pt x="23144" y="41548"/>
                    <a:pt x="24243" y="40660"/>
                  </a:cubicBezTo>
                  <a:cubicBezTo>
                    <a:pt x="27442" y="38007"/>
                    <a:pt x="27442" y="38007"/>
                    <a:pt x="30348" y="35022"/>
                  </a:cubicBezTo>
                  <a:cubicBezTo>
                    <a:pt x="33089" y="32281"/>
                    <a:pt x="35910" y="29908"/>
                    <a:pt x="38951" y="27509"/>
                  </a:cubicBezTo>
                  <a:cubicBezTo>
                    <a:pt x="45122" y="22535"/>
                    <a:pt x="50903" y="17227"/>
                    <a:pt x="56619" y="11738"/>
                  </a:cubicBezTo>
                  <a:cubicBezTo>
                    <a:pt x="60196" y="8343"/>
                    <a:pt x="63575" y="5252"/>
                    <a:pt x="68077" y="3104"/>
                  </a:cubicBezTo>
                  <a:close/>
                </a:path>
              </a:pathLst>
            </a:custGeom>
            <a:solidFill>
              <a:srgbClr val="BCBCC0"/>
            </a:solidFill>
            <a:ln w="1162" cap="flat">
              <a:noFill/>
              <a:prstDash val="solid"/>
              <a:miter/>
            </a:ln>
          </p:spPr>
          <p:txBody>
            <a:bodyPr/>
            <a:lstStyle/>
            <a:p>
              <a:endParaRPr lang="en-GB"/>
            </a:p>
          </p:txBody>
        </p:sp>
        <p:sp>
          <p:nvSpPr>
            <p:cNvPr id="2021" name="Freeform 2020">
              <a:extLst>
                <a:ext uri="{FF2B5EF4-FFF2-40B4-BE49-F238E27FC236}">
                  <a16:creationId xmlns:a16="http://schemas.microsoft.com/office/drawing/2014/main" id="{6CE59F69-EF3C-48F6-F80C-C81A14480D02}"/>
                </a:ext>
              </a:extLst>
            </p:cNvPr>
            <p:cNvSpPr/>
            <p:nvPr/>
          </p:nvSpPr>
          <p:spPr>
            <a:xfrm>
              <a:off x="2077660" y="3570973"/>
              <a:ext cx="84193" cy="85122"/>
            </a:xfrm>
            <a:custGeom>
              <a:avLst/>
              <a:gdLst>
                <a:gd name="csX0" fmla="*/ 78552 w 84193"/>
                <a:gd name="csY0" fmla="*/ 3359 h 85122"/>
                <a:gd name="csX1" fmla="*/ 85525 w 84193"/>
                <a:gd name="csY1" fmla="*/ 6846 h 85122"/>
                <a:gd name="csX2" fmla="*/ 84163 w 84193"/>
                <a:gd name="csY2" fmla="*/ 20900 h 85122"/>
                <a:gd name="csX3" fmla="*/ 77390 w 84193"/>
                <a:gd name="csY3" fmla="*/ 27764 h 85122"/>
                <a:gd name="csX4" fmla="*/ 74290 w 84193"/>
                <a:gd name="csY4" fmla="*/ 30801 h 85122"/>
                <a:gd name="csX5" fmla="*/ 60321 w 84193"/>
                <a:gd name="csY5" fmla="*/ 41347 h 85122"/>
                <a:gd name="csX6" fmla="*/ 47175 w 84193"/>
                <a:gd name="csY6" fmla="*/ 51007 h 85122"/>
                <a:gd name="csX7" fmla="*/ 20445 w 84193"/>
                <a:gd name="csY7" fmla="*/ 71926 h 85122"/>
                <a:gd name="csX8" fmla="*/ 19428 w 84193"/>
                <a:gd name="csY8" fmla="*/ 74032 h 85122"/>
                <a:gd name="csX9" fmla="*/ 12310 w 84193"/>
                <a:gd name="csY9" fmla="*/ 81223 h 85122"/>
                <a:gd name="csX10" fmla="*/ 9986 w 84193"/>
                <a:gd name="csY10" fmla="*/ 81223 h 85122"/>
                <a:gd name="csX11" fmla="*/ 8824 w 84193"/>
                <a:gd name="csY11" fmla="*/ 84709 h 85122"/>
                <a:gd name="csX12" fmla="*/ 1851 w 84193"/>
                <a:gd name="csY12" fmla="*/ 88196 h 85122"/>
                <a:gd name="csX13" fmla="*/ 3013 w 84193"/>
                <a:gd name="csY13" fmla="*/ 84709 h 85122"/>
                <a:gd name="csX14" fmla="*/ 7662 w 84193"/>
                <a:gd name="csY14" fmla="*/ 82385 h 85122"/>
                <a:gd name="csX15" fmla="*/ 11616 w 84193"/>
                <a:gd name="csY15" fmla="*/ 78445 h 85122"/>
                <a:gd name="csX16" fmla="*/ 30614 w 84193"/>
                <a:gd name="csY16" fmla="*/ 61757 h 85122"/>
                <a:gd name="csX17" fmla="*/ 47178 w 84193"/>
                <a:gd name="csY17" fmla="*/ 47120 h 85122"/>
                <a:gd name="csX18" fmla="*/ 62282 w 84193"/>
                <a:gd name="csY18" fmla="*/ 35899 h 85122"/>
                <a:gd name="csX19" fmla="*/ 63444 w 84193"/>
                <a:gd name="csY19" fmla="*/ 32413 h 85122"/>
                <a:gd name="csX20" fmla="*/ 69255 w 84193"/>
                <a:gd name="csY20" fmla="*/ 28926 h 85122"/>
                <a:gd name="csX21" fmla="*/ 75356 w 84193"/>
                <a:gd name="csY21" fmla="*/ 23624 h 85122"/>
                <a:gd name="csX22" fmla="*/ 78425 w 84193"/>
                <a:gd name="csY22" fmla="*/ 20860 h 85122"/>
                <a:gd name="csX23" fmla="*/ 82111 w 84193"/>
                <a:gd name="csY23" fmla="*/ 11930 h 85122"/>
                <a:gd name="csX24" fmla="*/ 82039 w 84193"/>
                <a:gd name="csY24" fmla="*/ 8008 h 85122"/>
                <a:gd name="csX25" fmla="*/ 62872 w 84193"/>
                <a:gd name="csY25" fmla="*/ 12561 h 85122"/>
                <a:gd name="csX26" fmla="*/ 60103 w 84193"/>
                <a:gd name="csY26" fmla="*/ 15199 h 85122"/>
                <a:gd name="csX27" fmla="*/ 57080 w 84193"/>
                <a:gd name="csY27" fmla="*/ 18027 h 85122"/>
                <a:gd name="csX28" fmla="*/ 54147 w 84193"/>
                <a:gd name="csY28" fmla="*/ 20791 h 85122"/>
                <a:gd name="csX29" fmla="*/ 49208 w 84193"/>
                <a:gd name="csY29" fmla="*/ 25149 h 85122"/>
                <a:gd name="csX30" fmla="*/ 46975 w 84193"/>
                <a:gd name="csY30" fmla="*/ 27097 h 85122"/>
                <a:gd name="csX31" fmla="*/ 37877 w 84193"/>
                <a:gd name="csY31" fmla="*/ 34737 h 85122"/>
                <a:gd name="csX32" fmla="*/ 35553 w 84193"/>
                <a:gd name="csY32" fmla="*/ 33575 h 85122"/>
                <a:gd name="csX33" fmla="*/ 63444 w 84193"/>
                <a:gd name="csY33" fmla="*/ 9170 h 85122"/>
                <a:gd name="csX34" fmla="*/ 65801 w 84193"/>
                <a:gd name="csY34" fmla="*/ 7236 h 85122"/>
                <a:gd name="csX35" fmla="*/ 78552 w 84193"/>
                <a:gd name="csY35" fmla="*/ 3359 h 851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84193" h="85122">
                  <a:moveTo>
                    <a:pt x="78552" y="3359"/>
                  </a:moveTo>
                  <a:cubicBezTo>
                    <a:pt x="82475" y="5103"/>
                    <a:pt x="82475" y="5103"/>
                    <a:pt x="85525" y="6846"/>
                  </a:cubicBezTo>
                  <a:cubicBezTo>
                    <a:pt x="86163" y="11790"/>
                    <a:pt x="86664" y="16433"/>
                    <a:pt x="84163" y="20900"/>
                  </a:cubicBezTo>
                  <a:cubicBezTo>
                    <a:pt x="82037" y="23370"/>
                    <a:pt x="79788" y="25557"/>
                    <a:pt x="77390" y="27764"/>
                  </a:cubicBezTo>
                  <a:cubicBezTo>
                    <a:pt x="76367" y="28767"/>
                    <a:pt x="75344" y="29769"/>
                    <a:pt x="74290" y="30801"/>
                  </a:cubicBezTo>
                  <a:cubicBezTo>
                    <a:pt x="65074" y="39585"/>
                    <a:pt x="65074" y="39585"/>
                    <a:pt x="60321" y="41347"/>
                  </a:cubicBezTo>
                  <a:cubicBezTo>
                    <a:pt x="54907" y="43492"/>
                    <a:pt x="51390" y="47066"/>
                    <a:pt x="47175" y="51007"/>
                  </a:cubicBezTo>
                  <a:cubicBezTo>
                    <a:pt x="26515" y="69902"/>
                    <a:pt x="26515" y="69902"/>
                    <a:pt x="20445" y="71926"/>
                  </a:cubicBezTo>
                  <a:cubicBezTo>
                    <a:pt x="20110" y="72621"/>
                    <a:pt x="19774" y="73316"/>
                    <a:pt x="19428" y="74032"/>
                  </a:cubicBezTo>
                  <a:cubicBezTo>
                    <a:pt x="17689" y="77415"/>
                    <a:pt x="15398" y="79061"/>
                    <a:pt x="12310" y="81223"/>
                  </a:cubicBezTo>
                  <a:cubicBezTo>
                    <a:pt x="11543" y="81223"/>
                    <a:pt x="10776" y="81223"/>
                    <a:pt x="9986" y="81223"/>
                  </a:cubicBezTo>
                  <a:cubicBezTo>
                    <a:pt x="9602" y="82373"/>
                    <a:pt x="9219" y="83524"/>
                    <a:pt x="8824" y="84709"/>
                  </a:cubicBezTo>
                  <a:cubicBezTo>
                    <a:pt x="5265" y="86670"/>
                    <a:pt x="5265" y="86670"/>
                    <a:pt x="1851" y="88196"/>
                  </a:cubicBezTo>
                  <a:cubicBezTo>
                    <a:pt x="2235" y="87045"/>
                    <a:pt x="2618" y="85895"/>
                    <a:pt x="3013" y="84709"/>
                  </a:cubicBezTo>
                  <a:cubicBezTo>
                    <a:pt x="4563" y="83934"/>
                    <a:pt x="6112" y="83160"/>
                    <a:pt x="7662" y="82385"/>
                  </a:cubicBezTo>
                  <a:cubicBezTo>
                    <a:pt x="8997" y="81089"/>
                    <a:pt x="10326" y="79786"/>
                    <a:pt x="11616" y="78445"/>
                  </a:cubicBezTo>
                  <a:cubicBezTo>
                    <a:pt x="17559" y="72458"/>
                    <a:pt x="23964" y="66939"/>
                    <a:pt x="30614" y="61757"/>
                  </a:cubicBezTo>
                  <a:cubicBezTo>
                    <a:pt x="36431" y="57183"/>
                    <a:pt x="41805" y="52200"/>
                    <a:pt x="47178" y="47120"/>
                  </a:cubicBezTo>
                  <a:cubicBezTo>
                    <a:pt x="59068" y="35899"/>
                    <a:pt x="59068" y="35899"/>
                    <a:pt x="62282" y="35899"/>
                  </a:cubicBezTo>
                  <a:cubicBezTo>
                    <a:pt x="62858" y="34174"/>
                    <a:pt x="62858" y="34174"/>
                    <a:pt x="63444" y="32413"/>
                  </a:cubicBezTo>
                  <a:cubicBezTo>
                    <a:pt x="65358" y="31212"/>
                    <a:pt x="67299" y="30056"/>
                    <a:pt x="69255" y="28926"/>
                  </a:cubicBezTo>
                  <a:cubicBezTo>
                    <a:pt x="71329" y="27206"/>
                    <a:pt x="73362" y="25436"/>
                    <a:pt x="75356" y="23624"/>
                  </a:cubicBezTo>
                  <a:cubicBezTo>
                    <a:pt x="76369" y="22712"/>
                    <a:pt x="77382" y="21800"/>
                    <a:pt x="78425" y="20860"/>
                  </a:cubicBezTo>
                  <a:cubicBezTo>
                    <a:pt x="81816" y="17550"/>
                    <a:pt x="82028" y="16781"/>
                    <a:pt x="82111" y="11930"/>
                  </a:cubicBezTo>
                  <a:cubicBezTo>
                    <a:pt x="82087" y="10636"/>
                    <a:pt x="82063" y="9341"/>
                    <a:pt x="82039" y="8008"/>
                  </a:cubicBezTo>
                  <a:cubicBezTo>
                    <a:pt x="74692" y="7755"/>
                    <a:pt x="68964" y="7873"/>
                    <a:pt x="62872" y="12561"/>
                  </a:cubicBezTo>
                  <a:cubicBezTo>
                    <a:pt x="61959" y="13432"/>
                    <a:pt x="61045" y="14302"/>
                    <a:pt x="60103" y="15199"/>
                  </a:cubicBezTo>
                  <a:cubicBezTo>
                    <a:pt x="59106" y="16132"/>
                    <a:pt x="58108" y="17065"/>
                    <a:pt x="57080" y="18027"/>
                  </a:cubicBezTo>
                  <a:cubicBezTo>
                    <a:pt x="56112" y="18939"/>
                    <a:pt x="55144" y="19851"/>
                    <a:pt x="54147" y="20791"/>
                  </a:cubicBezTo>
                  <a:cubicBezTo>
                    <a:pt x="52509" y="22253"/>
                    <a:pt x="50863" y="23707"/>
                    <a:pt x="49208" y="25149"/>
                  </a:cubicBezTo>
                  <a:cubicBezTo>
                    <a:pt x="48471" y="25792"/>
                    <a:pt x="47734" y="26435"/>
                    <a:pt x="46975" y="27097"/>
                  </a:cubicBezTo>
                  <a:cubicBezTo>
                    <a:pt x="43973" y="29682"/>
                    <a:pt x="40933" y="32216"/>
                    <a:pt x="37877" y="34737"/>
                  </a:cubicBezTo>
                  <a:cubicBezTo>
                    <a:pt x="37110" y="34354"/>
                    <a:pt x="36343" y="33970"/>
                    <a:pt x="35553" y="33575"/>
                  </a:cubicBezTo>
                  <a:cubicBezTo>
                    <a:pt x="44589" y="25085"/>
                    <a:pt x="53693" y="16840"/>
                    <a:pt x="63444" y="9170"/>
                  </a:cubicBezTo>
                  <a:cubicBezTo>
                    <a:pt x="64222" y="8532"/>
                    <a:pt x="64999" y="7894"/>
                    <a:pt x="65801" y="7236"/>
                  </a:cubicBezTo>
                  <a:cubicBezTo>
                    <a:pt x="70162" y="3819"/>
                    <a:pt x="73023" y="2418"/>
                    <a:pt x="78552" y="3359"/>
                  </a:cubicBezTo>
                  <a:close/>
                </a:path>
              </a:pathLst>
            </a:custGeom>
            <a:solidFill>
              <a:srgbClr val="5C5E62"/>
            </a:solidFill>
            <a:ln w="1162" cap="flat">
              <a:noFill/>
              <a:prstDash val="solid"/>
              <a:miter/>
            </a:ln>
          </p:spPr>
          <p:txBody>
            <a:bodyPr/>
            <a:lstStyle/>
            <a:p>
              <a:endParaRPr lang="en-GB"/>
            </a:p>
          </p:txBody>
        </p:sp>
        <p:sp>
          <p:nvSpPr>
            <p:cNvPr id="2084" name="Freeform 2083">
              <a:extLst>
                <a:ext uri="{FF2B5EF4-FFF2-40B4-BE49-F238E27FC236}">
                  <a16:creationId xmlns:a16="http://schemas.microsoft.com/office/drawing/2014/main" id="{1D1CA5C7-61F5-9C0C-AF2C-4BBF021EE291}"/>
                </a:ext>
              </a:extLst>
            </p:cNvPr>
            <p:cNvSpPr/>
            <p:nvPr/>
          </p:nvSpPr>
          <p:spPr>
            <a:xfrm>
              <a:off x="2410033" y="3659582"/>
              <a:ext cx="53065" cy="53458"/>
            </a:xfrm>
            <a:custGeom>
              <a:avLst/>
              <a:gdLst>
                <a:gd name="csX0" fmla="*/ 53249 w 53065"/>
                <a:gd name="csY0" fmla="*/ 3149 h 53458"/>
                <a:gd name="csX1" fmla="*/ 54411 w 53065"/>
                <a:gd name="csY1" fmla="*/ 3149 h 53458"/>
                <a:gd name="csX2" fmla="*/ 54411 w 53065"/>
                <a:gd name="csY2" fmla="*/ 15933 h 53458"/>
                <a:gd name="csX3" fmla="*/ 40466 w 53065"/>
                <a:gd name="csY3" fmla="*/ 27554 h 53458"/>
                <a:gd name="csX4" fmla="*/ 35018 w 53065"/>
                <a:gd name="csY4" fmla="*/ 31621 h 53458"/>
                <a:gd name="csX5" fmla="*/ 32825 w 53065"/>
                <a:gd name="csY5" fmla="*/ 33183 h 53458"/>
                <a:gd name="csX6" fmla="*/ 30006 w 53065"/>
                <a:gd name="csY6" fmla="*/ 36851 h 53458"/>
                <a:gd name="csX7" fmla="*/ 24196 w 53065"/>
                <a:gd name="csY7" fmla="*/ 40338 h 53458"/>
                <a:gd name="csX8" fmla="*/ 22235 w 53065"/>
                <a:gd name="csY8" fmla="*/ 42299 h 53458"/>
                <a:gd name="csX9" fmla="*/ 20709 w 53065"/>
                <a:gd name="csY9" fmla="*/ 43824 h 53458"/>
                <a:gd name="csX10" fmla="*/ 18385 w 53065"/>
                <a:gd name="csY10" fmla="*/ 43824 h 53458"/>
                <a:gd name="csX11" fmla="*/ 17545 w 53065"/>
                <a:gd name="csY11" fmla="*/ 45871 h 53458"/>
                <a:gd name="csX12" fmla="*/ 10904 w 53065"/>
                <a:gd name="csY12" fmla="*/ 52903 h 53458"/>
                <a:gd name="csX13" fmla="*/ 8148 w 53065"/>
                <a:gd name="csY13" fmla="*/ 55105 h 53458"/>
                <a:gd name="csX14" fmla="*/ 5601 w 53065"/>
                <a:gd name="csY14" fmla="*/ 56607 h 53458"/>
                <a:gd name="csX15" fmla="*/ 2115 w 53065"/>
                <a:gd name="csY15" fmla="*/ 55445 h 53458"/>
                <a:gd name="csX16" fmla="*/ 2115 w 53065"/>
                <a:gd name="csY16" fmla="*/ 51959 h 53458"/>
                <a:gd name="csX17" fmla="*/ 5601 w 53065"/>
                <a:gd name="csY17" fmla="*/ 50797 h 53458"/>
                <a:gd name="csX18" fmla="*/ 7926 w 53065"/>
                <a:gd name="csY18" fmla="*/ 47310 h 53458"/>
                <a:gd name="csX19" fmla="*/ 11412 w 53065"/>
                <a:gd name="csY19" fmla="*/ 47310 h 53458"/>
                <a:gd name="csX20" fmla="*/ 11775 w 53065"/>
                <a:gd name="csY20" fmla="*/ 45204 h 53458"/>
                <a:gd name="csX21" fmla="*/ 16061 w 53065"/>
                <a:gd name="csY21" fmla="*/ 39175 h 53458"/>
                <a:gd name="csX22" fmla="*/ 18385 w 53065"/>
                <a:gd name="csY22" fmla="*/ 39175 h 53458"/>
                <a:gd name="csX23" fmla="*/ 18385 w 53065"/>
                <a:gd name="csY23" fmla="*/ 36851 h 53458"/>
                <a:gd name="csX24" fmla="*/ 23034 w 53065"/>
                <a:gd name="csY24" fmla="*/ 36851 h 53458"/>
                <a:gd name="csX25" fmla="*/ 23034 w 53065"/>
                <a:gd name="csY25" fmla="*/ 32203 h 53458"/>
                <a:gd name="csX26" fmla="*/ 25285 w 53065"/>
                <a:gd name="csY26" fmla="*/ 31186 h 53458"/>
                <a:gd name="csX27" fmla="*/ 28844 w 53065"/>
                <a:gd name="csY27" fmla="*/ 27554 h 53458"/>
                <a:gd name="csX28" fmla="*/ 31459 w 53065"/>
                <a:gd name="csY28" fmla="*/ 26029 h 53458"/>
                <a:gd name="csX29" fmla="*/ 37560 w 53065"/>
                <a:gd name="csY29" fmla="*/ 21162 h 53458"/>
                <a:gd name="csX30" fmla="*/ 46276 w 53065"/>
                <a:gd name="csY30" fmla="*/ 14770 h 53458"/>
                <a:gd name="csX31" fmla="*/ 48092 w 53065"/>
                <a:gd name="csY31" fmla="*/ 8887 h 53458"/>
                <a:gd name="csX32" fmla="*/ 48601 w 53065"/>
                <a:gd name="csY32" fmla="*/ 4311 h 53458"/>
                <a:gd name="csX33" fmla="*/ 53249 w 53065"/>
                <a:gd name="csY33" fmla="*/ 6635 h 53458"/>
                <a:gd name="csX34" fmla="*/ 53249 w 53065"/>
                <a:gd name="csY34" fmla="*/ 3149 h 534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53065" h="53458">
                  <a:moveTo>
                    <a:pt x="53249" y="3149"/>
                  </a:moveTo>
                  <a:cubicBezTo>
                    <a:pt x="53633" y="3149"/>
                    <a:pt x="54016" y="3149"/>
                    <a:pt x="54411" y="3149"/>
                  </a:cubicBezTo>
                  <a:cubicBezTo>
                    <a:pt x="55341" y="7675"/>
                    <a:pt x="55528" y="11425"/>
                    <a:pt x="54411" y="15933"/>
                  </a:cubicBezTo>
                  <a:cubicBezTo>
                    <a:pt x="50316" y="20637"/>
                    <a:pt x="45565" y="23999"/>
                    <a:pt x="40466" y="27554"/>
                  </a:cubicBezTo>
                  <a:cubicBezTo>
                    <a:pt x="38646" y="28904"/>
                    <a:pt x="36829" y="30259"/>
                    <a:pt x="35018" y="31621"/>
                  </a:cubicBezTo>
                  <a:cubicBezTo>
                    <a:pt x="34295" y="32137"/>
                    <a:pt x="33571" y="32652"/>
                    <a:pt x="32825" y="33183"/>
                  </a:cubicBezTo>
                  <a:cubicBezTo>
                    <a:pt x="30991" y="34482"/>
                    <a:pt x="30991" y="34482"/>
                    <a:pt x="30006" y="36851"/>
                  </a:cubicBezTo>
                  <a:cubicBezTo>
                    <a:pt x="28074" y="38021"/>
                    <a:pt x="26137" y="39182"/>
                    <a:pt x="24196" y="40338"/>
                  </a:cubicBezTo>
                  <a:cubicBezTo>
                    <a:pt x="23549" y="40985"/>
                    <a:pt x="22901" y="41632"/>
                    <a:pt x="22235" y="42299"/>
                  </a:cubicBezTo>
                  <a:cubicBezTo>
                    <a:pt x="21731" y="42802"/>
                    <a:pt x="21228" y="43305"/>
                    <a:pt x="20709" y="43824"/>
                  </a:cubicBezTo>
                  <a:cubicBezTo>
                    <a:pt x="19942" y="43824"/>
                    <a:pt x="19175" y="43824"/>
                    <a:pt x="18385" y="43824"/>
                  </a:cubicBezTo>
                  <a:cubicBezTo>
                    <a:pt x="18108" y="44500"/>
                    <a:pt x="17831" y="45175"/>
                    <a:pt x="17545" y="45871"/>
                  </a:cubicBezTo>
                  <a:cubicBezTo>
                    <a:pt x="15754" y="49010"/>
                    <a:pt x="13747" y="50686"/>
                    <a:pt x="10904" y="52903"/>
                  </a:cubicBezTo>
                  <a:cubicBezTo>
                    <a:pt x="9994" y="53630"/>
                    <a:pt x="9085" y="54356"/>
                    <a:pt x="8148" y="55105"/>
                  </a:cubicBezTo>
                  <a:cubicBezTo>
                    <a:pt x="7308" y="55601"/>
                    <a:pt x="6467" y="56097"/>
                    <a:pt x="5601" y="56607"/>
                  </a:cubicBezTo>
                  <a:cubicBezTo>
                    <a:pt x="4451" y="56224"/>
                    <a:pt x="3300" y="55840"/>
                    <a:pt x="2115" y="55445"/>
                  </a:cubicBezTo>
                  <a:cubicBezTo>
                    <a:pt x="2115" y="54295"/>
                    <a:pt x="2115" y="53144"/>
                    <a:pt x="2115" y="51959"/>
                  </a:cubicBezTo>
                  <a:cubicBezTo>
                    <a:pt x="3841" y="51384"/>
                    <a:pt x="3841" y="51384"/>
                    <a:pt x="5601" y="50797"/>
                  </a:cubicBezTo>
                  <a:cubicBezTo>
                    <a:pt x="6368" y="49646"/>
                    <a:pt x="7135" y="48496"/>
                    <a:pt x="7926" y="47310"/>
                  </a:cubicBezTo>
                  <a:cubicBezTo>
                    <a:pt x="9076" y="47310"/>
                    <a:pt x="10227" y="47310"/>
                    <a:pt x="11412" y="47310"/>
                  </a:cubicBezTo>
                  <a:cubicBezTo>
                    <a:pt x="11532" y="46615"/>
                    <a:pt x="11652" y="45920"/>
                    <a:pt x="11775" y="45204"/>
                  </a:cubicBezTo>
                  <a:cubicBezTo>
                    <a:pt x="12688" y="42299"/>
                    <a:pt x="13701" y="41063"/>
                    <a:pt x="16061" y="39175"/>
                  </a:cubicBezTo>
                  <a:cubicBezTo>
                    <a:pt x="16828" y="39175"/>
                    <a:pt x="17595" y="39175"/>
                    <a:pt x="18385" y="39175"/>
                  </a:cubicBezTo>
                  <a:cubicBezTo>
                    <a:pt x="18385" y="38408"/>
                    <a:pt x="18385" y="37641"/>
                    <a:pt x="18385" y="36851"/>
                  </a:cubicBezTo>
                  <a:cubicBezTo>
                    <a:pt x="19919" y="36851"/>
                    <a:pt x="21453" y="36851"/>
                    <a:pt x="23034" y="36851"/>
                  </a:cubicBezTo>
                  <a:cubicBezTo>
                    <a:pt x="23034" y="35317"/>
                    <a:pt x="23034" y="33783"/>
                    <a:pt x="23034" y="32203"/>
                  </a:cubicBezTo>
                  <a:cubicBezTo>
                    <a:pt x="24148" y="31699"/>
                    <a:pt x="24148" y="31699"/>
                    <a:pt x="25285" y="31186"/>
                  </a:cubicBezTo>
                  <a:cubicBezTo>
                    <a:pt x="27859" y="30078"/>
                    <a:pt x="27859" y="30078"/>
                    <a:pt x="28844" y="27554"/>
                  </a:cubicBezTo>
                  <a:cubicBezTo>
                    <a:pt x="29707" y="27051"/>
                    <a:pt x="30570" y="26547"/>
                    <a:pt x="31459" y="26029"/>
                  </a:cubicBezTo>
                  <a:cubicBezTo>
                    <a:pt x="34797" y="24151"/>
                    <a:pt x="34797" y="24151"/>
                    <a:pt x="37560" y="21162"/>
                  </a:cubicBezTo>
                  <a:cubicBezTo>
                    <a:pt x="40321" y="18401"/>
                    <a:pt x="42885" y="16655"/>
                    <a:pt x="46276" y="14770"/>
                  </a:cubicBezTo>
                  <a:cubicBezTo>
                    <a:pt x="48017" y="13030"/>
                    <a:pt x="47824" y="11298"/>
                    <a:pt x="48092" y="8887"/>
                  </a:cubicBezTo>
                  <a:cubicBezTo>
                    <a:pt x="48260" y="7377"/>
                    <a:pt x="48428" y="5867"/>
                    <a:pt x="48601" y="4311"/>
                  </a:cubicBezTo>
                  <a:cubicBezTo>
                    <a:pt x="50135" y="5078"/>
                    <a:pt x="51669" y="5845"/>
                    <a:pt x="53249" y="6635"/>
                  </a:cubicBezTo>
                  <a:cubicBezTo>
                    <a:pt x="53249" y="5485"/>
                    <a:pt x="53249" y="4334"/>
                    <a:pt x="53249" y="3149"/>
                  </a:cubicBezTo>
                  <a:close/>
                </a:path>
              </a:pathLst>
            </a:custGeom>
            <a:solidFill>
              <a:srgbClr val="0B1014"/>
            </a:solidFill>
            <a:ln w="1162" cap="flat">
              <a:noFill/>
              <a:prstDash val="solid"/>
              <a:miter/>
            </a:ln>
          </p:spPr>
          <p:txBody>
            <a:bodyPr/>
            <a:lstStyle/>
            <a:p>
              <a:endParaRPr lang="en-GB"/>
            </a:p>
          </p:txBody>
        </p:sp>
        <p:sp>
          <p:nvSpPr>
            <p:cNvPr id="2310" name="Freeform 2309">
              <a:extLst>
                <a:ext uri="{FF2B5EF4-FFF2-40B4-BE49-F238E27FC236}">
                  <a16:creationId xmlns:a16="http://schemas.microsoft.com/office/drawing/2014/main" id="{EF8FAFEE-AA94-0A69-1A18-596544DD9BCA}"/>
                </a:ext>
              </a:extLst>
            </p:cNvPr>
            <p:cNvSpPr/>
            <p:nvPr/>
          </p:nvSpPr>
          <p:spPr>
            <a:xfrm>
              <a:off x="2232225" y="3603799"/>
              <a:ext cx="29109" cy="90647"/>
            </a:xfrm>
            <a:custGeom>
              <a:avLst/>
              <a:gdLst>
                <a:gd name="csX0" fmla="*/ 29833 w 29109"/>
                <a:gd name="csY0" fmla="*/ 3101 h 90647"/>
                <a:gd name="csX1" fmla="*/ 30996 w 29109"/>
                <a:gd name="csY1" fmla="*/ 3101 h 90647"/>
                <a:gd name="csX2" fmla="*/ 28671 w 29109"/>
                <a:gd name="csY2" fmla="*/ 18209 h 90647"/>
                <a:gd name="csX3" fmla="*/ 28163 w 29109"/>
                <a:gd name="csY3" fmla="*/ 23366 h 90647"/>
                <a:gd name="csX4" fmla="*/ 24023 w 29109"/>
                <a:gd name="csY4" fmla="*/ 35641 h 90647"/>
                <a:gd name="csX5" fmla="*/ 22316 w 29109"/>
                <a:gd name="csY5" fmla="*/ 42360 h 90647"/>
                <a:gd name="csX6" fmla="*/ 19955 w 29109"/>
                <a:gd name="csY6" fmla="*/ 51039 h 90647"/>
                <a:gd name="csX7" fmla="*/ 19120 w 29109"/>
                <a:gd name="csY7" fmla="*/ 53890 h 90647"/>
                <a:gd name="csX8" fmla="*/ 17009 w 29109"/>
                <a:gd name="csY8" fmla="*/ 58952 h 90647"/>
                <a:gd name="csX9" fmla="*/ 14217 w 29109"/>
                <a:gd name="csY9" fmla="*/ 68099 h 90647"/>
                <a:gd name="csX10" fmla="*/ 10077 w 29109"/>
                <a:gd name="csY10" fmla="*/ 78640 h 90647"/>
                <a:gd name="csX11" fmla="*/ 8406 w 29109"/>
                <a:gd name="csY11" fmla="*/ 84088 h 90647"/>
                <a:gd name="csX12" fmla="*/ 1942 w 29109"/>
                <a:gd name="csY12" fmla="*/ 93748 h 90647"/>
                <a:gd name="csX13" fmla="*/ 6591 w 29109"/>
                <a:gd name="csY13" fmla="*/ 75154 h 90647"/>
                <a:gd name="csX14" fmla="*/ 8915 w 29109"/>
                <a:gd name="csY14" fmla="*/ 67019 h 90647"/>
                <a:gd name="csX15" fmla="*/ 11239 w 29109"/>
                <a:gd name="csY15" fmla="*/ 61208 h 90647"/>
                <a:gd name="csX16" fmla="*/ 12401 w 29109"/>
                <a:gd name="csY16" fmla="*/ 57068 h 90647"/>
                <a:gd name="csX17" fmla="*/ 14726 w 29109"/>
                <a:gd name="csY17" fmla="*/ 50821 h 90647"/>
                <a:gd name="csX18" fmla="*/ 18212 w 29109"/>
                <a:gd name="csY18" fmla="*/ 39127 h 90647"/>
                <a:gd name="csX19" fmla="*/ 22279 w 29109"/>
                <a:gd name="csY19" fmla="*/ 27724 h 90647"/>
                <a:gd name="csX20" fmla="*/ 25734 w 29109"/>
                <a:gd name="csY20" fmla="*/ 14922 h 90647"/>
                <a:gd name="csX21" fmla="*/ 28671 w 29109"/>
                <a:gd name="csY21" fmla="*/ 10074 h 90647"/>
                <a:gd name="csX22" fmla="*/ 29833 w 29109"/>
                <a:gd name="csY22" fmla="*/ 3101 h 906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29109" h="90647">
                  <a:moveTo>
                    <a:pt x="29833" y="3101"/>
                  </a:moveTo>
                  <a:cubicBezTo>
                    <a:pt x="30217" y="3101"/>
                    <a:pt x="30600" y="3101"/>
                    <a:pt x="30996" y="3101"/>
                  </a:cubicBezTo>
                  <a:cubicBezTo>
                    <a:pt x="31197" y="9033"/>
                    <a:pt x="30947" y="12721"/>
                    <a:pt x="28671" y="18209"/>
                  </a:cubicBezTo>
                  <a:cubicBezTo>
                    <a:pt x="28466" y="19924"/>
                    <a:pt x="28301" y="21644"/>
                    <a:pt x="28163" y="23366"/>
                  </a:cubicBezTo>
                  <a:cubicBezTo>
                    <a:pt x="27720" y="28152"/>
                    <a:pt x="26291" y="31376"/>
                    <a:pt x="24023" y="35641"/>
                  </a:cubicBezTo>
                  <a:cubicBezTo>
                    <a:pt x="23427" y="37874"/>
                    <a:pt x="22835" y="40108"/>
                    <a:pt x="22316" y="42360"/>
                  </a:cubicBezTo>
                  <a:cubicBezTo>
                    <a:pt x="21616" y="45282"/>
                    <a:pt x="20803" y="48156"/>
                    <a:pt x="19955" y="51039"/>
                  </a:cubicBezTo>
                  <a:cubicBezTo>
                    <a:pt x="19680" y="51980"/>
                    <a:pt x="19404" y="52921"/>
                    <a:pt x="19120" y="53890"/>
                  </a:cubicBezTo>
                  <a:cubicBezTo>
                    <a:pt x="18212" y="56559"/>
                    <a:pt x="18212" y="56559"/>
                    <a:pt x="17009" y="58952"/>
                  </a:cubicBezTo>
                  <a:cubicBezTo>
                    <a:pt x="15553" y="61882"/>
                    <a:pt x="14965" y="64930"/>
                    <a:pt x="14217" y="68099"/>
                  </a:cubicBezTo>
                  <a:cubicBezTo>
                    <a:pt x="13219" y="71774"/>
                    <a:pt x="11605" y="75157"/>
                    <a:pt x="10077" y="78640"/>
                  </a:cubicBezTo>
                  <a:cubicBezTo>
                    <a:pt x="9510" y="80453"/>
                    <a:pt x="8953" y="82269"/>
                    <a:pt x="8406" y="84088"/>
                  </a:cubicBezTo>
                  <a:cubicBezTo>
                    <a:pt x="7043" y="88337"/>
                    <a:pt x="5517" y="90913"/>
                    <a:pt x="1942" y="93748"/>
                  </a:cubicBezTo>
                  <a:cubicBezTo>
                    <a:pt x="2397" y="86824"/>
                    <a:pt x="3645" y="81517"/>
                    <a:pt x="6591" y="75154"/>
                  </a:cubicBezTo>
                  <a:cubicBezTo>
                    <a:pt x="7384" y="72447"/>
                    <a:pt x="8160" y="69736"/>
                    <a:pt x="8915" y="67019"/>
                  </a:cubicBezTo>
                  <a:cubicBezTo>
                    <a:pt x="9690" y="65082"/>
                    <a:pt x="10464" y="63145"/>
                    <a:pt x="11239" y="61208"/>
                  </a:cubicBezTo>
                  <a:cubicBezTo>
                    <a:pt x="11623" y="59842"/>
                    <a:pt x="12006" y="58476"/>
                    <a:pt x="12401" y="57068"/>
                  </a:cubicBezTo>
                  <a:cubicBezTo>
                    <a:pt x="13563" y="53073"/>
                    <a:pt x="13563" y="53073"/>
                    <a:pt x="14726" y="50821"/>
                  </a:cubicBezTo>
                  <a:cubicBezTo>
                    <a:pt x="16524" y="47113"/>
                    <a:pt x="17261" y="43117"/>
                    <a:pt x="18212" y="39127"/>
                  </a:cubicBezTo>
                  <a:cubicBezTo>
                    <a:pt x="19273" y="35026"/>
                    <a:pt x="20284" y="31465"/>
                    <a:pt x="22279" y="27724"/>
                  </a:cubicBezTo>
                  <a:cubicBezTo>
                    <a:pt x="24279" y="23476"/>
                    <a:pt x="25000" y="19534"/>
                    <a:pt x="25734" y="14922"/>
                  </a:cubicBezTo>
                  <a:cubicBezTo>
                    <a:pt x="26347" y="12398"/>
                    <a:pt x="26347" y="12398"/>
                    <a:pt x="28671" y="10074"/>
                  </a:cubicBezTo>
                  <a:cubicBezTo>
                    <a:pt x="29133" y="7763"/>
                    <a:pt x="29529" y="5438"/>
                    <a:pt x="29833" y="3101"/>
                  </a:cubicBezTo>
                  <a:close/>
                </a:path>
              </a:pathLst>
            </a:custGeom>
            <a:solidFill>
              <a:srgbClr val="E2E3E3"/>
            </a:solidFill>
            <a:ln w="1162" cap="flat">
              <a:noFill/>
              <a:prstDash val="solid"/>
              <a:miter/>
            </a:ln>
          </p:spPr>
          <p:txBody>
            <a:bodyPr/>
            <a:lstStyle/>
            <a:p>
              <a:endParaRPr lang="en-GB"/>
            </a:p>
          </p:txBody>
        </p:sp>
        <p:sp>
          <p:nvSpPr>
            <p:cNvPr id="2362" name="Freeform 2361">
              <a:extLst>
                <a:ext uri="{FF2B5EF4-FFF2-40B4-BE49-F238E27FC236}">
                  <a16:creationId xmlns:a16="http://schemas.microsoft.com/office/drawing/2014/main" id="{250DADFA-EDC1-0497-465C-C9AF4B569149}"/>
                </a:ext>
              </a:extLst>
            </p:cNvPr>
            <p:cNvSpPr/>
            <p:nvPr/>
          </p:nvSpPr>
          <p:spPr>
            <a:xfrm>
              <a:off x="2248495" y="3606123"/>
              <a:ext cx="37188" cy="108079"/>
            </a:xfrm>
            <a:custGeom>
              <a:avLst/>
              <a:gdLst>
                <a:gd name="csX0" fmla="*/ 37989 w 37188"/>
                <a:gd name="csY0" fmla="*/ 3103 h 108079"/>
                <a:gd name="csX1" fmla="*/ 39152 w 37188"/>
                <a:gd name="csY1" fmla="*/ 3103 h 108079"/>
                <a:gd name="csX2" fmla="*/ 38788 w 37188"/>
                <a:gd name="csY2" fmla="*/ 7752 h 108079"/>
                <a:gd name="csX3" fmla="*/ 38584 w 37188"/>
                <a:gd name="csY3" fmla="*/ 10366 h 108079"/>
                <a:gd name="csX4" fmla="*/ 34503 w 37188"/>
                <a:gd name="csY4" fmla="*/ 22859 h 108079"/>
                <a:gd name="csX5" fmla="*/ 21719 w 37188"/>
                <a:gd name="csY5" fmla="*/ 64696 h 108079"/>
                <a:gd name="csX6" fmla="*/ 19395 w 37188"/>
                <a:gd name="csY6" fmla="*/ 64696 h 108079"/>
                <a:gd name="csX7" fmla="*/ 18968 w 37188"/>
                <a:gd name="csY7" fmla="*/ 66862 h 108079"/>
                <a:gd name="csX8" fmla="*/ 18378 w 37188"/>
                <a:gd name="csY8" fmla="*/ 69708 h 108079"/>
                <a:gd name="csX9" fmla="*/ 17806 w 37188"/>
                <a:gd name="csY9" fmla="*/ 72527 h 108079"/>
                <a:gd name="csX10" fmla="*/ 14747 w 37188"/>
                <a:gd name="csY10" fmla="*/ 78642 h 108079"/>
                <a:gd name="csX11" fmla="*/ 11405 w 37188"/>
                <a:gd name="csY11" fmla="*/ 90627 h 108079"/>
                <a:gd name="csX12" fmla="*/ 1963 w 37188"/>
                <a:gd name="csY12" fmla="*/ 111182 h 108079"/>
                <a:gd name="csX13" fmla="*/ 5377 w 37188"/>
                <a:gd name="csY13" fmla="*/ 95275 h 108079"/>
                <a:gd name="csX14" fmla="*/ 5974 w 37188"/>
                <a:gd name="csY14" fmla="*/ 92940 h 108079"/>
                <a:gd name="csX15" fmla="*/ 10098 w 37188"/>
                <a:gd name="csY15" fmla="*/ 83291 h 108079"/>
                <a:gd name="csX16" fmla="*/ 11260 w 37188"/>
                <a:gd name="csY16" fmla="*/ 77480 h 108079"/>
                <a:gd name="csX17" fmla="*/ 13584 w 37188"/>
                <a:gd name="csY17" fmla="*/ 77480 h 108079"/>
                <a:gd name="csX18" fmla="*/ 13970 w 37188"/>
                <a:gd name="csY18" fmla="*/ 75142 h 108079"/>
                <a:gd name="csX19" fmla="*/ 19395 w 37188"/>
                <a:gd name="csY19" fmla="*/ 60048 h 108079"/>
                <a:gd name="csX20" fmla="*/ 21188 w 37188"/>
                <a:gd name="csY20" fmla="*/ 51300 h 108079"/>
                <a:gd name="csX21" fmla="*/ 26368 w 37188"/>
                <a:gd name="csY21" fmla="*/ 34045 h 108079"/>
                <a:gd name="csX22" fmla="*/ 29854 w 37188"/>
                <a:gd name="csY22" fmla="*/ 22060 h 108079"/>
                <a:gd name="csX23" fmla="*/ 35665 w 37188"/>
                <a:gd name="csY23" fmla="*/ 7752 h 108079"/>
                <a:gd name="csX24" fmla="*/ 37989 w 37188"/>
                <a:gd name="csY24" fmla="*/ 3103 h 1080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7188" h="108079">
                  <a:moveTo>
                    <a:pt x="37989" y="3103"/>
                  </a:moveTo>
                  <a:cubicBezTo>
                    <a:pt x="38373" y="3103"/>
                    <a:pt x="38756" y="3103"/>
                    <a:pt x="39152" y="3103"/>
                  </a:cubicBezTo>
                  <a:cubicBezTo>
                    <a:pt x="39047" y="4654"/>
                    <a:pt x="38922" y="6203"/>
                    <a:pt x="38788" y="7752"/>
                  </a:cubicBezTo>
                  <a:cubicBezTo>
                    <a:pt x="38721" y="8614"/>
                    <a:pt x="38654" y="9477"/>
                    <a:pt x="38584" y="10366"/>
                  </a:cubicBezTo>
                  <a:cubicBezTo>
                    <a:pt x="37770" y="14742"/>
                    <a:pt x="36116" y="18732"/>
                    <a:pt x="34503" y="22859"/>
                  </a:cubicBezTo>
                  <a:cubicBezTo>
                    <a:pt x="29399" y="36633"/>
                    <a:pt x="24943" y="50360"/>
                    <a:pt x="21719" y="64696"/>
                  </a:cubicBezTo>
                  <a:cubicBezTo>
                    <a:pt x="20952" y="64696"/>
                    <a:pt x="20185" y="64696"/>
                    <a:pt x="19395" y="64696"/>
                  </a:cubicBezTo>
                  <a:cubicBezTo>
                    <a:pt x="19254" y="65411"/>
                    <a:pt x="19113" y="66126"/>
                    <a:pt x="18968" y="66862"/>
                  </a:cubicBezTo>
                  <a:cubicBezTo>
                    <a:pt x="18676" y="68271"/>
                    <a:pt x="18676" y="68271"/>
                    <a:pt x="18378" y="69708"/>
                  </a:cubicBezTo>
                  <a:cubicBezTo>
                    <a:pt x="18189" y="70639"/>
                    <a:pt x="18001" y="71569"/>
                    <a:pt x="17806" y="72527"/>
                  </a:cubicBezTo>
                  <a:cubicBezTo>
                    <a:pt x="17071" y="75156"/>
                    <a:pt x="17071" y="75156"/>
                    <a:pt x="14747" y="78642"/>
                  </a:cubicBezTo>
                  <a:cubicBezTo>
                    <a:pt x="13525" y="82612"/>
                    <a:pt x="12466" y="86611"/>
                    <a:pt x="11405" y="90627"/>
                  </a:cubicBezTo>
                  <a:cubicBezTo>
                    <a:pt x="9153" y="98009"/>
                    <a:pt x="6854" y="105121"/>
                    <a:pt x="1963" y="111182"/>
                  </a:cubicBezTo>
                  <a:cubicBezTo>
                    <a:pt x="2775" y="105785"/>
                    <a:pt x="3975" y="100545"/>
                    <a:pt x="5377" y="95275"/>
                  </a:cubicBezTo>
                  <a:cubicBezTo>
                    <a:pt x="5574" y="94505"/>
                    <a:pt x="5771" y="93734"/>
                    <a:pt x="5974" y="92940"/>
                  </a:cubicBezTo>
                  <a:cubicBezTo>
                    <a:pt x="6965" y="89198"/>
                    <a:pt x="7928" y="86546"/>
                    <a:pt x="10098" y="83291"/>
                  </a:cubicBezTo>
                  <a:cubicBezTo>
                    <a:pt x="10545" y="81367"/>
                    <a:pt x="10944" y="79430"/>
                    <a:pt x="11260" y="77480"/>
                  </a:cubicBezTo>
                  <a:cubicBezTo>
                    <a:pt x="12027" y="77480"/>
                    <a:pt x="12794" y="77480"/>
                    <a:pt x="13584" y="77480"/>
                  </a:cubicBezTo>
                  <a:cubicBezTo>
                    <a:pt x="13775" y="76323"/>
                    <a:pt x="13775" y="76323"/>
                    <a:pt x="13970" y="75142"/>
                  </a:cubicBezTo>
                  <a:cubicBezTo>
                    <a:pt x="15027" y="69258"/>
                    <a:pt x="16316" y="65180"/>
                    <a:pt x="19395" y="60048"/>
                  </a:cubicBezTo>
                  <a:cubicBezTo>
                    <a:pt x="20118" y="57148"/>
                    <a:pt x="20656" y="54241"/>
                    <a:pt x="21188" y="51300"/>
                  </a:cubicBezTo>
                  <a:cubicBezTo>
                    <a:pt x="22294" y="45319"/>
                    <a:pt x="24241" y="39724"/>
                    <a:pt x="26368" y="34045"/>
                  </a:cubicBezTo>
                  <a:cubicBezTo>
                    <a:pt x="27851" y="30060"/>
                    <a:pt x="29047" y="26233"/>
                    <a:pt x="29854" y="22060"/>
                  </a:cubicBezTo>
                  <a:cubicBezTo>
                    <a:pt x="30915" y="16776"/>
                    <a:pt x="33091" y="12448"/>
                    <a:pt x="35665" y="7752"/>
                  </a:cubicBezTo>
                  <a:cubicBezTo>
                    <a:pt x="36445" y="6205"/>
                    <a:pt x="37221" y="4656"/>
                    <a:pt x="37989" y="3103"/>
                  </a:cubicBezTo>
                  <a:close/>
                </a:path>
              </a:pathLst>
            </a:custGeom>
            <a:solidFill>
              <a:srgbClr val="A3A6A8"/>
            </a:solidFill>
            <a:ln w="1162" cap="flat">
              <a:noFill/>
              <a:prstDash val="solid"/>
              <a:miter/>
            </a:ln>
          </p:spPr>
          <p:txBody>
            <a:bodyPr/>
            <a:lstStyle/>
            <a:p>
              <a:endParaRPr lang="en-GB"/>
            </a:p>
          </p:txBody>
        </p:sp>
        <p:sp>
          <p:nvSpPr>
            <p:cNvPr id="2451" name="Freeform 2450">
              <a:extLst>
                <a:ext uri="{FF2B5EF4-FFF2-40B4-BE49-F238E27FC236}">
                  <a16:creationId xmlns:a16="http://schemas.microsoft.com/office/drawing/2014/main" id="{393BDD54-8E74-543E-5FF5-EEBDF1E7D6C2}"/>
                </a:ext>
              </a:extLst>
            </p:cNvPr>
            <p:cNvSpPr/>
            <p:nvPr/>
          </p:nvSpPr>
          <p:spPr>
            <a:xfrm>
              <a:off x="2046283" y="3667717"/>
              <a:ext cx="51134" cy="44161"/>
            </a:xfrm>
            <a:custGeom>
              <a:avLst/>
              <a:gdLst>
                <a:gd name="csX0" fmla="*/ 1758 w 51134"/>
                <a:gd name="csY0" fmla="*/ 3156 h 44161"/>
                <a:gd name="csX1" fmla="*/ 3864 w 51134"/>
                <a:gd name="csY1" fmla="*/ 4246 h 44161"/>
                <a:gd name="csX2" fmla="*/ 9893 w 51134"/>
                <a:gd name="csY2" fmla="*/ 6642 h 44161"/>
                <a:gd name="csX3" fmla="*/ 9893 w 51134"/>
                <a:gd name="csY3" fmla="*/ 10129 h 44161"/>
                <a:gd name="csX4" fmla="*/ 15704 w 51134"/>
                <a:gd name="csY4" fmla="*/ 10129 h 44161"/>
                <a:gd name="csX5" fmla="*/ 16866 w 51134"/>
                <a:gd name="csY5" fmla="*/ 14777 h 44161"/>
                <a:gd name="csX6" fmla="*/ 20352 w 51134"/>
                <a:gd name="csY6" fmla="*/ 14777 h 44161"/>
                <a:gd name="csX7" fmla="*/ 21514 w 51134"/>
                <a:gd name="csY7" fmla="*/ 19426 h 44161"/>
                <a:gd name="csX8" fmla="*/ 27325 w 51134"/>
                <a:gd name="csY8" fmla="*/ 20588 h 44161"/>
                <a:gd name="csX9" fmla="*/ 27325 w 51134"/>
                <a:gd name="csY9" fmla="*/ 24075 h 44161"/>
                <a:gd name="csX10" fmla="*/ 31974 w 51134"/>
                <a:gd name="csY10" fmla="*/ 25237 h 44161"/>
                <a:gd name="csX11" fmla="*/ 31974 w 51134"/>
                <a:gd name="csY11" fmla="*/ 28723 h 44161"/>
                <a:gd name="csX12" fmla="*/ 37784 w 51134"/>
                <a:gd name="csY12" fmla="*/ 29885 h 44161"/>
                <a:gd name="csX13" fmla="*/ 37784 w 51134"/>
                <a:gd name="csY13" fmla="*/ 33372 h 44161"/>
                <a:gd name="csX14" fmla="*/ 43595 w 51134"/>
                <a:gd name="csY14" fmla="*/ 33372 h 44161"/>
                <a:gd name="csX15" fmla="*/ 43595 w 51134"/>
                <a:gd name="csY15" fmla="*/ 38020 h 44161"/>
                <a:gd name="csX16" fmla="*/ 49406 w 51134"/>
                <a:gd name="csY16" fmla="*/ 38020 h 44161"/>
                <a:gd name="csX17" fmla="*/ 49406 w 51134"/>
                <a:gd name="csY17" fmla="*/ 42669 h 44161"/>
                <a:gd name="csX18" fmla="*/ 52892 w 51134"/>
                <a:gd name="csY18" fmla="*/ 42669 h 44161"/>
                <a:gd name="csX19" fmla="*/ 52892 w 51134"/>
                <a:gd name="csY19" fmla="*/ 47317 h 44161"/>
                <a:gd name="csX20" fmla="*/ 39169 w 51134"/>
                <a:gd name="csY20" fmla="*/ 39160 h 44161"/>
                <a:gd name="csX21" fmla="*/ 31029 w 51134"/>
                <a:gd name="csY21" fmla="*/ 32427 h 44161"/>
                <a:gd name="csX22" fmla="*/ 15059 w 51134"/>
                <a:gd name="csY22" fmla="*/ 18382 h 44161"/>
                <a:gd name="csX23" fmla="*/ 7569 w 51134"/>
                <a:gd name="csY23" fmla="*/ 13615 h 44161"/>
                <a:gd name="csX24" fmla="*/ 1758 w 51134"/>
                <a:gd name="csY24" fmla="*/ 6642 h 44161"/>
                <a:gd name="csX25" fmla="*/ 1758 w 51134"/>
                <a:gd name="csY25" fmla="*/ 3156 h 441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51134" h="44161">
                  <a:moveTo>
                    <a:pt x="1758" y="3156"/>
                  </a:moveTo>
                  <a:cubicBezTo>
                    <a:pt x="2453" y="3516"/>
                    <a:pt x="3148" y="3875"/>
                    <a:pt x="3864" y="4246"/>
                  </a:cubicBezTo>
                  <a:cubicBezTo>
                    <a:pt x="6511" y="5599"/>
                    <a:pt x="6511" y="5599"/>
                    <a:pt x="9893" y="6642"/>
                  </a:cubicBezTo>
                  <a:cubicBezTo>
                    <a:pt x="9893" y="7793"/>
                    <a:pt x="9893" y="8943"/>
                    <a:pt x="9893" y="10129"/>
                  </a:cubicBezTo>
                  <a:cubicBezTo>
                    <a:pt x="11811" y="10129"/>
                    <a:pt x="13728" y="10129"/>
                    <a:pt x="15704" y="10129"/>
                  </a:cubicBezTo>
                  <a:cubicBezTo>
                    <a:pt x="16087" y="11663"/>
                    <a:pt x="16471" y="13197"/>
                    <a:pt x="16866" y="14777"/>
                  </a:cubicBezTo>
                  <a:cubicBezTo>
                    <a:pt x="18016" y="14777"/>
                    <a:pt x="19167" y="14777"/>
                    <a:pt x="20352" y="14777"/>
                  </a:cubicBezTo>
                  <a:cubicBezTo>
                    <a:pt x="20736" y="16311"/>
                    <a:pt x="21119" y="17845"/>
                    <a:pt x="21514" y="19426"/>
                  </a:cubicBezTo>
                  <a:cubicBezTo>
                    <a:pt x="24391" y="20001"/>
                    <a:pt x="24391" y="20001"/>
                    <a:pt x="27325" y="20588"/>
                  </a:cubicBezTo>
                  <a:cubicBezTo>
                    <a:pt x="27325" y="21739"/>
                    <a:pt x="27325" y="22889"/>
                    <a:pt x="27325" y="24075"/>
                  </a:cubicBezTo>
                  <a:cubicBezTo>
                    <a:pt x="28859" y="24458"/>
                    <a:pt x="30393" y="24842"/>
                    <a:pt x="31974" y="25237"/>
                  </a:cubicBezTo>
                  <a:cubicBezTo>
                    <a:pt x="31974" y="26387"/>
                    <a:pt x="31974" y="27538"/>
                    <a:pt x="31974" y="28723"/>
                  </a:cubicBezTo>
                  <a:cubicBezTo>
                    <a:pt x="33891" y="29107"/>
                    <a:pt x="35809" y="29490"/>
                    <a:pt x="37784" y="29885"/>
                  </a:cubicBezTo>
                  <a:cubicBezTo>
                    <a:pt x="37784" y="31036"/>
                    <a:pt x="37784" y="32186"/>
                    <a:pt x="37784" y="33372"/>
                  </a:cubicBezTo>
                  <a:cubicBezTo>
                    <a:pt x="39702" y="33372"/>
                    <a:pt x="41619" y="33372"/>
                    <a:pt x="43595" y="33372"/>
                  </a:cubicBezTo>
                  <a:cubicBezTo>
                    <a:pt x="43595" y="34906"/>
                    <a:pt x="43595" y="36440"/>
                    <a:pt x="43595" y="38020"/>
                  </a:cubicBezTo>
                  <a:cubicBezTo>
                    <a:pt x="45513" y="38020"/>
                    <a:pt x="47430" y="38020"/>
                    <a:pt x="49406" y="38020"/>
                  </a:cubicBezTo>
                  <a:cubicBezTo>
                    <a:pt x="49406" y="39554"/>
                    <a:pt x="49406" y="41088"/>
                    <a:pt x="49406" y="42669"/>
                  </a:cubicBezTo>
                  <a:cubicBezTo>
                    <a:pt x="50556" y="42669"/>
                    <a:pt x="51707" y="42669"/>
                    <a:pt x="52892" y="42669"/>
                  </a:cubicBezTo>
                  <a:cubicBezTo>
                    <a:pt x="52892" y="44203"/>
                    <a:pt x="52892" y="45737"/>
                    <a:pt x="52892" y="47317"/>
                  </a:cubicBezTo>
                  <a:cubicBezTo>
                    <a:pt x="46894" y="45968"/>
                    <a:pt x="43561" y="43202"/>
                    <a:pt x="39169" y="39160"/>
                  </a:cubicBezTo>
                  <a:cubicBezTo>
                    <a:pt x="36542" y="36785"/>
                    <a:pt x="33819" y="34607"/>
                    <a:pt x="31029" y="32427"/>
                  </a:cubicBezTo>
                  <a:cubicBezTo>
                    <a:pt x="25443" y="28015"/>
                    <a:pt x="20240" y="23261"/>
                    <a:pt x="15059" y="18382"/>
                  </a:cubicBezTo>
                  <a:cubicBezTo>
                    <a:pt x="12562" y="16235"/>
                    <a:pt x="10489" y="15026"/>
                    <a:pt x="7569" y="13615"/>
                  </a:cubicBezTo>
                  <a:cubicBezTo>
                    <a:pt x="5274" y="11447"/>
                    <a:pt x="3648" y="9216"/>
                    <a:pt x="1758" y="6642"/>
                  </a:cubicBezTo>
                  <a:cubicBezTo>
                    <a:pt x="1758" y="5492"/>
                    <a:pt x="1758" y="4341"/>
                    <a:pt x="1758" y="3156"/>
                  </a:cubicBezTo>
                  <a:close/>
                </a:path>
              </a:pathLst>
            </a:custGeom>
            <a:solidFill>
              <a:srgbClr val="0D1115"/>
            </a:solidFill>
            <a:ln w="1162" cap="flat">
              <a:noFill/>
              <a:prstDash val="solid"/>
              <a:miter/>
            </a:ln>
          </p:spPr>
          <p:txBody>
            <a:bodyPr/>
            <a:lstStyle/>
            <a:p>
              <a:endParaRPr lang="en-GB"/>
            </a:p>
          </p:txBody>
        </p:sp>
        <p:sp>
          <p:nvSpPr>
            <p:cNvPr id="2622" name="Freeform 2621">
              <a:extLst>
                <a:ext uri="{FF2B5EF4-FFF2-40B4-BE49-F238E27FC236}">
                  <a16:creationId xmlns:a16="http://schemas.microsoft.com/office/drawing/2014/main" id="{D7D68376-DC9B-0CBF-FE5D-7BF0A59B67B7}"/>
                </a:ext>
              </a:extLst>
            </p:cNvPr>
            <p:cNvSpPr/>
            <p:nvPr/>
          </p:nvSpPr>
          <p:spPr>
            <a:xfrm>
              <a:off x="2078823" y="3681662"/>
              <a:ext cx="39512" cy="37188"/>
            </a:xfrm>
            <a:custGeom>
              <a:avLst/>
              <a:gdLst>
                <a:gd name="csX0" fmla="*/ 7602 w 39512"/>
                <a:gd name="csY0" fmla="*/ 3168 h 37188"/>
                <a:gd name="csX1" fmla="*/ 23872 w 39512"/>
                <a:gd name="csY1" fmla="*/ 14789 h 37188"/>
                <a:gd name="csX2" fmla="*/ 27358 w 39512"/>
                <a:gd name="csY2" fmla="*/ 15952 h 37188"/>
                <a:gd name="csX3" fmla="*/ 33169 w 39512"/>
                <a:gd name="csY3" fmla="*/ 21762 h 37188"/>
                <a:gd name="csX4" fmla="*/ 37599 w 39512"/>
                <a:gd name="csY4" fmla="*/ 26193 h 37188"/>
                <a:gd name="csX5" fmla="*/ 41304 w 39512"/>
                <a:gd name="csY5" fmla="*/ 29897 h 37188"/>
                <a:gd name="csX6" fmla="*/ 27721 w 39512"/>
                <a:gd name="csY6" fmla="*/ 22706 h 37188"/>
                <a:gd name="csX7" fmla="*/ 21547 w 39512"/>
                <a:gd name="csY7" fmla="*/ 19438 h 37188"/>
                <a:gd name="csX8" fmla="*/ 21547 w 39512"/>
                <a:gd name="csY8" fmla="*/ 21762 h 37188"/>
                <a:gd name="csX9" fmla="*/ 26196 w 39512"/>
                <a:gd name="csY9" fmla="*/ 24087 h 37188"/>
                <a:gd name="csX10" fmla="*/ 26196 w 39512"/>
                <a:gd name="csY10" fmla="*/ 27573 h 37188"/>
                <a:gd name="csX11" fmla="*/ 29682 w 39512"/>
                <a:gd name="csY11" fmla="*/ 28735 h 37188"/>
                <a:gd name="csX12" fmla="*/ 26196 w 39512"/>
                <a:gd name="csY12" fmla="*/ 28735 h 37188"/>
                <a:gd name="csX13" fmla="*/ 26196 w 39512"/>
                <a:gd name="csY13" fmla="*/ 34546 h 37188"/>
                <a:gd name="csX14" fmla="*/ 21547 w 39512"/>
                <a:gd name="csY14" fmla="*/ 34546 h 37188"/>
                <a:gd name="csX15" fmla="*/ 25034 w 39512"/>
                <a:gd name="csY15" fmla="*/ 40357 h 37188"/>
                <a:gd name="csX16" fmla="*/ 13412 w 39512"/>
                <a:gd name="csY16" fmla="*/ 33384 h 37188"/>
                <a:gd name="csX17" fmla="*/ 10507 w 39512"/>
                <a:gd name="csY17" fmla="*/ 31640 h 37188"/>
                <a:gd name="csX18" fmla="*/ 1791 w 39512"/>
                <a:gd name="csY18" fmla="*/ 24087 h 37188"/>
                <a:gd name="csX19" fmla="*/ 1791 w 39512"/>
                <a:gd name="csY19" fmla="*/ 21762 h 37188"/>
                <a:gd name="csX20" fmla="*/ 12840 w 39512"/>
                <a:gd name="csY20" fmla="*/ 29434 h 37188"/>
                <a:gd name="csX21" fmla="*/ 20385 w 39512"/>
                <a:gd name="csY21" fmla="*/ 33384 h 37188"/>
                <a:gd name="csX22" fmla="*/ 20385 w 39512"/>
                <a:gd name="csY22" fmla="*/ 19438 h 37188"/>
                <a:gd name="csX23" fmla="*/ 15737 w 39512"/>
                <a:gd name="csY23" fmla="*/ 18276 h 37188"/>
                <a:gd name="csX24" fmla="*/ 15737 w 39512"/>
                <a:gd name="csY24" fmla="*/ 14789 h 37188"/>
                <a:gd name="csX25" fmla="*/ 20385 w 39512"/>
                <a:gd name="csY25" fmla="*/ 14789 h 37188"/>
                <a:gd name="csX26" fmla="*/ 13993 w 39512"/>
                <a:gd name="csY26" fmla="*/ 9632 h 37188"/>
                <a:gd name="csX27" fmla="*/ 7602 w 39512"/>
                <a:gd name="csY27" fmla="*/ 3168 h 371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39512" h="37188">
                  <a:moveTo>
                    <a:pt x="7602" y="3168"/>
                  </a:moveTo>
                  <a:cubicBezTo>
                    <a:pt x="13929" y="6088"/>
                    <a:pt x="18972" y="9889"/>
                    <a:pt x="23872" y="14789"/>
                  </a:cubicBezTo>
                  <a:cubicBezTo>
                    <a:pt x="25022" y="15173"/>
                    <a:pt x="26173" y="15556"/>
                    <a:pt x="27358" y="15952"/>
                  </a:cubicBezTo>
                  <a:cubicBezTo>
                    <a:pt x="29350" y="17832"/>
                    <a:pt x="31275" y="19783"/>
                    <a:pt x="33169" y="21762"/>
                  </a:cubicBezTo>
                  <a:cubicBezTo>
                    <a:pt x="34643" y="23242"/>
                    <a:pt x="36120" y="24719"/>
                    <a:pt x="37599" y="26193"/>
                  </a:cubicBezTo>
                  <a:cubicBezTo>
                    <a:pt x="38834" y="27428"/>
                    <a:pt x="40069" y="28662"/>
                    <a:pt x="41304" y="29897"/>
                  </a:cubicBezTo>
                  <a:cubicBezTo>
                    <a:pt x="35626" y="29897"/>
                    <a:pt x="32003" y="26192"/>
                    <a:pt x="27721" y="22706"/>
                  </a:cubicBezTo>
                  <a:cubicBezTo>
                    <a:pt x="25092" y="20402"/>
                    <a:pt x="25092" y="20402"/>
                    <a:pt x="21547" y="19438"/>
                  </a:cubicBezTo>
                  <a:cubicBezTo>
                    <a:pt x="21547" y="20205"/>
                    <a:pt x="21547" y="20972"/>
                    <a:pt x="21547" y="21762"/>
                  </a:cubicBezTo>
                  <a:cubicBezTo>
                    <a:pt x="23081" y="22529"/>
                    <a:pt x="24615" y="23296"/>
                    <a:pt x="26196" y="24087"/>
                  </a:cubicBezTo>
                  <a:cubicBezTo>
                    <a:pt x="26196" y="25237"/>
                    <a:pt x="26196" y="26388"/>
                    <a:pt x="26196" y="27573"/>
                  </a:cubicBezTo>
                  <a:cubicBezTo>
                    <a:pt x="27346" y="27956"/>
                    <a:pt x="28497" y="28340"/>
                    <a:pt x="29682" y="28735"/>
                  </a:cubicBezTo>
                  <a:cubicBezTo>
                    <a:pt x="28532" y="28735"/>
                    <a:pt x="27381" y="28735"/>
                    <a:pt x="26196" y="28735"/>
                  </a:cubicBezTo>
                  <a:cubicBezTo>
                    <a:pt x="26196" y="30653"/>
                    <a:pt x="26196" y="32570"/>
                    <a:pt x="26196" y="34546"/>
                  </a:cubicBezTo>
                  <a:cubicBezTo>
                    <a:pt x="24662" y="34546"/>
                    <a:pt x="23128" y="34546"/>
                    <a:pt x="21547" y="34546"/>
                  </a:cubicBezTo>
                  <a:cubicBezTo>
                    <a:pt x="22698" y="36463"/>
                    <a:pt x="23848" y="38381"/>
                    <a:pt x="25034" y="40357"/>
                  </a:cubicBezTo>
                  <a:cubicBezTo>
                    <a:pt x="19342" y="39869"/>
                    <a:pt x="17254" y="37418"/>
                    <a:pt x="13412" y="33384"/>
                  </a:cubicBezTo>
                  <a:cubicBezTo>
                    <a:pt x="12454" y="32808"/>
                    <a:pt x="11495" y="32233"/>
                    <a:pt x="10507" y="31640"/>
                  </a:cubicBezTo>
                  <a:cubicBezTo>
                    <a:pt x="7020" y="29548"/>
                    <a:pt x="4500" y="27106"/>
                    <a:pt x="1791" y="24087"/>
                  </a:cubicBezTo>
                  <a:cubicBezTo>
                    <a:pt x="1791" y="23320"/>
                    <a:pt x="1791" y="22553"/>
                    <a:pt x="1791" y="21762"/>
                  </a:cubicBezTo>
                  <a:cubicBezTo>
                    <a:pt x="6840" y="23247"/>
                    <a:pt x="9348" y="25724"/>
                    <a:pt x="12840" y="29434"/>
                  </a:cubicBezTo>
                  <a:cubicBezTo>
                    <a:pt x="15107" y="31559"/>
                    <a:pt x="17427" y="32514"/>
                    <a:pt x="20385" y="33384"/>
                  </a:cubicBezTo>
                  <a:cubicBezTo>
                    <a:pt x="21642" y="26341"/>
                    <a:pt x="21642" y="26341"/>
                    <a:pt x="20385" y="19438"/>
                  </a:cubicBezTo>
                  <a:cubicBezTo>
                    <a:pt x="18851" y="19054"/>
                    <a:pt x="17317" y="18671"/>
                    <a:pt x="15737" y="18276"/>
                  </a:cubicBezTo>
                  <a:cubicBezTo>
                    <a:pt x="15737" y="17125"/>
                    <a:pt x="15737" y="15975"/>
                    <a:pt x="15737" y="14789"/>
                  </a:cubicBezTo>
                  <a:cubicBezTo>
                    <a:pt x="17271" y="14789"/>
                    <a:pt x="18805" y="14789"/>
                    <a:pt x="20385" y="14789"/>
                  </a:cubicBezTo>
                  <a:cubicBezTo>
                    <a:pt x="18373" y="12566"/>
                    <a:pt x="16616" y="11140"/>
                    <a:pt x="13993" y="9632"/>
                  </a:cubicBezTo>
                  <a:cubicBezTo>
                    <a:pt x="11018" y="7772"/>
                    <a:pt x="9507" y="6076"/>
                    <a:pt x="7602" y="3168"/>
                  </a:cubicBezTo>
                  <a:close/>
                </a:path>
              </a:pathLst>
            </a:custGeom>
            <a:solidFill>
              <a:srgbClr val="22252A"/>
            </a:solidFill>
            <a:ln w="1162" cap="flat">
              <a:noFill/>
              <a:prstDash val="solid"/>
              <a:miter/>
            </a:ln>
          </p:spPr>
          <p:txBody>
            <a:bodyPr/>
            <a:lstStyle/>
            <a:p>
              <a:endParaRPr lang="en-GB"/>
            </a:p>
          </p:txBody>
        </p:sp>
        <p:sp>
          <p:nvSpPr>
            <p:cNvPr id="2714" name="Freeform 2713">
              <a:extLst>
                <a:ext uri="{FF2B5EF4-FFF2-40B4-BE49-F238E27FC236}">
                  <a16:creationId xmlns:a16="http://schemas.microsoft.com/office/drawing/2014/main" id="{500D18EB-6835-A89E-E97D-D31B557A99AB}"/>
                </a:ext>
              </a:extLst>
            </p:cNvPr>
            <p:cNvSpPr/>
            <p:nvPr/>
          </p:nvSpPr>
          <p:spPr>
            <a:xfrm>
              <a:off x="2361223" y="3713040"/>
              <a:ext cx="46485" cy="40674"/>
            </a:xfrm>
            <a:custGeom>
              <a:avLst/>
              <a:gdLst>
                <a:gd name="csX0" fmla="*/ 45065 w 46485"/>
                <a:gd name="csY0" fmla="*/ 3195 h 40674"/>
                <a:gd name="csX1" fmla="*/ 48552 w 46485"/>
                <a:gd name="csY1" fmla="*/ 4357 h 40674"/>
                <a:gd name="csX2" fmla="*/ 48552 w 46485"/>
                <a:gd name="csY2" fmla="*/ 6681 h 40674"/>
                <a:gd name="csX3" fmla="*/ 45065 w 46485"/>
                <a:gd name="csY3" fmla="*/ 6681 h 40674"/>
                <a:gd name="csX4" fmla="*/ 44816 w 46485"/>
                <a:gd name="csY4" fmla="*/ 8692 h 40674"/>
                <a:gd name="csX5" fmla="*/ 38601 w 46485"/>
                <a:gd name="csY5" fmla="*/ 16342 h 40674"/>
                <a:gd name="csX6" fmla="*/ 35387 w 46485"/>
                <a:gd name="csY6" fmla="*/ 19134 h 40674"/>
                <a:gd name="csX7" fmla="*/ 32282 w 46485"/>
                <a:gd name="csY7" fmla="*/ 21789 h 40674"/>
                <a:gd name="csX8" fmla="*/ 27851 w 46485"/>
                <a:gd name="csY8" fmla="*/ 25711 h 40674"/>
                <a:gd name="csX9" fmla="*/ 25627 w 46485"/>
                <a:gd name="csY9" fmla="*/ 27636 h 40674"/>
                <a:gd name="csX10" fmla="*/ 21206 w 46485"/>
                <a:gd name="csY10" fmla="*/ 31499 h 40674"/>
                <a:gd name="csX11" fmla="*/ 15213 w 46485"/>
                <a:gd name="csY11" fmla="*/ 36752 h 40674"/>
                <a:gd name="csX12" fmla="*/ 13287 w 46485"/>
                <a:gd name="csY12" fmla="*/ 38474 h 40674"/>
                <a:gd name="csX13" fmla="*/ 2066 w 46485"/>
                <a:gd name="csY13" fmla="*/ 43870 h 40674"/>
                <a:gd name="csX14" fmla="*/ 5552 w 46485"/>
                <a:gd name="csY14" fmla="*/ 36897 h 40674"/>
                <a:gd name="csX15" fmla="*/ 7877 w 46485"/>
                <a:gd name="csY15" fmla="*/ 36897 h 40674"/>
                <a:gd name="csX16" fmla="*/ 7877 w 46485"/>
                <a:gd name="csY16" fmla="*/ 34573 h 40674"/>
                <a:gd name="csX17" fmla="*/ 12235 w 46485"/>
                <a:gd name="csY17" fmla="*/ 30433 h 40674"/>
                <a:gd name="csX18" fmla="*/ 14686 w 46485"/>
                <a:gd name="csY18" fmla="*/ 28249 h 40674"/>
                <a:gd name="csX19" fmla="*/ 21822 w 46485"/>
                <a:gd name="csY19" fmla="*/ 25276 h 40674"/>
                <a:gd name="csX20" fmla="*/ 21822 w 46485"/>
                <a:gd name="csY20" fmla="*/ 21789 h 40674"/>
                <a:gd name="csX21" fmla="*/ 27633 w 46485"/>
                <a:gd name="csY21" fmla="*/ 21789 h 40674"/>
                <a:gd name="csX22" fmla="*/ 28795 w 46485"/>
                <a:gd name="csY22" fmla="*/ 17141 h 40674"/>
                <a:gd name="csX23" fmla="*/ 32282 w 46485"/>
                <a:gd name="csY23" fmla="*/ 17141 h 40674"/>
                <a:gd name="csX24" fmla="*/ 32427 w 46485"/>
                <a:gd name="csY24" fmla="*/ 15107 h 40674"/>
                <a:gd name="csX25" fmla="*/ 40417 w 46485"/>
                <a:gd name="csY25" fmla="*/ 7844 h 40674"/>
                <a:gd name="csX26" fmla="*/ 45065 w 46485"/>
                <a:gd name="csY26" fmla="*/ 3195 h 406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46485" h="40674">
                  <a:moveTo>
                    <a:pt x="45065" y="3195"/>
                  </a:moveTo>
                  <a:cubicBezTo>
                    <a:pt x="46216" y="3579"/>
                    <a:pt x="47366" y="3962"/>
                    <a:pt x="48552" y="4357"/>
                  </a:cubicBezTo>
                  <a:cubicBezTo>
                    <a:pt x="48552" y="5124"/>
                    <a:pt x="48552" y="5891"/>
                    <a:pt x="48552" y="6681"/>
                  </a:cubicBezTo>
                  <a:cubicBezTo>
                    <a:pt x="47401" y="6681"/>
                    <a:pt x="46251" y="6681"/>
                    <a:pt x="45065" y="6681"/>
                  </a:cubicBezTo>
                  <a:cubicBezTo>
                    <a:pt x="44983" y="7345"/>
                    <a:pt x="44900" y="8009"/>
                    <a:pt x="44816" y="8692"/>
                  </a:cubicBezTo>
                  <a:cubicBezTo>
                    <a:pt x="43560" y="12322"/>
                    <a:pt x="41500" y="13850"/>
                    <a:pt x="38601" y="16342"/>
                  </a:cubicBezTo>
                  <a:cubicBezTo>
                    <a:pt x="37540" y="17263"/>
                    <a:pt x="36480" y="18184"/>
                    <a:pt x="35387" y="19134"/>
                  </a:cubicBezTo>
                  <a:cubicBezTo>
                    <a:pt x="33850" y="20448"/>
                    <a:pt x="33850" y="20448"/>
                    <a:pt x="32282" y="21789"/>
                  </a:cubicBezTo>
                  <a:cubicBezTo>
                    <a:pt x="30804" y="23096"/>
                    <a:pt x="29327" y="24403"/>
                    <a:pt x="27851" y="25711"/>
                  </a:cubicBezTo>
                  <a:cubicBezTo>
                    <a:pt x="27117" y="26347"/>
                    <a:pt x="26383" y="26982"/>
                    <a:pt x="25627" y="27636"/>
                  </a:cubicBezTo>
                  <a:cubicBezTo>
                    <a:pt x="24147" y="28917"/>
                    <a:pt x="22671" y="30202"/>
                    <a:pt x="21206" y="31499"/>
                  </a:cubicBezTo>
                  <a:cubicBezTo>
                    <a:pt x="19217" y="33261"/>
                    <a:pt x="17216" y="35007"/>
                    <a:pt x="15213" y="36752"/>
                  </a:cubicBezTo>
                  <a:cubicBezTo>
                    <a:pt x="14577" y="37320"/>
                    <a:pt x="13941" y="37888"/>
                    <a:pt x="13287" y="38474"/>
                  </a:cubicBezTo>
                  <a:cubicBezTo>
                    <a:pt x="9639" y="41624"/>
                    <a:pt x="6920" y="43456"/>
                    <a:pt x="2066" y="43870"/>
                  </a:cubicBezTo>
                  <a:cubicBezTo>
                    <a:pt x="3228" y="41546"/>
                    <a:pt x="4390" y="39221"/>
                    <a:pt x="5552" y="36897"/>
                  </a:cubicBezTo>
                  <a:cubicBezTo>
                    <a:pt x="6319" y="36897"/>
                    <a:pt x="7086" y="36897"/>
                    <a:pt x="7877" y="36897"/>
                  </a:cubicBezTo>
                  <a:cubicBezTo>
                    <a:pt x="7877" y="36130"/>
                    <a:pt x="7877" y="35363"/>
                    <a:pt x="7877" y="34573"/>
                  </a:cubicBezTo>
                  <a:cubicBezTo>
                    <a:pt x="9747" y="32607"/>
                    <a:pt x="9747" y="32607"/>
                    <a:pt x="12235" y="30433"/>
                  </a:cubicBezTo>
                  <a:cubicBezTo>
                    <a:pt x="13044" y="29712"/>
                    <a:pt x="13853" y="28992"/>
                    <a:pt x="14686" y="28249"/>
                  </a:cubicBezTo>
                  <a:cubicBezTo>
                    <a:pt x="17150" y="26455"/>
                    <a:pt x="18846" y="25765"/>
                    <a:pt x="21822" y="25276"/>
                  </a:cubicBezTo>
                  <a:cubicBezTo>
                    <a:pt x="21822" y="24125"/>
                    <a:pt x="21822" y="22975"/>
                    <a:pt x="21822" y="21789"/>
                  </a:cubicBezTo>
                  <a:cubicBezTo>
                    <a:pt x="23740" y="21789"/>
                    <a:pt x="25657" y="21789"/>
                    <a:pt x="27633" y="21789"/>
                  </a:cubicBezTo>
                  <a:cubicBezTo>
                    <a:pt x="28017" y="20255"/>
                    <a:pt x="28400" y="18721"/>
                    <a:pt x="28795" y="17141"/>
                  </a:cubicBezTo>
                  <a:cubicBezTo>
                    <a:pt x="29946" y="17141"/>
                    <a:pt x="31096" y="17141"/>
                    <a:pt x="32282" y="17141"/>
                  </a:cubicBezTo>
                  <a:cubicBezTo>
                    <a:pt x="32330" y="16470"/>
                    <a:pt x="32378" y="15798"/>
                    <a:pt x="32427" y="15107"/>
                  </a:cubicBezTo>
                  <a:cubicBezTo>
                    <a:pt x="33954" y="11180"/>
                    <a:pt x="36911" y="10043"/>
                    <a:pt x="40417" y="7844"/>
                  </a:cubicBezTo>
                  <a:cubicBezTo>
                    <a:pt x="42007" y="6336"/>
                    <a:pt x="43574" y="4801"/>
                    <a:pt x="45065" y="3195"/>
                  </a:cubicBezTo>
                  <a:close/>
                </a:path>
              </a:pathLst>
            </a:custGeom>
            <a:solidFill>
              <a:srgbClr val="0A0F13"/>
            </a:solidFill>
            <a:ln w="1162" cap="flat">
              <a:noFill/>
              <a:prstDash val="solid"/>
              <a:miter/>
            </a:ln>
          </p:spPr>
          <p:txBody>
            <a:bodyPr/>
            <a:lstStyle/>
            <a:p>
              <a:endParaRPr lang="en-GB"/>
            </a:p>
          </p:txBody>
        </p:sp>
        <p:sp>
          <p:nvSpPr>
            <p:cNvPr id="2723" name="Freeform 2722">
              <a:extLst>
                <a:ext uri="{FF2B5EF4-FFF2-40B4-BE49-F238E27FC236}">
                  <a16:creationId xmlns:a16="http://schemas.microsoft.com/office/drawing/2014/main" id="{D61DF494-4E24-A850-6D61-79B4D7AAFBCA}"/>
                </a:ext>
              </a:extLst>
            </p:cNvPr>
            <p:cNvSpPr/>
            <p:nvPr/>
          </p:nvSpPr>
          <p:spPr>
            <a:xfrm>
              <a:off x="2077660" y="3580556"/>
              <a:ext cx="61593" cy="51134"/>
            </a:xfrm>
            <a:custGeom>
              <a:avLst/>
              <a:gdLst>
                <a:gd name="csX0" fmla="*/ 61105 w 61593"/>
                <a:gd name="csY0" fmla="*/ 3081 h 51134"/>
                <a:gd name="csX1" fmla="*/ 63429 w 61593"/>
                <a:gd name="csY1" fmla="*/ 4243 h 51134"/>
                <a:gd name="csX2" fmla="*/ 55294 w 61593"/>
                <a:gd name="csY2" fmla="*/ 13540 h 51134"/>
                <a:gd name="csX3" fmla="*/ 57619 w 61593"/>
                <a:gd name="csY3" fmla="*/ 13540 h 51134"/>
                <a:gd name="csX4" fmla="*/ 49429 w 61593"/>
                <a:gd name="csY4" fmla="*/ 22252 h 51134"/>
                <a:gd name="csX5" fmla="*/ 39025 w 61593"/>
                <a:gd name="csY5" fmla="*/ 33297 h 51134"/>
                <a:gd name="csX6" fmla="*/ 35538 w 61593"/>
                <a:gd name="csY6" fmla="*/ 30972 h 51134"/>
                <a:gd name="csX7" fmla="*/ 39025 w 61593"/>
                <a:gd name="csY7" fmla="*/ 27486 h 51134"/>
                <a:gd name="csX8" fmla="*/ 27403 w 61593"/>
                <a:gd name="csY8" fmla="*/ 35621 h 51134"/>
                <a:gd name="csX9" fmla="*/ 24643 w 61593"/>
                <a:gd name="csY9" fmla="*/ 37219 h 51134"/>
                <a:gd name="csX10" fmla="*/ 19050 w 61593"/>
                <a:gd name="csY10" fmla="*/ 41650 h 51134"/>
                <a:gd name="csX11" fmla="*/ 4160 w 61593"/>
                <a:gd name="csY11" fmla="*/ 54215 h 51134"/>
                <a:gd name="csX12" fmla="*/ 1836 w 61593"/>
                <a:gd name="csY12" fmla="*/ 53053 h 51134"/>
                <a:gd name="csX13" fmla="*/ 3920 w 61593"/>
                <a:gd name="csY13" fmla="*/ 51478 h 51134"/>
                <a:gd name="csX14" fmla="*/ 18106 w 61593"/>
                <a:gd name="csY14" fmla="*/ 39107 h 51134"/>
                <a:gd name="csX15" fmla="*/ 35901 w 61593"/>
                <a:gd name="csY15" fmla="*/ 24222 h 51134"/>
                <a:gd name="csX16" fmla="*/ 45198 w 61593"/>
                <a:gd name="csY16" fmla="*/ 17390 h 51134"/>
                <a:gd name="csX17" fmla="*/ 48549 w 61593"/>
                <a:gd name="csY17" fmla="*/ 14262 h 51134"/>
                <a:gd name="csX18" fmla="*/ 51808 w 61593"/>
                <a:gd name="csY18" fmla="*/ 11216 h 51134"/>
                <a:gd name="csX19" fmla="*/ 61105 w 61593"/>
                <a:gd name="csY19" fmla="*/ 3081 h 511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61593" h="51134">
                  <a:moveTo>
                    <a:pt x="61105" y="3081"/>
                  </a:moveTo>
                  <a:cubicBezTo>
                    <a:pt x="61872" y="3465"/>
                    <a:pt x="62639" y="3848"/>
                    <a:pt x="63429" y="4243"/>
                  </a:cubicBezTo>
                  <a:cubicBezTo>
                    <a:pt x="60745" y="7311"/>
                    <a:pt x="58060" y="10379"/>
                    <a:pt x="55294" y="13540"/>
                  </a:cubicBezTo>
                  <a:cubicBezTo>
                    <a:pt x="56062" y="13540"/>
                    <a:pt x="56829" y="13540"/>
                    <a:pt x="57619" y="13540"/>
                  </a:cubicBezTo>
                  <a:cubicBezTo>
                    <a:pt x="56120" y="18038"/>
                    <a:pt x="53246" y="19694"/>
                    <a:pt x="49429" y="22252"/>
                  </a:cubicBezTo>
                  <a:cubicBezTo>
                    <a:pt x="45377" y="25372"/>
                    <a:pt x="42246" y="29351"/>
                    <a:pt x="39025" y="33297"/>
                  </a:cubicBezTo>
                  <a:cubicBezTo>
                    <a:pt x="37874" y="32530"/>
                    <a:pt x="36723" y="31763"/>
                    <a:pt x="35538" y="30972"/>
                  </a:cubicBezTo>
                  <a:cubicBezTo>
                    <a:pt x="36689" y="29822"/>
                    <a:pt x="37839" y="28671"/>
                    <a:pt x="39025" y="27486"/>
                  </a:cubicBezTo>
                  <a:cubicBezTo>
                    <a:pt x="34577" y="29919"/>
                    <a:pt x="30909" y="31956"/>
                    <a:pt x="27403" y="35621"/>
                  </a:cubicBezTo>
                  <a:cubicBezTo>
                    <a:pt x="26492" y="36148"/>
                    <a:pt x="25581" y="36676"/>
                    <a:pt x="24643" y="37219"/>
                  </a:cubicBezTo>
                  <a:cubicBezTo>
                    <a:pt x="21506" y="39000"/>
                    <a:pt x="21506" y="39000"/>
                    <a:pt x="19050" y="41650"/>
                  </a:cubicBezTo>
                  <a:cubicBezTo>
                    <a:pt x="14430" y="46269"/>
                    <a:pt x="9300" y="50193"/>
                    <a:pt x="4160" y="54215"/>
                  </a:cubicBezTo>
                  <a:cubicBezTo>
                    <a:pt x="3393" y="53832"/>
                    <a:pt x="2626" y="53448"/>
                    <a:pt x="1836" y="53053"/>
                  </a:cubicBezTo>
                  <a:cubicBezTo>
                    <a:pt x="2524" y="52533"/>
                    <a:pt x="3211" y="52013"/>
                    <a:pt x="3920" y="51478"/>
                  </a:cubicBezTo>
                  <a:cubicBezTo>
                    <a:pt x="8983" y="47604"/>
                    <a:pt x="13703" y="43736"/>
                    <a:pt x="18106" y="39107"/>
                  </a:cubicBezTo>
                  <a:cubicBezTo>
                    <a:pt x="30980" y="25943"/>
                    <a:pt x="30980" y="25943"/>
                    <a:pt x="35901" y="24222"/>
                  </a:cubicBezTo>
                  <a:cubicBezTo>
                    <a:pt x="39739" y="22521"/>
                    <a:pt x="42151" y="20270"/>
                    <a:pt x="45198" y="17390"/>
                  </a:cubicBezTo>
                  <a:cubicBezTo>
                    <a:pt x="46304" y="16358"/>
                    <a:pt x="47410" y="15326"/>
                    <a:pt x="48549" y="14262"/>
                  </a:cubicBezTo>
                  <a:cubicBezTo>
                    <a:pt x="49624" y="13257"/>
                    <a:pt x="50700" y="12252"/>
                    <a:pt x="51808" y="11216"/>
                  </a:cubicBezTo>
                  <a:cubicBezTo>
                    <a:pt x="54886" y="8480"/>
                    <a:pt x="57991" y="5776"/>
                    <a:pt x="61105" y="3081"/>
                  </a:cubicBezTo>
                  <a:close/>
                </a:path>
              </a:pathLst>
            </a:custGeom>
            <a:solidFill>
              <a:srgbClr val="14181F"/>
            </a:solidFill>
            <a:ln w="1162" cap="flat">
              <a:noFill/>
              <a:prstDash val="solid"/>
              <a:miter/>
            </a:ln>
          </p:spPr>
          <p:txBody>
            <a:bodyPr/>
            <a:lstStyle/>
            <a:p>
              <a:endParaRPr lang="en-GB"/>
            </a:p>
          </p:txBody>
        </p:sp>
        <p:sp>
          <p:nvSpPr>
            <p:cNvPr id="2724" name="Freeform 2723">
              <a:extLst>
                <a:ext uri="{FF2B5EF4-FFF2-40B4-BE49-F238E27FC236}">
                  <a16:creationId xmlns:a16="http://schemas.microsoft.com/office/drawing/2014/main" id="{D19A550B-AE74-02EC-9169-09CC306C6650}"/>
                </a:ext>
              </a:extLst>
            </p:cNvPr>
            <p:cNvSpPr/>
            <p:nvPr/>
          </p:nvSpPr>
          <p:spPr>
            <a:xfrm>
              <a:off x="2286810" y="3508056"/>
              <a:ext cx="30526" cy="60878"/>
            </a:xfrm>
            <a:custGeom>
              <a:avLst/>
              <a:gdLst>
                <a:gd name="csX0" fmla="*/ 25264 w 30526"/>
                <a:gd name="csY0" fmla="*/ 3466 h 60878"/>
                <a:gd name="csX1" fmla="*/ 32237 w 30526"/>
                <a:gd name="csY1" fmla="*/ 9277 h 60878"/>
                <a:gd name="csX2" fmla="*/ 27116 w 30526"/>
                <a:gd name="csY2" fmla="*/ 29882 h 60878"/>
                <a:gd name="csX3" fmla="*/ 21614 w 30526"/>
                <a:gd name="csY3" fmla="*/ 46429 h 60878"/>
                <a:gd name="csX4" fmla="*/ 18291 w 30526"/>
                <a:gd name="csY4" fmla="*/ 54601 h 60878"/>
                <a:gd name="csX5" fmla="*/ 16984 w 30526"/>
                <a:gd name="csY5" fmla="*/ 59540 h 60878"/>
                <a:gd name="csX6" fmla="*/ 15967 w 30526"/>
                <a:gd name="csY6" fmla="*/ 63898 h 60878"/>
                <a:gd name="csX7" fmla="*/ 14805 w 30526"/>
                <a:gd name="csY7" fmla="*/ 63898 h 60878"/>
                <a:gd name="csX8" fmla="*/ 18291 w 30526"/>
                <a:gd name="csY8" fmla="*/ 47628 h 60878"/>
                <a:gd name="csX9" fmla="*/ 19758 w 30526"/>
                <a:gd name="csY9" fmla="*/ 41272 h 60878"/>
                <a:gd name="csX10" fmla="*/ 23268 w 30526"/>
                <a:gd name="csY10" fmla="*/ 31985 h 60878"/>
                <a:gd name="csX11" fmla="*/ 27588 w 30526"/>
                <a:gd name="csY11" fmla="*/ 10439 h 60878"/>
                <a:gd name="csX12" fmla="*/ 25264 w 30526"/>
                <a:gd name="csY12" fmla="*/ 5791 h 60878"/>
                <a:gd name="csX13" fmla="*/ 20252 w 30526"/>
                <a:gd name="csY13" fmla="*/ 6154 h 60878"/>
                <a:gd name="csX14" fmla="*/ 17433 w 30526"/>
                <a:gd name="csY14" fmla="*/ 6358 h 60878"/>
                <a:gd name="csX15" fmla="*/ 11318 w 30526"/>
                <a:gd name="csY15" fmla="*/ 10439 h 60878"/>
                <a:gd name="csX16" fmla="*/ 7905 w 30526"/>
                <a:gd name="csY16" fmla="*/ 21334 h 60878"/>
                <a:gd name="csX17" fmla="*/ 3183 w 30526"/>
                <a:gd name="csY17" fmla="*/ 34844 h 60878"/>
                <a:gd name="csX18" fmla="*/ 2021 w 30526"/>
                <a:gd name="csY18" fmla="*/ 34844 h 60878"/>
                <a:gd name="csX19" fmla="*/ 2021 w 30526"/>
                <a:gd name="csY19" fmla="*/ 27871 h 60878"/>
                <a:gd name="csX20" fmla="*/ 3183 w 30526"/>
                <a:gd name="csY20" fmla="*/ 26709 h 60878"/>
                <a:gd name="csX21" fmla="*/ 3547 w 30526"/>
                <a:gd name="csY21" fmla="*/ 20608 h 60878"/>
                <a:gd name="csX22" fmla="*/ 8994 w 30526"/>
                <a:gd name="csY22" fmla="*/ 8115 h 60878"/>
                <a:gd name="csX23" fmla="*/ 11536 w 30526"/>
                <a:gd name="csY23" fmla="*/ 5428 h 60878"/>
                <a:gd name="csX24" fmla="*/ 25264 w 30526"/>
                <a:gd name="csY24" fmla="*/ 3466 h 608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0526" h="60878">
                  <a:moveTo>
                    <a:pt x="25264" y="3466"/>
                  </a:moveTo>
                  <a:cubicBezTo>
                    <a:pt x="29078" y="4948"/>
                    <a:pt x="29865" y="5719"/>
                    <a:pt x="32237" y="9277"/>
                  </a:cubicBezTo>
                  <a:cubicBezTo>
                    <a:pt x="33314" y="17759"/>
                    <a:pt x="31142" y="22486"/>
                    <a:pt x="27116" y="29882"/>
                  </a:cubicBezTo>
                  <a:cubicBezTo>
                    <a:pt x="24517" y="35215"/>
                    <a:pt x="23085" y="40700"/>
                    <a:pt x="21614" y="46429"/>
                  </a:cubicBezTo>
                  <a:cubicBezTo>
                    <a:pt x="20758" y="49451"/>
                    <a:pt x="19721" y="51835"/>
                    <a:pt x="18291" y="54601"/>
                  </a:cubicBezTo>
                  <a:cubicBezTo>
                    <a:pt x="17808" y="56234"/>
                    <a:pt x="17371" y="57881"/>
                    <a:pt x="16984" y="59540"/>
                  </a:cubicBezTo>
                  <a:cubicBezTo>
                    <a:pt x="16648" y="60978"/>
                    <a:pt x="16313" y="62416"/>
                    <a:pt x="15967" y="63898"/>
                  </a:cubicBezTo>
                  <a:cubicBezTo>
                    <a:pt x="15584" y="63898"/>
                    <a:pt x="15200" y="63898"/>
                    <a:pt x="14805" y="63898"/>
                  </a:cubicBezTo>
                  <a:cubicBezTo>
                    <a:pt x="14455" y="57139"/>
                    <a:pt x="15022" y="53663"/>
                    <a:pt x="18291" y="47628"/>
                  </a:cubicBezTo>
                  <a:cubicBezTo>
                    <a:pt x="18791" y="45512"/>
                    <a:pt x="19288" y="43395"/>
                    <a:pt x="19758" y="41272"/>
                  </a:cubicBezTo>
                  <a:cubicBezTo>
                    <a:pt x="20693" y="38065"/>
                    <a:pt x="21955" y="35055"/>
                    <a:pt x="23268" y="31985"/>
                  </a:cubicBezTo>
                  <a:cubicBezTo>
                    <a:pt x="26421" y="24589"/>
                    <a:pt x="28657" y="18583"/>
                    <a:pt x="27588" y="10439"/>
                  </a:cubicBezTo>
                  <a:cubicBezTo>
                    <a:pt x="26863" y="8866"/>
                    <a:pt x="26099" y="7309"/>
                    <a:pt x="25264" y="5791"/>
                  </a:cubicBezTo>
                  <a:cubicBezTo>
                    <a:pt x="23592" y="5892"/>
                    <a:pt x="21922" y="6018"/>
                    <a:pt x="20252" y="6154"/>
                  </a:cubicBezTo>
                  <a:cubicBezTo>
                    <a:pt x="19322" y="6221"/>
                    <a:pt x="18392" y="6289"/>
                    <a:pt x="17433" y="6358"/>
                  </a:cubicBezTo>
                  <a:cubicBezTo>
                    <a:pt x="14336" y="7059"/>
                    <a:pt x="13280" y="7990"/>
                    <a:pt x="11318" y="10439"/>
                  </a:cubicBezTo>
                  <a:cubicBezTo>
                    <a:pt x="9550" y="13976"/>
                    <a:pt x="8702" y="17490"/>
                    <a:pt x="7905" y="21334"/>
                  </a:cubicBezTo>
                  <a:cubicBezTo>
                    <a:pt x="6887" y="26193"/>
                    <a:pt x="5285" y="30355"/>
                    <a:pt x="3183" y="34844"/>
                  </a:cubicBezTo>
                  <a:cubicBezTo>
                    <a:pt x="2800" y="34844"/>
                    <a:pt x="2416" y="34844"/>
                    <a:pt x="2021" y="34844"/>
                  </a:cubicBezTo>
                  <a:cubicBezTo>
                    <a:pt x="1972" y="32520"/>
                    <a:pt x="1974" y="30195"/>
                    <a:pt x="2021" y="27871"/>
                  </a:cubicBezTo>
                  <a:cubicBezTo>
                    <a:pt x="2405" y="27488"/>
                    <a:pt x="2788" y="27104"/>
                    <a:pt x="3183" y="26709"/>
                  </a:cubicBezTo>
                  <a:cubicBezTo>
                    <a:pt x="3337" y="24678"/>
                    <a:pt x="3451" y="22643"/>
                    <a:pt x="3547" y="20608"/>
                  </a:cubicBezTo>
                  <a:cubicBezTo>
                    <a:pt x="4017" y="15018"/>
                    <a:pt x="4730" y="12024"/>
                    <a:pt x="8994" y="8115"/>
                  </a:cubicBezTo>
                  <a:cubicBezTo>
                    <a:pt x="9833" y="7228"/>
                    <a:pt x="10672" y="6341"/>
                    <a:pt x="11536" y="5428"/>
                  </a:cubicBezTo>
                  <a:cubicBezTo>
                    <a:pt x="16056" y="2716"/>
                    <a:pt x="20105" y="2673"/>
                    <a:pt x="25264" y="3466"/>
                  </a:cubicBezTo>
                  <a:close/>
                </a:path>
              </a:pathLst>
            </a:custGeom>
            <a:solidFill>
              <a:srgbClr val="9FA0A2"/>
            </a:solidFill>
            <a:ln w="1162" cap="flat">
              <a:noFill/>
              <a:prstDash val="solid"/>
              <a:miter/>
            </a:ln>
          </p:spPr>
          <p:txBody>
            <a:bodyPr/>
            <a:lstStyle/>
            <a:p>
              <a:endParaRPr lang="en-GB"/>
            </a:p>
          </p:txBody>
        </p:sp>
        <p:sp>
          <p:nvSpPr>
            <p:cNvPr id="2753" name="Freeform 2752">
              <a:extLst>
                <a:ext uri="{FF2B5EF4-FFF2-40B4-BE49-F238E27FC236}">
                  <a16:creationId xmlns:a16="http://schemas.microsoft.com/office/drawing/2014/main" id="{9B9E3DF7-E620-6855-04E8-B4475A6FA776}"/>
                </a:ext>
              </a:extLst>
            </p:cNvPr>
            <p:cNvSpPr/>
            <p:nvPr/>
          </p:nvSpPr>
          <p:spPr>
            <a:xfrm>
              <a:off x="2214652" y="3749067"/>
              <a:ext cx="17675" cy="49972"/>
            </a:xfrm>
            <a:custGeom>
              <a:avLst/>
              <a:gdLst>
                <a:gd name="csX0" fmla="*/ 18329 w 17675"/>
                <a:gd name="csY0" fmla="*/ 3226 h 49972"/>
                <a:gd name="csX1" fmla="*/ 19491 w 17675"/>
                <a:gd name="csY1" fmla="*/ 3226 h 49972"/>
                <a:gd name="csX2" fmla="*/ 14756 w 17675"/>
                <a:gd name="csY2" fmla="*/ 26578 h 49972"/>
                <a:gd name="csX3" fmla="*/ 12922 w 17675"/>
                <a:gd name="csY3" fmla="*/ 35666 h 49972"/>
                <a:gd name="csX4" fmla="*/ 9031 w 17675"/>
                <a:gd name="csY4" fmla="*/ 46225 h 49972"/>
                <a:gd name="csX5" fmla="*/ 7869 w 17675"/>
                <a:gd name="csY5" fmla="*/ 52036 h 49972"/>
                <a:gd name="csX6" fmla="*/ 2059 w 17675"/>
                <a:gd name="csY6" fmla="*/ 53198 h 49972"/>
                <a:gd name="csX7" fmla="*/ 5545 w 17675"/>
                <a:gd name="csY7" fmla="*/ 36928 h 49972"/>
                <a:gd name="csX8" fmla="*/ 6707 w 17675"/>
                <a:gd name="csY8" fmla="*/ 31117 h 49972"/>
                <a:gd name="csX9" fmla="*/ 11356 w 17675"/>
                <a:gd name="csY9" fmla="*/ 19496 h 49972"/>
                <a:gd name="csX10" fmla="*/ 14842 w 17675"/>
                <a:gd name="csY10" fmla="*/ 11361 h 49972"/>
                <a:gd name="csX11" fmla="*/ 16803 w 17675"/>
                <a:gd name="csY11" fmla="*/ 6785 h 49972"/>
                <a:gd name="csX12" fmla="*/ 18329 w 17675"/>
                <a:gd name="csY12" fmla="*/ 3226 h 499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7675" h="49972">
                  <a:moveTo>
                    <a:pt x="18329" y="3226"/>
                  </a:moveTo>
                  <a:cubicBezTo>
                    <a:pt x="18712" y="3226"/>
                    <a:pt x="19096" y="3226"/>
                    <a:pt x="19491" y="3226"/>
                  </a:cubicBezTo>
                  <a:cubicBezTo>
                    <a:pt x="20025" y="11246"/>
                    <a:pt x="18446" y="19386"/>
                    <a:pt x="14756" y="26578"/>
                  </a:cubicBezTo>
                  <a:cubicBezTo>
                    <a:pt x="13325" y="29523"/>
                    <a:pt x="13251" y="32444"/>
                    <a:pt x="12922" y="35666"/>
                  </a:cubicBezTo>
                  <a:cubicBezTo>
                    <a:pt x="12290" y="39456"/>
                    <a:pt x="10608" y="42743"/>
                    <a:pt x="9031" y="46225"/>
                  </a:cubicBezTo>
                  <a:cubicBezTo>
                    <a:pt x="8228" y="49455"/>
                    <a:pt x="8228" y="49455"/>
                    <a:pt x="7869" y="52036"/>
                  </a:cubicBezTo>
                  <a:cubicBezTo>
                    <a:pt x="4993" y="52611"/>
                    <a:pt x="4993" y="52611"/>
                    <a:pt x="2059" y="53198"/>
                  </a:cubicBezTo>
                  <a:cubicBezTo>
                    <a:pt x="1663" y="46472"/>
                    <a:pt x="1884" y="42700"/>
                    <a:pt x="5545" y="36928"/>
                  </a:cubicBezTo>
                  <a:cubicBezTo>
                    <a:pt x="5987" y="35003"/>
                    <a:pt x="6369" y="33063"/>
                    <a:pt x="6707" y="31117"/>
                  </a:cubicBezTo>
                  <a:cubicBezTo>
                    <a:pt x="7533" y="26497"/>
                    <a:pt x="8705" y="23419"/>
                    <a:pt x="11356" y="19496"/>
                  </a:cubicBezTo>
                  <a:cubicBezTo>
                    <a:pt x="12554" y="16800"/>
                    <a:pt x="13714" y="14087"/>
                    <a:pt x="14842" y="11361"/>
                  </a:cubicBezTo>
                  <a:cubicBezTo>
                    <a:pt x="15494" y="9835"/>
                    <a:pt x="16147" y="8309"/>
                    <a:pt x="16803" y="6785"/>
                  </a:cubicBezTo>
                  <a:cubicBezTo>
                    <a:pt x="17307" y="5611"/>
                    <a:pt x="17810" y="4436"/>
                    <a:pt x="18329" y="3226"/>
                  </a:cubicBezTo>
                  <a:close/>
                </a:path>
              </a:pathLst>
            </a:custGeom>
            <a:solidFill>
              <a:srgbClr val="060A0E"/>
            </a:solidFill>
            <a:ln w="1162" cap="flat">
              <a:noFill/>
              <a:prstDash val="solid"/>
              <a:miter/>
            </a:ln>
          </p:spPr>
          <p:txBody>
            <a:bodyPr/>
            <a:lstStyle/>
            <a:p>
              <a:endParaRPr lang="en-GB"/>
            </a:p>
          </p:txBody>
        </p:sp>
        <p:sp>
          <p:nvSpPr>
            <p:cNvPr id="2754" name="Freeform 2753">
              <a:extLst>
                <a:ext uri="{FF2B5EF4-FFF2-40B4-BE49-F238E27FC236}">
                  <a16:creationId xmlns:a16="http://schemas.microsoft.com/office/drawing/2014/main" id="{44700137-65B1-EB5D-B1AA-C02390EE5BF0}"/>
                </a:ext>
              </a:extLst>
            </p:cNvPr>
            <p:cNvSpPr/>
            <p:nvPr/>
          </p:nvSpPr>
          <p:spPr>
            <a:xfrm>
              <a:off x="2066039" y="3693284"/>
              <a:ext cx="80187" cy="68566"/>
            </a:xfrm>
            <a:custGeom>
              <a:avLst/>
              <a:gdLst>
                <a:gd name="csX0" fmla="*/ 1775 w 80187"/>
                <a:gd name="csY0" fmla="*/ 3178 h 68566"/>
                <a:gd name="csX1" fmla="*/ 4898 w 80187"/>
                <a:gd name="csY1" fmla="*/ 5357 h 68566"/>
                <a:gd name="csX2" fmla="*/ 11581 w 80187"/>
                <a:gd name="csY2" fmla="*/ 8698 h 68566"/>
                <a:gd name="csX3" fmla="*/ 20551 w 80187"/>
                <a:gd name="csY3" fmla="*/ 17155 h 68566"/>
                <a:gd name="csX4" fmla="*/ 25299 w 80187"/>
                <a:gd name="csY4" fmla="*/ 20978 h 68566"/>
                <a:gd name="csX5" fmla="*/ 37366 w 80187"/>
                <a:gd name="csY5" fmla="*/ 31069 h 68566"/>
                <a:gd name="csX6" fmla="*/ 39717 w 80187"/>
                <a:gd name="csY6" fmla="*/ 33285 h 68566"/>
                <a:gd name="csX7" fmla="*/ 47563 w 80187"/>
                <a:gd name="csY7" fmla="*/ 40966 h 68566"/>
                <a:gd name="csX8" fmla="*/ 52256 w 80187"/>
                <a:gd name="csY8" fmla="*/ 44373 h 68566"/>
                <a:gd name="csX9" fmla="*/ 59878 w 80187"/>
                <a:gd name="csY9" fmla="*/ 50635 h 68566"/>
                <a:gd name="csX10" fmla="*/ 62427 w 80187"/>
                <a:gd name="csY10" fmla="*/ 53223 h 68566"/>
                <a:gd name="csX11" fmla="*/ 65039 w 80187"/>
                <a:gd name="csY11" fmla="*/ 55910 h 68566"/>
                <a:gd name="csX12" fmla="*/ 81963 w 80187"/>
                <a:gd name="csY12" fmla="*/ 71744 h 68566"/>
                <a:gd name="csX13" fmla="*/ 73101 w 80187"/>
                <a:gd name="csY13" fmla="*/ 67023 h 68566"/>
                <a:gd name="csX14" fmla="*/ 58275 w 80187"/>
                <a:gd name="csY14" fmla="*/ 54789 h 68566"/>
                <a:gd name="csX15" fmla="*/ 56396 w 80187"/>
                <a:gd name="csY15" fmla="*/ 53150 h 68566"/>
                <a:gd name="csX16" fmla="*/ 56396 w 80187"/>
                <a:gd name="csY16" fmla="*/ 50826 h 68566"/>
                <a:gd name="csX17" fmla="*/ 54430 w 80187"/>
                <a:gd name="csY17" fmla="*/ 49941 h 68566"/>
                <a:gd name="csX18" fmla="*/ 34315 w 80187"/>
                <a:gd name="csY18" fmla="*/ 33394 h 68566"/>
                <a:gd name="csX19" fmla="*/ 34315 w 80187"/>
                <a:gd name="csY19" fmla="*/ 31069 h 68566"/>
                <a:gd name="csX20" fmla="*/ 32354 w 80187"/>
                <a:gd name="csY20" fmla="*/ 30851 h 68566"/>
                <a:gd name="csX21" fmla="*/ 23856 w 80187"/>
                <a:gd name="csY21" fmla="*/ 24097 h 68566"/>
                <a:gd name="csX22" fmla="*/ 15721 w 80187"/>
                <a:gd name="csY22" fmla="*/ 17705 h 68566"/>
                <a:gd name="csX23" fmla="*/ 1775 w 80187"/>
                <a:gd name="csY23" fmla="*/ 5502 h 68566"/>
                <a:gd name="csX24" fmla="*/ 1775 w 80187"/>
                <a:gd name="csY24" fmla="*/ 3178 h 685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80187" h="68566">
                  <a:moveTo>
                    <a:pt x="1775" y="3178"/>
                  </a:moveTo>
                  <a:cubicBezTo>
                    <a:pt x="2806" y="3897"/>
                    <a:pt x="3836" y="4616"/>
                    <a:pt x="4898" y="5357"/>
                  </a:cubicBezTo>
                  <a:cubicBezTo>
                    <a:pt x="8435" y="7869"/>
                    <a:pt x="8435" y="7869"/>
                    <a:pt x="11581" y="8698"/>
                  </a:cubicBezTo>
                  <a:cubicBezTo>
                    <a:pt x="15633" y="10675"/>
                    <a:pt x="17778" y="13657"/>
                    <a:pt x="20551" y="17155"/>
                  </a:cubicBezTo>
                  <a:cubicBezTo>
                    <a:pt x="22586" y="19551"/>
                    <a:pt x="22586" y="19551"/>
                    <a:pt x="25299" y="20978"/>
                  </a:cubicBezTo>
                  <a:cubicBezTo>
                    <a:pt x="29869" y="23767"/>
                    <a:pt x="33502" y="27387"/>
                    <a:pt x="37366" y="31069"/>
                  </a:cubicBezTo>
                  <a:cubicBezTo>
                    <a:pt x="38142" y="31800"/>
                    <a:pt x="38918" y="32532"/>
                    <a:pt x="39717" y="33285"/>
                  </a:cubicBezTo>
                  <a:cubicBezTo>
                    <a:pt x="45585" y="38824"/>
                    <a:pt x="45585" y="38824"/>
                    <a:pt x="47563" y="40966"/>
                  </a:cubicBezTo>
                  <a:cubicBezTo>
                    <a:pt x="49462" y="42848"/>
                    <a:pt x="49462" y="42848"/>
                    <a:pt x="52256" y="44373"/>
                  </a:cubicBezTo>
                  <a:cubicBezTo>
                    <a:pt x="55275" y="46202"/>
                    <a:pt x="57420" y="48114"/>
                    <a:pt x="59878" y="50635"/>
                  </a:cubicBezTo>
                  <a:cubicBezTo>
                    <a:pt x="61139" y="51916"/>
                    <a:pt x="61139" y="51916"/>
                    <a:pt x="62427" y="53223"/>
                  </a:cubicBezTo>
                  <a:cubicBezTo>
                    <a:pt x="63289" y="54110"/>
                    <a:pt x="64151" y="54996"/>
                    <a:pt x="65039" y="55910"/>
                  </a:cubicBezTo>
                  <a:cubicBezTo>
                    <a:pt x="70482" y="61482"/>
                    <a:pt x="75862" y="66891"/>
                    <a:pt x="81963" y="71744"/>
                  </a:cubicBezTo>
                  <a:cubicBezTo>
                    <a:pt x="77319" y="71744"/>
                    <a:pt x="76423" y="70181"/>
                    <a:pt x="73101" y="67023"/>
                  </a:cubicBezTo>
                  <a:cubicBezTo>
                    <a:pt x="68364" y="62606"/>
                    <a:pt x="63500" y="58612"/>
                    <a:pt x="58275" y="54789"/>
                  </a:cubicBezTo>
                  <a:cubicBezTo>
                    <a:pt x="57655" y="54248"/>
                    <a:pt x="57035" y="53707"/>
                    <a:pt x="56396" y="53150"/>
                  </a:cubicBezTo>
                  <a:cubicBezTo>
                    <a:pt x="56396" y="52383"/>
                    <a:pt x="56396" y="51616"/>
                    <a:pt x="56396" y="50826"/>
                  </a:cubicBezTo>
                  <a:cubicBezTo>
                    <a:pt x="55747" y="50534"/>
                    <a:pt x="55098" y="50242"/>
                    <a:pt x="54430" y="49941"/>
                  </a:cubicBezTo>
                  <a:cubicBezTo>
                    <a:pt x="46978" y="45944"/>
                    <a:pt x="39910" y="39734"/>
                    <a:pt x="34315" y="33394"/>
                  </a:cubicBezTo>
                  <a:cubicBezTo>
                    <a:pt x="34315" y="32627"/>
                    <a:pt x="34315" y="31860"/>
                    <a:pt x="34315" y="31069"/>
                  </a:cubicBezTo>
                  <a:cubicBezTo>
                    <a:pt x="33668" y="30997"/>
                    <a:pt x="33021" y="30926"/>
                    <a:pt x="32354" y="30851"/>
                  </a:cubicBezTo>
                  <a:cubicBezTo>
                    <a:pt x="28570" y="29522"/>
                    <a:pt x="26691" y="26932"/>
                    <a:pt x="23856" y="24097"/>
                  </a:cubicBezTo>
                  <a:cubicBezTo>
                    <a:pt x="21202" y="21890"/>
                    <a:pt x="18464" y="19798"/>
                    <a:pt x="15721" y="17705"/>
                  </a:cubicBezTo>
                  <a:cubicBezTo>
                    <a:pt x="10744" y="13908"/>
                    <a:pt x="5983" y="10157"/>
                    <a:pt x="1775" y="5502"/>
                  </a:cubicBezTo>
                  <a:cubicBezTo>
                    <a:pt x="1775" y="4735"/>
                    <a:pt x="1775" y="3968"/>
                    <a:pt x="1775" y="3178"/>
                  </a:cubicBezTo>
                  <a:close/>
                </a:path>
              </a:pathLst>
            </a:custGeom>
            <a:solidFill>
              <a:srgbClr val="D6D5D6"/>
            </a:solidFill>
            <a:ln w="1162" cap="flat">
              <a:noFill/>
              <a:prstDash val="solid"/>
              <a:miter/>
            </a:ln>
          </p:spPr>
          <p:txBody>
            <a:bodyPr/>
            <a:lstStyle/>
            <a:p>
              <a:endParaRPr lang="en-GB"/>
            </a:p>
          </p:txBody>
        </p:sp>
        <p:sp>
          <p:nvSpPr>
            <p:cNvPr id="2794" name="Freeform 2793">
              <a:extLst>
                <a:ext uri="{FF2B5EF4-FFF2-40B4-BE49-F238E27FC236}">
                  <a16:creationId xmlns:a16="http://schemas.microsoft.com/office/drawing/2014/main" id="{57A3A5EB-2B48-BD3F-DF0B-0AA3DA78864D}"/>
                </a:ext>
              </a:extLst>
            </p:cNvPr>
            <p:cNvSpPr/>
            <p:nvPr/>
          </p:nvSpPr>
          <p:spPr>
            <a:xfrm>
              <a:off x="2292657" y="3506687"/>
              <a:ext cx="26933" cy="80842"/>
            </a:xfrm>
            <a:custGeom>
              <a:avLst/>
              <a:gdLst>
                <a:gd name="csX0" fmla="*/ 24142 w 26933"/>
                <a:gd name="csY0" fmla="*/ 5127 h 80842"/>
                <a:gd name="csX1" fmla="*/ 28923 w 26933"/>
                <a:gd name="csY1" fmla="*/ 15559 h 80842"/>
                <a:gd name="csX2" fmla="*/ 26249 w 26933"/>
                <a:gd name="csY2" fmla="*/ 27638 h 80842"/>
                <a:gd name="csX3" fmla="*/ 25464 w 26933"/>
                <a:gd name="csY3" fmla="*/ 29801 h 80842"/>
                <a:gd name="csX4" fmla="*/ 22908 w 26933"/>
                <a:gd name="csY4" fmla="*/ 36722 h 80842"/>
                <a:gd name="csX5" fmla="*/ 19398 w 26933"/>
                <a:gd name="csY5" fmla="*/ 46383 h 80842"/>
                <a:gd name="csX6" fmla="*/ 18510 w 26933"/>
                <a:gd name="csY6" fmla="*/ 48822 h 80842"/>
                <a:gd name="csX7" fmla="*/ 10487 w 26933"/>
                <a:gd name="csY7" fmla="*/ 72168 h 80842"/>
                <a:gd name="csX8" fmla="*/ 9296 w 26933"/>
                <a:gd name="csY8" fmla="*/ 75772 h 80842"/>
                <a:gd name="csX9" fmla="*/ 6638 w 26933"/>
                <a:gd name="csY9" fmla="*/ 83862 h 80842"/>
                <a:gd name="csX10" fmla="*/ 7582 w 26933"/>
                <a:gd name="csY10" fmla="*/ 71369 h 80842"/>
                <a:gd name="csX11" fmla="*/ 11431 w 26933"/>
                <a:gd name="csY11" fmla="*/ 57568 h 80842"/>
                <a:gd name="csX12" fmla="*/ 13583 w 26933"/>
                <a:gd name="csY12" fmla="*/ 51476 h 80842"/>
                <a:gd name="csX13" fmla="*/ 16225 w 26933"/>
                <a:gd name="csY13" fmla="*/ 42606 h 80842"/>
                <a:gd name="csX14" fmla="*/ 21963 w 26933"/>
                <a:gd name="csY14" fmla="*/ 27861 h 80842"/>
                <a:gd name="csX15" fmla="*/ 25232 w 26933"/>
                <a:gd name="csY15" fmla="*/ 10647 h 80842"/>
                <a:gd name="csX16" fmla="*/ 19421 w 26933"/>
                <a:gd name="csY16" fmla="*/ 5998 h 80842"/>
                <a:gd name="csX17" fmla="*/ 5403 w 26933"/>
                <a:gd name="csY17" fmla="*/ 8322 h 80842"/>
                <a:gd name="csX18" fmla="*/ 3151 w 26933"/>
                <a:gd name="csY18" fmla="*/ 10647 h 80842"/>
                <a:gd name="csX19" fmla="*/ 1989 w 26933"/>
                <a:gd name="csY19" fmla="*/ 8322 h 80842"/>
                <a:gd name="csX20" fmla="*/ 24142 w 26933"/>
                <a:gd name="csY20" fmla="*/ 5127 h 808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6933" h="80842">
                  <a:moveTo>
                    <a:pt x="24142" y="5127"/>
                  </a:moveTo>
                  <a:cubicBezTo>
                    <a:pt x="27858" y="8483"/>
                    <a:pt x="28649" y="10529"/>
                    <a:pt x="28923" y="15559"/>
                  </a:cubicBezTo>
                  <a:cubicBezTo>
                    <a:pt x="28710" y="20113"/>
                    <a:pt x="27824" y="23377"/>
                    <a:pt x="26249" y="27638"/>
                  </a:cubicBezTo>
                  <a:cubicBezTo>
                    <a:pt x="25990" y="28352"/>
                    <a:pt x="25731" y="29065"/>
                    <a:pt x="25464" y="29801"/>
                  </a:cubicBezTo>
                  <a:cubicBezTo>
                    <a:pt x="24623" y="32112"/>
                    <a:pt x="23765" y="34417"/>
                    <a:pt x="22908" y="36722"/>
                  </a:cubicBezTo>
                  <a:cubicBezTo>
                    <a:pt x="21732" y="39940"/>
                    <a:pt x="20566" y="43162"/>
                    <a:pt x="19398" y="46383"/>
                  </a:cubicBezTo>
                  <a:cubicBezTo>
                    <a:pt x="19105" y="47188"/>
                    <a:pt x="18812" y="47993"/>
                    <a:pt x="18510" y="48822"/>
                  </a:cubicBezTo>
                  <a:cubicBezTo>
                    <a:pt x="15699" y="56559"/>
                    <a:pt x="13068" y="64350"/>
                    <a:pt x="10487" y="72168"/>
                  </a:cubicBezTo>
                  <a:cubicBezTo>
                    <a:pt x="10094" y="73357"/>
                    <a:pt x="9701" y="74546"/>
                    <a:pt x="9296" y="75772"/>
                  </a:cubicBezTo>
                  <a:cubicBezTo>
                    <a:pt x="8407" y="78467"/>
                    <a:pt x="7520" y="81164"/>
                    <a:pt x="6638" y="83862"/>
                  </a:cubicBezTo>
                  <a:cubicBezTo>
                    <a:pt x="5189" y="79065"/>
                    <a:pt x="6099" y="76168"/>
                    <a:pt x="7582" y="71369"/>
                  </a:cubicBezTo>
                  <a:cubicBezTo>
                    <a:pt x="9659" y="64509"/>
                    <a:pt x="9659" y="64509"/>
                    <a:pt x="11431" y="57568"/>
                  </a:cubicBezTo>
                  <a:cubicBezTo>
                    <a:pt x="12448" y="53646"/>
                    <a:pt x="12448" y="53646"/>
                    <a:pt x="13583" y="51476"/>
                  </a:cubicBezTo>
                  <a:cubicBezTo>
                    <a:pt x="14986" y="48552"/>
                    <a:pt x="15560" y="45778"/>
                    <a:pt x="16225" y="42606"/>
                  </a:cubicBezTo>
                  <a:cubicBezTo>
                    <a:pt x="17500" y="37183"/>
                    <a:pt x="19303" y="32750"/>
                    <a:pt x="21963" y="27861"/>
                  </a:cubicBezTo>
                  <a:cubicBezTo>
                    <a:pt x="25259" y="21629"/>
                    <a:pt x="26120" y="17641"/>
                    <a:pt x="25232" y="10647"/>
                  </a:cubicBezTo>
                  <a:cubicBezTo>
                    <a:pt x="23230" y="6871"/>
                    <a:pt x="23230" y="6871"/>
                    <a:pt x="19421" y="5998"/>
                  </a:cubicBezTo>
                  <a:cubicBezTo>
                    <a:pt x="13909" y="5368"/>
                    <a:pt x="10138" y="5230"/>
                    <a:pt x="5403" y="8322"/>
                  </a:cubicBezTo>
                  <a:cubicBezTo>
                    <a:pt x="4288" y="9473"/>
                    <a:pt x="4288" y="9473"/>
                    <a:pt x="3151" y="10647"/>
                  </a:cubicBezTo>
                  <a:cubicBezTo>
                    <a:pt x="2768" y="9880"/>
                    <a:pt x="2384" y="9113"/>
                    <a:pt x="1989" y="8322"/>
                  </a:cubicBezTo>
                  <a:cubicBezTo>
                    <a:pt x="6544" y="1490"/>
                    <a:pt x="17061" y="2236"/>
                    <a:pt x="24142" y="5127"/>
                  </a:cubicBezTo>
                  <a:close/>
                </a:path>
              </a:pathLst>
            </a:custGeom>
            <a:solidFill>
              <a:srgbClr val="D3D4D6"/>
            </a:solidFill>
            <a:ln w="1162" cap="flat">
              <a:noFill/>
              <a:prstDash val="solid"/>
              <a:miter/>
            </a:ln>
          </p:spPr>
          <p:txBody>
            <a:bodyPr/>
            <a:lstStyle/>
            <a:p>
              <a:endParaRPr lang="en-GB"/>
            </a:p>
          </p:txBody>
        </p:sp>
        <p:sp>
          <p:nvSpPr>
            <p:cNvPr id="2812" name="Freeform 2811">
              <a:extLst>
                <a:ext uri="{FF2B5EF4-FFF2-40B4-BE49-F238E27FC236}">
                  <a16:creationId xmlns:a16="http://schemas.microsoft.com/office/drawing/2014/main" id="{177769B9-60CB-B04F-E819-119812906E8B}"/>
                </a:ext>
              </a:extLst>
            </p:cNvPr>
            <p:cNvSpPr/>
            <p:nvPr/>
          </p:nvSpPr>
          <p:spPr>
            <a:xfrm>
              <a:off x="2067201" y="3604961"/>
              <a:ext cx="47647" cy="40674"/>
            </a:xfrm>
            <a:custGeom>
              <a:avLst/>
              <a:gdLst>
                <a:gd name="csX0" fmla="*/ 49465 w 47647"/>
                <a:gd name="csY0" fmla="*/ 3102 h 40674"/>
                <a:gd name="csX1" fmla="*/ 42492 w 47647"/>
                <a:gd name="csY1" fmla="*/ 11237 h 40674"/>
                <a:gd name="csX2" fmla="*/ 36681 w 47647"/>
                <a:gd name="csY2" fmla="*/ 17048 h 40674"/>
                <a:gd name="csX3" fmla="*/ 22736 w 47647"/>
                <a:gd name="csY3" fmla="*/ 30993 h 40674"/>
                <a:gd name="csX4" fmla="*/ 18087 w 47647"/>
                <a:gd name="csY4" fmla="*/ 30993 h 40674"/>
                <a:gd name="csX5" fmla="*/ 16925 w 47647"/>
                <a:gd name="csY5" fmla="*/ 35642 h 40674"/>
                <a:gd name="csX6" fmla="*/ 13438 w 47647"/>
                <a:gd name="csY6" fmla="*/ 35642 h 40674"/>
                <a:gd name="csX7" fmla="*/ 12276 w 47647"/>
                <a:gd name="csY7" fmla="*/ 39128 h 40674"/>
                <a:gd name="csX8" fmla="*/ 6466 w 47647"/>
                <a:gd name="csY8" fmla="*/ 41453 h 40674"/>
                <a:gd name="csX9" fmla="*/ 1817 w 47647"/>
                <a:gd name="csY9" fmla="*/ 43777 h 40674"/>
                <a:gd name="csX10" fmla="*/ 22563 w 47647"/>
                <a:gd name="csY10" fmla="*/ 22513 h 40674"/>
                <a:gd name="csX11" fmla="*/ 32614 w 47647"/>
                <a:gd name="csY11" fmla="*/ 12835 h 40674"/>
                <a:gd name="csX12" fmla="*/ 40168 w 47647"/>
                <a:gd name="csY12" fmla="*/ 7751 h 40674"/>
                <a:gd name="csX13" fmla="*/ 43218 w 47647"/>
                <a:gd name="csY13" fmla="*/ 5208 h 40674"/>
                <a:gd name="csX14" fmla="*/ 49465 w 47647"/>
                <a:gd name="csY14" fmla="*/ 3102 h 406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7647" h="40674">
                  <a:moveTo>
                    <a:pt x="49465" y="3102"/>
                  </a:moveTo>
                  <a:cubicBezTo>
                    <a:pt x="48006" y="7479"/>
                    <a:pt x="46110" y="8441"/>
                    <a:pt x="42492" y="11237"/>
                  </a:cubicBezTo>
                  <a:cubicBezTo>
                    <a:pt x="40531" y="13149"/>
                    <a:pt x="38594" y="15087"/>
                    <a:pt x="36681" y="17048"/>
                  </a:cubicBezTo>
                  <a:cubicBezTo>
                    <a:pt x="32033" y="21696"/>
                    <a:pt x="27384" y="26345"/>
                    <a:pt x="22736" y="30993"/>
                  </a:cubicBezTo>
                  <a:cubicBezTo>
                    <a:pt x="21202" y="30993"/>
                    <a:pt x="19667" y="30993"/>
                    <a:pt x="18087" y="30993"/>
                  </a:cubicBezTo>
                  <a:cubicBezTo>
                    <a:pt x="17703" y="32527"/>
                    <a:pt x="17320" y="34061"/>
                    <a:pt x="16925" y="35642"/>
                  </a:cubicBezTo>
                  <a:cubicBezTo>
                    <a:pt x="15774" y="35642"/>
                    <a:pt x="14624" y="35642"/>
                    <a:pt x="13438" y="35642"/>
                  </a:cubicBezTo>
                  <a:cubicBezTo>
                    <a:pt x="13055" y="36792"/>
                    <a:pt x="12671" y="37943"/>
                    <a:pt x="12276" y="39128"/>
                  </a:cubicBezTo>
                  <a:cubicBezTo>
                    <a:pt x="9589" y="40363"/>
                    <a:pt x="9589" y="40363"/>
                    <a:pt x="6466" y="41453"/>
                  </a:cubicBezTo>
                  <a:cubicBezTo>
                    <a:pt x="4909" y="42213"/>
                    <a:pt x="3358" y="42985"/>
                    <a:pt x="1817" y="43777"/>
                  </a:cubicBezTo>
                  <a:cubicBezTo>
                    <a:pt x="7906" y="35345"/>
                    <a:pt x="14296" y="28831"/>
                    <a:pt x="22563" y="22513"/>
                  </a:cubicBezTo>
                  <a:cubicBezTo>
                    <a:pt x="26247" y="19593"/>
                    <a:pt x="29432" y="16282"/>
                    <a:pt x="32614" y="12835"/>
                  </a:cubicBezTo>
                  <a:cubicBezTo>
                    <a:pt x="34910" y="10730"/>
                    <a:pt x="37493" y="9343"/>
                    <a:pt x="40168" y="7751"/>
                  </a:cubicBezTo>
                  <a:cubicBezTo>
                    <a:pt x="41678" y="6492"/>
                    <a:pt x="41678" y="6492"/>
                    <a:pt x="43218" y="5208"/>
                  </a:cubicBezTo>
                  <a:cubicBezTo>
                    <a:pt x="45978" y="3102"/>
                    <a:pt x="45978" y="3102"/>
                    <a:pt x="49465" y="3102"/>
                  </a:cubicBezTo>
                  <a:close/>
                </a:path>
              </a:pathLst>
            </a:custGeom>
            <a:solidFill>
              <a:srgbClr val="0A0C11"/>
            </a:solidFill>
            <a:ln w="1162" cap="flat">
              <a:noFill/>
              <a:prstDash val="solid"/>
              <a:miter/>
            </a:ln>
          </p:spPr>
          <p:txBody>
            <a:bodyPr/>
            <a:lstStyle/>
            <a:p>
              <a:endParaRPr lang="en-GB"/>
            </a:p>
          </p:txBody>
        </p:sp>
        <p:sp>
          <p:nvSpPr>
            <p:cNvPr id="2820" name="Freeform 2819">
              <a:extLst>
                <a:ext uri="{FF2B5EF4-FFF2-40B4-BE49-F238E27FC236}">
                  <a16:creationId xmlns:a16="http://schemas.microsoft.com/office/drawing/2014/main" id="{827592A8-2A4A-09CA-2424-ECD39AE5A96C}"/>
                </a:ext>
              </a:extLst>
            </p:cNvPr>
            <p:cNvSpPr/>
            <p:nvPr/>
          </p:nvSpPr>
          <p:spPr>
            <a:xfrm>
              <a:off x="2349601" y="3693284"/>
              <a:ext cx="87160" cy="67622"/>
            </a:xfrm>
            <a:custGeom>
              <a:avLst/>
              <a:gdLst>
                <a:gd name="csX0" fmla="*/ 86928 w 87160"/>
                <a:gd name="csY0" fmla="*/ 3178 h 67622"/>
                <a:gd name="csX1" fmla="*/ 89253 w 87160"/>
                <a:gd name="csY1" fmla="*/ 4340 h 67622"/>
                <a:gd name="csX2" fmla="*/ 85911 w 87160"/>
                <a:gd name="csY2" fmla="*/ 7827 h 67622"/>
                <a:gd name="csX3" fmla="*/ 84032 w 87160"/>
                <a:gd name="csY3" fmla="*/ 9788 h 67622"/>
                <a:gd name="csX4" fmla="*/ 79955 w 87160"/>
                <a:gd name="csY4" fmla="*/ 11313 h 67622"/>
                <a:gd name="csX5" fmla="*/ 79179 w 87160"/>
                <a:gd name="csY5" fmla="*/ 13351 h 67622"/>
                <a:gd name="csX6" fmla="*/ 71457 w 87160"/>
                <a:gd name="csY6" fmla="*/ 20537 h 67622"/>
                <a:gd name="csX7" fmla="*/ 59037 w 87160"/>
                <a:gd name="csY7" fmla="*/ 31069 h 67622"/>
                <a:gd name="csX8" fmla="*/ 55550 w 87160"/>
                <a:gd name="csY8" fmla="*/ 33902 h 67622"/>
                <a:gd name="csX9" fmla="*/ 47860 w 87160"/>
                <a:gd name="csY9" fmla="*/ 42014 h 67622"/>
                <a:gd name="csX10" fmla="*/ 36956 w 87160"/>
                <a:gd name="csY10" fmla="*/ 51988 h 67622"/>
                <a:gd name="csX11" fmla="*/ 31025 w 87160"/>
                <a:gd name="csY11" fmla="*/ 57003 h 67622"/>
                <a:gd name="csX12" fmla="*/ 26953 w 87160"/>
                <a:gd name="csY12" fmla="*/ 60435 h 67622"/>
                <a:gd name="csX13" fmla="*/ 19524 w 87160"/>
                <a:gd name="csY13" fmla="*/ 67096 h 67622"/>
                <a:gd name="csX14" fmla="*/ 13713 w 87160"/>
                <a:gd name="csY14" fmla="*/ 69420 h 67622"/>
                <a:gd name="csX15" fmla="*/ 12551 w 87160"/>
                <a:gd name="csY15" fmla="*/ 70582 h 67622"/>
                <a:gd name="csX16" fmla="*/ 4416 w 87160"/>
                <a:gd name="csY16" fmla="*/ 70582 h 67622"/>
                <a:gd name="csX17" fmla="*/ 2092 w 87160"/>
                <a:gd name="csY17" fmla="*/ 67096 h 67622"/>
                <a:gd name="csX18" fmla="*/ 5942 w 87160"/>
                <a:gd name="csY18" fmla="*/ 68403 h 67622"/>
                <a:gd name="csX19" fmla="*/ 14322 w 87160"/>
                <a:gd name="csY19" fmla="*/ 66156 h 67622"/>
                <a:gd name="csX20" fmla="*/ 20673 w 87160"/>
                <a:gd name="csY20" fmla="*/ 60014 h 67622"/>
                <a:gd name="csX21" fmla="*/ 35858 w 87160"/>
                <a:gd name="csY21" fmla="*/ 47716 h 67622"/>
                <a:gd name="csX22" fmla="*/ 45091 w 87160"/>
                <a:gd name="csY22" fmla="*/ 39204 h 67622"/>
                <a:gd name="csX23" fmla="*/ 51846 w 87160"/>
                <a:gd name="csY23" fmla="*/ 33539 h 67622"/>
                <a:gd name="csX24" fmla="*/ 63976 w 87160"/>
                <a:gd name="csY24" fmla="*/ 23225 h 67622"/>
                <a:gd name="csX25" fmla="*/ 73201 w 87160"/>
                <a:gd name="csY25" fmla="*/ 15816 h 67622"/>
                <a:gd name="csX26" fmla="*/ 83442 w 87160"/>
                <a:gd name="csY26" fmla="*/ 6664 h 67622"/>
                <a:gd name="csX27" fmla="*/ 86928 w 87160"/>
                <a:gd name="csY27" fmla="*/ 3178 h 676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87160" h="67622">
                  <a:moveTo>
                    <a:pt x="86928" y="3178"/>
                  </a:moveTo>
                  <a:cubicBezTo>
                    <a:pt x="88079" y="3753"/>
                    <a:pt x="88079" y="3753"/>
                    <a:pt x="89253" y="4340"/>
                  </a:cubicBezTo>
                  <a:cubicBezTo>
                    <a:pt x="88146" y="5509"/>
                    <a:pt x="87031" y="6670"/>
                    <a:pt x="85911" y="7827"/>
                  </a:cubicBezTo>
                  <a:cubicBezTo>
                    <a:pt x="85291" y="8474"/>
                    <a:pt x="84671" y="9121"/>
                    <a:pt x="84032" y="9788"/>
                  </a:cubicBezTo>
                  <a:cubicBezTo>
                    <a:pt x="82280" y="11313"/>
                    <a:pt x="82280" y="11313"/>
                    <a:pt x="79955" y="11313"/>
                  </a:cubicBezTo>
                  <a:cubicBezTo>
                    <a:pt x="79571" y="12322"/>
                    <a:pt x="79571" y="12322"/>
                    <a:pt x="79179" y="13351"/>
                  </a:cubicBezTo>
                  <a:cubicBezTo>
                    <a:pt x="77153" y="16768"/>
                    <a:pt x="74727" y="18303"/>
                    <a:pt x="71457" y="20537"/>
                  </a:cubicBezTo>
                  <a:cubicBezTo>
                    <a:pt x="66869" y="23764"/>
                    <a:pt x="62900" y="26985"/>
                    <a:pt x="59037" y="31069"/>
                  </a:cubicBezTo>
                  <a:cubicBezTo>
                    <a:pt x="57886" y="32004"/>
                    <a:pt x="56736" y="32939"/>
                    <a:pt x="55550" y="33902"/>
                  </a:cubicBezTo>
                  <a:cubicBezTo>
                    <a:pt x="52581" y="36439"/>
                    <a:pt x="50296" y="38989"/>
                    <a:pt x="47860" y="42014"/>
                  </a:cubicBezTo>
                  <a:cubicBezTo>
                    <a:pt x="44604" y="45740"/>
                    <a:pt x="40734" y="48810"/>
                    <a:pt x="36956" y="51988"/>
                  </a:cubicBezTo>
                  <a:cubicBezTo>
                    <a:pt x="34979" y="53659"/>
                    <a:pt x="33002" y="55331"/>
                    <a:pt x="31025" y="57003"/>
                  </a:cubicBezTo>
                  <a:cubicBezTo>
                    <a:pt x="29669" y="58149"/>
                    <a:pt x="28312" y="59293"/>
                    <a:pt x="26953" y="60435"/>
                  </a:cubicBezTo>
                  <a:cubicBezTo>
                    <a:pt x="24395" y="62589"/>
                    <a:pt x="21890" y="64730"/>
                    <a:pt x="19524" y="67096"/>
                  </a:cubicBezTo>
                  <a:cubicBezTo>
                    <a:pt x="17597" y="67895"/>
                    <a:pt x="15660" y="68671"/>
                    <a:pt x="13713" y="69420"/>
                  </a:cubicBezTo>
                  <a:cubicBezTo>
                    <a:pt x="13138" y="69995"/>
                    <a:pt x="13138" y="69995"/>
                    <a:pt x="12551" y="70582"/>
                  </a:cubicBezTo>
                  <a:cubicBezTo>
                    <a:pt x="8556" y="70873"/>
                    <a:pt x="8556" y="70873"/>
                    <a:pt x="4416" y="70582"/>
                  </a:cubicBezTo>
                  <a:cubicBezTo>
                    <a:pt x="3649" y="69432"/>
                    <a:pt x="2882" y="68281"/>
                    <a:pt x="2092" y="67096"/>
                  </a:cubicBezTo>
                  <a:cubicBezTo>
                    <a:pt x="3362" y="67527"/>
                    <a:pt x="4633" y="67959"/>
                    <a:pt x="5942" y="68403"/>
                  </a:cubicBezTo>
                  <a:cubicBezTo>
                    <a:pt x="9807" y="68885"/>
                    <a:pt x="11107" y="68460"/>
                    <a:pt x="14322" y="66156"/>
                  </a:cubicBezTo>
                  <a:cubicBezTo>
                    <a:pt x="16468" y="64139"/>
                    <a:pt x="18583" y="62089"/>
                    <a:pt x="20673" y="60014"/>
                  </a:cubicBezTo>
                  <a:cubicBezTo>
                    <a:pt x="25330" y="55389"/>
                    <a:pt x="30599" y="51624"/>
                    <a:pt x="35858" y="47716"/>
                  </a:cubicBezTo>
                  <a:cubicBezTo>
                    <a:pt x="39208" y="45072"/>
                    <a:pt x="42095" y="42238"/>
                    <a:pt x="45091" y="39204"/>
                  </a:cubicBezTo>
                  <a:cubicBezTo>
                    <a:pt x="47322" y="37291"/>
                    <a:pt x="49574" y="35403"/>
                    <a:pt x="51846" y="33539"/>
                  </a:cubicBezTo>
                  <a:cubicBezTo>
                    <a:pt x="55946" y="30162"/>
                    <a:pt x="60010" y="26759"/>
                    <a:pt x="63976" y="23225"/>
                  </a:cubicBezTo>
                  <a:cubicBezTo>
                    <a:pt x="66950" y="20591"/>
                    <a:pt x="69998" y="18166"/>
                    <a:pt x="73201" y="15816"/>
                  </a:cubicBezTo>
                  <a:cubicBezTo>
                    <a:pt x="76963" y="13050"/>
                    <a:pt x="80226" y="10064"/>
                    <a:pt x="83442" y="6664"/>
                  </a:cubicBezTo>
                  <a:cubicBezTo>
                    <a:pt x="84604" y="5502"/>
                    <a:pt x="85766" y="4340"/>
                    <a:pt x="86928" y="3178"/>
                  </a:cubicBezTo>
                  <a:close/>
                </a:path>
              </a:pathLst>
            </a:custGeom>
            <a:solidFill>
              <a:srgbClr val="5D5D62"/>
            </a:solidFill>
            <a:ln w="1162" cap="flat">
              <a:noFill/>
              <a:prstDash val="solid"/>
              <a:miter/>
            </a:ln>
          </p:spPr>
          <p:txBody>
            <a:bodyPr/>
            <a:lstStyle/>
            <a:p>
              <a:endParaRPr lang="en-GB"/>
            </a:p>
          </p:txBody>
        </p:sp>
        <p:sp>
          <p:nvSpPr>
            <p:cNvPr id="2841" name="Freeform 2840">
              <a:extLst>
                <a:ext uri="{FF2B5EF4-FFF2-40B4-BE49-F238E27FC236}">
                  <a16:creationId xmlns:a16="http://schemas.microsoft.com/office/drawing/2014/main" id="{CB1BE698-AC93-23B9-500F-F43B5BC9CE6E}"/>
                </a:ext>
              </a:extLst>
            </p:cNvPr>
            <p:cNvSpPr/>
            <p:nvPr/>
          </p:nvSpPr>
          <p:spPr>
            <a:xfrm>
              <a:off x="2354250" y="3712114"/>
              <a:ext cx="39512" cy="32304"/>
            </a:xfrm>
            <a:custGeom>
              <a:avLst/>
              <a:gdLst>
                <a:gd name="csX0" fmla="*/ 38953 w 39512"/>
                <a:gd name="csY0" fmla="*/ 3322 h 32304"/>
                <a:gd name="csX1" fmla="*/ 41568 w 39512"/>
                <a:gd name="csY1" fmla="*/ 4121 h 32304"/>
                <a:gd name="csX2" fmla="*/ 41568 w 39512"/>
                <a:gd name="csY2" fmla="*/ 6445 h 32304"/>
                <a:gd name="csX3" fmla="*/ 36919 w 39512"/>
                <a:gd name="csY3" fmla="*/ 6445 h 32304"/>
                <a:gd name="csX4" fmla="*/ 35757 w 39512"/>
                <a:gd name="csY4" fmla="*/ 11094 h 32304"/>
                <a:gd name="csX5" fmla="*/ 32270 w 39512"/>
                <a:gd name="csY5" fmla="*/ 11094 h 32304"/>
                <a:gd name="csX6" fmla="*/ 31975 w 39512"/>
                <a:gd name="csY6" fmla="*/ 13159 h 32304"/>
                <a:gd name="csX7" fmla="*/ 26532 w 39512"/>
                <a:gd name="csY7" fmla="*/ 19882 h 32304"/>
                <a:gd name="csX8" fmla="*/ 19487 w 39512"/>
                <a:gd name="csY8" fmla="*/ 27364 h 32304"/>
                <a:gd name="csX9" fmla="*/ 16000 w 39512"/>
                <a:gd name="csY9" fmla="*/ 27364 h 32304"/>
                <a:gd name="csX10" fmla="*/ 14838 w 39512"/>
                <a:gd name="csY10" fmla="*/ 32012 h 32304"/>
                <a:gd name="csX11" fmla="*/ 11352 w 39512"/>
                <a:gd name="csY11" fmla="*/ 32012 h 32304"/>
                <a:gd name="csX12" fmla="*/ 10190 w 39512"/>
                <a:gd name="csY12" fmla="*/ 35499 h 32304"/>
                <a:gd name="csX13" fmla="*/ 2055 w 39512"/>
                <a:gd name="csY13" fmla="*/ 35499 h 32304"/>
                <a:gd name="csX14" fmla="*/ 20204 w 39512"/>
                <a:gd name="csY14" fmla="*/ 17255 h 32304"/>
                <a:gd name="csX15" fmla="*/ 31108 w 39512"/>
                <a:gd name="csY15" fmla="*/ 6445 h 32304"/>
                <a:gd name="csX16" fmla="*/ 38953 w 39512"/>
                <a:gd name="csY16" fmla="*/ 3322 h 32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9512" h="32304">
                  <a:moveTo>
                    <a:pt x="38953" y="3322"/>
                  </a:moveTo>
                  <a:cubicBezTo>
                    <a:pt x="40247" y="3717"/>
                    <a:pt x="40247" y="3717"/>
                    <a:pt x="41568" y="4121"/>
                  </a:cubicBezTo>
                  <a:cubicBezTo>
                    <a:pt x="41568" y="4888"/>
                    <a:pt x="41568" y="5655"/>
                    <a:pt x="41568" y="6445"/>
                  </a:cubicBezTo>
                  <a:cubicBezTo>
                    <a:pt x="40034" y="6445"/>
                    <a:pt x="38499" y="6445"/>
                    <a:pt x="36919" y="6445"/>
                  </a:cubicBezTo>
                  <a:cubicBezTo>
                    <a:pt x="36535" y="7979"/>
                    <a:pt x="36152" y="9513"/>
                    <a:pt x="35757" y="11094"/>
                  </a:cubicBezTo>
                  <a:cubicBezTo>
                    <a:pt x="34606" y="11094"/>
                    <a:pt x="33456" y="11094"/>
                    <a:pt x="32270" y="11094"/>
                  </a:cubicBezTo>
                  <a:cubicBezTo>
                    <a:pt x="32173" y="11775"/>
                    <a:pt x="32076" y="12457"/>
                    <a:pt x="31975" y="13159"/>
                  </a:cubicBezTo>
                  <a:cubicBezTo>
                    <a:pt x="30857" y="16491"/>
                    <a:pt x="29247" y="17688"/>
                    <a:pt x="26532" y="19882"/>
                  </a:cubicBezTo>
                  <a:cubicBezTo>
                    <a:pt x="23519" y="22338"/>
                    <a:pt x="21675" y="24081"/>
                    <a:pt x="19487" y="27364"/>
                  </a:cubicBezTo>
                  <a:cubicBezTo>
                    <a:pt x="18336" y="27364"/>
                    <a:pt x="17186" y="27364"/>
                    <a:pt x="16000" y="27364"/>
                  </a:cubicBezTo>
                  <a:cubicBezTo>
                    <a:pt x="15617" y="28898"/>
                    <a:pt x="15233" y="30432"/>
                    <a:pt x="14838" y="32012"/>
                  </a:cubicBezTo>
                  <a:cubicBezTo>
                    <a:pt x="13688" y="32012"/>
                    <a:pt x="12537" y="32012"/>
                    <a:pt x="11352" y="32012"/>
                  </a:cubicBezTo>
                  <a:cubicBezTo>
                    <a:pt x="10968" y="33163"/>
                    <a:pt x="10585" y="34313"/>
                    <a:pt x="10190" y="35499"/>
                  </a:cubicBezTo>
                  <a:cubicBezTo>
                    <a:pt x="7505" y="35499"/>
                    <a:pt x="4821" y="35499"/>
                    <a:pt x="2055" y="35499"/>
                  </a:cubicBezTo>
                  <a:cubicBezTo>
                    <a:pt x="6955" y="27776"/>
                    <a:pt x="12997" y="22720"/>
                    <a:pt x="20204" y="17255"/>
                  </a:cubicBezTo>
                  <a:cubicBezTo>
                    <a:pt x="24485" y="13981"/>
                    <a:pt x="27882" y="10825"/>
                    <a:pt x="31108" y="6445"/>
                  </a:cubicBezTo>
                  <a:cubicBezTo>
                    <a:pt x="34030" y="3618"/>
                    <a:pt x="34850" y="2856"/>
                    <a:pt x="38953" y="3322"/>
                  </a:cubicBezTo>
                  <a:close/>
                </a:path>
              </a:pathLst>
            </a:custGeom>
            <a:solidFill>
              <a:srgbClr val="101519"/>
            </a:solidFill>
            <a:ln w="1162" cap="flat">
              <a:noFill/>
              <a:prstDash val="solid"/>
              <a:miter/>
            </a:ln>
          </p:spPr>
          <p:txBody>
            <a:bodyPr/>
            <a:lstStyle/>
            <a:p>
              <a:endParaRPr lang="en-GB"/>
            </a:p>
          </p:txBody>
        </p:sp>
        <p:sp>
          <p:nvSpPr>
            <p:cNvPr id="2880" name="Freeform 2879">
              <a:extLst>
                <a:ext uri="{FF2B5EF4-FFF2-40B4-BE49-F238E27FC236}">
                  <a16:creationId xmlns:a16="http://schemas.microsoft.com/office/drawing/2014/main" id="{A01EA3E3-0A4B-54E4-D189-AAA69143A611}"/>
                </a:ext>
              </a:extLst>
            </p:cNvPr>
            <p:cNvSpPr/>
            <p:nvPr/>
          </p:nvSpPr>
          <p:spPr>
            <a:xfrm>
              <a:off x="2041053" y="3631690"/>
              <a:ext cx="36607" cy="41837"/>
            </a:xfrm>
            <a:custGeom>
              <a:avLst/>
              <a:gdLst>
                <a:gd name="csX0" fmla="*/ 36066 w 36607"/>
                <a:gd name="csY0" fmla="*/ 3125 h 41837"/>
                <a:gd name="csX1" fmla="*/ 38390 w 36607"/>
                <a:gd name="csY1" fmla="*/ 4287 h 41837"/>
                <a:gd name="csX2" fmla="*/ 36398 w 36607"/>
                <a:gd name="csY2" fmla="*/ 6666 h 41837"/>
                <a:gd name="csX3" fmla="*/ 33815 w 36607"/>
                <a:gd name="csY3" fmla="*/ 9807 h 41837"/>
                <a:gd name="csX4" fmla="*/ 31241 w 36607"/>
                <a:gd name="csY4" fmla="*/ 12912 h 41837"/>
                <a:gd name="csX5" fmla="*/ 27931 w 36607"/>
                <a:gd name="csY5" fmla="*/ 20557 h 41837"/>
                <a:gd name="csX6" fmla="*/ 22120 w 36607"/>
                <a:gd name="csY6" fmla="*/ 22881 h 41837"/>
                <a:gd name="csX7" fmla="*/ 20958 w 36607"/>
                <a:gd name="csY7" fmla="*/ 27530 h 41837"/>
                <a:gd name="csX8" fmla="*/ 16310 w 36607"/>
                <a:gd name="csY8" fmla="*/ 27530 h 41837"/>
                <a:gd name="csX9" fmla="*/ 15148 w 36607"/>
                <a:gd name="csY9" fmla="*/ 31016 h 41837"/>
                <a:gd name="csX10" fmla="*/ 11661 w 36607"/>
                <a:gd name="csY10" fmla="*/ 32179 h 41837"/>
                <a:gd name="csX11" fmla="*/ 9337 w 36607"/>
                <a:gd name="csY11" fmla="*/ 35665 h 41837"/>
                <a:gd name="csX12" fmla="*/ 7013 w 36607"/>
                <a:gd name="csY12" fmla="*/ 35665 h 41837"/>
                <a:gd name="csX13" fmla="*/ 7013 w 36607"/>
                <a:gd name="csY13" fmla="*/ 33341 h 41837"/>
                <a:gd name="csX14" fmla="*/ 4688 w 36607"/>
                <a:gd name="csY14" fmla="*/ 33341 h 41837"/>
                <a:gd name="csX15" fmla="*/ 5850 w 36607"/>
                <a:gd name="csY15" fmla="*/ 44962 h 41837"/>
                <a:gd name="csX16" fmla="*/ 1783 w 36607"/>
                <a:gd name="csY16" fmla="*/ 37553 h 41837"/>
                <a:gd name="csX17" fmla="*/ 16169 w 36607"/>
                <a:gd name="csY17" fmla="*/ 21347 h 41837"/>
                <a:gd name="csX18" fmla="*/ 24445 w 36607"/>
                <a:gd name="csY18" fmla="*/ 13584 h 41837"/>
                <a:gd name="csX19" fmla="*/ 36066 w 36607"/>
                <a:gd name="csY19" fmla="*/ 3125 h 4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36607" h="41837">
                  <a:moveTo>
                    <a:pt x="36066" y="3125"/>
                  </a:moveTo>
                  <a:cubicBezTo>
                    <a:pt x="36833" y="3509"/>
                    <a:pt x="37600" y="3892"/>
                    <a:pt x="38390" y="4287"/>
                  </a:cubicBezTo>
                  <a:cubicBezTo>
                    <a:pt x="37733" y="5072"/>
                    <a:pt x="37075" y="5857"/>
                    <a:pt x="36398" y="6666"/>
                  </a:cubicBezTo>
                  <a:cubicBezTo>
                    <a:pt x="35545" y="7703"/>
                    <a:pt x="34693" y="8739"/>
                    <a:pt x="33815" y="9807"/>
                  </a:cubicBezTo>
                  <a:cubicBezTo>
                    <a:pt x="32965" y="10832"/>
                    <a:pt x="32116" y="11857"/>
                    <a:pt x="31241" y="12912"/>
                  </a:cubicBezTo>
                  <a:cubicBezTo>
                    <a:pt x="29240" y="15704"/>
                    <a:pt x="28681" y="17323"/>
                    <a:pt x="27931" y="20557"/>
                  </a:cubicBezTo>
                  <a:cubicBezTo>
                    <a:pt x="25994" y="21332"/>
                    <a:pt x="24057" y="22107"/>
                    <a:pt x="22120" y="22881"/>
                  </a:cubicBezTo>
                  <a:cubicBezTo>
                    <a:pt x="21090" y="25253"/>
                    <a:pt x="21090" y="25253"/>
                    <a:pt x="20958" y="27530"/>
                  </a:cubicBezTo>
                  <a:cubicBezTo>
                    <a:pt x="19424" y="27530"/>
                    <a:pt x="17890" y="27530"/>
                    <a:pt x="16310" y="27530"/>
                  </a:cubicBezTo>
                  <a:cubicBezTo>
                    <a:pt x="15926" y="28680"/>
                    <a:pt x="15543" y="29831"/>
                    <a:pt x="15148" y="31016"/>
                  </a:cubicBezTo>
                  <a:cubicBezTo>
                    <a:pt x="13997" y="31400"/>
                    <a:pt x="12847" y="31783"/>
                    <a:pt x="11661" y="32179"/>
                  </a:cubicBezTo>
                  <a:cubicBezTo>
                    <a:pt x="10894" y="33329"/>
                    <a:pt x="10127" y="34480"/>
                    <a:pt x="9337" y="35665"/>
                  </a:cubicBezTo>
                  <a:cubicBezTo>
                    <a:pt x="8570" y="35665"/>
                    <a:pt x="7803" y="35665"/>
                    <a:pt x="7013" y="35665"/>
                  </a:cubicBezTo>
                  <a:cubicBezTo>
                    <a:pt x="7013" y="34898"/>
                    <a:pt x="7013" y="34131"/>
                    <a:pt x="7013" y="33341"/>
                  </a:cubicBezTo>
                  <a:cubicBezTo>
                    <a:pt x="6246" y="33341"/>
                    <a:pt x="5479" y="33341"/>
                    <a:pt x="4688" y="33341"/>
                  </a:cubicBezTo>
                  <a:cubicBezTo>
                    <a:pt x="5072" y="37176"/>
                    <a:pt x="5455" y="41011"/>
                    <a:pt x="5850" y="44962"/>
                  </a:cubicBezTo>
                  <a:cubicBezTo>
                    <a:pt x="2364" y="41476"/>
                    <a:pt x="2364" y="41476"/>
                    <a:pt x="1783" y="37553"/>
                  </a:cubicBezTo>
                  <a:cubicBezTo>
                    <a:pt x="2884" y="29571"/>
                    <a:pt x="10130" y="25968"/>
                    <a:pt x="16169" y="21347"/>
                  </a:cubicBezTo>
                  <a:cubicBezTo>
                    <a:pt x="19172" y="18969"/>
                    <a:pt x="21769" y="16325"/>
                    <a:pt x="24445" y="13584"/>
                  </a:cubicBezTo>
                  <a:cubicBezTo>
                    <a:pt x="28290" y="10066"/>
                    <a:pt x="32175" y="6593"/>
                    <a:pt x="36066" y="3125"/>
                  </a:cubicBezTo>
                  <a:close/>
                </a:path>
              </a:pathLst>
            </a:custGeom>
            <a:solidFill>
              <a:srgbClr val="0D1217"/>
            </a:solidFill>
            <a:ln w="1162" cap="flat">
              <a:noFill/>
              <a:prstDash val="solid"/>
              <a:miter/>
            </a:ln>
          </p:spPr>
          <p:txBody>
            <a:bodyPr/>
            <a:lstStyle/>
            <a:p>
              <a:endParaRPr lang="en-GB"/>
            </a:p>
          </p:txBody>
        </p:sp>
        <p:sp>
          <p:nvSpPr>
            <p:cNvPr id="2988" name="Freeform 2987">
              <a:extLst>
                <a:ext uri="{FF2B5EF4-FFF2-40B4-BE49-F238E27FC236}">
                  <a16:creationId xmlns:a16="http://schemas.microsoft.com/office/drawing/2014/main" id="{85FDEDC4-B73F-530F-518C-AB3A8831C010}"/>
                </a:ext>
              </a:extLst>
            </p:cNvPr>
            <p:cNvSpPr/>
            <p:nvPr/>
          </p:nvSpPr>
          <p:spPr>
            <a:xfrm>
              <a:off x="2345512" y="3715365"/>
              <a:ext cx="37791" cy="42999"/>
            </a:xfrm>
            <a:custGeom>
              <a:avLst/>
              <a:gdLst>
                <a:gd name="csX0" fmla="*/ 37513 w 37791"/>
                <a:gd name="csY0" fmla="*/ 3197 h 42999"/>
                <a:gd name="csX1" fmla="*/ 39838 w 37791"/>
                <a:gd name="csY1" fmla="*/ 4359 h 42999"/>
                <a:gd name="csX2" fmla="*/ 23288 w 37791"/>
                <a:gd name="csY2" fmla="*/ 19782 h 42999"/>
                <a:gd name="csX3" fmla="*/ 11946 w 37791"/>
                <a:gd name="csY3" fmla="*/ 31088 h 42999"/>
                <a:gd name="csX4" fmla="*/ 11946 w 37791"/>
                <a:gd name="csY4" fmla="*/ 35737 h 42999"/>
                <a:gd name="csX5" fmla="*/ 9622 w 37791"/>
                <a:gd name="csY5" fmla="*/ 35737 h 42999"/>
                <a:gd name="csX6" fmla="*/ 10784 w 37791"/>
                <a:gd name="csY6" fmla="*/ 41548 h 42999"/>
                <a:gd name="csX7" fmla="*/ 14270 w 37791"/>
                <a:gd name="csY7" fmla="*/ 43872 h 42999"/>
                <a:gd name="csX8" fmla="*/ 14270 w 37791"/>
                <a:gd name="csY8" fmla="*/ 46196 h 42999"/>
                <a:gd name="csX9" fmla="*/ 2649 w 37791"/>
                <a:gd name="csY9" fmla="*/ 43872 h 42999"/>
                <a:gd name="csX10" fmla="*/ 4011 w 37791"/>
                <a:gd name="csY10" fmla="*/ 32255 h 42999"/>
                <a:gd name="csX11" fmla="*/ 23568 w 37791"/>
                <a:gd name="csY11" fmla="*/ 14818 h 42999"/>
                <a:gd name="csX12" fmla="*/ 31339 w 37791"/>
                <a:gd name="csY12" fmla="*/ 8354 h 42999"/>
                <a:gd name="csX13" fmla="*/ 34912 w 37791"/>
                <a:gd name="csY13" fmla="*/ 5371 h 42999"/>
                <a:gd name="csX14" fmla="*/ 37513 w 37791"/>
                <a:gd name="csY14" fmla="*/ 3197 h 429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7791" h="42999">
                  <a:moveTo>
                    <a:pt x="37513" y="3197"/>
                  </a:moveTo>
                  <a:cubicBezTo>
                    <a:pt x="38280" y="3581"/>
                    <a:pt x="39047" y="3964"/>
                    <a:pt x="39838" y="4359"/>
                  </a:cubicBezTo>
                  <a:cubicBezTo>
                    <a:pt x="35082" y="10610"/>
                    <a:pt x="29630" y="15215"/>
                    <a:pt x="23288" y="19782"/>
                  </a:cubicBezTo>
                  <a:cubicBezTo>
                    <a:pt x="18747" y="23113"/>
                    <a:pt x="15230" y="26483"/>
                    <a:pt x="11946" y="31088"/>
                  </a:cubicBezTo>
                  <a:cubicBezTo>
                    <a:pt x="11946" y="32622"/>
                    <a:pt x="11946" y="34156"/>
                    <a:pt x="11946" y="35737"/>
                  </a:cubicBezTo>
                  <a:cubicBezTo>
                    <a:pt x="11179" y="35737"/>
                    <a:pt x="10412" y="35737"/>
                    <a:pt x="9622" y="35737"/>
                  </a:cubicBezTo>
                  <a:cubicBezTo>
                    <a:pt x="9936" y="38569"/>
                    <a:pt x="9936" y="38569"/>
                    <a:pt x="10784" y="41548"/>
                  </a:cubicBezTo>
                  <a:cubicBezTo>
                    <a:pt x="11935" y="42315"/>
                    <a:pt x="13085" y="43082"/>
                    <a:pt x="14270" y="43872"/>
                  </a:cubicBezTo>
                  <a:cubicBezTo>
                    <a:pt x="14270" y="44639"/>
                    <a:pt x="14270" y="45406"/>
                    <a:pt x="14270" y="46196"/>
                  </a:cubicBezTo>
                  <a:cubicBezTo>
                    <a:pt x="5264" y="45179"/>
                    <a:pt x="5264" y="45179"/>
                    <a:pt x="2649" y="43872"/>
                  </a:cubicBezTo>
                  <a:cubicBezTo>
                    <a:pt x="1691" y="36207"/>
                    <a:pt x="1691" y="36207"/>
                    <a:pt x="4011" y="32255"/>
                  </a:cubicBezTo>
                  <a:cubicBezTo>
                    <a:pt x="9687" y="25539"/>
                    <a:pt x="16716" y="20269"/>
                    <a:pt x="23568" y="14818"/>
                  </a:cubicBezTo>
                  <a:cubicBezTo>
                    <a:pt x="26170" y="12677"/>
                    <a:pt x="28755" y="10517"/>
                    <a:pt x="31339" y="8354"/>
                  </a:cubicBezTo>
                  <a:cubicBezTo>
                    <a:pt x="32530" y="7360"/>
                    <a:pt x="33721" y="6366"/>
                    <a:pt x="34912" y="5371"/>
                  </a:cubicBezTo>
                  <a:cubicBezTo>
                    <a:pt x="35770" y="4654"/>
                    <a:pt x="36629" y="3936"/>
                    <a:pt x="37513" y="3197"/>
                  </a:cubicBezTo>
                  <a:close/>
                </a:path>
              </a:pathLst>
            </a:custGeom>
            <a:solidFill>
              <a:srgbClr val="080B10"/>
            </a:solidFill>
            <a:ln w="1162" cap="flat">
              <a:noFill/>
              <a:prstDash val="solid"/>
              <a:miter/>
            </a:ln>
          </p:spPr>
          <p:txBody>
            <a:bodyPr/>
            <a:lstStyle/>
            <a:p>
              <a:endParaRPr lang="en-GB"/>
            </a:p>
          </p:txBody>
        </p:sp>
        <p:sp>
          <p:nvSpPr>
            <p:cNvPr id="3014" name="Freeform 3013">
              <a:extLst>
                <a:ext uri="{FF2B5EF4-FFF2-40B4-BE49-F238E27FC236}">
                  <a16:creationId xmlns:a16="http://schemas.microsoft.com/office/drawing/2014/main" id="{E8D1A8D0-CA07-C079-CAB9-EFA28F514F06}"/>
                </a:ext>
              </a:extLst>
            </p:cNvPr>
            <p:cNvSpPr/>
            <p:nvPr/>
          </p:nvSpPr>
          <p:spPr>
            <a:xfrm>
              <a:off x="2396087" y="3643312"/>
              <a:ext cx="42999" cy="55782"/>
            </a:xfrm>
            <a:custGeom>
              <a:avLst/>
              <a:gdLst>
                <a:gd name="csX0" fmla="*/ 16017 w 42999"/>
                <a:gd name="csY0" fmla="*/ 3135 h 55782"/>
                <a:gd name="csX1" fmla="*/ 31451 w 42999"/>
                <a:gd name="csY1" fmla="*/ 14393 h 55782"/>
                <a:gd name="csX2" fmla="*/ 40422 w 42999"/>
                <a:gd name="csY2" fmla="*/ 19405 h 55782"/>
                <a:gd name="csX3" fmla="*/ 41584 w 42999"/>
                <a:gd name="csY3" fmla="*/ 21729 h 55782"/>
                <a:gd name="csX4" fmla="*/ 45070 w 42999"/>
                <a:gd name="csY4" fmla="*/ 22891 h 55782"/>
                <a:gd name="csX5" fmla="*/ 40898 w 42999"/>
                <a:gd name="csY5" fmla="*/ 31739 h 55782"/>
                <a:gd name="csX6" fmla="*/ 37008 w 42999"/>
                <a:gd name="csY6" fmla="*/ 34876 h 55782"/>
                <a:gd name="csX7" fmla="*/ 34944 w 42999"/>
                <a:gd name="csY7" fmla="*/ 36556 h 55782"/>
                <a:gd name="csX8" fmla="*/ 30774 w 42999"/>
                <a:gd name="csY8" fmla="*/ 39910 h 55782"/>
                <a:gd name="csX9" fmla="*/ 25541 w 42999"/>
                <a:gd name="csY9" fmla="*/ 44178 h 55782"/>
                <a:gd name="csX10" fmla="*/ 9734 w 42999"/>
                <a:gd name="csY10" fmla="*/ 55422 h 55782"/>
                <a:gd name="csX11" fmla="*/ 5557 w 42999"/>
                <a:gd name="csY11" fmla="*/ 58918 h 55782"/>
                <a:gd name="csX12" fmla="*/ 2071 w 42999"/>
                <a:gd name="csY12" fmla="*/ 57756 h 55782"/>
                <a:gd name="csX13" fmla="*/ 11368 w 42999"/>
                <a:gd name="csY13" fmla="*/ 51945 h 55782"/>
                <a:gd name="csX14" fmla="*/ 11368 w 42999"/>
                <a:gd name="csY14" fmla="*/ 49621 h 55782"/>
                <a:gd name="csX15" fmla="*/ 18704 w 42999"/>
                <a:gd name="csY15" fmla="*/ 43883 h 55782"/>
                <a:gd name="csX16" fmla="*/ 29962 w 42999"/>
                <a:gd name="csY16" fmla="*/ 34513 h 55782"/>
                <a:gd name="csX17" fmla="*/ 38143 w 42999"/>
                <a:gd name="csY17" fmla="*/ 28262 h 55782"/>
                <a:gd name="csX18" fmla="*/ 41584 w 42999"/>
                <a:gd name="csY18" fmla="*/ 24054 h 55782"/>
                <a:gd name="csX19" fmla="*/ 39260 w 42999"/>
                <a:gd name="csY19" fmla="*/ 24054 h 55782"/>
                <a:gd name="csX20" fmla="*/ 39260 w 42999"/>
                <a:gd name="csY20" fmla="*/ 21729 h 55782"/>
                <a:gd name="csX21" fmla="*/ 36717 w 42999"/>
                <a:gd name="csY21" fmla="*/ 20839 h 55782"/>
                <a:gd name="csX22" fmla="*/ 16017 w 42999"/>
                <a:gd name="csY22" fmla="*/ 3135 h 557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2999" h="55782">
                  <a:moveTo>
                    <a:pt x="16017" y="3135"/>
                  </a:moveTo>
                  <a:cubicBezTo>
                    <a:pt x="22624" y="5242"/>
                    <a:pt x="26560" y="9666"/>
                    <a:pt x="31451" y="14393"/>
                  </a:cubicBezTo>
                  <a:cubicBezTo>
                    <a:pt x="34458" y="16950"/>
                    <a:pt x="36772" y="18069"/>
                    <a:pt x="40422" y="19405"/>
                  </a:cubicBezTo>
                  <a:cubicBezTo>
                    <a:pt x="40997" y="20555"/>
                    <a:pt x="40997" y="20555"/>
                    <a:pt x="41584" y="21729"/>
                  </a:cubicBezTo>
                  <a:cubicBezTo>
                    <a:pt x="42734" y="22113"/>
                    <a:pt x="43885" y="22496"/>
                    <a:pt x="45070" y="22891"/>
                  </a:cubicBezTo>
                  <a:cubicBezTo>
                    <a:pt x="44813" y="27210"/>
                    <a:pt x="44000" y="28610"/>
                    <a:pt x="40898" y="31739"/>
                  </a:cubicBezTo>
                  <a:cubicBezTo>
                    <a:pt x="39614" y="32800"/>
                    <a:pt x="38316" y="33845"/>
                    <a:pt x="37008" y="34876"/>
                  </a:cubicBezTo>
                  <a:cubicBezTo>
                    <a:pt x="36327" y="35430"/>
                    <a:pt x="35646" y="35985"/>
                    <a:pt x="34944" y="36556"/>
                  </a:cubicBezTo>
                  <a:cubicBezTo>
                    <a:pt x="33559" y="37680"/>
                    <a:pt x="32169" y="38798"/>
                    <a:pt x="30774" y="39910"/>
                  </a:cubicBezTo>
                  <a:cubicBezTo>
                    <a:pt x="29015" y="41314"/>
                    <a:pt x="27276" y="42744"/>
                    <a:pt x="25541" y="44178"/>
                  </a:cubicBezTo>
                  <a:cubicBezTo>
                    <a:pt x="20477" y="48334"/>
                    <a:pt x="15389" y="52108"/>
                    <a:pt x="9734" y="55422"/>
                  </a:cubicBezTo>
                  <a:cubicBezTo>
                    <a:pt x="7677" y="56628"/>
                    <a:pt x="7677" y="56628"/>
                    <a:pt x="5557" y="58918"/>
                  </a:cubicBezTo>
                  <a:cubicBezTo>
                    <a:pt x="4407" y="58534"/>
                    <a:pt x="3256" y="58151"/>
                    <a:pt x="2071" y="57756"/>
                  </a:cubicBezTo>
                  <a:cubicBezTo>
                    <a:pt x="8753" y="51945"/>
                    <a:pt x="8753" y="51945"/>
                    <a:pt x="11368" y="51945"/>
                  </a:cubicBezTo>
                  <a:cubicBezTo>
                    <a:pt x="11368" y="51178"/>
                    <a:pt x="11368" y="50411"/>
                    <a:pt x="11368" y="49621"/>
                  </a:cubicBezTo>
                  <a:cubicBezTo>
                    <a:pt x="13776" y="47618"/>
                    <a:pt x="16187" y="45737"/>
                    <a:pt x="18704" y="43883"/>
                  </a:cubicBezTo>
                  <a:cubicBezTo>
                    <a:pt x="22663" y="40936"/>
                    <a:pt x="26510" y="38053"/>
                    <a:pt x="29962" y="34513"/>
                  </a:cubicBezTo>
                  <a:cubicBezTo>
                    <a:pt x="32660" y="32388"/>
                    <a:pt x="35399" y="30326"/>
                    <a:pt x="38143" y="28262"/>
                  </a:cubicBezTo>
                  <a:cubicBezTo>
                    <a:pt x="40535" y="26543"/>
                    <a:pt x="40535" y="26543"/>
                    <a:pt x="41584" y="24054"/>
                  </a:cubicBezTo>
                  <a:cubicBezTo>
                    <a:pt x="40817" y="24054"/>
                    <a:pt x="40050" y="24054"/>
                    <a:pt x="39260" y="24054"/>
                  </a:cubicBezTo>
                  <a:cubicBezTo>
                    <a:pt x="39260" y="23287"/>
                    <a:pt x="39260" y="22520"/>
                    <a:pt x="39260" y="21729"/>
                  </a:cubicBezTo>
                  <a:cubicBezTo>
                    <a:pt x="38421" y="21436"/>
                    <a:pt x="37582" y="21142"/>
                    <a:pt x="36717" y="20839"/>
                  </a:cubicBezTo>
                  <a:cubicBezTo>
                    <a:pt x="28375" y="17178"/>
                    <a:pt x="21432" y="10355"/>
                    <a:pt x="16017" y="3135"/>
                  </a:cubicBezTo>
                  <a:close/>
                </a:path>
              </a:pathLst>
            </a:custGeom>
            <a:solidFill>
              <a:srgbClr val="CECFD0"/>
            </a:solidFill>
            <a:ln w="1162" cap="flat">
              <a:noFill/>
              <a:prstDash val="solid"/>
              <a:miter/>
            </a:ln>
          </p:spPr>
          <p:txBody>
            <a:bodyPr/>
            <a:lstStyle/>
            <a:p>
              <a:endParaRPr lang="en-GB"/>
            </a:p>
          </p:txBody>
        </p:sp>
        <p:sp>
          <p:nvSpPr>
            <p:cNvPr id="3015" name="Freeform 3014">
              <a:extLst>
                <a:ext uri="{FF2B5EF4-FFF2-40B4-BE49-F238E27FC236}">
                  <a16:creationId xmlns:a16="http://schemas.microsoft.com/office/drawing/2014/main" id="{49B88E95-165D-2EFC-1A43-74298AFF8C61}"/>
                </a:ext>
              </a:extLst>
            </p:cNvPr>
            <p:cNvSpPr/>
            <p:nvPr/>
          </p:nvSpPr>
          <p:spPr>
            <a:xfrm>
              <a:off x="2367034" y="3577070"/>
              <a:ext cx="40674" cy="46485"/>
            </a:xfrm>
            <a:custGeom>
              <a:avLst/>
              <a:gdLst>
                <a:gd name="csX0" fmla="*/ 2034 w 40674"/>
                <a:gd name="csY0" fmla="*/ 3078 h 46485"/>
                <a:gd name="csX1" fmla="*/ 14672 w 40674"/>
                <a:gd name="csY1" fmla="*/ 11358 h 46485"/>
                <a:gd name="csX2" fmla="*/ 16535 w 40674"/>
                <a:gd name="csY2" fmla="*/ 13094 h 46485"/>
                <a:gd name="csX3" fmla="*/ 28001 w 40674"/>
                <a:gd name="csY3" fmla="*/ 25259 h 46485"/>
                <a:gd name="csX4" fmla="*/ 39223 w 40674"/>
                <a:gd name="csY4" fmla="*/ 36780 h 46485"/>
                <a:gd name="csX5" fmla="*/ 42709 w 40674"/>
                <a:gd name="csY5" fmla="*/ 40267 h 46485"/>
                <a:gd name="csX6" fmla="*/ 41547 w 40674"/>
                <a:gd name="csY6" fmla="*/ 42591 h 46485"/>
                <a:gd name="csX7" fmla="*/ 39368 w 40674"/>
                <a:gd name="csY7" fmla="*/ 41429 h 46485"/>
                <a:gd name="csX8" fmla="*/ 34574 w 40674"/>
                <a:gd name="csY8" fmla="*/ 40267 h 46485"/>
                <a:gd name="csX9" fmla="*/ 31088 w 40674"/>
                <a:gd name="csY9" fmla="*/ 40267 h 46485"/>
                <a:gd name="csX10" fmla="*/ 34066 w 40674"/>
                <a:gd name="csY10" fmla="*/ 45569 h 46485"/>
                <a:gd name="csX11" fmla="*/ 35736 w 40674"/>
                <a:gd name="csY11" fmla="*/ 47239 h 46485"/>
                <a:gd name="csX12" fmla="*/ 35736 w 40674"/>
                <a:gd name="csY12" fmla="*/ 49564 h 46485"/>
                <a:gd name="csX13" fmla="*/ 31088 w 40674"/>
                <a:gd name="csY13" fmla="*/ 47603 h 46485"/>
                <a:gd name="csX14" fmla="*/ 26439 w 40674"/>
                <a:gd name="csY14" fmla="*/ 39104 h 46485"/>
                <a:gd name="csX15" fmla="*/ 28763 w 40674"/>
                <a:gd name="csY15" fmla="*/ 37942 h 46485"/>
                <a:gd name="csX16" fmla="*/ 29925 w 40674"/>
                <a:gd name="csY16" fmla="*/ 34456 h 46485"/>
                <a:gd name="csX17" fmla="*/ 25277 w 40674"/>
                <a:gd name="csY17" fmla="*/ 33294 h 46485"/>
                <a:gd name="csX18" fmla="*/ 25277 w 40674"/>
                <a:gd name="csY18" fmla="*/ 29807 h 46485"/>
                <a:gd name="csX19" fmla="*/ 22953 w 40674"/>
                <a:gd name="csY19" fmla="*/ 28645 h 46485"/>
                <a:gd name="csX20" fmla="*/ 25277 w 40674"/>
                <a:gd name="csY20" fmla="*/ 28645 h 46485"/>
                <a:gd name="csX21" fmla="*/ 25277 w 40674"/>
                <a:gd name="csY21" fmla="*/ 26321 h 46485"/>
                <a:gd name="csX22" fmla="*/ 22953 w 40674"/>
                <a:gd name="csY22" fmla="*/ 26321 h 46485"/>
                <a:gd name="csX23" fmla="*/ 21064 w 40674"/>
                <a:gd name="csY23" fmla="*/ 22544 h 46485"/>
                <a:gd name="csX24" fmla="*/ 11331 w 40674"/>
                <a:gd name="csY24" fmla="*/ 13537 h 46485"/>
                <a:gd name="csX25" fmla="*/ 6900 w 40674"/>
                <a:gd name="csY25" fmla="*/ 9978 h 46485"/>
                <a:gd name="csX26" fmla="*/ 4844 w 40674"/>
                <a:gd name="csY26" fmla="*/ 8267 h 46485"/>
                <a:gd name="csX27" fmla="*/ 2034 w 40674"/>
                <a:gd name="csY27" fmla="*/ 3078 h 464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40674" h="46485">
                  <a:moveTo>
                    <a:pt x="2034" y="3078"/>
                  </a:moveTo>
                  <a:cubicBezTo>
                    <a:pt x="7263" y="4744"/>
                    <a:pt x="10757" y="7648"/>
                    <a:pt x="14672" y="11358"/>
                  </a:cubicBezTo>
                  <a:cubicBezTo>
                    <a:pt x="15287" y="11931"/>
                    <a:pt x="15901" y="12504"/>
                    <a:pt x="16535" y="13094"/>
                  </a:cubicBezTo>
                  <a:cubicBezTo>
                    <a:pt x="20616" y="16944"/>
                    <a:pt x="24391" y="20959"/>
                    <a:pt x="28001" y="25259"/>
                  </a:cubicBezTo>
                  <a:cubicBezTo>
                    <a:pt x="31514" y="29319"/>
                    <a:pt x="35391" y="33024"/>
                    <a:pt x="39223" y="36780"/>
                  </a:cubicBezTo>
                  <a:cubicBezTo>
                    <a:pt x="40386" y="37941"/>
                    <a:pt x="41549" y="39103"/>
                    <a:pt x="42709" y="40267"/>
                  </a:cubicBezTo>
                  <a:cubicBezTo>
                    <a:pt x="42134" y="41417"/>
                    <a:pt x="42134" y="41417"/>
                    <a:pt x="41547" y="42591"/>
                  </a:cubicBezTo>
                  <a:cubicBezTo>
                    <a:pt x="40828" y="42207"/>
                    <a:pt x="40109" y="41824"/>
                    <a:pt x="39368" y="41429"/>
                  </a:cubicBezTo>
                  <a:cubicBezTo>
                    <a:pt x="37003" y="40102"/>
                    <a:pt x="37003" y="40102"/>
                    <a:pt x="34574" y="40267"/>
                  </a:cubicBezTo>
                  <a:cubicBezTo>
                    <a:pt x="33423" y="40267"/>
                    <a:pt x="32273" y="40267"/>
                    <a:pt x="31088" y="40267"/>
                  </a:cubicBezTo>
                  <a:cubicBezTo>
                    <a:pt x="31952" y="43726"/>
                    <a:pt x="31952" y="43726"/>
                    <a:pt x="34066" y="45569"/>
                  </a:cubicBezTo>
                  <a:cubicBezTo>
                    <a:pt x="34617" y="46120"/>
                    <a:pt x="35168" y="46671"/>
                    <a:pt x="35736" y="47239"/>
                  </a:cubicBezTo>
                  <a:cubicBezTo>
                    <a:pt x="35736" y="48006"/>
                    <a:pt x="35736" y="48773"/>
                    <a:pt x="35736" y="49564"/>
                  </a:cubicBezTo>
                  <a:cubicBezTo>
                    <a:pt x="33412" y="49564"/>
                    <a:pt x="33412" y="49564"/>
                    <a:pt x="31088" y="47603"/>
                  </a:cubicBezTo>
                  <a:cubicBezTo>
                    <a:pt x="28701" y="44843"/>
                    <a:pt x="27585" y="42541"/>
                    <a:pt x="26439" y="39104"/>
                  </a:cubicBezTo>
                  <a:cubicBezTo>
                    <a:pt x="27206" y="38721"/>
                    <a:pt x="27973" y="38337"/>
                    <a:pt x="28763" y="37942"/>
                  </a:cubicBezTo>
                  <a:cubicBezTo>
                    <a:pt x="29147" y="36792"/>
                    <a:pt x="29530" y="35641"/>
                    <a:pt x="29925" y="34456"/>
                  </a:cubicBezTo>
                  <a:cubicBezTo>
                    <a:pt x="28391" y="34072"/>
                    <a:pt x="26857" y="33689"/>
                    <a:pt x="25277" y="33294"/>
                  </a:cubicBezTo>
                  <a:cubicBezTo>
                    <a:pt x="25277" y="32143"/>
                    <a:pt x="25277" y="30993"/>
                    <a:pt x="25277" y="29807"/>
                  </a:cubicBezTo>
                  <a:cubicBezTo>
                    <a:pt x="24510" y="29424"/>
                    <a:pt x="23743" y="29040"/>
                    <a:pt x="22953" y="28645"/>
                  </a:cubicBezTo>
                  <a:cubicBezTo>
                    <a:pt x="23720" y="28645"/>
                    <a:pt x="24487" y="28645"/>
                    <a:pt x="25277" y="28645"/>
                  </a:cubicBezTo>
                  <a:cubicBezTo>
                    <a:pt x="25277" y="27878"/>
                    <a:pt x="25277" y="27111"/>
                    <a:pt x="25277" y="26321"/>
                  </a:cubicBezTo>
                  <a:cubicBezTo>
                    <a:pt x="24510" y="26321"/>
                    <a:pt x="23743" y="26321"/>
                    <a:pt x="22953" y="26321"/>
                  </a:cubicBezTo>
                  <a:cubicBezTo>
                    <a:pt x="22329" y="25074"/>
                    <a:pt x="21706" y="23828"/>
                    <a:pt x="21064" y="22544"/>
                  </a:cubicBezTo>
                  <a:cubicBezTo>
                    <a:pt x="18544" y="18132"/>
                    <a:pt x="15695" y="16190"/>
                    <a:pt x="11331" y="13537"/>
                  </a:cubicBezTo>
                  <a:cubicBezTo>
                    <a:pt x="9831" y="12381"/>
                    <a:pt x="8354" y="11193"/>
                    <a:pt x="6900" y="9978"/>
                  </a:cubicBezTo>
                  <a:cubicBezTo>
                    <a:pt x="5883" y="9131"/>
                    <a:pt x="5883" y="9131"/>
                    <a:pt x="4844" y="8267"/>
                  </a:cubicBezTo>
                  <a:cubicBezTo>
                    <a:pt x="3196" y="6564"/>
                    <a:pt x="3196" y="6564"/>
                    <a:pt x="2034" y="3078"/>
                  </a:cubicBezTo>
                  <a:close/>
                </a:path>
              </a:pathLst>
            </a:custGeom>
            <a:solidFill>
              <a:srgbClr val="1B1E25"/>
            </a:solidFill>
            <a:ln w="1162" cap="flat">
              <a:noFill/>
              <a:prstDash val="solid"/>
              <a:miter/>
            </a:ln>
          </p:spPr>
          <p:txBody>
            <a:bodyPr/>
            <a:lstStyle/>
            <a:p>
              <a:endParaRPr lang="en-GB"/>
            </a:p>
          </p:txBody>
        </p:sp>
        <p:sp>
          <p:nvSpPr>
            <p:cNvPr id="3089" name="Freeform 3088">
              <a:extLst>
                <a:ext uri="{FF2B5EF4-FFF2-40B4-BE49-F238E27FC236}">
                  <a16:creationId xmlns:a16="http://schemas.microsoft.com/office/drawing/2014/main" id="{B1193DC9-3775-9D4D-794E-B626D7EE0AEA}"/>
                </a:ext>
              </a:extLst>
            </p:cNvPr>
            <p:cNvSpPr/>
            <p:nvPr/>
          </p:nvSpPr>
          <p:spPr>
            <a:xfrm>
              <a:off x="2344953" y="3571416"/>
              <a:ext cx="48809" cy="54463"/>
            </a:xfrm>
            <a:custGeom>
              <a:avLst/>
              <a:gdLst>
                <a:gd name="csX0" fmla="*/ 18299 w 48809"/>
                <a:gd name="csY0" fmla="*/ 4079 h 54463"/>
                <a:gd name="csX1" fmla="*/ 21059 w 48809"/>
                <a:gd name="csY1" fmla="*/ 4515 h 54463"/>
                <a:gd name="csX2" fmla="*/ 22948 w 48809"/>
                <a:gd name="csY2" fmla="*/ 5241 h 54463"/>
                <a:gd name="csX3" fmla="*/ 24110 w 48809"/>
                <a:gd name="csY3" fmla="*/ 8728 h 54463"/>
                <a:gd name="csX4" fmla="*/ 21713 w 48809"/>
                <a:gd name="csY4" fmla="*/ 8219 h 54463"/>
                <a:gd name="csX5" fmla="*/ 18299 w 48809"/>
                <a:gd name="csY5" fmla="*/ 7566 h 54463"/>
                <a:gd name="csX6" fmla="*/ 14159 w 48809"/>
                <a:gd name="csY6" fmla="*/ 6767 h 54463"/>
                <a:gd name="csX7" fmla="*/ 5515 w 48809"/>
                <a:gd name="csY7" fmla="*/ 8728 h 54463"/>
                <a:gd name="csX8" fmla="*/ 7985 w 48809"/>
                <a:gd name="csY8" fmla="*/ 20263 h 54463"/>
                <a:gd name="csX9" fmla="*/ 18662 w 48809"/>
                <a:gd name="csY9" fmla="*/ 29719 h 54463"/>
                <a:gd name="csX10" fmla="*/ 22961 w 48809"/>
                <a:gd name="csY10" fmla="*/ 33037 h 54463"/>
                <a:gd name="csX11" fmla="*/ 25233 w 48809"/>
                <a:gd name="csY11" fmla="*/ 34787 h 54463"/>
                <a:gd name="csX12" fmla="*/ 37620 w 48809"/>
                <a:gd name="csY12" fmla="*/ 44609 h 54463"/>
                <a:gd name="csX13" fmla="*/ 39995 w 48809"/>
                <a:gd name="csY13" fmla="*/ 46493 h 54463"/>
                <a:gd name="csX14" fmla="*/ 50839 w 48809"/>
                <a:gd name="csY14" fmla="*/ 57538 h 54463"/>
                <a:gd name="csX15" fmla="*/ 30211 w 48809"/>
                <a:gd name="csY15" fmla="*/ 43301 h 54463"/>
                <a:gd name="csX16" fmla="*/ 25267 w 48809"/>
                <a:gd name="csY16" fmla="*/ 39248 h 54463"/>
                <a:gd name="csX17" fmla="*/ 22861 w 48809"/>
                <a:gd name="csY17" fmla="*/ 37275 h 54463"/>
                <a:gd name="csX18" fmla="*/ 14014 w 48809"/>
                <a:gd name="csY18" fmla="*/ 30300 h 54463"/>
                <a:gd name="csX19" fmla="*/ 2029 w 48809"/>
                <a:gd name="csY19" fmla="*/ 15047 h 54463"/>
                <a:gd name="csX20" fmla="*/ 5515 w 48809"/>
                <a:gd name="csY20" fmla="*/ 5241 h 54463"/>
                <a:gd name="csX21" fmla="*/ 18299 w 48809"/>
                <a:gd name="csY21" fmla="*/ 4079 h 544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8809" h="54463">
                  <a:moveTo>
                    <a:pt x="18299" y="4079"/>
                  </a:moveTo>
                  <a:cubicBezTo>
                    <a:pt x="19665" y="4295"/>
                    <a:pt x="19665" y="4295"/>
                    <a:pt x="21059" y="4515"/>
                  </a:cubicBezTo>
                  <a:cubicBezTo>
                    <a:pt x="21682" y="4755"/>
                    <a:pt x="22305" y="4994"/>
                    <a:pt x="22948" y="5241"/>
                  </a:cubicBezTo>
                  <a:cubicBezTo>
                    <a:pt x="23331" y="6392"/>
                    <a:pt x="23715" y="7542"/>
                    <a:pt x="24110" y="8728"/>
                  </a:cubicBezTo>
                  <a:cubicBezTo>
                    <a:pt x="22923" y="8476"/>
                    <a:pt x="22923" y="8476"/>
                    <a:pt x="21713" y="8219"/>
                  </a:cubicBezTo>
                  <a:cubicBezTo>
                    <a:pt x="20586" y="8004"/>
                    <a:pt x="19460" y="7788"/>
                    <a:pt x="18299" y="7566"/>
                  </a:cubicBezTo>
                  <a:cubicBezTo>
                    <a:pt x="16933" y="7302"/>
                    <a:pt x="15566" y="7038"/>
                    <a:pt x="14159" y="6767"/>
                  </a:cubicBezTo>
                  <a:cubicBezTo>
                    <a:pt x="10194" y="6406"/>
                    <a:pt x="8733" y="6540"/>
                    <a:pt x="5515" y="8728"/>
                  </a:cubicBezTo>
                  <a:cubicBezTo>
                    <a:pt x="5014" y="13739"/>
                    <a:pt x="4974" y="16117"/>
                    <a:pt x="7985" y="20263"/>
                  </a:cubicBezTo>
                  <a:cubicBezTo>
                    <a:pt x="11184" y="23873"/>
                    <a:pt x="14817" y="26826"/>
                    <a:pt x="18662" y="29719"/>
                  </a:cubicBezTo>
                  <a:cubicBezTo>
                    <a:pt x="20096" y="30824"/>
                    <a:pt x="21529" y="31930"/>
                    <a:pt x="22961" y="33037"/>
                  </a:cubicBezTo>
                  <a:cubicBezTo>
                    <a:pt x="23711" y="33615"/>
                    <a:pt x="24460" y="34192"/>
                    <a:pt x="25233" y="34787"/>
                  </a:cubicBezTo>
                  <a:cubicBezTo>
                    <a:pt x="29398" y="38016"/>
                    <a:pt x="33514" y="41305"/>
                    <a:pt x="37620" y="44609"/>
                  </a:cubicBezTo>
                  <a:cubicBezTo>
                    <a:pt x="38796" y="45542"/>
                    <a:pt x="38796" y="45542"/>
                    <a:pt x="39995" y="46493"/>
                  </a:cubicBezTo>
                  <a:cubicBezTo>
                    <a:pt x="44170" y="49859"/>
                    <a:pt x="47660" y="53164"/>
                    <a:pt x="50839" y="57538"/>
                  </a:cubicBezTo>
                  <a:cubicBezTo>
                    <a:pt x="43126" y="53978"/>
                    <a:pt x="36718" y="48666"/>
                    <a:pt x="30211" y="43301"/>
                  </a:cubicBezTo>
                  <a:cubicBezTo>
                    <a:pt x="28563" y="41950"/>
                    <a:pt x="26916" y="40598"/>
                    <a:pt x="25267" y="39248"/>
                  </a:cubicBezTo>
                  <a:cubicBezTo>
                    <a:pt x="24473" y="38596"/>
                    <a:pt x="23679" y="37945"/>
                    <a:pt x="22861" y="37275"/>
                  </a:cubicBezTo>
                  <a:cubicBezTo>
                    <a:pt x="19945" y="34906"/>
                    <a:pt x="16979" y="32605"/>
                    <a:pt x="14014" y="30300"/>
                  </a:cubicBezTo>
                  <a:cubicBezTo>
                    <a:pt x="8412" y="25792"/>
                    <a:pt x="4038" y="22205"/>
                    <a:pt x="2029" y="15047"/>
                  </a:cubicBezTo>
                  <a:cubicBezTo>
                    <a:pt x="2029" y="10509"/>
                    <a:pt x="2642" y="8710"/>
                    <a:pt x="5515" y="5241"/>
                  </a:cubicBezTo>
                  <a:cubicBezTo>
                    <a:pt x="9663" y="1982"/>
                    <a:pt x="13356" y="3108"/>
                    <a:pt x="18299" y="4079"/>
                  </a:cubicBezTo>
                  <a:close/>
                </a:path>
              </a:pathLst>
            </a:custGeom>
            <a:solidFill>
              <a:srgbClr val="7C7D7F"/>
            </a:solidFill>
            <a:ln w="1162" cap="flat">
              <a:noFill/>
              <a:prstDash val="solid"/>
              <a:miter/>
            </a:ln>
          </p:spPr>
          <p:txBody>
            <a:bodyPr/>
            <a:lstStyle/>
            <a:p>
              <a:endParaRPr lang="en-GB"/>
            </a:p>
          </p:txBody>
        </p:sp>
        <p:sp>
          <p:nvSpPr>
            <p:cNvPr id="3150" name="Freeform 3149">
              <a:extLst>
                <a:ext uri="{FF2B5EF4-FFF2-40B4-BE49-F238E27FC236}">
                  <a16:creationId xmlns:a16="http://schemas.microsoft.com/office/drawing/2014/main" id="{385D027F-F205-6E55-AA4B-6F2A0E44BEAC}"/>
                </a:ext>
              </a:extLst>
            </p:cNvPr>
            <p:cNvSpPr/>
            <p:nvPr/>
          </p:nvSpPr>
          <p:spPr>
            <a:xfrm>
              <a:off x="2412357" y="3661906"/>
              <a:ext cx="37399" cy="32539"/>
            </a:xfrm>
            <a:custGeom>
              <a:avLst/>
              <a:gdLst>
                <a:gd name="csX0" fmla="*/ 39294 w 37399"/>
                <a:gd name="csY0" fmla="*/ 3151 h 32539"/>
                <a:gd name="csX1" fmla="*/ 37169 w 37399"/>
                <a:gd name="csY1" fmla="*/ 11776 h 32539"/>
                <a:gd name="csX2" fmla="*/ 34354 w 37399"/>
                <a:gd name="csY2" fmla="*/ 14482 h 32539"/>
                <a:gd name="csX3" fmla="*/ 31576 w 37399"/>
                <a:gd name="csY3" fmla="*/ 17224 h 32539"/>
                <a:gd name="csX4" fmla="*/ 24186 w 37399"/>
                <a:gd name="csY4" fmla="*/ 20583 h 32539"/>
                <a:gd name="csX5" fmla="*/ 21861 w 37399"/>
                <a:gd name="csY5" fmla="*/ 25232 h 32539"/>
                <a:gd name="csX6" fmla="*/ 17213 w 37399"/>
                <a:gd name="csY6" fmla="*/ 29880 h 32539"/>
                <a:gd name="csX7" fmla="*/ 11402 w 37399"/>
                <a:gd name="csY7" fmla="*/ 29880 h 32539"/>
                <a:gd name="csX8" fmla="*/ 11402 w 37399"/>
                <a:gd name="csY8" fmla="*/ 33367 h 32539"/>
                <a:gd name="csX9" fmla="*/ 2105 w 37399"/>
                <a:gd name="csY9" fmla="*/ 35691 h 32539"/>
                <a:gd name="csX10" fmla="*/ 19551 w 37399"/>
                <a:gd name="csY10" fmla="*/ 19385 h 32539"/>
                <a:gd name="csX11" fmla="*/ 29225 w 37399"/>
                <a:gd name="csY11" fmla="*/ 11740 h 32539"/>
                <a:gd name="csX12" fmla="*/ 33483 w 37399"/>
                <a:gd name="csY12" fmla="*/ 10124 h 32539"/>
                <a:gd name="csX13" fmla="*/ 33483 w 37399"/>
                <a:gd name="csY13" fmla="*/ 4313 h 32539"/>
                <a:gd name="csX14" fmla="*/ 39294 w 37399"/>
                <a:gd name="csY14" fmla="*/ 3151 h 325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7399" h="32539">
                  <a:moveTo>
                    <a:pt x="39294" y="3151"/>
                  </a:moveTo>
                  <a:cubicBezTo>
                    <a:pt x="39767" y="7082"/>
                    <a:pt x="39597" y="8559"/>
                    <a:pt x="37169" y="11776"/>
                  </a:cubicBezTo>
                  <a:cubicBezTo>
                    <a:pt x="36240" y="12669"/>
                    <a:pt x="35311" y="13562"/>
                    <a:pt x="34354" y="14482"/>
                  </a:cubicBezTo>
                  <a:cubicBezTo>
                    <a:pt x="33438" y="15387"/>
                    <a:pt x="32521" y="16292"/>
                    <a:pt x="31576" y="17224"/>
                  </a:cubicBezTo>
                  <a:cubicBezTo>
                    <a:pt x="28906" y="19364"/>
                    <a:pt x="27448" y="19941"/>
                    <a:pt x="24186" y="20583"/>
                  </a:cubicBezTo>
                  <a:cubicBezTo>
                    <a:pt x="22965" y="22733"/>
                    <a:pt x="22965" y="22733"/>
                    <a:pt x="21861" y="25232"/>
                  </a:cubicBezTo>
                  <a:cubicBezTo>
                    <a:pt x="19755" y="27846"/>
                    <a:pt x="19755" y="27846"/>
                    <a:pt x="17213" y="29880"/>
                  </a:cubicBezTo>
                  <a:cubicBezTo>
                    <a:pt x="14017" y="30171"/>
                    <a:pt x="14017" y="30171"/>
                    <a:pt x="11402" y="29880"/>
                  </a:cubicBezTo>
                  <a:cubicBezTo>
                    <a:pt x="11402" y="31031"/>
                    <a:pt x="11402" y="32181"/>
                    <a:pt x="11402" y="33367"/>
                  </a:cubicBezTo>
                  <a:cubicBezTo>
                    <a:pt x="8025" y="34827"/>
                    <a:pt x="5828" y="35691"/>
                    <a:pt x="2105" y="35691"/>
                  </a:cubicBezTo>
                  <a:cubicBezTo>
                    <a:pt x="11995" y="22413"/>
                    <a:pt x="11995" y="22413"/>
                    <a:pt x="19551" y="19385"/>
                  </a:cubicBezTo>
                  <a:cubicBezTo>
                    <a:pt x="23348" y="17535"/>
                    <a:pt x="26181" y="14626"/>
                    <a:pt x="29225" y="11740"/>
                  </a:cubicBezTo>
                  <a:cubicBezTo>
                    <a:pt x="31159" y="10124"/>
                    <a:pt x="31159" y="10124"/>
                    <a:pt x="33483" y="10124"/>
                  </a:cubicBezTo>
                  <a:cubicBezTo>
                    <a:pt x="33483" y="8206"/>
                    <a:pt x="33483" y="6289"/>
                    <a:pt x="33483" y="4313"/>
                  </a:cubicBezTo>
                  <a:cubicBezTo>
                    <a:pt x="37986" y="3151"/>
                    <a:pt x="37986" y="3151"/>
                    <a:pt x="39294" y="3151"/>
                  </a:cubicBezTo>
                  <a:close/>
                </a:path>
              </a:pathLst>
            </a:custGeom>
            <a:solidFill>
              <a:srgbClr val="080D12"/>
            </a:solidFill>
            <a:ln w="1162" cap="flat">
              <a:noFill/>
              <a:prstDash val="solid"/>
              <a:miter/>
            </a:ln>
          </p:spPr>
          <p:txBody>
            <a:bodyPr/>
            <a:lstStyle/>
            <a:p>
              <a:endParaRPr lang="en-GB"/>
            </a:p>
          </p:txBody>
        </p:sp>
        <p:sp>
          <p:nvSpPr>
            <p:cNvPr id="3266" name="Freeform 3265">
              <a:extLst>
                <a:ext uri="{FF2B5EF4-FFF2-40B4-BE49-F238E27FC236}">
                  <a16:creationId xmlns:a16="http://schemas.microsoft.com/office/drawing/2014/main" id="{23DAE75A-2CB9-BF6D-D451-1D6E058F4CAC}"/>
                </a:ext>
              </a:extLst>
            </p:cNvPr>
            <p:cNvSpPr/>
            <p:nvPr/>
          </p:nvSpPr>
          <p:spPr>
            <a:xfrm>
              <a:off x="2215791" y="3685149"/>
              <a:ext cx="23107" cy="69728"/>
            </a:xfrm>
            <a:custGeom>
              <a:avLst/>
              <a:gdLst>
                <a:gd name="csX0" fmla="*/ 24168 w 23107"/>
                <a:gd name="csY0" fmla="*/ 3171 h 69728"/>
                <a:gd name="csX1" fmla="*/ 22861 w 23107"/>
                <a:gd name="csY1" fmla="*/ 16318 h 69728"/>
                <a:gd name="csX2" fmla="*/ 22055 w 23107"/>
                <a:gd name="csY2" fmla="*/ 18780 h 69728"/>
                <a:gd name="csX3" fmla="*/ 20368 w 23107"/>
                <a:gd name="csY3" fmla="*/ 23869 h 69728"/>
                <a:gd name="csX4" fmla="*/ 17958 w 23107"/>
                <a:gd name="csY4" fmla="*/ 31267 h 69728"/>
                <a:gd name="csX5" fmla="*/ 11979 w 23107"/>
                <a:gd name="csY5" fmla="*/ 47237 h 69728"/>
                <a:gd name="csX6" fmla="*/ 7244 w 23107"/>
                <a:gd name="csY6" fmla="*/ 60334 h 69728"/>
                <a:gd name="csX7" fmla="*/ 2087 w 23107"/>
                <a:gd name="csY7" fmla="*/ 72899 h 69728"/>
                <a:gd name="csX8" fmla="*/ 7118 w 23107"/>
                <a:gd name="csY8" fmla="*/ 48376 h 69728"/>
                <a:gd name="csX9" fmla="*/ 11507 w 23107"/>
                <a:gd name="csY9" fmla="*/ 35003 h 69728"/>
                <a:gd name="csX10" fmla="*/ 14871 w 23107"/>
                <a:gd name="csY10" fmla="*/ 28738 h 69728"/>
                <a:gd name="csX11" fmla="*/ 17050 w 23107"/>
                <a:gd name="csY11" fmla="*/ 21620 h 69728"/>
                <a:gd name="csX12" fmla="*/ 24168 w 23107"/>
                <a:gd name="csY12" fmla="*/ 3171 h 697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3107" h="69728">
                  <a:moveTo>
                    <a:pt x="24168" y="3171"/>
                  </a:moveTo>
                  <a:cubicBezTo>
                    <a:pt x="26096" y="7872"/>
                    <a:pt x="24405" y="11761"/>
                    <a:pt x="22861" y="16318"/>
                  </a:cubicBezTo>
                  <a:cubicBezTo>
                    <a:pt x="22595" y="17130"/>
                    <a:pt x="22329" y="17943"/>
                    <a:pt x="22055" y="18780"/>
                  </a:cubicBezTo>
                  <a:cubicBezTo>
                    <a:pt x="21498" y="20478"/>
                    <a:pt x="20936" y="22174"/>
                    <a:pt x="20368" y="23869"/>
                  </a:cubicBezTo>
                  <a:cubicBezTo>
                    <a:pt x="19548" y="26330"/>
                    <a:pt x="18750" y="28796"/>
                    <a:pt x="17958" y="31267"/>
                  </a:cubicBezTo>
                  <a:cubicBezTo>
                    <a:pt x="14187" y="42908"/>
                    <a:pt x="14187" y="42908"/>
                    <a:pt x="11979" y="47237"/>
                  </a:cubicBezTo>
                  <a:cubicBezTo>
                    <a:pt x="9889" y="51500"/>
                    <a:pt x="8572" y="55788"/>
                    <a:pt x="7244" y="60334"/>
                  </a:cubicBezTo>
                  <a:cubicBezTo>
                    <a:pt x="4722" y="68948"/>
                    <a:pt x="4722" y="68948"/>
                    <a:pt x="2087" y="72899"/>
                  </a:cubicBezTo>
                  <a:cubicBezTo>
                    <a:pt x="1183" y="64038"/>
                    <a:pt x="4170" y="56573"/>
                    <a:pt x="7118" y="48376"/>
                  </a:cubicBezTo>
                  <a:cubicBezTo>
                    <a:pt x="8682" y="43953"/>
                    <a:pt x="10073" y="39470"/>
                    <a:pt x="11507" y="35003"/>
                  </a:cubicBezTo>
                  <a:cubicBezTo>
                    <a:pt x="12547" y="32225"/>
                    <a:pt x="12547" y="32225"/>
                    <a:pt x="14871" y="28738"/>
                  </a:cubicBezTo>
                  <a:cubicBezTo>
                    <a:pt x="15648" y="26381"/>
                    <a:pt x="16368" y="24006"/>
                    <a:pt x="17050" y="21620"/>
                  </a:cubicBezTo>
                  <a:cubicBezTo>
                    <a:pt x="18961" y="15203"/>
                    <a:pt x="21244" y="9189"/>
                    <a:pt x="24168" y="3171"/>
                  </a:cubicBezTo>
                  <a:close/>
                </a:path>
              </a:pathLst>
            </a:custGeom>
            <a:solidFill>
              <a:srgbClr val="727678"/>
            </a:solidFill>
            <a:ln w="1162" cap="flat">
              <a:noFill/>
              <a:prstDash val="solid"/>
              <a:miter/>
            </a:ln>
          </p:spPr>
          <p:txBody>
            <a:bodyPr/>
            <a:lstStyle/>
            <a:p>
              <a:endParaRPr lang="en-GB"/>
            </a:p>
          </p:txBody>
        </p:sp>
        <p:sp>
          <p:nvSpPr>
            <p:cNvPr id="3282" name="Freeform 3281">
              <a:extLst>
                <a:ext uri="{FF2B5EF4-FFF2-40B4-BE49-F238E27FC236}">
                  <a16:creationId xmlns:a16="http://schemas.microsoft.com/office/drawing/2014/main" id="{6D56F627-1CCF-D4E4-9D0F-7C2A91136889}"/>
                </a:ext>
              </a:extLst>
            </p:cNvPr>
            <p:cNvSpPr/>
            <p:nvPr/>
          </p:nvSpPr>
          <p:spPr>
            <a:xfrm>
              <a:off x="2288414" y="3539881"/>
              <a:ext cx="15938" cy="49972"/>
            </a:xfrm>
            <a:custGeom>
              <a:avLst/>
              <a:gdLst>
                <a:gd name="csX0" fmla="*/ 10865 w 15938"/>
                <a:gd name="csY0" fmla="*/ 3046 h 49972"/>
                <a:gd name="csX1" fmla="*/ 12027 w 15938"/>
                <a:gd name="csY1" fmla="*/ 3046 h 49972"/>
                <a:gd name="csX2" fmla="*/ 9703 w 15938"/>
                <a:gd name="csY2" fmla="*/ 19316 h 49972"/>
                <a:gd name="csX3" fmla="*/ 7379 w 15938"/>
                <a:gd name="csY3" fmla="*/ 19316 h 49972"/>
                <a:gd name="csX4" fmla="*/ 7669 w 15938"/>
                <a:gd name="csY4" fmla="*/ 22512 h 49972"/>
                <a:gd name="csX5" fmla="*/ 5054 w 15938"/>
                <a:gd name="csY5" fmla="*/ 29049 h 49972"/>
                <a:gd name="csX6" fmla="*/ 2730 w 15938"/>
                <a:gd name="csY6" fmla="*/ 30937 h 49972"/>
                <a:gd name="csX7" fmla="*/ 8695 w 15938"/>
                <a:gd name="csY7" fmla="*/ 6201 h 49972"/>
                <a:gd name="csX8" fmla="*/ 10865 w 15938"/>
                <a:gd name="csY8" fmla="*/ 3046 h 49972"/>
                <a:gd name="csX9" fmla="*/ 16676 w 15938"/>
                <a:gd name="csY9" fmla="*/ 8857 h 49972"/>
                <a:gd name="csX10" fmla="*/ 17838 w 15938"/>
                <a:gd name="csY10" fmla="*/ 8857 h 49972"/>
                <a:gd name="csX11" fmla="*/ 14351 w 15938"/>
                <a:gd name="csY11" fmla="*/ 22802 h 49972"/>
                <a:gd name="csX12" fmla="*/ 13698 w 15938"/>
                <a:gd name="csY12" fmla="*/ 29376 h 49972"/>
                <a:gd name="csX13" fmla="*/ 3892 w 15938"/>
                <a:gd name="csY13" fmla="*/ 53018 h 49972"/>
                <a:gd name="csX14" fmla="*/ 4101 w 15938"/>
                <a:gd name="csY14" fmla="*/ 44479 h 49972"/>
                <a:gd name="csX15" fmla="*/ 6071 w 15938"/>
                <a:gd name="csY15" fmla="*/ 40162 h 49972"/>
                <a:gd name="csX16" fmla="*/ 10938 w 15938"/>
                <a:gd name="csY16" fmla="*/ 22003 h 49972"/>
                <a:gd name="csX17" fmla="*/ 10906 w 15938"/>
                <a:gd name="csY17" fmla="*/ 18503 h 49972"/>
                <a:gd name="csX18" fmla="*/ 10865 w 15938"/>
                <a:gd name="csY18" fmla="*/ 15830 h 49972"/>
                <a:gd name="csX19" fmla="*/ 13135 w 15938"/>
                <a:gd name="csY19" fmla="*/ 14822 h 49972"/>
                <a:gd name="csX20" fmla="*/ 16385 w 15938"/>
                <a:gd name="csY20" fmla="*/ 11036 h 49972"/>
                <a:gd name="csX21" fmla="*/ 16676 w 15938"/>
                <a:gd name="csY21" fmla="*/ 8857 h 499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5938" h="49972">
                  <a:moveTo>
                    <a:pt x="10865" y="3046"/>
                  </a:moveTo>
                  <a:cubicBezTo>
                    <a:pt x="11249" y="3046"/>
                    <a:pt x="11632" y="3046"/>
                    <a:pt x="12027" y="3046"/>
                  </a:cubicBezTo>
                  <a:cubicBezTo>
                    <a:pt x="12236" y="9112"/>
                    <a:pt x="11993" y="13590"/>
                    <a:pt x="9703" y="19316"/>
                  </a:cubicBezTo>
                  <a:cubicBezTo>
                    <a:pt x="8936" y="19316"/>
                    <a:pt x="8169" y="19316"/>
                    <a:pt x="7379" y="19316"/>
                  </a:cubicBezTo>
                  <a:cubicBezTo>
                    <a:pt x="7474" y="20371"/>
                    <a:pt x="7570" y="21425"/>
                    <a:pt x="7669" y="22512"/>
                  </a:cubicBezTo>
                  <a:cubicBezTo>
                    <a:pt x="7379" y="26289"/>
                    <a:pt x="7379" y="26289"/>
                    <a:pt x="5054" y="29049"/>
                  </a:cubicBezTo>
                  <a:cubicBezTo>
                    <a:pt x="4287" y="29672"/>
                    <a:pt x="3520" y="30295"/>
                    <a:pt x="2730" y="30937"/>
                  </a:cubicBezTo>
                  <a:cubicBezTo>
                    <a:pt x="-13" y="22783"/>
                    <a:pt x="5340" y="13600"/>
                    <a:pt x="8695" y="6201"/>
                  </a:cubicBezTo>
                  <a:cubicBezTo>
                    <a:pt x="9703" y="4208"/>
                    <a:pt x="9703" y="4208"/>
                    <a:pt x="10865" y="3046"/>
                  </a:cubicBezTo>
                  <a:close/>
                  <a:moveTo>
                    <a:pt x="16676" y="8857"/>
                  </a:moveTo>
                  <a:cubicBezTo>
                    <a:pt x="17059" y="8857"/>
                    <a:pt x="17443" y="8857"/>
                    <a:pt x="17838" y="8857"/>
                  </a:cubicBezTo>
                  <a:cubicBezTo>
                    <a:pt x="18252" y="14656"/>
                    <a:pt x="16911" y="17683"/>
                    <a:pt x="14351" y="22802"/>
                  </a:cubicBezTo>
                  <a:cubicBezTo>
                    <a:pt x="14125" y="24993"/>
                    <a:pt x="13900" y="27183"/>
                    <a:pt x="13698" y="29376"/>
                  </a:cubicBezTo>
                  <a:cubicBezTo>
                    <a:pt x="12158" y="37622"/>
                    <a:pt x="7793" y="45628"/>
                    <a:pt x="3892" y="53018"/>
                  </a:cubicBezTo>
                  <a:cubicBezTo>
                    <a:pt x="2362" y="49510"/>
                    <a:pt x="2799" y="48175"/>
                    <a:pt x="4101" y="44479"/>
                  </a:cubicBezTo>
                  <a:cubicBezTo>
                    <a:pt x="4744" y="43034"/>
                    <a:pt x="5402" y="41595"/>
                    <a:pt x="6071" y="40162"/>
                  </a:cubicBezTo>
                  <a:cubicBezTo>
                    <a:pt x="8909" y="33885"/>
                    <a:pt x="11020" y="28986"/>
                    <a:pt x="10938" y="22003"/>
                  </a:cubicBezTo>
                  <a:cubicBezTo>
                    <a:pt x="10927" y="20848"/>
                    <a:pt x="10917" y="19693"/>
                    <a:pt x="10906" y="18503"/>
                  </a:cubicBezTo>
                  <a:cubicBezTo>
                    <a:pt x="10892" y="17621"/>
                    <a:pt x="10879" y="16739"/>
                    <a:pt x="10865" y="15830"/>
                  </a:cubicBezTo>
                  <a:cubicBezTo>
                    <a:pt x="11614" y="15497"/>
                    <a:pt x="12363" y="15164"/>
                    <a:pt x="13135" y="14822"/>
                  </a:cubicBezTo>
                  <a:cubicBezTo>
                    <a:pt x="15745" y="13721"/>
                    <a:pt x="15745" y="13721"/>
                    <a:pt x="16385" y="11036"/>
                  </a:cubicBezTo>
                  <a:cubicBezTo>
                    <a:pt x="16481" y="10317"/>
                    <a:pt x="16577" y="9598"/>
                    <a:pt x="16676" y="8857"/>
                  </a:cubicBezTo>
                  <a:close/>
                </a:path>
              </a:pathLst>
            </a:custGeom>
            <a:solidFill>
              <a:srgbClr val="1D2328"/>
            </a:solidFill>
            <a:ln w="1162" cap="flat">
              <a:noFill/>
              <a:prstDash val="solid"/>
              <a:miter/>
            </a:ln>
          </p:spPr>
          <p:txBody>
            <a:bodyPr/>
            <a:lstStyle/>
            <a:p>
              <a:endParaRPr lang="en-GB"/>
            </a:p>
          </p:txBody>
        </p:sp>
        <p:sp>
          <p:nvSpPr>
            <p:cNvPr id="3389" name="Freeform 3388">
              <a:extLst>
                <a:ext uri="{FF2B5EF4-FFF2-40B4-BE49-F238E27FC236}">
                  <a16:creationId xmlns:a16="http://schemas.microsoft.com/office/drawing/2014/main" id="{F7B852CA-D6D0-9A72-0DDB-02DF080C916D}"/>
                </a:ext>
              </a:extLst>
            </p:cNvPr>
            <p:cNvSpPr/>
            <p:nvPr/>
          </p:nvSpPr>
          <p:spPr>
            <a:xfrm>
              <a:off x="2284793" y="3510401"/>
              <a:ext cx="29093" cy="44588"/>
            </a:xfrm>
            <a:custGeom>
              <a:avLst/>
              <a:gdLst>
                <a:gd name="csX0" fmla="*/ 24841 w 29093"/>
                <a:gd name="csY0" fmla="*/ 3057 h 44588"/>
                <a:gd name="csX1" fmla="*/ 29676 w 29093"/>
                <a:gd name="csY1" fmla="*/ 5118 h 44588"/>
                <a:gd name="csX2" fmla="*/ 26698 w 29093"/>
                <a:gd name="csY2" fmla="*/ 29087 h 44588"/>
                <a:gd name="csX3" fmla="*/ 25522 w 29093"/>
                <a:gd name="csY3" fmla="*/ 31800 h 44588"/>
                <a:gd name="csX4" fmla="*/ 22630 w 29093"/>
                <a:gd name="csY4" fmla="*/ 38312 h 44588"/>
                <a:gd name="csX5" fmla="*/ 24955 w 29093"/>
                <a:gd name="csY5" fmla="*/ 25528 h 44588"/>
                <a:gd name="csX6" fmla="*/ 27279 w 29093"/>
                <a:gd name="csY6" fmla="*/ 18555 h 44588"/>
                <a:gd name="csX7" fmla="*/ 28441 w 29093"/>
                <a:gd name="csY7" fmla="*/ 16231 h 44588"/>
                <a:gd name="csX8" fmla="*/ 28441 w 29093"/>
                <a:gd name="csY8" fmla="*/ 9258 h 44588"/>
                <a:gd name="csX9" fmla="*/ 20742 w 29093"/>
                <a:gd name="csY9" fmla="*/ 8024 h 44588"/>
                <a:gd name="csX10" fmla="*/ 17864 w 29093"/>
                <a:gd name="csY10" fmla="*/ 8055 h 44588"/>
                <a:gd name="csX11" fmla="*/ 15657 w 29093"/>
                <a:gd name="csY11" fmla="*/ 8096 h 44588"/>
                <a:gd name="csX12" fmla="*/ 14936 w 29093"/>
                <a:gd name="csY12" fmla="*/ 11024 h 44588"/>
                <a:gd name="csX13" fmla="*/ 13987 w 29093"/>
                <a:gd name="csY13" fmla="*/ 14851 h 44588"/>
                <a:gd name="csX14" fmla="*/ 13047 w 29093"/>
                <a:gd name="csY14" fmla="*/ 18651 h 44588"/>
                <a:gd name="csX15" fmla="*/ 11009 w 29093"/>
                <a:gd name="csY15" fmla="*/ 25528 h 44588"/>
                <a:gd name="csX16" fmla="*/ 8685 w 29093"/>
                <a:gd name="csY16" fmla="*/ 25528 h 44588"/>
                <a:gd name="csX17" fmla="*/ 8299 w 29093"/>
                <a:gd name="csY17" fmla="*/ 27998 h 44588"/>
                <a:gd name="csX18" fmla="*/ 2874 w 29093"/>
                <a:gd name="csY18" fmla="*/ 47609 h 44588"/>
                <a:gd name="csX19" fmla="*/ 8685 w 29093"/>
                <a:gd name="csY19" fmla="*/ 20880 h 44588"/>
                <a:gd name="csX20" fmla="*/ 11009 w 29093"/>
                <a:gd name="csY20" fmla="*/ 12745 h 44588"/>
                <a:gd name="csX21" fmla="*/ 24841 w 29093"/>
                <a:gd name="csY21" fmla="*/ 3057 h 445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9093" h="44588">
                  <a:moveTo>
                    <a:pt x="24841" y="3057"/>
                  </a:moveTo>
                  <a:cubicBezTo>
                    <a:pt x="27279" y="3448"/>
                    <a:pt x="27279" y="3448"/>
                    <a:pt x="29676" y="5118"/>
                  </a:cubicBezTo>
                  <a:cubicBezTo>
                    <a:pt x="32773" y="13583"/>
                    <a:pt x="30266" y="21228"/>
                    <a:pt x="26698" y="29087"/>
                  </a:cubicBezTo>
                  <a:cubicBezTo>
                    <a:pt x="26310" y="29982"/>
                    <a:pt x="25922" y="30878"/>
                    <a:pt x="25522" y="31800"/>
                  </a:cubicBezTo>
                  <a:cubicBezTo>
                    <a:pt x="24575" y="33978"/>
                    <a:pt x="23605" y="36146"/>
                    <a:pt x="22630" y="38312"/>
                  </a:cubicBezTo>
                  <a:cubicBezTo>
                    <a:pt x="20940" y="33115"/>
                    <a:pt x="22675" y="30424"/>
                    <a:pt x="24955" y="25528"/>
                  </a:cubicBezTo>
                  <a:cubicBezTo>
                    <a:pt x="25742" y="23208"/>
                    <a:pt x="26520" y="20885"/>
                    <a:pt x="27279" y="18555"/>
                  </a:cubicBezTo>
                  <a:cubicBezTo>
                    <a:pt x="27662" y="17788"/>
                    <a:pt x="28046" y="17021"/>
                    <a:pt x="28441" y="16231"/>
                  </a:cubicBezTo>
                  <a:cubicBezTo>
                    <a:pt x="28487" y="13907"/>
                    <a:pt x="28492" y="11582"/>
                    <a:pt x="28441" y="9258"/>
                  </a:cubicBezTo>
                  <a:cubicBezTo>
                    <a:pt x="25646" y="7861"/>
                    <a:pt x="23851" y="7979"/>
                    <a:pt x="20742" y="8024"/>
                  </a:cubicBezTo>
                  <a:cubicBezTo>
                    <a:pt x="19792" y="8034"/>
                    <a:pt x="18842" y="8044"/>
                    <a:pt x="17864" y="8055"/>
                  </a:cubicBezTo>
                  <a:cubicBezTo>
                    <a:pt x="17136" y="8069"/>
                    <a:pt x="16408" y="8082"/>
                    <a:pt x="15657" y="8096"/>
                  </a:cubicBezTo>
                  <a:cubicBezTo>
                    <a:pt x="15419" y="9062"/>
                    <a:pt x="15181" y="10029"/>
                    <a:pt x="14936" y="11024"/>
                  </a:cubicBezTo>
                  <a:cubicBezTo>
                    <a:pt x="14623" y="12287"/>
                    <a:pt x="14309" y="13550"/>
                    <a:pt x="13987" y="14851"/>
                  </a:cubicBezTo>
                  <a:cubicBezTo>
                    <a:pt x="13677" y="16105"/>
                    <a:pt x="13367" y="17359"/>
                    <a:pt x="13047" y="18651"/>
                  </a:cubicBezTo>
                  <a:cubicBezTo>
                    <a:pt x="12449" y="20966"/>
                    <a:pt x="11765" y="23260"/>
                    <a:pt x="11009" y="25528"/>
                  </a:cubicBezTo>
                  <a:cubicBezTo>
                    <a:pt x="10242" y="25528"/>
                    <a:pt x="9475" y="25528"/>
                    <a:pt x="8685" y="25528"/>
                  </a:cubicBezTo>
                  <a:cubicBezTo>
                    <a:pt x="8557" y="26343"/>
                    <a:pt x="8430" y="27158"/>
                    <a:pt x="8299" y="27998"/>
                  </a:cubicBezTo>
                  <a:cubicBezTo>
                    <a:pt x="7140" y="34931"/>
                    <a:pt x="5569" y="41117"/>
                    <a:pt x="2874" y="47609"/>
                  </a:cubicBezTo>
                  <a:cubicBezTo>
                    <a:pt x="-137" y="39085"/>
                    <a:pt x="5162" y="28691"/>
                    <a:pt x="8685" y="20880"/>
                  </a:cubicBezTo>
                  <a:cubicBezTo>
                    <a:pt x="9478" y="18173"/>
                    <a:pt x="10254" y="15462"/>
                    <a:pt x="11009" y="12745"/>
                  </a:cubicBezTo>
                  <a:cubicBezTo>
                    <a:pt x="13713" y="4813"/>
                    <a:pt x="16531" y="2706"/>
                    <a:pt x="24841" y="3057"/>
                  </a:cubicBezTo>
                  <a:close/>
                </a:path>
              </a:pathLst>
            </a:custGeom>
            <a:solidFill>
              <a:srgbClr val="474A4D"/>
            </a:solidFill>
            <a:ln w="1162" cap="flat">
              <a:noFill/>
              <a:prstDash val="solid"/>
              <a:miter/>
            </a:ln>
          </p:spPr>
          <p:txBody>
            <a:bodyPr/>
            <a:lstStyle/>
            <a:p>
              <a:endParaRPr lang="en-GB"/>
            </a:p>
          </p:txBody>
        </p:sp>
        <p:sp>
          <p:nvSpPr>
            <p:cNvPr id="3441" name="Freeform 3440">
              <a:extLst>
                <a:ext uri="{FF2B5EF4-FFF2-40B4-BE49-F238E27FC236}">
                  <a16:creationId xmlns:a16="http://schemas.microsoft.com/office/drawing/2014/main" id="{EE8C3263-BF2D-2161-E49B-93A8DF30D906}"/>
                </a:ext>
              </a:extLst>
            </p:cNvPr>
            <p:cNvSpPr/>
            <p:nvPr/>
          </p:nvSpPr>
          <p:spPr>
            <a:xfrm>
              <a:off x="2129957" y="3574678"/>
              <a:ext cx="29416" cy="17499"/>
            </a:xfrm>
            <a:custGeom>
              <a:avLst/>
              <a:gdLst>
                <a:gd name="csX0" fmla="*/ 29745 w 29416"/>
                <a:gd name="csY0" fmla="*/ 3143 h 17499"/>
                <a:gd name="csX1" fmla="*/ 31271 w 29416"/>
                <a:gd name="csY1" fmla="*/ 8082 h 17499"/>
                <a:gd name="csX2" fmla="*/ 26259 w 29416"/>
                <a:gd name="csY2" fmla="*/ 18251 h 17499"/>
                <a:gd name="csX3" fmla="*/ 21610 w 29416"/>
                <a:gd name="csY3" fmla="*/ 18251 h 17499"/>
                <a:gd name="csX4" fmla="*/ 21610 w 29416"/>
                <a:gd name="csY4" fmla="*/ 14765 h 17499"/>
                <a:gd name="csX5" fmla="*/ 25097 w 29416"/>
                <a:gd name="csY5" fmla="*/ 13603 h 17499"/>
                <a:gd name="csX6" fmla="*/ 26259 w 29416"/>
                <a:gd name="csY6" fmla="*/ 7792 h 17499"/>
                <a:gd name="csX7" fmla="*/ 21102 w 29416"/>
                <a:gd name="csY7" fmla="*/ 8736 h 17499"/>
                <a:gd name="csX8" fmla="*/ 18201 w 29416"/>
                <a:gd name="csY8" fmla="*/ 9267 h 17499"/>
                <a:gd name="csX9" fmla="*/ 15800 w 29416"/>
                <a:gd name="csY9" fmla="*/ 10116 h 17499"/>
                <a:gd name="csX10" fmla="*/ 14638 w 29416"/>
                <a:gd name="csY10" fmla="*/ 13603 h 17499"/>
                <a:gd name="csX11" fmla="*/ 12386 w 29416"/>
                <a:gd name="csY11" fmla="*/ 14111 h 17499"/>
                <a:gd name="csX12" fmla="*/ 9989 w 29416"/>
                <a:gd name="csY12" fmla="*/ 14765 h 17499"/>
                <a:gd name="csX13" fmla="*/ 8899 w 29416"/>
                <a:gd name="csY13" fmla="*/ 17089 h 17499"/>
                <a:gd name="csX14" fmla="*/ 7665 w 29416"/>
                <a:gd name="csY14" fmla="*/ 19413 h 17499"/>
                <a:gd name="csX15" fmla="*/ 1854 w 29416"/>
                <a:gd name="csY15" fmla="*/ 20575 h 17499"/>
                <a:gd name="csX16" fmla="*/ 8827 w 29416"/>
                <a:gd name="csY16" fmla="*/ 11278 h 17499"/>
                <a:gd name="csX17" fmla="*/ 10379 w 29416"/>
                <a:gd name="csY17" fmla="*/ 9149 h 17499"/>
                <a:gd name="csX18" fmla="*/ 17325 w 29416"/>
                <a:gd name="csY18" fmla="*/ 3289 h 17499"/>
                <a:gd name="csX19" fmla="*/ 29745 w 29416"/>
                <a:gd name="csY19" fmla="*/ 3143 h 174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9416" h="17499">
                  <a:moveTo>
                    <a:pt x="29745" y="3143"/>
                  </a:moveTo>
                  <a:cubicBezTo>
                    <a:pt x="30908" y="4305"/>
                    <a:pt x="30908" y="4305"/>
                    <a:pt x="31271" y="8082"/>
                  </a:cubicBezTo>
                  <a:cubicBezTo>
                    <a:pt x="30853" y="13098"/>
                    <a:pt x="29937" y="14880"/>
                    <a:pt x="26259" y="18251"/>
                  </a:cubicBezTo>
                  <a:cubicBezTo>
                    <a:pt x="24725" y="18251"/>
                    <a:pt x="23191" y="18251"/>
                    <a:pt x="21610" y="18251"/>
                  </a:cubicBezTo>
                  <a:cubicBezTo>
                    <a:pt x="21610" y="17101"/>
                    <a:pt x="21610" y="15950"/>
                    <a:pt x="21610" y="14765"/>
                  </a:cubicBezTo>
                  <a:cubicBezTo>
                    <a:pt x="22761" y="14381"/>
                    <a:pt x="23911" y="13998"/>
                    <a:pt x="25097" y="13603"/>
                  </a:cubicBezTo>
                  <a:cubicBezTo>
                    <a:pt x="25480" y="11685"/>
                    <a:pt x="25864" y="9767"/>
                    <a:pt x="26259" y="7792"/>
                  </a:cubicBezTo>
                  <a:cubicBezTo>
                    <a:pt x="24537" y="8088"/>
                    <a:pt x="22818" y="8407"/>
                    <a:pt x="21102" y="8736"/>
                  </a:cubicBezTo>
                  <a:cubicBezTo>
                    <a:pt x="20145" y="8911"/>
                    <a:pt x="19187" y="9087"/>
                    <a:pt x="18201" y="9267"/>
                  </a:cubicBezTo>
                  <a:cubicBezTo>
                    <a:pt x="17409" y="9547"/>
                    <a:pt x="16616" y="9827"/>
                    <a:pt x="15800" y="10116"/>
                  </a:cubicBezTo>
                  <a:cubicBezTo>
                    <a:pt x="15416" y="11267"/>
                    <a:pt x="15033" y="12417"/>
                    <a:pt x="14638" y="13603"/>
                  </a:cubicBezTo>
                  <a:cubicBezTo>
                    <a:pt x="13523" y="13854"/>
                    <a:pt x="13523" y="13854"/>
                    <a:pt x="12386" y="14111"/>
                  </a:cubicBezTo>
                  <a:cubicBezTo>
                    <a:pt x="11199" y="14435"/>
                    <a:pt x="11199" y="14435"/>
                    <a:pt x="9989" y="14765"/>
                  </a:cubicBezTo>
                  <a:cubicBezTo>
                    <a:pt x="9629" y="15532"/>
                    <a:pt x="9270" y="16299"/>
                    <a:pt x="8899" y="17089"/>
                  </a:cubicBezTo>
                  <a:cubicBezTo>
                    <a:pt x="8492" y="17856"/>
                    <a:pt x="8085" y="18623"/>
                    <a:pt x="7665" y="19413"/>
                  </a:cubicBezTo>
                  <a:cubicBezTo>
                    <a:pt x="4614" y="20285"/>
                    <a:pt x="4614" y="20285"/>
                    <a:pt x="1854" y="20575"/>
                  </a:cubicBezTo>
                  <a:cubicBezTo>
                    <a:pt x="4156" y="17459"/>
                    <a:pt x="6487" y="14366"/>
                    <a:pt x="8827" y="11278"/>
                  </a:cubicBezTo>
                  <a:cubicBezTo>
                    <a:pt x="9339" y="10576"/>
                    <a:pt x="9852" y="9873"/>
                    <a:pt x="10379" y="9149"/>
                  </a:cubicBezTo>
                  <a:cubicBezTo>
                    <a:pt x="12476" y="6405"/>
                    <a:pt x="14056" y="4526"/>
                    <a:pt x="17325" y="3289"/>
                  </a:cubicBezTo>
                  <a:cubicBezTo>
                    <a:pt x="21492" y="3095"/>
                    <a:pt x="25572" y="3004"/>
                    <a:pt x="29745" y="3143"/>
                  </a:cubicBezTo>
                  <a:close/>
                </a:path>
              </a:pathLst>
            </a:custGeom>
            <a:solidFill>
              <a:srgbClr val="06080D"/>
            </a:solidFill>
            <a:ln w="1162" cap="flat">
              <a:noFill/>
              <a:prstDash val="solid"/>
              <a:miter/>
            </a:ln>
          </p:spPr>
          <p:txBody>
            <a:bodyPr/>
            <a:lstStyle/>
            <a:p>
              <a:endParaRPr lang="en-GB"/>
            </a:p>
          </p:txBody>
        </p:sp>
        <p:sp>
          <p:nvSpPr>
            <p:cNvPr id="3458" name="Freeform 3457">
              <a:extLst>
                <a:ext uri="{FF2B5EF4-FFF2-40B4-BE49-F238E27FC236}">
                  <a16:creationId xmlns:a16="http://schemas.microsoft.com/office/drawing/2014/main" id="{53671CBC-7D99-A4E7-B4A4-933F9270DB0B}"/>
                </a:ext>
              </a:extLst>
            </p:cNvPr>
            <p:cNvSpPr/>
            <p:nvPr/>
          </p:nvSpPr>
          <p:spPr>
            <a:xfrm>
              <a:off x="2344953" y="3591015"/>
              <a:ext cx="67404" cy="52296"/>
            </a:xfrm>
            <a:custGeom>
              <a:avLst/>
              <a:gdLst>
                <a:gd name="csX0" fmla="*/ 2015 w 67404"/>
                <a:gd name="csY0" fmla="*/ 3090 h 52296"/>
                <a:gd name="csX1" fmla="*/ 15961 w 67404"/>
                <a:gd name="csY1" fmla="*/ 11152 h 52296"/>
                <a:gd name="csX2" fmla="*/ 19924 w 67404"/>
                <a:gd name="csY2" fmla="*/ 14602 h 52296"/>
                <a:gd name="csX3" fmla="*/ 21985 w 67404"/>
                <a:gd name="csY3" fmla="*/ 16396 h 52296"/>
                <a:gd name="csX4" fmla="*/ 32739 w 67404"/>
                <a:gd name="csY4" fmla="*/ 25098 h 52296"/>
                <a:gd name="csX5" fmla="*/ 34734 w 67404"/>
                <a:gd name="csY5" fmla="*/ 26675 h 52296"/>
                <a:gd name="csX6" fmla="*/ 43938 w 67404"/>
                <a:gd name="csY6" fmla="*/ 33360 h 52296"/>
                <a:gd name="csX7" fmla="*/ 69419 w 67404"/>
                <a:gd name="csY7" fmla="*/ 54224 h 52296"/>
                <a:gd name="csX8" fmla="*/ 65933 w 67404"/>
                <a:gd name="csY8" fmla="*/ 55386 h 52296"/>
                <a:gd name="csX9" fmla="*/ 57943 w 67404"/>
                <a:gd name="csY9" fmla="*/ 49358 h 52296"/>
                <a:gd name="csX10" fmla="*/ 55787 w 67404"/>
                <a:gd name="csY10" fmla="*/ 47612 h 52296"/>
                <a:gd name="csX11" fmla="*/ 51611 w 67404"/>
                <a:gd name="csY11" fmla="*/ 44195 h 52296"/>
                <a:gd name="csX12" fmla="*/ 46240 w 67404"/>
                <a:gd name="csY12" fmla="*/ 40002 h 52296"/>
                <a:gd name="csX13" fmla="*/ 43852 w 67404"/>
                <a:gd name="csY13" fmla="*/ 37954 h 52296"/>
                <a:gd name="csX14" fmla="*/ 43852 w 67404"/>
                <a:gd name="csY14" fmla="*/ 35630 h 52296"/>
                <a:gd name="csX15" fmla="*/ 41746 w 67404"/>
                <a:gd name="csY15" fmla="*/ 35267 h 52296"/>
                <a:gd name="csX16" fmla="*/ 35717 w 67404"/>
                <a:gd name="csY16" fmla="*/ 30981 h 52296"/>
                <a:gd name="csX17" fmla="*/ 22934 w 67404"/>
                <a:gd name="csY17" fmla="*/ 20522 h 52296"/>
                <a:gd name="csX18" fmla="*/ 19838 w 67404"/>
                <a:gd name="csY18" fmla="*/ 18016 h 52296"/>
                <a:gd name="csX19" fmla="*/ 3640 w 67404"/>
                <a:gd name="csY19" fmla="*/ 5564 h 52296"/>
                <a:gd name="csX20" fmla="*/ 2015 w 67404"/>
                <a:gd name="csY20" fmla="*/ 4252 h 52296"/>
                <a:gd name="csX21" fmla="*/ 2015 w 67404"/>
                <a:gd name="csY21" fmla="*/ 3090 h 522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67404" h="52296">
                  <a:moveTo>
                    <a:pt x="2015" y="3090"/>
                  </a:moveTo>
                  <a:cubicBezTo>
                    <a:pt x="7807" y="4616"/>
                    <a:pt x="11589" y="7207"/>
                    <a:pt x="15961" y="11152"/>
                  </a:cubicBezTo>
                  <a:cubicBezTo>
                    <a:pt x="17280" y="12305"/>
                    <a:pt x="18601" y="13455"/>
                    <a:pt x="19924" y="14602"/>
                  </a:cubicBezTo>
                  <a:cubicBezTo>
                    <a:pt x="20604" y="15194"/>
                    <a:pt x="21284" y="15786"/>
                    <a:pt x="21985" y="16396"/>
                  </a:cubicBezTo>
                  <a:cubicBezTo>
                    <a:pt x="25494" y="19392"/>
                    <a:pt x="29109" y="22250"/>
                    <a:pt x="32739" y="25098"/>
                  </a:cubicBezTo>
                  <a:cubicBezTo>
                    <a:pt x="33727" y="25879"/>
                    <a:pt x="33727" y="25879"/>
                    <a:pt x="34734" y="26675"/>
                  </a:cubicBezTo>
                  <a:cubicBezTo>
                    <a:pt x="37735" y="29025"/>
                    <a:pt x="40765" y="31247"/>
                    <a:pt x="43938" y="33360"/>
                  </a:cubicBezTo>
                  <a:cubicBezTo>
                    <a:pt x="53045" y="39440"/>
                    <a:pt x="61254" y="46948"/>
                    <a:pt x="69419" y="54224"/>
                  </a:cubicBezTo>
                  <a:cubicBezTo>
                    <a:pt x="68269" y="54608"/>
                    <a:pt x="67118" y="54991"/>
                    <a:pt x="65933" y="55386"/>
                  </a:cubicBezTo>
                  <a:cubicBezTo>
                    <a:pt x="63115" y="53465"/>
                    <a:pt x="60556" y="51528"/>
                    <a:pt x="57943" y="49358"/>
                  </a:cubicBezTo>
                  <a:cubicBezTo>
                    <a:pt x="56876" y="48494"/>
                    <a:pt x="56876" y="48494"/>
                    <a:pt x="55787" y="47612"/>
                  </a:cubicBezTo>
                  <a:cubicBezTo>
                    <a:pt x="54389" y="46480"/>
                    <a:pt x="52998" y="45341"/>
                    <a:pt x="51611" y="44195"/>
                  </a:cubicBezTo>
                  <a:cubicBezTo>
                    <a:pt x="49852" y="42758"/>
                    <a:pt x="48048" y="41376"/>
                    <a:pt x="46240" y="40002"/>
                  </a:cubicBezTo>
                  <a:cubicBezTo>
                    <a:pt x="45452" y="39326"/>
                    <a:pt x="44664" y="38650"/>
                    <a:pt x="43852" y="37954"/>
                  </a:cubicBezTo>
                  <a:cubicBezTo>
                    <a:pt x="43852" y="37187"/>
                    <a:pt x="43852" y="36420"/>
                    <a:pt x="43852" y="35630"/>
                  </a:cubicBezTo>
                  <a:cubicBezTo>
                    <a:pt x="43157" y="35510"/>
                    <a:pt x="42462" y="35390"/>
                    <a:pt x="41746" y="35267"/>
                  </a:cubicBezTo>
                  <a:cubicBezTo>
                    <a:pt x="38751" y="34326"/>
                    <a:pt x="37899" y="33214"/>
                    <a:pt x="35717" y="30981"/>
                  </a:cubicBezTo>
                  <a:cubicBezTo>
                    <a:pt x="31508" y="27431"/>
                    <a:pt x="27215" y="23984"/>
                    <a:pt x="22934" y="20522"/>
                  </a:cubicBezTo>
                  <a:cubicBezTo>
                    <a:pt x="21912" y="19695"/>
                    <a:pt x="20890" y="18868"/>
                    <a:pt x="19838" y="18016"/>
                  </a:cubicBezTo>
                  <a:cubicBezTo>
                    <a:pt x="14525" y="13740"/>
                    <a:pt x="9162" y="9569"/>
                    <a:pt x="3640" y="5564"/>
                  </a:cubicBezTo>
                  <a:cubicBezTo>
                    <a:pt x="3104" y="5131"/>
                    <a:pt x="2568" y="4698"/>
                    <a:pt x="2015" y="4252"/>
                  </a:cubicBezTo>
                  <a:cubicBezTo>
                    <a:pt x="2015" y="3869"/>
                    <a:pt x="2015" y="3485"/>
                    <a:pt x="2015" y="3090"/>
                  </a:cubicBezTo>
                  <a:close/>
                </a:path>
              </a:pathLst>
            </a:custGeom>
            <a:solidFill>
              <a:srgbClr val="CECFD0"/>
            </a:solidFill>
            <a:ln w="1162" cap="flat">
              <a:noFill/>
              <a:prstDash val="solid"/>
              <a:miter/>
            </a:ln>
          </p:spPr>
          <p:txBody>
            <a:bodyPr/>
            <a:lstStyle/>
            <a:p>
              <a:endParaRPr lang="en-GB"/>
            </a:p>
          </p:txBody>
        </p:sp>
        <p:sp>
          <p:nvSpPr>
            <p:cNvPr id="3500" name="Freeform 3499">
              <a:extLst>
                <a:ext uri="{FF2B5EF4-FFF2-40B4-BE49-F238E27FC236}">
                  <a16:creationId xmlns:a16="http://schemas.microsoft.com/office/drawing/2014/main" id="{3497F889-9F52-FC98-A38C-9C546CBA54D6}"/>
                </a:ext>
              </a:extLst>
            </p:cNvPr>
            <p:cNvSpPr/>
            <p:nvPr/>
          </p:nvSpPr>
          <p:spPr>
            <a:xfrm>
              <a:off x="2410033" y="3632852"/>
              <a:ext cx="27891" cy="24404"/>
            </a:xfrm>
            <a:custGeom>
              <a:avLst/>
              <a:gdLst>
                <a:gd name="csX0" fmla="*/ 3234 w 27891"/>
                <a:gd name="csY0" fmla="*/ 3126 h 24404"/>
                <a:gd name="csX1" fmla="*/ 7883 w 27891"/>
                <a:gd name="csY1" fmla="*/ 3126 h 24404"/>
                <a:gd name="csX2" fmla="*/ 9045 w 27891"/>
                <a:gd name="csY2" fmla="*/ 6612 h 24404"/>
                <a:gd name="csX3" fmla="*/ 14856 w 27891"/>
                <a:gd name="csY3" fmla="*/ 7775 h 24404"/>
                <a:gd name="csX4" fmla="*/ 14856 w 27891"/>
                <a:gd name="csY4" fmla="*/ 12423 h 24404"/>
                <a:gd name="csX5" fmla="*/ 17107 w 27891"/>
                <a:gd name="csY5" fmla="*/ 12786 h 24404"/>
                <a:gd name="csX6" fmla="*/ 19504 w 27891"/>
                <a:gd name="csY6" fmla="*/ 13585 h 24404"/>
                <a:gd name="csX7" fmla="*/ 20666 w 27891"/>
                <a:gd name="csY7" fmla="*/ 17072 h 24404"/>
                <a:gd name="csX8" fmla="*/ 24153 w 27891"/>
                <a:gd name="csY8" fmla="*/ 18234 h 24404"/>
                <a:gd name="csX9" fmla="*/ 24153 w 27891"/>
                <a:gd name="csY9" fmla="*/ 20558 h 24404"/>
                <a:gd name="csX10" fmla="*/ 29963 w 27891"/>
                <a:gd name="csY10" fmla="*/ 20558 h 24404"/>
                <a:gd name="csX11" fmla="*/ 28801 w 27891"/>
                <a:gd name="csY11" fmla="*/ 27531 h 24404"/>
                <a:gd name="csX12" fmla="*/ 13693 w 27891"/>
                <a:gd name="csY12" fmla="*/ 18234 h 24404"/>
                <a:gd name="csX13" fmla="*/ 10729 w 27891"/>
                <a:gd name="csY13" fmla="*/ 16173 h 24404"/>
                <a:gd name="csX14" fmla="*/ 7883 w 27891"/>
                <a:gd name="csY14" fmla="*/ 14094 h 24404"/>
                <a:gd name="csX15" fmla="*/ 5268 w 27891"/>
                <a:gd name="csY15" fmla="*/ 12201 h 24404"/>
                <a:gd name="csX16" fmla="*/ 2072 w 27891"/>
                <a:gd name="csY16" fmla="*/ 4288 h 24404"/>
                <a:gd name="csX17" fmla="*/ 3234 w 27891"/>
                <a:gd name="csY17" fmla="*/ 3126 h 244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7891" h="24404">
                  <a:moveTo>
                    <a:pt x="3234" y="3126"/>
                  </a:moveTo>
                  <a:cubicBezTo>
                    <a:pt x="4768" y="3126"/>
                    <a:pt x="6302" y="3126"/>
                    <a:pt x="7883" y="3126"/>
                  </a:cubicBezTo>
                  <a:cubicBezTo>
                    <a:pt x="8266" y="4277"/>
                    <a:pt x="8650" y="5427"/>
                    <a:pt x="9045" y="6612"/>
                  </a:cubicBezTo>
                  <a:cubicBezTo>
                    <a:pt x="10962" y="6996"/>
                    <a:pt x="12880" y="7379"/>
                    <a:pt x="14856" y="7775"/>
                  </a:cubicBezTo>
                  <a:cubicBezTo>
                    <a:pt x="14856" y="9309"/>
                    <a:pt x="14856" y="10843"/>
                    <a:pt x="14856" y="12423"/>
                  </a:cubicBezTo>
                  <a:cubicBezTo>
                    <a:pt x="15970" y="12603"/>
                    <a:pt x="15970" y="12603"/>
                    <a:pt x="17107" y="12786"/>
                  </a:cubicBezTo>
                  <a:cubicBezTo>
                    <a:pt x="18294" y="13182"/>
                    <a:pt x="18294" y="13182"/>
                    <a:pt x="19504" y="13585"/>
                  </a:cubicBezTo>
                  <a:cubicBezTo>
                    <a:pt x="19888" y="14736"/>
                    <a:pt x="20271" y="15886"/>
                    <a:pt x="20666" y="17072"/>
                  </a:cubicBezTo>
                  <a:cubicBezTo>
                    <a:pt x="21817" y="17455"/>
                    <a:pt x="22967" y="17839"/>
                    <a:pt x="24153" y="18234"/>
                  </a:cubicBezTo>
                  <a:cubicBezTo>
                    <a:pt x="24153" y="19001"/>
                    <a:pt x="24153" y="19768"/>
                    <a:pt x="24153" y="20558"/>
                  </a:cubicBezTo>
                  <a:cubicBezTo>
                    <a:pt x="26070" y="20558"/>
                    <a:pt x="27988" y="20558"/>
                    <a:pt x="29963" y="20558"/>
                  </a:cubicBezTo>
                  <a:cubicBezTo>
                    <a:pt x="29580" y="22859"/>
                    <a:pt x="29196" y="25160"/>
                    <a:pt x="28801" y="27531"/>
                  </a:cubicBezTo>
                  <a:cubicBezTo>
                    <a:pt x="23405" y="24948"/>
                    <a:pt x="18595" y="21647"/>
                    <a:pt x="13693" y="18234"/>
                  </a:cubicBezTo>
                  <a:cubicBezTo>
                    <a:pt x="12715" y="17554"/>
                    <a:pt x="11737" y="16874"/>
                    <a:pt x="10729" y="16173"/>
                  </a:cubicBezTo>
                  <a:cubicBezTo>
                    <a:pt x="9790" y="15487"/>
                    <a:pt x="8850" y="14801"/>
                    <a:pt x="7883" y="14094"/>
                  </a:cubicBezTo>
                  <a:cubicBezTo>
                    <a:pt x="6588" y="13157"/>
                    <a:pt x="6588" y="13157"/>
                    <a:pt x="5268" y="12201"/>
                  </a:cubicBezTo>
                  <a:cubicBezTo>
                    <a:pt x="2769" y="9618"/>
                    <a:pt x="2355" y="7832"/>
                    <a:pt x="2072" y="4288"/>
                  </a:cubicBezTo>
                  <a:cubicBezTo>
                    <a:pt x="2456" y="3905"/>
                    <a:pt x="2839" y="3521"/>
                    <a:pt x="3234" y="3126"/>
                  </a:cubicBezTo>
                  <a:close/>
                </a:path>
              </a:pathLst>
            </a:custGeom>
            <a:solidFill>
              <a:srgbClr val="12161A"/>
            </a:solidFill>
            <a:ln w="1162" cap="flat">
              <a:noFill/>
              <a:prstDash val="solid"/>
              <a:miter/>
            </a:ln>
          </p:spPr>
          <p:txBody>
            <a:bodyPr/>
            <a:lstStyle/>
            <a:p>
              <a:endParaRPr lang="en-GB"/>
            </a:p>
          </p:txBody>
        </p:sp>
        <p:sp>
          <p:nvSpPr>
            <p:cNvPr id="3547" name="Freeform 3546">
              <a:extLst>
                <a:ext uri="{FF2B5EF4-FFF2-40B4-BE49-F238E27FC236}">
                  <a16:creationId xmlns:a16="http://schemas.microsoft.com/office/drawing/2014/main" id="{1AFC97B4-B963-22C8-DFC8-DB9994C3F9A2}"/>
                </a:ext>
              </a:extLst>
            </p:cNvPr>
            <p:cNvSpPr/>
            <p:nvPr/>
          </p:nvSpPr>
          <p:spPr>
            <a:xfrm>
              <a:off x="2285529" y="3568935"/>
              <a:ext cx="13703" cy="44161"/>
            </a:xfrm>
            <a:custGeom>
              <a:avLst/>
              <a:gdLst>
                <a:gd name="csX0" fmla="*/ 14913 w 13703"/>
                <a:gd name="csY0" fmla="*/ 3071 h 44161"/>
                <a:gd name="csX1" fmla="*/ 14187 w 13703"/>
                <a:gd name="csY1" fmla="*/ 17380 h 44161"/>
                <a:gd name="csX2" fmla="*/ 13547 w 13703"/>
                <a:gd name="csY2" fmla="*/ 20160 h 44161"/>
                <a:gd name="csX3" fmla="*/ 5616 w 13703"/>
                <a:gd name="csY3" fmla="*/ 46070 h 44161"/>
                <a:gd name="csX4" fmla="*/ 2130 w 13703"/>
                <a:gd name="csY4" fmla="*/ 47232 h 44161"/>
                <a:gd name="csX5" fmla="*/ 6778 w 13703"/>
                <a:gd name="csY5" fmla="*/ 21665 h 44161"/>
                <a:gd name="csX6" fmla="*/ 9829 w 13703"/>
                <a:gd name="csY6" fmla="*/ 14257 h 44161"/>
                <a:gd name="csX7" fmla="*/ 14913 w 13703"/>
                <a:gd name="csY7" fmla="*/ 3071 h 441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3703" h="44161">
                  <a:moveTo>
                    <a:pt x="14913" y="3071"/>
                  </a:moveTo>
                  <a:cubicBezTo>
                    <a:pt x="16461" y="8144"/>
                    <a:pt x="15372" y="12332"/>
                    <a:pt x="14187" y="17380"/>
                  </a:cubicBezTo>
                  <a:cubicBezTo>
                    <a:pt x="13870" y="18756"/>
                    <a:pt x="13870" y="18756"/>
                    <a:pt x="13547" y="20160"/>
                  </a:cubicBezTo>
                  <a:cubicBezTo>
                    <a:pt x="11477" y="28877"/>
                    <a:pt x="9326" y="37895"/>
                    <a:pt x="5616" y="46070"/>
                  </a:cubicBezTo>
                  <a:cubicBezTo>
                    <a:pt x="3890" y="46645"/>
                    <a:pt x="3890" y="46645"/>
                    <a:pt x="2130" y="47232"/>
                  </a:cubicBezTo>
                  <a:cubicBezTo>
                    <a:pt x="1523" y="37426"/>
                    <a:pt x="2625" y="30506"/>
                    <a:pt x="6778" y="21665"/>
                  </a:cubicBezTo>
                  <a:cubicBezTo>
                    <a:pt x="7803" y="19199"/>
                    <a:pt x="8820" y="16729"/>
                    <a:pt x="9829" y="14257"/>
                  </a:cubicBezTo>
                  <a:cubicBezTo>
                    <a:pt x="11404" y="10454"/>
                    <a:pt x="13024" y="6728"/>
                    <a:pt x="14913" y="3071"/>
                  </a:cubicBezTo>
                  <a:close/>
                </a:path>
              </a:pathLst>
            </a:custGeom>
            <a:solidFill>
              <a:srgbClr val="C9CACC"/>
            </a:solidFill>
            <a:ln w="1162" cap="flat">
              <a:noFill/>
              <a:prstDash val="solid"/>
              <a:miter/>
            </a:ln>
          </p:spPr>
          <p:txBody>
            <a:bodyPr/>
            <a:lstStyle/>
            <a:p>
              <a:endParaRPr lang="en-GB"/>
            </a:p>
          </p:txBody>
        </p:sp>
        <p:sp>
          <p:nvSpPr>
            <p:cNvPr id="3663" name="Freeform 3662">
              <a:extLst>
                <a:ext uri="{FF2B5EF4-FFF2-40B4-BE49-F238E27FC236}">
                  <a16:creationId xmlns:a16="http://schemas.microsoft.com/office/drawing/2014/main" id="{0D992EAB-6F74-BA1D-0F72-5CDA637215AB}"/>
                </a:ext>
              </a:extLst>
            </p:cNvPr>
            <p:cNvSpPr/>
            <p:nvPr/>
          </p:nvSpPr>
          <p:spPr>
            <a:xfrm>
              <a:off x="2279873" y="3567773"/>
              <a:ext cx="14076" cy="37188"/>
            </a:xfrm>
            <a:custGeom>
              <a:avLst/>
              <a:gdLst>
                <a:gd name="csX0" fmla="*/ 15917 w 14076"/>
                <a:gd name="csY0" fmla="*/ 3070 h 37188"/>
                <a:gd name="csX1" fmla="*/ 12430 w 14076"/>
                <a:gd name="csY1" fmla="*/ 20502 h 37188"/>
                <a:gd name="csX2" fmla="*/ 10106 w 14076"/>
                <a:gd name="csY2" fmla="*/ 28637 h 37188"/>
                <a:gd name="csX3" fmla="*/ 7782 w 14076"/>
                <a:gd name="csY3" fmla="*/ 32124 h 37188"/>
                <a:gd name="csX4" fmla="*/ 6692 w 14076"/>
                <a:gd name="csY4" fmla="*/ 35755 h 37188"/>
                <a:gd name="csX5" fmla="*/ 5457 w 14076"/>
                <a:gd name="csY5" fmla="*/ 39096 h 37188"/>
                <a:gd name="csX6" fmla="*/ 1971 w 14076"/>
                <a:gd name="csY6" fmla="*/ 40259 h 37188"/>
                <a:gd name="csX7" fmla="*/ 5507 w 14076"/>
                <a:gd name="csY7" fmla="*/ 21701 h 37188"/>
                <a:gd name="csX8" fmla="*/ 11055 w 14076"/>
                <a:gd name="csY8" fmla="*/ 7364 h 37188"/>
                <a:gd name="csX9" fmla="*/ 15917 w 14076"/>
                <a:gd name="csY9" fmla="*/ 3070 h 371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4076" h="37188">
                  <a:moveTo>
                    <a:pt x="15917" y="3070"/>
                  </a:moveTo>
                  <a:cubicBezTo>
                    <a:pt x="16332" y="9986"/>
                    <a:pt x="15910" y="14345"/>
                    <a:pt x="12430" y="20502"/>
                  </a:cubicBezTo>
                  <a:cubicBezTo>
                    <a:pt x="11649" y="23212"/>
                    <a:pt x="10874" y="25924"/>
                    <a:pt x="10106" y="28637"/>
                  </a:cubicBezTo>
                  <a:cubicBezTo>
                    <a:pt x="9339" y="29788"/>
                    <a:pt x="8572" y="30938"/>
                    <a:pt x="7782" y="32124"/>
                  </a:cubicBezTo>
                  <a:cubicBezTo>
                    <a:pt x="7422" y="33322"/>
                    <a:pt x="7063" y="34520"/>
                    <a:pt x="6692" y="35755"/>
                  </a:cubicBezTo>
                  <a:cubicBezTo>
                    <a:pt x="6285" y="36858"/>
                    <a:pt x="5877" y="37960"/>
                    <a:pt x="5457" y="39096"/>
                  </a:cubicBezTo>
                  <a:cubicBezTo>
                    <a:pt x="4307" y="39480"/>
                    <a:pt x="3156" y="39863"/>
                    <a:pt x="1971" y="40259"/>
                  </a:cubicBezTo>
                  <a:cubicBezTo>
                    <a:pt x="2642" y="27459"/>
                    <a:pt x="2642" y="27459"/>
                    <a:pt x="5507" y="21701"/>
                  </a:cubicBezTo>
                  <a:cubicBezTo>
                    <a:pt x="7691" y="17066"/>
                    <a:pt x="9297" y="12173"/>
                    <a:pt x="11055" y="7364"/>
                  </a:cubicBezTo>
                  <a:cubicBezTo>
                    <a:pt x="12941" y="3070"/>
                    <a:pt x="12941" y="3070"/>
                    <a:pt x="15917" y="3070"/>
                  </a:cubicBezTo>
                  <a:close/>
                </a:path>
              </a:pathLst>
            </a:custGeom>
            <a:solidFill>
              <a:srgbClr val="0A0C10"/>
            </a:solidFill>
            <a:ln w="1162" cap="flat">
              <a:noFill/>
              <a:prstDash val="solid"/>
              <a:miter/>
            </a:ln>
          </p:spPr>
          <p:txBody>
            <a:bodyPr/>
            <a:lstStyle/>
            <a:p>
              <a:endParaRPr lang="en-GB"/>
            </a:p>
          </p:txBody>
        </p:sp>
        <p:sp>
          <p:nvSpPr>
            <p:cNvPr id="3706" name="Freeform 3705">
              <a:extLst>
                <a:ext uri="{FF2B5EF4-FFF2-40B4-BE49-F238E27FC236}">
                  <a16:creationId xmlns:a16="http://schemas.microsoft.com/office/drawing/2014/main" id="{58444899-A7E8-1C12-8DBC-81FAC9C71B71}"/>
                </a:ext>
              </a:extLst>
            </p:cNvPr>
            <p:cNvSpPr/>
            <p:nvPr/>
          </p:nvSpPr>
          <p:spPr>
            <a:xfrm>
              <a:off x="2213583" y="3693284"/>
              <a:ext cx="20698" cy="58107"/>
            </a:xfrm>
            <a:custGeom>
              <a:avLst/>
              <a:gdLst>
                <a:gd name="csX0" fmla="*/ 21724 w 20698"/>
                <a:gd name="csY0" fmla="*/ 3178 h 58107"/>
                <a:gd name="csX1" fmla="*/ 21892 w 20698"/>
                <a:gd name="csY1" fmla="*/ 9175 h 58107"/>
                <a:gd name="csX2" fmla="*/ 20344 w 20698"/>
                <a:gd name="csY2" fmla="*/ 13710 h 58107"/>
                <a:gd name="csX3" fmla="*/ 19529 w 20698"/>
                <a:gd name="csY3" fmla="*/ 16106 h 58107"/>
                <a:gd name="csX4" fmla="*/ 13475 w 20698"/>
                <a:gd name="csY4" fmla="*/ 30865 h 58107"/>
                <a:gd name="csX5" fmla="*/ 9775 w 20698"/>
                <a:gd name="csY5" fmla="*/ 43104 h 58107"/>
                <a:gd name="csX6" fmla="*/ 5454 w 20698"/>
                <a:gd name="csY6" fmla="*/ 55474 h 58107"/>
                <a:gd name="csX7" fmla="*/ 4074 w 20698"/>
                <a:gd name="csY7" fmla="*/ 58961 h 58107"/>
                <a:gd name="csX8" fmla="*/ 3129 w 20698"/>
                <a:gd name="csY8" fmla="*/ 61285 h 58107"/>
                <a:gd name="csX9" fmla="*/ 1967 w 20698"/>
                <a:gd name="csY9" fmla="*/ 61285 h 58107"/>
                <a:gd name="csX10" fmla="*/ 4292 w 20698"/>
                <a:gd name="csY10" fmla="*/ 46177 h 58107"/>
                <a:gd name="csX11" fmla="*/ 5381 w 20698"/>
                <a:gd name="csY11" fmla="*/ 42763 h 58107"/>
                <a:gd name="csX12" fmla="*/ 8286 w 20698"/>
                <a:gd name="csY12" fmla="*/ 35500 h 58107"/>
                <a:gd name="csX13" fmla="*/ 12722 w 20698"/>
                <a:gd name="csY13" fmla="*/ 21364 h 58107"/>
                <a:gd name="csX14" fmla="*/ 15913 w 20698"/>
                <a:gd name="csY14" fmla="*/ 12475 h 58107"/>
                <a:gd name="csX15" fmla="*/ 17003 w 20698"/>
                <a:gd name="csY15" fmla="*/ 8771 h 58107"/>
                <a:gd name="csX16" fmla="*/ 21724 w 20698"/>
                <a:gd name="csY16" fmla="*/ 3178 h 581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0698" h="58107">
                  <a:moveTo>
                    <a:pt x="21724" y="3178"/>
                  </a:moveTo>
                  <a:cubicBezTo>
                    <a:pt x="22886" y="5502"/>
                    <a:pt x="22886" y="5502"/>
                    <a:pt x="21892" y="9175"/>
                  </a:cubicBezTo>
                  <a:cubicBezTo>
                    <a:pt x="21386" y="10690"/>
                    <a:pt x="20869" y="12202"/>
                    <a:pt x="20344" y="13710"/>
                  </a:cubicBezTo>
                  <a:cubicBezTo>
                    <a:pt x="20075" y="14501"/>
                    <a:pt x="19806" y="15291"/>
                    <a:pt x="19529" y="16106"/>
                  </a:cubicBezTo>
                  <a:cubicBezTo>
                    <a:pt x="17778" y="21170"/>
                    <a:pt x="15750" y="26013"/>
                    <a:pt x="13475" y="30865"/>
                  </a:cubicBezTo>
                  <a:cubicBezTo>
                    <a:pt x="11830" y="34833"/>
                    <a:pt x="10844" y="38950"/>
                    <a:pt x="9775" y="43104"/>
                  </a:cubicBezTo>
                  <a:cubicBezTo>
                    <a:pt x="8618" y="47364"/>
                    <a:pt x="7081" y="51371"/>
                    <a:pt x="5454" y="55474"/>
                  </a:cubicBezTo>
                  <a:cubicBezTo>
                    <a:pt x="4998" y="56625"/>
                    <a:pt x="4543" y="57775"/>
                    <a:pt x="4074" y="58961"/>
                  </a:cubicBezTo>
                  <a:cubicBezTo>
                    <a:pt x="3762" y="59728"/>
                    <a:pt x="3450" y="60495"/>
                    <a:pt x="3129" y="61285"/>
                  </a:cubicBezTo>
                  <a:cubicBezTo>
                    <a:pt x="2746" y="61285"/>
                    <a:pt x="2362" y="61285"/>
                    <a:pt x="1967" y="61285"/>
                  </a:cubicBezTo>
                  <a:cubicBezTo>
                    <a:pt x="1741" y="55637"/>
                    <a:pt x="2274" y="51446"/>
                    <a:pt x="4292" y="46177"/>
                  </a:cubicBezTo>
                  <a:cubicBezTo>
                    <a:pt x="4831" y="44487"/>
                    <a:pt x="4831" y="44487"/>
                    <a:pt x="5381" y="42763"/>
                  </a:cubicBezTo>
                  <a:cubicBezTo>
                    <a:pt x="6616" y="39204"/>
                    <a:pt x="6616" y="39204"/>
                    <a:pt x="8286" y="35500"/>
                  </a:cubicBezTo>
                  <a:cubicBezTo>
                    <a:pt x="10302" y="30930"/>
                    <a:pt x="11496" y="26196"/>
                    <a:pt x="12722" y="21364"/>
                  </a:cubicBezTo>
                  <a:cubicBezTo>
                    <a:pt x="13587" y="18290"/>
                    <a:pt x="14703" y="15427"/>
                    <a:pt x="15913" y="12475"/>
                  </a:cubicBezTo>
                  <a:cubicBezTo>
                    <a:pt x="16273" y="11253"/>
                    <a:pt x="16632" y="10030"/>
                    <a:pt x="17003" y="8771"/>
                  </a:cubicBezTo>
                  <a:cubicBezTo>
                    <a:pt x="18237" y="5502"/>
                    <a:pt x="18237" y="5502"/>
                    <a:pt x="21724" y="3178"/>
                  </a:cubicBezTo>
                  <a:close/>
                </a:path>
              </a:pathLst>
            </a:custGeom>
            <a:solidFill>
              <a:srgbClr val="D5D7D7"/>
            </a:solidFill>
            <a:ln w="1162" cap="flat">
              <a:noFill/>
              <a:prstDash val="solid"/>
              <a:miter/>
            </a:ln>
          </p:spPr>
          <p:txBody>
            <a:bodyPr/>
            <a:lstStyle/>
            <a:p>
              <a:endParaRPr lang="en-GB"/>
            </a:p>
          </p:txBody>
        </p:sp>
        <p:sp>
          <p:nvSpPr>
            <p:cNvPr id="3727" name="Freeform 3726">
              <a:extLst>
                <a:ext uri="{FF2B5EF4-FFF2-40B4-BE49-F238E27FC236}">
                  <a16:creationId xmlns:a16="http://schemas.microsoft.com/office/drawing/2014/main" id="{4260EE87-0B99-A9A8-67DA-D437E7CB8B55}"/>
                </a:ext>
              </a:extLst>
            </p:cNvPr>
            <p:cNvSpPr/>
            <p:nvPr/>
          </p:nvSpPr>
          <p:spPr>
            <a:xfrm>
              <a:off x="2220604" y="3730472"/>
              <a:ext cx="23016" cy="66242"/>
            </a:xfrm>
            <a:custGeom>
              <a:avLst/>
              <a:gdLst>
                <a:gd name="csX0" fmla="*/ 24008 w 23016"/>
                <a:gd name="csY0" fmla="*/ 3210 h 66242"/>
                <a:gd name="csX1" fmla="*/ 24171 w 23016"/>
                <a:gd name="csY1" fmla="*/ 10088 h 66242"/>
                <a:gd name="csX2" fmla="*/ 22846 w 23016"/>
                <a:gd name="csY2" fmla="*/ 12507 h 66242"/>
                <a:gd name="csX3" fmla="*/ 21393 w 23016"/>
                <a:gd name="csY3" fmla="*/ 18681 h 66242"/>
                <a:gd name="csX4" fmla="*/ 14039 w 23016"/>
                <a:gd name="csY4" fmla="*/ 39836 h 66242"/>
                <a:gd name="csX5" fmla="*/ 7810 w 23016"/>
                <a:gd name="csY5" fmla="*/ 59283 h 66242"/>
                <a:gd name="csX6" fmla="*/ 1927 w 23016"/>
                <a:gd name="csY6" fmla="*/ 69452 h 66242"/>
                <a:gd name="csX7" fmla="*/ 5413 w 23016"/>
                <a:gd name="csY7" fmla="*/ 56668 h 66242"/>
                <a:gd name="csX8" fmla="*/ 6358 w 23016"/>
                <a:gd name="csY8" fmla="*/ 51366 h 66242"/>
                <a:gd name="csX9" fmla="*/ 10643 w 23016"/>
                <a:gd name="csY9" fmla="*/ 39236 h 66242"/>
                <a:gd name="csX10" fmla="*/ 14565 w 23016"/>
                <a:gd name="csY10" fmla="*/ 28051 h 66242"/>
                <a:gd name="csX11" fmla="*/ 24008 w 23016"/>
                <a:gd name="csY11" fmla="*/ 3210 h 662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3016" h="66242">
                  <a:moveTo>
                    <a:pt x="24008" y="3210"/>
                  </a:moveTo>
                  <a:cubicBezTo>
                    <a:pt x="25009" y="6013"/>
                    <a:pt x="25413" y="7316"/>
                    <a:pt x="24171" y="10088"/>
                  </a:cubicBezTo>
                  <a:cubicBezTo>
                    <a:pt x="23734" y="10886"/>
                    <a:pt x="23296" y="11684"/>
                    <a:pt x="22846" y="12507"/>
                  </a:cubicBezTo>
                  <a:cubicBezTo>
                    <a:pt x="22318" y="14555"/>
                    <a:pt x="21839" y="16614"/>
                    <a:pt x="21393" y="18681"/>
                  </a:cubicBezTo>
                  <a:cubicBezTo>
                    <a:pt x="19623" y="26065"/>
                    <a:pt x="16924" y="32840"/>
                    <a:pt x="14039" y="39836"/>
                  </a:cubicBezTo>
                  <a:cubicBezTo>
                    <a:pt x="11433" y="46221"/>
                    <a:pt x="9273" y="52547"/>
                    <a:pt x="7810" y="59283"/>
                  </a:cubicBezTo>
                  <a:cubicBezTo>
                    <a:pt x="6548" y="63740"/>
                    <a:pt x="5064" y="66106"/>
                    <a:pt x="1927" y="69452"/>
                  </a:cubicBezTo>
                  <a:cubicBezTo>
                    <a:pt x="2799" y="60591"/>
                    <a:pt x="2799" y="60591"/>
                    <a:pt x="5413" y="56668"/>
                  </a:cubicBezTo>
                  <a:cubicBezTo>
                    <a:pt x="5790" y="54913"/>
                    <a:pt x="6098" y="53143"/>
                    <a:pt x="6358" y="51366"/>
                  </a:cubicBezTo>
                  <a:cubicBezTo>
                    <a:pt x="7180" y="46832"/>
                    <a:pt x="8459" y="43291"/>
                    <a:pt x="10643" y="39236"/>
                  </a:cubicBezTo>
                  <a:cubicBezTo>
                    <a:pt x="12677" y="35439"/>
                    <a:pt x="13925" y="32307"/>
                    <a:pt x="14565" y="28051"/>
                  </a:cubicBezTo>
                  <a:cubicBezTo>
                    <a:pt x="15977" y="19243"/>
                    <a:pt x="20282" y="11238"/>
                    <a:pt x="24008" y="3210"/>
                  </a:cubicBezTo>
                  <a:close/>
                </a:path>
              </a:pathLst>
            </a:custGeom>
            <a:solidFill>
              <a:srgbClr val="76797D"/>
            </a:solidFill>
            <a:ln w="1162" cap="flat">
              <a:noFill/>
              <a:prstDash val="solid"/>
              <a:miter/>
            </a:ln>
          </p:spPr>
          <p:txBody>
            <a:bodyPr/>
            <a:lstStyle/>
            <a:p>
              <a:endParaRPr lang="en-GB"/>
            </a:p>
          </p:txBody>
        </p:sp>
        <p:sp>
          <p:nvSpPr>
            <p:cNvPr id="3782" name="Freeform 3781">
              <a:extLst>
                <a:ext uri="{FF2B5EF4-FFF2-40B4-BE49-F238E27FC236}">
                  <a16:creationId xmlns:a16="http://schemas.microsoft.com/office/drawing/2014/main" id="{B8CF7328-55AD-CB3A-2A2F-0873592EE069}"/>
                </a:ext>
              </a:extLst>
            </p:cNvPr>
            <p:cNvSpPr/>
            <p:nvPr/>
          </p:nvSpPr>
          <p:spPr>
            <a:xfrm>
              <a:off x="2234323" y="3701419"/>
              <a:ext cx="14172" cy="39512"/>
            </a:xfrm>
            <a:custGeom>
              <a:avLst/>
              <a:gdLst>
                <a:gd name="csX0" fmla="*/ 14942 w 14172"/>
                <a:gd name="csY0" fmla="*/ 3185 h 39512"/>
                <a:gd name="csX1" fmla="*/ 16104 w 14172"/>
                <a:gd name="csY1" fmla="*/ 3185 h 39512"/>
                <a:gd name="csX2" fmla="*/ 11455 w 14172"/>
                <a:gd name="csY2" fmla="*/ 21779 h 39512"/>
                <a:gd name="csX3" fmla="*/ 10511 w 14172"/>
                <a:gd name="csY3" fmla="*/ 26428 h 39512"/>
                <a:gd name="csX4" fmla="*/ 4482 w 14172"/>
                <a:gd name="csY4" fmla="*/ 42698 h 39512"/>
                <a:gd name="csX5" fmla="*/ 2158 w 14172"/>
                <a:gd name="csY5" fmla="*/ 42698 h 39512"/>
                <a:gd name="csX6" fmla="*/ 2013 w 14172"/>
                <a:gd name="csY6" fmla="*/ 37686 h 39512"/>
                <a:gd name="csX7" fmla="*/ 1931 w 14172"/>
                <a:gd name="csY7" fmla="*/ 34867 h 39512"/>
                <a:gd name="csX8" fmla="*/ 4482 w 14172"/>
                <a:gd name="csY8" fmla="*/ 28752 h 39512"/>
                <a:gd name="csX9" fmla="*/ 5354 w 14172"/>
                <a:gd name="csY9" fmla="*/ 24176 h 39512"/>
                <a:gd name="csX10" fmla="*/ 14942 w 14172"/>
                <a:gd name="csY10" fmla="*/ 3185 h 395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4172" h="39512">
                  <a:moveTo>
                    <a:pt x="14942" y="3185"/>
                  </a:moveTo>
                  <a:cubicBezTo>
                    <a:pt x="15325" y="3185"/>
                    <a:pt x="15709" y="3185"/>
                    <a:pt x="16104" y="3185"/>
                  </a:cubicBezTo>
                  <a:cubicBezTo>
                    <a:pt x="14993" y="18242"/>
                    <a:pt x="14993" y="18242"/>
                    <a:pt x="11455" y="21779"/>
                  </a:cubicBezTo>
                  <a:cubicBezTo>
                    <a:pt x="11107" y="23322"/>
                    <a:pt x="10800" y="24873"/>
                    <a:pt x="10511" y="26428"/>
                  </a:cubicBezTo>
                  <a:cubicBezTo>
                    <a:pt x="9286" y="32252"/>
                    <a:pt x="7079" y="37366"/>
                    <a:pt x="4482" y="42698"/>
                  </a:cubicBezTo>
                  <a:cubicBezTo>
                    <a:pt x="3715" y="42698"/>
                    <a:pt x="2948" y="42698"/>
                    <a:pt x="2158" y="42698"/>
                  </a:cubicBezTo>
                  <a:cubicBezTo>
                    <a:pt x="2095" y="41028"/>
                    <a:pt x="2050" y="39357"/>
                    <a:pt x="2013" y="37686"/>
                  </a:cubicBezTo>
                  <a:cubicBezTo>
                    <a:pt x="1986" y="36756"/>
                    <a:pt x="1959" y="35825"/>
                    <a:pt x="1931" y="34867"/>
                  </a:cubicBezTo>
                  <a:cubicBezTo>
                    <a:pt x="2158" y="32239"/>
                    <a:pt x="2158" y="32239"/>
                    <a:pt x="4482" y="28752"/>
                  </a:cubicBezTo>
                  <a:cubicBezTo>
                    <a:pt x="4829" y="27239"/>
                    <a:pt x="5114" y="25710"/>
                    <a:pt x="5354" y="24176"/>
                  </a:cubicBezTo>
                  <a:cubicBezTo>
                    <a:pt x="6746" y="17308"/>
                    <a:pt x="9901" y="8226"/>
                    <a:pt x="14942" y="3185"/>
                  </a:cubicBezTo>
                  <a:close/>
                </a:path>
              </a:pathLst>
            </a:custGeom>
            <a:solidFill>
              <a:srgbClr val="0A0F14"/>
            </a:solidFill>
            <a:ln w="1162" cap="flat">
              <a:noFill/>
              <a:prstDash val="solid"/>
              <a:miter/>
            </a:ln>
          </p:spPr>
          <p:txBody>
            <a:bodyPr/>
            <a:lstStyle/>
            <a:p>
              <a:endParaRPr lang="en-GB"/>
            </a:p>
          </p:txBody>
        </p:sp>
        <p:sp>
          <p:nvSpPr>
            <p:cNvPr id="3784" name="Freeform 3783">
              <a:extLst>
                <a:ext uri="{FF2B5EF4-FFF2-40B4-BE49-F238E27FC236}">
                  <a16:creationId xmlns:a16="http://schemas.microsoft.com/office/drawing/2014/main" id="{EF4C77FE-0E77-04BA-28DC-7954DF211784}"/>
                </a:ext>
              </a:extLst>
            </p:cNvPr>
            <p:cNvSpPr/>
            <p:nvPr/>
          </p:nvSpPr>
          <p:spPr>
            <a:xfrm>
              <a:off x="2386790" y="3593340"/>
              <a:ext cx="49972" cy="41837"/>
            </a:xfrm>
            <a:custGeom>
              <a:avLst/>
              <a:gdLst>
                <a:gd name="csX0" fmla="*/ 2051 w 49972"/>
                <a:gd name="csY0" fmla="*/ 3092 h 41837"/>
                <a:gd name="csX1" fmla="*/ 10186 w 49972"/>
                <a:gd name="csY1" fmla="*/ 8903 h 41837"/>
                <a:gd name="csX2" fmla="*/ 12801 w 49972"/>
                <a:gd name="csY2" fmla="*/ 10355 h 41837"/>
                <a:gd name="csX3" fmla="*/ 21930 w 49972"/>
                <a:gd name="csY3" fmla="*/ 18309 h 41837"/>
                <a:gd name="csX4" fmla="*/ 36193 w 49972"/>
                <a:gd name="csY4" fmla="*/ 30262 h 41837"/>
                <a:gd name="csX5" fmla="*/ 45994 w 49972"/>
                <a:gd name="csY5" fmla="*/ 38174 h 41837"/>
                <a:gd name="csX6" fmla="*/ 47763 w 49972"/>
                <a:gd name="csY6" fmla="*/ 39806 h 41837"/>
                <a:gd name="csX7" fmla="*/ 52023 w 49972"/>
                <a:gd name="csY7" fmla="*/ 43767 h 41837"/>
                <a:gd name="csX8" fmla="*/ 47375 w 49972"/>
                <a:gd name="csY8" fmla="*/ 44929 h 41837"/>
                <a:gd name="csX9" fmla="*/ 43525 w 49972"/>
                <a:gd name="csY9" fmla="*/ 41370 h 41837"/>
                <a:gd name="csX10" fmla="*/ 35027 w 49972"/>
                <a:gd name="csY10" fmla="*/ 33017 h 41837"/>
                <a:gd name="csX11" fmla="*/ 33166 w 49972"/>
                <a:gd name="csY11" fmla="*/ 31401 h 41837"/>
                <a:gd name="csX12" fmla="*/ 28417 w 49972"/>
                <a:gd name="csY12" fmla="*/ 28296 h 41837"/>
                <a:gd name="csX13" fmla="*/ 17885 w 49972"/>
                <a:gd name="csY13" fmla="*/ 19653 h 41837"/>
                <a:gd name="csX14" fmla="*/ 15878 w 49972"/>
                <a:gd name="csY14" fmla="*/ 17776 h 41837"/>
                <a:gd name="csX15" fmla="*/ 2051 w 49972"/>
                <a:gd name="csY15" fmla="*/ 4254 h 41837"/>
                <a:gd name="csX16" fmla="*/ 2051 w 49972"/>
                <a:gd name="csY16" fmla="*/ 3092 h 4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9972" h="41837">
                  <a:moveTo>
                    <a:pt x="2051" y="3092"/>
                  </a:moveTo>
                  <a:cubicBezTo>
                    <a:pt x="5459" y="4620"/>
                    <a:pt x="7570" y="6286"/>
                    <a:pt x="10186" y="8903"/>
                  </a:cubicBezTo>
                  <a:cubicBezTo>
                    <a:pt x="11049" y="9382"/>
                    <a:pt x="11912" y="9861"/>
                    <a:pt x="12801" y="10355"/>
                  </a:cubicBezTo>
                  <a:cubicBezTo>
                    <a:pt x="16386" y="12637"/>
                    <a:pt x="18981" y="15276"/>
                    <a:pt x="21930" y="18309"/>
                  </a:cubicBezTo>
                  <a:cubicBezTo>
                    <a:pt x="26301" y="22707"/>
                    <a:pt x="30810" y="27141"/>
                    <a:pt x="36193" y="30262"/>
                  </a:cubicBezTo>
                  <a:cubicBezTo>
                    <a:pt x="39870" y="32535"/>
                    <a:pt x="42827" y="35236"/>
                    <a:pt x="45994" y="38174"/>
                  </a:cubicBezTo>
                  <a:cubicBezTo>
                    <a:pt x="46870" y="38982"/>
                    <a:pt x="46870" y="38982"/>
                    <a:pt x="47763" y="39806"/>
                  </a:cubicBezTo>
                  <a:cubicBezTo>
                    <a:pt x="49187" y="41122"/>
                    <a:pt x="50606" y="42444"/>
                    <a:pt x="52023" y="43767"/>
                  </a:cubicBezTo>
                  <a:cubicBezTo>
                    <a:pt x="49939" y="44570"/>
                    <a:pt x="49939" y="44570"/>
                    <a:pt x="47375" y="44929"/>
                  </a:cubicBezTo>
                  <a:cubicBezTo>
                    <a:pt x="45427" y="43508"/>
                    <a:pt x="45427" y="43508"/>
                    <a:pt x="43525" y="41370"/>
                  </a:cubicBezTo>
                  <a:cubicBezTo>
                    <a:pt x="40790" y="38436"/>
                    <a:pt x="38062" y="35642"/>
                    <a:pt x="35027" y="33017"/>
                  </a:cubicBezTo>
                  <a:cubicBezTo>
                    <a:pt x="34413" y="32484"/>
                    <a:pt x="33798" y="31951"/>
                    <a:pt x="33166" y="31401"/>
                  </a:cubicBezTo>
                  <a:cubicBezTo>
                    <a:pt x="31072" y="29722"/>
                    <a:pt x="31072" y="29722"/>
                    <a:pt x="28417" y="28296"/>
                  </a:cubicBezTo>
                  <a:cubicBezTo>
                    <a:pt x="24471" y="25818"/>
                    <a:pt x="21264" y="22842"/>
                    <a:pt x="17885" y="19653"/>
                  </a:cubicBezTo>
                  <a:cubicBezTo>
                    <a:pt x="17223" y="19033"/>
                    <a:pt x="16560" y="18414"/>
                    <a:pt x="15878" y="17776"/>
                  </a:cubicBezTo>
                  <a:cubicBezTo>
                    <a:pt x="11172" y="13362"/>
                    <a:pt x="6509" y="8920"/>
                    <a:pt x="2051" y="4254"/>
                  </a:cubicBezTo>
                  <a:cubicBezTo>
                    <a:pt x="2051" y="3871"/>
                    <a:pt x="2051" y="3487"/>
                    <a:pt x="2051" y="3092"/>
                  </a:cubicBezTo>
                  <a:close/>
                </a:path>
              </a:pathLst>
            </a:custGeom>
            <a:solidFill>
              <a:srgbClr val="7C7D80"/>
            </a:solidFill>
            <a:ln w="1162" cap="flat">
              <a:noFill/>
              <a:prstDash val="solid"/>
              <a:miter/>
            </a:ln>
          </p:spPr>
          <p:txBody>
            <a:bodyPr/>
            <a:lstStyle/>
            <a:p>
              <a:endParaRPr lang="en-GB"/>
            </a:p>
          </p:txBody>
        </p:sp>
        <p:sp>
          <p:nvSpPr>
            <p:cNvPr id="3906" name="Freeform 3905">
              <a:extLst>
                <a:ext uri="{FF2B5EF4-FFF2-40B4-BE49-F238E27FC236}">
                  <a16:creationId xmlns:a16="http://schemas.microsoft.com/office/drawing/2014/main" id="{C92A0EE5-BB79-AF14-E1E7-BEFBFC3563B2}"/>
                </a:ext>
              </a:extLst>
            </p:cNvPr>
            <p:cNvSpPr/>
            <p:nvPr/>
          </p:nvSpPr>
          <p:spPr>
            <a:xfrm>
              <a:off x="2077660" y="3595664"/>
              <a:ext cx="70890" cy="60431"/>
            </a:xfrm>
            <a:custGeom>
              <a:avLst/>
              <a:gdLst>
                <a:gd name="csX0" fmla="*/ 70410 w 70890"/>
                <a:gd name="csY0" fmla="*/ 3094 h 60431"/>
                <a:gd name="csX1" fmla="*/ 72735 w 70890"/>
                <a:gd name="csY1" fmla="*/ 4256 h 60431"/>
                <a:gd name="csX2" fmla="*/ 57482 w 70890"/>
                <a:gd name="csY2" fmla="*/ 17839 h 60431"/>
                <a:gd name="csX3" fmla="*/ 43100 w 70890"/>
                <a:gd name="csY3" fmla="*/ 29751 h 60431"/>
                <a:gd name="csX4" fmla="*/ 20438 w 70890"/>
                <a:gd name="csY4" fmla="*/ 47255 h 60431"/>
                <a:gd name="csX5" fmla="*/ 19421 w 70890"/>
                <a:gd name="csY5" fmla="*/ 49362 h 60431"/>
                <a:gd name="csX6" fmla="*/ 12303 w 70890"/>
                <a:gd name="csY6" fmla="*/ 56552 h 60431"/>
                <a:gd name="csX7" fmla="*/ 9979 w 70890"/>
                <a:gd name="csY7" fmla="*/ 56552 h 60431"/>
                <a:gd name="csX8" fmla="*/ 8817 w 70890"/>
                <a:gd name="csY8" fmla="*/ 60039 h 60431"/>
                <a:gd name="csX9" fmla="*/ 1844 w 70890"/>
                <a:gd name="csY9" fmla="*/ 63525 h 60431"/>
                <a:gd name="csX10" fmla="*/ 3006 w 70890"/>
                <a:gd name="csY10" fmla="*/ 60039 h 60431"/>
                <a:gd name="csX11" fmla="*/ 7655 w 70890"/>
                <a:gd name="csY11" fmla="*/ 57715 h 60431"/>
                <a:gd name="csX12" fmla="*/ 11609 w 70890"/>
                <a:gd name="csY12" fmla="*/ 53774 h 60431"/>
                <a:gd name="csX13" fmla="*/ 30607 w 70890"/>
                <a:gd name="csY13" fmla="*/ 37087 h 60431"/>
                <a:gd name="csX14" fmla="*/ 47171 w 70890"/>
                <a:gd name="csY14" fmla="*/ 22450 h 60431"/>
                <a:gd name="csX15" fmla="*/ 62275 w 70890"/>
                <a:gd name="csY15" fmla="*/ 11229 h 60431"/>
                <a:gd name="csX16" fmla="*/ 63437 w 70890"/>
                <a:gd name="csY16" fmla="*/ 7743 h 60431"/>
                <a:gd name="csX17" fmla="*/ 69248 w 70890"/>
                <a:gd name="csY17" fmla="*/ 4256 h 60431"/>
                <a:gd name="csX18" fmla="*/ 70410 w 70890"/>
                <a:gd name="csY18" fmla="*/ 3094 h 604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70890" h="60431">
                  <a:moveTo>
                    <a:pt x="70410" y="3094"/>
                  </a:moveTo>
                  <a:cubicBezTo>
                    <a:pt x="71177" y="3478"/>
                    <a:pt x="71944" y="3861"/>
                    <a:pt x="72735" y="4256"/>
                  </a:cubicBezTo>
                  <a:cubicBezTo>
                    <a:pt x="63277" y="14317"/>
                    <a:pt x="63277" y="14317"/>
                    <a:pt x="57482" y="17839"/>
                  </a:cubicBezTo>
                  <a:cubicBezTo>
                    <a:pt x="52090" y="21206"/>
                    <a:pt x="47685" y="25387"/>
                    <a:pt x="43100" y="29751"/>
                  </a:cubicBezTo>
                  <a:cubicBezTo>
                    <a:pt x="26997" y="45069"/>
                    <a:pt x="26997" y="45069"/>
                    <a:pt x="20438" y="47255"/>
                  </a:cubicBezTo>
                  <a:cubicBezTo>
                    <a:pt x="20103" y="47950"/>
                    <a:pt x="19767" y="48646"/>
                    <a:pt x="19421" y="49362"/>
                  </a:cubicBezTo>
                  <a:cubicBezTo>
                    <a:pt x="17682" y="52745"/>
                    <a:pt x="15391" y="54391"/>
                    <a:pt x="12303" y="56552"/>
                  </a:cubicBezTo>
                  <a:cubicBezTo>
                    <a:pt x="11536" y="56552"/>
                    <a:pt x="10769" y="56552"/>
                    <a:pt x="9979" y="56552"/>
                  </a:cubicBezTo>
                  <a:cubicBezTo>
                    <a:pt x="9595" y="57703"/>
                    <a:pt x="9212" y="58854"/>
                    <a:pt x="8817" y="60039"/>
                  </a:cubicBezTo>
                  <a:cubicBezTo>
                    <a:pt x="5258" y="62000"/>
                    <a:pt x="5258" y="62000"/>
                    <a:pt x="1844" y="63525"/>
                  </a:cubicBezTo>
                  <a:cubicBezTo>
                    <a:pt x="2228" y="62375"/>
                    <a:pt x="2611" y="61224"/>
                    <a:pt x="3006" y="60039"/>
                  </a:cubicBezTo>
                  <a:cubicBezTo>
                    <a:pt x="4556" y="59264"/>
                    <a:pt x="6105" y="58489"/>
                    <a:pt x="7655" y="57715"/>
                  </a:cubicBezTo>
                  <a:cubicBezTo>
                    <a:pt x="8990" y="56419"/>
                    <a:pt x="10319" y="55115"/>
                    <a:pt x="11609" y="53774"/>
                  </a:cubicBezTo>
                  <a:cubicBezTo>
                    <a:pt x="17552" y="47788"/>
                    <a:pt x="23957" y="42269"/>
                    <a:pt x="30607" y="37087"/>
                  </a:cubicBezTo>
                  <a:cubicBezTo>
                    <a:pt x="36424" y="32512"/>
                    <a:pt x="41798" y="27529"/>
                    <a:pt x="47171" y="22450"/>
                  </a:cubicBezTo>
                  <a:cubicBezTo>
                    <a:pt x="59061" y="11229"/>
                    <a:pt x="59061" y="11229"/>
                    <a:pt x="62275" y="11229"/>
                  </a:cubicBezTo>
                  <a:cubicBezTo>
                    <a:pt x="62659" y="10078"/>
                    <a:pt x="63042" y="8928"/>
                    <a:pt x="63437" y="7743"/>
                  </a:cubicBezTo>
                  <a:cubicBezTo>
                    <a:pt x="66343" y="5854"/>
                    <a:pt x="66343" y="5854"/>
                    <a:pt x="69248" y="4256"/>
                  </a:cubicBezTo>
                  <a:cubicBezTo>
                    <a:pt x="69632" y="3873"/>
                    <a:pt x="70015" y="3489"/>
                    <a:pt x="70410" y="3094"/>
                  </a:cubicBezTo>
                  <a:close/>
                </a:path>
              </a:pathLst>
            </a:custGeom>
            <a:solidFill>
              <a:srgbClr val="484A50"/>
            </a:solidFill>
            <a:ln w="1162" cap="flat">
              <a:noFill/>
              <a:prstDash val="solid"/>
              <a:miter/>
            </a:ln>
          </p:spPr>
          <p:txBody>
            <a:bodyPr/>
            <a:lstStyle/>
            <a:p>
              <a:endParaRPr lang="en-GB"/>
            </a:p>
          </p:txBody>
        </p:sp>
        <p:sp>
          <p:nvSpPr>
            <p:cNvPr id="3957" name="Freeform 3956">
              <a:extLst>
                <a:ext uri="{FF2B5EF4-FFF2-40B4-BE49-F238E27FC236}">
                  <a16:creationId xmlns:a16="http://schemas.microsoft.com/office/drawing/2014/main" id="{52084B1F-320C-24DE-4D7A-A937E8755DB1}"/>
                </a:ext>
              </a:extLst>
            </p:cNvPr>
            <p:cNvSpPr/>
            <p:nvPr/>
          </p:nvSpPr>
          <p:spPr>
            <a:xfrm>
              <a:off x="2132281" y="3566406"/>
              <a:ext cx="32482" cy="47852"/>
            </a:xfrm>
            <a:custGeom>
              <a:avLst/>
              <a:gdLst>
                <a:gd name="csX0" fmla="*/ 26258 w 32482"/>
                <a:gd name="csY0" fmla="*/ 3273 h 47852"/>
                <a:gd name="csX1" fmla="*/ 33667 w 32482"/>
                <a:gd name="csY1" fmla="*/ 11045 h 47852"/>
                <a:gd name="csX2" fmla="*/ 31270 w 32482"/>
                <a:gd name="csY2" fmla="*/ 28623 h 47852"/>
                <a:gd name="csX3" fmla="*/ 21609 w 32482"/>
                <a:gd name="csY3" fmla="*/ 35813 h 47852"/>
                <a:gd name="csX4" fmla="*/ 13697 w 32482"/>
                <a:gd name="csY4" fmla="*/ 42818 h 47852"/>
                <a:gd name="csX5" fmla="*/ 4177 w 32482"/>
                <a:gd name="csY5" fmla="*/ 50921 h 47852"/>
                <a:gd name="csX6" fmla="*/ 1853 w 32482"/>
                <a:gd name="csY6" fmla="*/ 49759 h 47852"/>
                <a:gd name="csX7" fmla="*/ 14328 w 32482"/>
                <a:gd name="csY7" fmla="*/ 38106 h 47852"/>
                <a:gd name="csX8" fmla="*/ 23280 w 32482"/>
                <a:gd name="csY8" fmla="*/ 30220 h 47852"/>
                <a:gd name="csX9" fmla="*/ 26253 w 32482"/>
                <a:gd name="csY9" fmla="*/ 27583 h 47852"/>
                <a:gd name="csX10" fmla="*/ 29899 w 32482"/>
                <a:gd name="csY10" fmla="*/ 20383 h 47852"/>
                <a:gd name="csX11" fmla="*/ 29890 w 32482"/>
                <a:gd name="csY11" fmla="*/ 17292 h 47852"/>
                <a:gd name="csX12" fmla="*/ 29899 w 32482"/>
                <a:gd name="csY12" fmla="*/ 14209 h 47852"/>
                <a:gd name="csX13" fmla="*/ 28582 w 32482"/>
                <a:gd name="csY13" fmla="*/ 7922 h 47852"/>
                <a:gd name="csX14" fmla="*/ 26376 w 32482"/>
                <a:gd name="csY14" fmla="*/ 7709 h 47852"/>
                <a:gd name="csX15" fmla="*/ 23498 w 32482"/>
                <a:gd name="csY15" fmla="*/ 7413 h 47852"/>
                <a:gd name="csX16" fmla="*/ 20638 w 32482"/>
                <a:gd name="csY16" fmla="*/ 7127 h 47852"/>
                <a:gd name="csX17" fmla="*/ 15799 w 32482"/>
                <a:gd name="csY17" fmla="*/ 5598 h 47852"/>
                <a:gd name="csX18" fmla="*/ 26258 w 32482"/>
                <a:gd name="csY18" fmla="*/ 3273 h 478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2482" h="47852">
                  <a:moveTo>
                    <a:pt x="26258" y="3273"/>
                  </a:moveTo>
                  <a:cubicBezTo>
                    <a:pt x="29911" y="5482"/>
                    <a:pt x="31719" y="7239"/>
                    <a:pt x="33667" y="11045"/>
                  </a:cubicBezTo>
                  <a:cubicBezTo>
                    <a:pt x="34872" y="17434"/>
                    <a:pt x="34657" y="22978"/>
                    <a:pt x="31270" y="28623"/>
                  </a:cubicBezTo>
                  <a:cubicBezTo>
                    <a:pt x="28256" y="31474"/>
                    <a:pt x="25074" y="33526"/>
                    <a:pt x="21609" y="35813"/>
                  </a:cubicBezTo>
                  <a:cubicBezTo>
                    <a:pt x="18924" y="38098"/>
                    <a:pt x="16311" y="40452"/>
                    <a:pt x="13697" y="42818"/>
                  </a:cubicBezTo>
                  <a:cubicBezTo>
                    <a:pt x="10594" y="45611"/>
                    <a:pt x="7404" y="48273"/>
                    <a:pt x="4177" y="50921"/>
                  </a:cubicBezTo>
                  <a:cubicBezTo>
                    <a:pt x="3410" y="50538"/>
                    <a:pt x="2643" y="50154"/>
                    <a:pt x="1853" y="49759"/>
                  </a:cubicBezTo>
                  <a:cubicBezTo>
                    <a:pt x="5837" y="45650"/>
                    <a:pt x="10007" y="41857"/>
                    <a:pt x="14328" y="38106"/>
                  </a:cubicBezTo>
                  <a:cubicBezTo>
                    <a:pt x="17327" y="35494"/>
                    <a:pt x="20309" y="32865"/>
                    <a:pt x="23280" y="30220"/>
                  </a:cubicBezTo>
                  <a:cubicBezTo>
                    <a:pt x="24261" y="29350"/>
                    <a:pt x="25242" y="28480"/>
                    <a:pt x="26253" y="27583"/>
                  </a:cubicBezTo>
                  <a:cubicBezTo>
                    <a:pt x="28887" y="25062"/>
                    <a:pt x="29687" y="24009"/>
                    <a:pt x="29899" y="20383"/>
                  </a:cubicBezTo>
                  <a:cubicBezTo>
                    <a:pt x="29894" y="18853"/>
                    <a:pt x="29894" y="18853"/>
                    <a:pt x="29890" y="17292"/>
                  </a:cubicBezTo>
                  <a:cubicBezTo>
                    <a:pt x="29893" y="16274"/>
                    <a:pt x="29896" y="15257"/>
                    <a:pt x="29899" y="14209"/>
                  </a:cubicBezTo>
                  <a:cubicBezTo>
                    <a:pt x="29859" y="11240"/>
                    <a:pt x="29859" y="11240"/>
                    <a:pt x="28582" y="7922"/>
                  </a:cubicBezTo>
                  <a:cubicBezTo>
                    <a:pt x="27854" y="7852"/>
                    <a:pt x="27126" y="7781"/>
                    <a:pt x="26376" y="7709"/>
                  </a:cubicBezTo>
                  <a:cubicBezTo>
                    <a:pt x="25426" y="7611"/>
                    <a:pt x="24476" y="7514"/>
                    <a:pt x="23498" y="7413"/>
                  </a:cubicBezTo>
                  <a:cubicBezTo>
                    <a:pt x="22554" y="7319"/>
                    <a:pt x="21610" y="7225"/>
                    <a:pt x="20638" y="7127"/>
                  </a:cubicBezTo>
                  <a:cubicBezTo>
                    <a:pt x="18123" y="6760"/>
                    <a:pt x="18123" y="6760"/>
                    <a:pt x="15799" y="5598"/>
                  </a:cubicBezTo>
                  <a:cubicBezTo>
                    <a:pt x="19438" y="3441"/>
                    <a:pt x="22036" y="2656"/>
                    <a:pt x="26258" y="3273"/>
                  </a:cubicBezTo>
                  <a:close/>
                </a:path>
              </a:pathLst>
            </a:custGeom>
            <a:solidFill>
              <a:srgbClr val="E1E0E3"/>
            </a:solidFill>
            <a:ln w="1162" cap="flat">
              <a:noFill/>
              <a:prstDash val="solid"/>
              <a:miter/>
            </a:ln>
          </p:spPr>
          <p:txBody>
            <a:bodyPr/>
            <a:lstStyle/>
            <a:p>
              <a:endParaRPr lang="en-GB"/>
            </a:p>
          </p:txBody>
        </p:sp>
        <p:sp>
          <p:nvSpPr>
            <p:cNvPr id="4003" name="Freeform 4002">
              <a:extLst>
                <a:ext uri="{FF2B5EF4-FFF2-40B4-BE49-F238E27FC236}">
                  <a16:creationId xmlns:a16="http://schemas.microsoft.com/office/drawing/2014/main" id="{3D64B73E-E8E6-C197-512A-1B0AE5FAFE2D}"/>
                </a:ext>
              </a:extLst>
            </p:cNvPr>
            <p:cNvSpPr/>
            <p:nvPr/>
          </p:nvSpPr>
          <p:spPr>
            <a:xfrm>
              <a:off x="2086958" y="3681662"/>
              <a:ext cx="54620" cy="45323"/>
            </a:xfrm>
            <a:custGeom>
              <a:avLst/>
              <a:gdLst>
                <a:gd name="csX0" fmla="*/ 1793 w 54620"/>
                <a:gd name="csY0" fmla="*/ 3168 h 45323"/>
                <a:gd name="csX1" fmla="*/ 15085 w 54620"/>
                <a:gd name="csY1" fmla="*/ 10431 h 45323"/>
                <a:gd name="csX2" fmla="*/ 18440 w 54620"/>
                <a:gd name="csY2" fmla="*/ 13282 h 45323"/>
                <a:gd name="csX3" fmla="*/ 21549 w 54620"/>
                <a:gd name="csY3" fmla="*/ 15952 h 45323"/>
                <a:gd name="csX4" fmla="*/ 23896 w 54620"/>
                <a:gd name="csY4" fmla="*/ 17822 h 45323"/>
                <a:gd name="csX5" fmla="*/ 35758 w 54620"/>
                <a:gd name="csY5" fmla="*/ 31000 h 45323"/>
                <a:gd name="csX6" fmla="*/ 43630 w 54620"/>
                <a:gd name="csY6" fmla="*/ 36870 h 45323"/>
                <a:gd name="csX7" fmla="*/ 50385 w 54620"/>
                <a:gd name="csY7" fmla="*/ 42899 h 45323"/>
                <a:gd name="csX8" fmla="*/ 52153 w 54620"/>
                <a:gd name="csY8" fmla="*/ 44531 h 45323"/>
                <a:gd name="csX9" fmla="*/ 56414 w 54620"/>
                <a:gd name="csY9" fmla="*/ 48492 h 45323"/>
                <a:gd name="csX10" fmla="*/ 40144 w 54620"/>
                <a:gd name="csY10" fmla="*/ 39194 h 45323"/>
                <a:gd name="csX11" fmla="*/ 40144 w 54620"/>
                <a:gd name="csY11" fmla="*/ 36870 h 45323"/>
                <a:gd name="csX12" fmla="*/ 38142 w 54620"/>
                <a:gd name="csY12" fmla="*/ 36062 h 45323"/>
                <a:gd name="csX13" fmla="*/ 30338 w 54620"/>
                <a:gd name="csY13" fmla="*/ 28880 h 45323"/>
                <a:gd name="csX14" fmla="*/ 21799 w 54620"/>
                <a:gd name="csY14" fmla="*/ 20373 h 45323"/>
                <a:gd name="csX15" fmla="*/ 19225 w 54620"/>
                <a:gd name="csY15" fmla="*/ 18276 h 45323"/>
                <a:gd name="csX16" fmla="*/ 19225 w 54620"/>
                <a:gd name="csY16" fmla="*/ 15952 h 45323"/>
                <a:gd name="csX17" fmla="*/ 17264 w 54620"/>
                <a:gd name="csY17" fmla="*/ 15734 h 45323"/>
                <a:gd name="csX18" fmla="*/ 8766 w 54620"/>
                <a:gd name="csY18" fmla="*/ 8979 h 45323"/>
                <a:gd name="csX19" fmla="*/ 2955 w 54620"/>
                <a:gd name="csY19" fmla="*/ 5492 h 45323"/>
                <a:gd name="csX20" fmla="*/ 1793 w 54620"/>
                <a:gd name="csY20" fmla="*/ 3168 h 453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54620" h="45323">
                  <a:moveTo>
                    <a:pt x="1793" y="3168"/>
                  </a:moveTo>
                  <a:cubicBezTo>
                    <a:pt x="7262" y="4678"/>
                    <a:pt x="10782" y="6759"/>
                    <a:pt x="15085" y="10431"/>
                  </a:cubicBezTo>
                  <a:cubicBezTo>
                    <a:pt x="16746" y="11843"/>
                    <a:pt x="16746" y="11843"/>
                    <a:pt x="18440" y="13282"/>
                  </a:cubicBezTo>
                  <a:cubicBezTo>
                    <a:pt x="19466" y="14163"/>
                    <a:pt x="20492" y="15044"/>
                    <a:pt x="21549" y="15952"/>
                  </a:cubicBezTo>
                  <a:cubicBezTo>
                    <a:pt x="22324" y="16569"/>
                    <a:pt x="23098" y="17186"/>
                    <a:pt x="23896" y="17822"/>
                  </a:cubicBezTo>
                  <a:cubicBezTo>
                    <a:pt x="28692" y="21676"/>
                    <a:pt x="32204" y="25981"/>
                    <a:pt x="35758" y="31000"/>
                  </a:cubicBezTo>
                  <a:cubicBezTo>
                    <a:pt x="38127" y="33739"/>
                    <a:pt x="40513" y="35043"/>
                    <a:pt x="43630" y="36870"/>
                  </a:cubicBezTo>
                  <a:cubicBezTo>
                    <a:pt x="45922" y="38834"/>
                    <a:pt x="48173" y="40846"/>
                    <a:pt x="50385" y="42899"/>
                  </a:cubicBezTo>
                  <a:cubicBezTo>
                    <a:pt x="51260" y="43707"/>
                    <a:pt x="51260" y="43707"/>
                    <a:pt x="52153" y="44531"/>
                  </a:cubicBezTo>
                  <a:cubicBezTo>
                    <a:pt x="53578" y="45846"/>
                    <a:pt x="54996" y="47168"/>
                    <a:pt x="56414" y="48492"/>
                  </a:cubicBezTo>
                  <a:cubicBezTo>
                    <a:pt x="50045" y="48492"/>
                    <a:pt x="44787" y="43292"/>
                    <a:pt x="40144" y="39194"/>
                  </a:cubicBezTo>
                  <a:cubicBezTo>
                    <a:pt x="40144" y="38427"/>
                    <a:pt x="40144" y="37660"/>
                    <a:pt x="40144" y="36870"/>
                  </a:cubicBezTo>
                  <a:cubicBezTo>
                    <a:pt x="39483" y="36603"/>
                    <a:pt x="38822" y="36337"/>
                    <a:pt x="38142" y="36062"/>
                  </a:cubicBezTo>
                  <a:cubicBezTo>
                    <a:pt x="34805" y="34151"/>
                    <a:pt x="32835" y="31797"/>
                    <a:pt x="30338" y="28880"/>
                  </a:cubicBezTo>
                  <a:cubicBezTo>
                    <a:pt x="27613" y="25705"/>
                    <a:pt x="25090" y="22967"/>
                    <a:pt x="21799" y="20373"/>
                  </a:cubicBezTo>
                  <a:cubicBezTo>
                    <a:pt x="20950" y="19681"/>
                    <a:pt x="20100" y="18989"/>
                    <a:pt x="19225" y="18276"/>
                  </a:cubicBezTo>
                  <a:cubicBezTo>
                    <a:pt x="19225" y="17509"/>
                    <a:pt x="19225" y="16742"/>
                    <a:pt x="19225" y="15952"/>
                  </a:cubicBezTo>
                  <a:cubicBezTo>
                    <a:pt x="18578" y="15880"/>
                    <a:pt x="17931" y="15808"/>
                    <a:pt x="17264" y="15734"/>
                  </a:cubicBezTo>
                  <a:cubicBezTo>
                    <a:pt x="13480" y="14404"/>
                    <a:pt x="11547" y="11827"/>
                    <a:pt x="8766" y="8979"/>
                  </a:cubicBezTo>
                  <a:cubicBezTo>
                    <a:pt x="6841" y="7797"/>
                    <a:pt x="4906" y="6630"/>
                    <a:pt x="2955" y="5492"/>
                  </a:cubicBezTo>
                  <a:cubicBezTo>
                    <a:pt x="2572" y="4725"/>
                    <a:pt x="2188" y="3958"/>
                    <a:pt x="1793" y="3168"/>
                  </a:cubicBezTo>
                  <a:close/>
                </a:path>
              </a:pathLst>
            </a:custGeom>
            <a:solidFill>
              <a:srgbClr val="CBCCCD"/>
            </a:solidFill>
            <a:ln w="1162" cap="flat">
              <a:noFill/>
              <a:prstDash val="solid"/>
              <a:miter/>
            </a:ln>
          </p:spPr>
          <p:txBody>
            <a:bodyPr/>
            <a:lstStyle/>
            <a:p>
              <a:endParaRPr lang="en-GB"/>
            </a:p>
          </p:txBody>
        </p:sp>
        <p:sp>
          <p:nvSpPr>
            <p:cNvPr id="4076" name="Freeform 4075">
              <a:extLst>
                <a:ext uri="{FF2B5EF4-FFF2-40B4-BE49-F238E27FC236}">
                  <a16:creationId xmlns:a16="http://schemas.microsoft.com/office/drawing/2014/main" id="{06CA1BD1-D61B-9DC3-9AFD-ACE8867FFD0F}"/>
                </a:ext>
              </a:extLst>
            </p:cNvPr>
            <p:cNvSpPr/>
            <p:nvPr/>
          </p:nvSpPr>
          <p:spPr>
            <a:xfrm>
              <a:off x="2120660" y="3731634"/>
              <a:ext cx="27891" cy="23242"/>
            </a:xfrm>
            <a:custGeom>
              <a:avLst/>
              <a:gdLst>
                <a:gd name="csX0" fmla="*/ 1822 w 27891"/>
                <a:gd name="csY0" fmla="*/ 3211 h 23242"/>
                <a:gd name="csX1" fmla="*/ 5308 w 27891"/>
                <a:gd name="csY1" fmla="*/ 3211 h 23242"/>
                <a:gd name="csX2" fmla="*/ 5308 w 27891"/>
                <a:gd name="csY2" fmla="*/ 5535 h 23242"/>
                <a:gd name="csX3" fmla="*/ 8650 w 27891"/>
                <a:gd name="csY3" fmla="*/ 5826 h 23242"/>
                <a:gd name="csX4" fmla="*/ 12281 w 27891"/>
                <a:gd name="csY4" fmla="*/ 6697 h 23242"/>
                <a:gd name="csX5" fmla="*/ 14606 w 27891"/>
                <a:gd name="csY5" fmla="*/ 11346 h 23242"/>
                <a:gd name="csX6" fmla="*/ 18092 w 27891"/>
                <a:gd name="csY6" fmla="*/ 12508 h 23242"/>
                <a:gd name="csX7" fmla="*/ 23249 w 27891"/>
                <a:gd name="csY7" fmla="*/ 17883 h 23242"/>
                <a:gd name="csX8" fmla="*/ 29713 w 27891"/>
                <a:gd name="csY8" fmla="*/ 20643 h 23242"/>
                <a:gd name="csX9" fmla="*/ 28551 w 27891"/>
                <a:gd name="csY9" fmla="*/ 26454 h 23242"/>
                <a:gd name="csX10" fmla="*/ 7633 w 27891"/>
                <a:gd name="csY10" fmla="*/ 11637 h 23242"/>
                <a:gd name="csX11" fmla="*/ 5896 w 27891"/>
                <a:gd name="csY11" fmla="*/ 9932 h 23242"/>
                <a:gd name="csX12" fmla="*/ 1822 w 27891"/>
                <a:gd name="csY12" fmla="*/ 3211 h 232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7891" h="23242">
                  <a:moveTo>
                    <a:pt x="1822" y="3211"/>
                  </a:moveTo>
                  <a:cubicBezTo>
                    <a:pt x="2973" y="3211"/>
                    <a:pt x="4123" y="3211"/>
                    <a:pt x="5308" y="3211"/>
                  </a:cubicBezTo>
                  <a:cubicBezTo>
                    <a:pt x="5308" y="3978"/>
                    <a:pt x="5308" y="4745"/>
                    <a:pt x="5308" y="5535"/>
                  </a:cubicBezTo>
                  <a:cubicBezTo>
                    <a:pt x="6962" y="5679"/>
                    <a:pt x="6962" y="5679"/>
                    <a:pt x="8650" y="5826"/>
                  </a:cubicBezTo>
                  <a:cubicBezTo>
                    <a:pt x="9848" y="6113"/>
                    <a:pt x="11046" y="6401"/>
                    <a:pt x="12281" y="6697"/>
                  </a:cubicBezTo>
                  <a:cubicBezTo>
                    <a:pt x="13661" y="9022"/>
                    <a:pt x="13661" y="9022"/>
                    <a:pt x="14606" y="11346"/>
                  </a:cubicBezTo>
                  <a:cubicBezTo>
                    <a:pt x="15756" y="11729"/>
                    <a:pt x="16907" y="12113"/>
                    <a:pt x="18092" y="12508"/>
                  </a:cubicBezTo>
                  <a:cubicBezTo>
                    <a:pt x="19942" y="14204"/>
                    <a:pt x="21587" y="16004"/>
                    <a:pt x="23249" y="17883"/>
                  </a:cubicBezTo>
                  <a:cubicBezTo>
                    <a:pt x="25360" y="19740"/>
                    <a:pt x="26973" y="20171"/>
                    <a:pt x="29713" y="20643"/>
                  </a:cubicBezTo>
                  <a:cubicBezTo>
                    <a:pt x="29330" y="22561"/>
                    <a:pt x="28946" y="24478"/>
                    <a:pt x="28551" y="26454"/>
                  </a:cubicBezTo>
                  <a:cubicBezTo>
                    <a:pt x="19909" y="24744"/>
                    <a:pt x="13694" y="17624"/>
                    <a:pt x="7633" y="11637"/>
                  </a:cubicBezTo>
                  <a:cubicBezTo>
                    <a:pt x="7060" y="11074"/>
                    <a:pt x="6486" y="10512"/>
                    <a:pt x="5896" y="9932"/>
                  </a:cubicBezTo>
                  <a:cubicBezTo>
                    <a:pt x="1822" y="5822"/>
                    <a:pt x="1822" y="5822"/>
                    <a:pt x="1822" y="3211"/>
                  </a:cubicBezTo>
                  <a:close/>
                </a:path>
              </a:pathLst>
            </a:custGeom>
            <a:solidFill>
              <a:srgbClr val="08090D"/>
            </a:solidFill>
            <a:ln w="1162" cap="flat">
              <a:noFill/>
              <a:prstDash val="solid"/>
              <a:miter/>
            </a:ln>
          </p:spPr>
          <p:txBody>
            <a:bodyPr/>
            <a:lstStyle/>
            <a:p>
              <a:endParaRPr lang="en-GB"/>
            </a:p>
          </p:txBody>
        </p:sp>
        <p:sp>
          <p:nvSpPr>
            <p:cNvPr id="4107" name="Freeform 4106">
              <a:extLst>
                <a:ext uri="{FF2B5EF4-FFF2-40B4-BE49-F238E27FC236}">
                  <a16:creationId xmlns:a16="http://schemas.microsoft.com/office/drawing/2014/main" id="{D5D95CC3-B2E7-AEE1-9090-EEC07DB0B13D}"/>
                </a:ext>
              </a:extLst>
            </p:cNvPr>
            <p:cNvSpPr/>
            <p:nvPr/>
          </p:nvSpPr>
          <p:spPr>
            <a:xfrm>
              <a:off x="2191463" y="3749067"/>
              <a:ext cx="21938" cy="70890"/>
            </a:xfrm>
            <a:custGeom>
              <a:avLst/>
              <a:gdLst>
                <a:gd name="csX0" fmla="*/ 22907 w 21938"/>
                <a:gd name="csY0" fmla="*/ 3226 h 70890"/>
                <a:gd name="csX1" fmla="*/ 22994 w 21938"/>
                <a:gd name="csY1" fmla="*/ 10971 h 70890"/>
                <a:gd name="csX2" fmla="*/ 21382 w 21938"/>
                <a:gd name="csY2" fmla="*/ 14412 h 70890"/>
                <a:gd name="csX3" fmla="*/ 16352 w 21938"/>
                <a:gd name="csY3" fmla="*/ 31049 h 70890"/>
                <a:gd name="csX4" fmla="*/ 14772 w 21938"/>
                <a:gd name="csY4" fmla="*/ 36928 h 70890"/>
                <a:gd name="csX5" fmla="*/ 12448 w 21938"/>
                <a:gd name="csY5" fmla="*/ 36928 h 70890"/>
                <a:gd name="csX6" fmla="*/ 12085 w 21938"/>
                <a:gd name="csY6" fmla="*/ 40487 h 70890"/>
                <a:gd name="csX7" fmla="*/ 8766 w 21938"/>
                <a:gd name="csY7" fmla="*/ 50592 h 70890"/>
                <a:gd name="csX8" fmla="*/ 4313 w 21938"/>
                <a:gd name="csY8" fmla="*/ 69468 h 70890"/>
                <a:gd name="csX9" fmla="*/ 6637 w 21938"/>
                <a:gd name="csY9" fmla="*/ 69468 h 70890"/>
                <a:gd name="csX10" fmla="*/ 8962 w 21938"/>
                <a:gd name="csY10" fmla="*/ 74117 h 70890"/>
                <a:gd name="csX11" fmla="*/ 2860 w 21938"/>
                <a:gd name="csY11" fmla="*/ 69759 h 70890"/>
                <a:gd name="csX12" fmla="*/ 1989 w 21938"/>
                <a:gd name="csY12" fmla="*/ 60171 h 70890"/>
                <a:gd name="csX13" fmla="*/ 4313 w 21938"/>
                <a:gd name="csY13" fmla="*/ 59009 h 70890"/>
                <a:gd name="csX14" fmla="*/ 5475 w 21938"/>
                <a:gd name="csY14" fmla="*/ 53343 h 70890"/>
                <a:gd name="csX15" fmla="*/ 8962 w 21938"/>
                <a:gd name="csY15" fmla="*/ 43901 h 70890"/>
                <a:gd name="csX16" fmla="*/ 10051 w 21938"/>
                <a:gd name="csY16" fmla="*/ 39034 h 70890"/>
                <a:gd name="csX17" fmla="*/ 13778 w 21938"/>
                <a:gd name="csY17" fmla="*/ 26669 h 70890"/>
                <a:gd name="csX18" fmla="*/ 17169 w 21938"/>
                <a:gd name="csY18" fmla="*/ 17607 h 70890"/>
                <a:gd name="csX19" fmla="*/ 18359 w 21938"/>
                <a:gd name="csY19" fmla="*/ 14339 h 70890"/>
                <a:gd name="csX20" fmla="*/ 20801 w 21938"/>
                <a:gd name="csY20" fmla="*/ 7148 h 70890"/>
                <a:gd name="csX21" fmla="*/ 22907 w 21938"/>
                <a:gd name="csY21" fmla="*/ 3226 h 708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1938" h="70890">
                  <a:moveTo>
                    <a:pt x="22907" y="3226"/>
                  </a:moveTo>
                  <a:cubicBezTo>
                    <a:pt x="24144" y="6389"/>
                    <a:pt x="24128" y="7707"/>
                    <a:pt x="22994" y="10971"/>
                  </a:cubicBezTo>
                  <a:cubicBezTo>
                    <a:pt x="22462" y="12106"/>
                    <a:pt x="21930" y="13242"/>
                    <a:pt x="21382" y="14412"/>
                  </a:cubicBezTo>
                  <a:cubicBezTo>
                    <a:pt x="18934" y="19952"/>
                    <a:pt x="17332" y="25083"/>
                    <a:pt x="16352" y="31049"/>
                  </a:cubicBezTo>
                  <a:cubicBezTo>
                    <a:pt x="15934" y="33442"/>
                    <a:pt x="15934" y="33442"/>
                    <a:pt x="14772" y="36928"/>
                  </a:cubicBezTo>
                  <a:cubicBezTo>
                    <a:pt x="14005" y="36928"/>
                    <a:pt x="13238" y="36928"/>
                    <a:pt x="12448" y="36928"/>
                  </a:cubicBezTo>
                  <a:cubicBezTo>
                    <a:pt x="12268" y="38690"/>
                    <a:pt x="12268" y="38690"/>
                    <a:pt x="12085" y="40487"/>
                  </a:cubicBezTo>
                  <a:cubicBezTo>
                    <a:pt x="11407" y="44369"/>
                    <a:pt x="10410" y="47078"/>
                    <a:pt x="8766" y="50592"/>
                  </a:cubicBezTo>
                  <a:cubicBezTo>
                    <a:pt x="6520" y="56645"/>
                    <a:pt x="5549" y="63146"/>
                    <a:pt x="4313" y="69468"/>
                  </a:cubicBezTo>
                  <a:cubicBezTo>
                    <a:pt x="5080" y="69468"/>
                    <a:pt x="5847" y="69468"/>
                    <a:pt x="6637" y="69468"/>
                  </a:cubicBezTo>
                  <a:cubicBezTo>
                    <a:pt x="7404" y="71002"/>
                    <a:pt x="8171" y="72536"/>
                    <a:pt x="8962" y="74117"/>
                  </a:cubicBezTo>
                  <a:cubicBezTo>
                    <a:pt x="6210" y="73016"/>
                    <a:pt x="4601" y="72196"/>
                    <a:pt x="2860" y="69759"/>
                  </a:cubicBezTo>
                  <a:cubicBezTo>
                    <a:pt x="1765" y="66473"/>
                    <a:pt x="1832" y="63611"/>
                    <a:pt x="1989" y="60171"/>
                  </a:cubicBezTo>
                  <a:cubicBezTo>
                    <a:pt x="3139" y="59596"/>
                    <a:pt x="3139" y="59596"/>
                    <a:pt x="4313" y="59009"/>
                  </a:cubicBezTo>
                  <a:cubicBezTo>
                    <a:pt x="5029" y="56394"/>
                    <a:pt x="5029" y="56394"/>
                    <a:pt x="5475" y="53343"/>
                  </a:cubicBezTo>
                  <a:cubicBezTo>
                    <a:pt x="6140" y="49270"/>
                    <a:pt x="6615" y="47421"/>
                    <a:pt x="8962" y="43901"/>
                  </a:cubicBezTo>
                  <a:cubicBezTo>
                    <a:pt x="9614" y="41569"/>
                    <a:pt x="9614" y="41569"/>
                    <a:pt x="10051" y="39034"/>
                  </a:cubicBezTo>
                  <a:cubicBezTo>
                    <a:pt x="10948" y="34717"/>
                    <a:pt x="12164" y="30766"/>
                    <a:pt x="13778" y="26669"/>
                  </a:cubicBezTo>
                  <a:cubicBezTo>
                    <a:pt x="14961" y="23666"/>
                    <a:pt x="16067" y="20640"/>
                    <a:pt x="17169" y="17607"/>
                  </a:cubicBezTo>
                  <a:cubicBezTo>
                    <a:pt x="17562" y="16529"/>
                    <a:pt x="17954" y="15450"/>
                    <a:pt x="18359" y="14339"/>
                  </a:cubicBezTo>
                  <a:cubicBezTo>
                    <a:pt x="19209" y="11955"/>
                    <a:pt x="20013" y="9554"/>
                    <a:pt x="20801" y="7148"/>
                  </a:cubicBezTo>
                  <a:cubicBezTo>
                    <a:pt x="21745" y="4388"/>
                    <a:pt x="21745" y="4388"/>
                    <a:pt x="22907" y="3226"/>
                  </a:cubicBezTo>
                  <a:close/>
                </a:path>
              </a:pathLst>
            </a:custGeom>
            <a:solidFill>
              <a:srgbClr val="E1E2E2"/>
            </a:solidFill>
            <a:ln w="1162" cap="flat">
              <a:noFill/>
              <a:prstDash val="solid"/>
              <a:miter/>
            </a:ln>
          </p:spPr>
          <p:txBody>
            <a:bodyPr/>
            <a:lstStyle/>
            <a:p>
              <a:endParaRPr lang="en-GB"/>
            </a:p>
          </p:txBody>
        </p:sp>
        <p:sp>
          <p:nvSpPr>
            <p:cNvPr id="4199" name="Freeform 4198">
              <a:extLst>
                <a:ext uri="{FF2B5EF4-FFF2-40B4-BE49-F238E27FC236}">
                  <a16:creationId xmlns:a16="http://schemas.microsoft.com/office/drawing/2014/main" id="{2F4C777A-28C3-6150-F7CB-9197E2F6907A}"/>
                </a:ext>
              </a:extLst>
            </p:cNvPr>
            <p:cNvSpPr/>
            <p:nvPr/>
          </p:nvSpPr>
          <p:spPr>
            <a:xfrm>
              <a:off x="2203172" y="3737445"/>
              <a:ext cx="24404" cy="54620"/>
            </a:xfrm>
            <a:custGeom>
              <a:avLst/>
              <a:gdLst>
                <a:gd name="csX0" fmla="*/ 23993 w 24404"/>
                <a:gd name="csY0" fmla="*/ 3216 h 54620"/>
                <a:gd name="csX1" fmla="*/ 26317 w 24404"/>
                <a:gd name="csY1" fmla="*/ 3216 h 54620"/>
                <a:gd name="csX2" fmla="*/ 25636 w 24404"/>
                <a:gd name="csY2" fmla="*/ 5350 h 54620"/>
                <a:gd name="csX3" fmla="*/ 21119 w 24404"/>
                <a:gd name="csY3" fmla="*/ 23985 h 54620"/>
                <a:gd name="csX4" fmla="*/ 18182 w 24404"/>
                <a:gd name="csY4" fmla="*/ 29945 h 54620"/>
                <a:gd name="csX5" fmla="*/ 19344 w 24404"/>
                <a:gd name="csY5" fmla="*/ 18324 h 54620"/>
                <a:gd name="csX6" fmla="*/ 6270 w 24404"/>
                <a:gd name="csY6" fmla="*/ 47962 h 54620"/>
                <a:gd name="csX7" fmla="*/ 1912 w 24404"/>
                <a:gd name="csY7" fmla="*/ 57837 h 54620"/>
                <a:gd name="csX8" fmla="*/ 5253 w 24404"/>
                <a:gd name="csY8" fmla="*/ 41494 h 54620"/>
                <a:gd name="csX9" fmla="*/ 6406 w 24404"/>
                <a:gd name="csY9" fmla="*/ 37386 h 54620"/>
                <a:gd name="csX10" fmla="*/ 11209 w 24404"/>
                <a:gd name="csY10" fmla="*/ 26459 h 54620"/>
                <a:gd name="csX11" fmla="*/ 13533 w 24404"/>
                <a:gd name="csY11" fmla="*/ 20648 h 54620"/>
                <a:gd name="csX12" fmla="*/ 15858 w 24404"/>
                <a:gd name="csY12" fmla="*/ 20648 h 54620"/>
                <a:gd name="csX13" fmla="*/ 16221 w 24404"/>
                <a:gd name="csY13" fmla="*/ 18179 h 54620"/>
                <a:gd name="csX14" fmla="*/ 20506 w 24404"/>
                <a:gd name="csY14" fmla="*/ 7865 h 54620"/>
                <a:gd name="csX15" fmla="*/ 22831 w 24404"/>
                <a:gd name="csY15" fmla="*/ 7865 h 54620"/>
                <a:gd name="csX16" fmla="*/ 23993 w 24404"/>
                <a:gd name="csY16" fmla="*/ 3216 h 546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4404" h="54620">
                  <a:moveTo>
                    <a:pt x="23993" y="3216"/>
                  </a:moveTo>
                  <a:cubicBezTo>
                    <a:pt x="24760" y="3216"/>
                    <a:pt x="25527" y="3216"/>
                    <a:pt x="26317" y="3216"/>
                  </a:cubicBezTo>
                  <a:cubicBezTo>
                    <a:pt x="26092" y="3920"/>
                    <a:pt x="25868" y="4624"/>
                    <a:pt x="25636" y="5350"/>
                  </a:cubicBezTo>
                  <a:cubicBezTo>
                    <a:pt x="23717" y="11525"/>
                    <a:pt x="22194" y="17606"/>
                    <a:pt x="21119" y="23985"/>
                  </a:cubicBezTo>
                  <a:cubicBezTo>
                    <a:pt x="20506" y="26459"/>
                    <a:pt x="20506" y="26459"/>
                    <a:pt x="18182" y="29945"/>
                  </a:cubicBezTo>
                  <a:cubicBezTo>
                    <a:pt x="18565" y="26110"/>
                    <a:pt x="18949" y="22275"/>
                    <a:pt x="19344" y="18324"/>
                  </a:cubicBezTo>
                  <a:cubicBezTo>
                    <a:pt x="12801" y="27437"/>
                    <a:pt x="9405" y="37282"/>
                    <a:pt x="6270" y="47962"/>
                  </a:cubicBezTo>
                  <a:cubicBezTo>
                    <a:pt x="5154" y="51711"/>
                    <a:pt x="4100" y="54554"/>
                    <a:pt x="1912" y="57837"/>
                  </a:cubicBezTo>
                  <a:cubicBezTo>
                    <a:pt x="2615" y="52224"/>
                    <a:pt x="3699" y="46932"/>
                    <a:pt x="5253" y="41494"/>
                  </a:cubicBezTo>
                  <a:cubicBezTo>
                    <a:pt x="5824" y="39460"/>
                    <a:pt x="5824" y="39460"/>
                    <a:pt x="6406" y="37386"/>
                  </a:cubicBezTo>
                  <a:cubicBezTo>
                    <a:pt x="7697" y="33508"/>
                    <a:pt x="9313" y="30072"/>
                    <a:pt x="11209" y="26459"/>
                  </a:cubicBezTo>
                  <a:cubicBezTo>
                    <a:pt x="12006" y="24531"/>
                    <a:pt x="12788" y="22597"/>
                    <a:pt x="13533" y="20648"/>
                  </a:cubicBezTo>
                  <a:cubicBezTo>
                    <a:pt x="14300" y="20648"/>
                    <a:pt x="15067" y="20648"/>
                    <a:pt x="15858" y="20648"/>
                  </a:cubicBezTo>
                  <a:cubicBezTo>
                    <a:pt x="16037" y="19426"/>
                    <a:pt x="16037" y="19426"/>
                    <a:pt x="16221" y="18179"/>
                  </a:cubicBezTo>
                  <a:cubicBezTo>
                    <a:pt x="17129" y="14383"/>
                    <a:pt x="18671" y="11296"/>
                    <a:pt x="20506" y="7865"/>
                  </a:cubicBezTo>
                  <a:cubicBezTo>
                    <a:pt x="21273" y="7865"/>
                    <a:pt x="22040" y="7865"/>
                    <a:pt x="22831" y="7865"/>
                  </a:cubicBezTo>
                  <a:cubicBezTo>
                    <a:pt x="23214" y="6331"/>
                    <a:pt x="23598" y="4797"/>
                    <a:pt x="23993" y="3216"/>
                  </a:cubicBezTo>
                  <a:close/>
                </a:path>
              </a:pathLst>
            </a:custGeom>
            <a:solidFill>
              <a:srgbClr val="0E1319"/>
            </a:solidFill>
            <a:ln w="1162" cap="flat">
              <a:noFill/>
              <a:prstDash val="solid"/>
              <a:miter/>
            </a:ln>
          </p:spPr>
          <p:txBody>
            <a:bodyPr/>
            <a:lstStyle/>
            <a:p>
              <a:endParaRPr lang="en-GB"/>
            </a:p>
          </p:txBody>
        </p:sp>
        <p:sp>
          <p:nvSpPr>
            <p:cNvPr id="4249" name="Freeform 4248">
              <a:extLst>
                <a:ext uri="{FF2B5EF4-FFF2-40B4-BE49-F238E27FC236}">
                  <a16:creationId xmlns:a16="http://schemas.microsoft.com/office/drawing/2014/main" id="{4D4FC1D7-3691-BC28-E4CE-FCB56FF6FD8F}"/>
                </a:ext>
              </a:extLst>
            </p:cNvPr>
            <p:cNvSpPr/>
            <p:nvPr/>
          </p:nvSpPr>
          <p:spPr>
            <a:xfrm>
              <a:off x="2248495" y="3663068"/>
              <a:ext cx="12869" cy="36026"/>
            </a:xfrm>
            <a:custGeom>
              <a:avLst/>
              <a:gdLst>
                <a:gd name="csX0" fmla="*/ 14727 w 12869"/>
                <a:gd name="csY0" fmla="*/ 3152 h 36026"/>
                <a:gd name="csX1" fmla="*/ 12402 w 12869"/>
                <a:gd name="csY1" fmla="*/ 18260 h 36026"/>
                <a:gd name="csX2" fmla="*/ 10078 w 12869"/>
                <a:gd name="csY2" fmla="*/ 18260 h 36026"/>
                <a:gd name="csX3" fmla="*/ 10441 w 12869"/>
                <a:gd name="csY3" fmla="*/ 22836 h 36026"/>
                <a:gd name="csX4" fmla="*/ 4267 w 12869"/>
                <a:gd name="csY4" fmla="*/ 39178 h 36026"/>
                <a:gd name="csX5" fmla="*/ 1943 w 12869"/>
                <a:gd name="csY5" fmla="*/ 39178 h 36026"/>
                <a:gd name="csX6" fmla="*/ 1943 w 12869"/>
                <a:gd name="csY6" fmla="*/ 29881 h 36026"/>
                <a:gd name="csX7" fmla="*/ 4267 w 12869"/>
                <a:gd name="csY7" fmla="*/ 28719 h 36026"/>
                <a:gd name="csX8" fmla="*/ 6083 w 12869"/>
                <a:gd name="csY8" fmla="*/ 21238 h 36026"/>
                <a:gd name="csX9" fmla="*/ 8916 w 12869"/>
                <a:gd name="csY9" fmla="*/ 11287 h 36026"/>
                <a:gd name="csX10" fmla="*/ 11240 w 12869"/>
                <a:gd name="csY10" fmla="*/ 11287 h 36026"/>
                <a:gd name="csX11" fmla="*/ 11240 w 12869"/>
                <a:gd name="csY11" fmla="*/ 4314 h 36026"/>
                <a:gd name="csX12" fmla="*/ 14727 w 12869"/>
                <a:gd name="csY12" fmla="*/ 3152 h 360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2869" h="36026">
                  <a:moveTo>
                    <a:pt x="14727" y="3152"/>
                  </a:moveTo>
                  <a:cubicBezTo>
                    <a:pt x="14920" y="8871"/>
                    <a:pt x="15015" y="13034"/>
                    <a:pt x="12402" y="18260"/>
                  </a:cubicBezTo>
                  <a:cubicBezTo>
                    <a:pt x="11635" y="18260"/>
                    <a:pt x="10868" y="18260"/>
                    <a:pt x="10078" y="18260"/>
                  </a:cubicBezTo>
                  <a:cubicBezTo>
                    <a:pt x="10198" y="19770"/>
                    <a:pt x="10318" y="21280"/>
                    <a:pt x="10441" y="22836"/>
                  </a:cubicBezTo>
                  <a:cubicBezTo>
                    <a:pt x="10493" y="29389"/>
                    <a:pt x="7808" y="33829"/>
                    <a:pt x="4267" y="39178"/>
                  </a:cubicBezTo>
                  <a:cubicBezTo>
                    <a:pt x="3500" y="39178"/>
                    <a:pt x="2733" y="39178"/>
                    <a:pt x="1943" y="39178"/>
                  </a:cubicBezTo>
                  <a:cubicBezTo>
                    <a:pt x="1943" y="36110"/>
                    <a:pt x="1943" y="33042"/>
                    <a:pt x="1943" y="29881"/>
                  </a:cubicBezTo>
                  <a:cubicBezTo>
                    <a:pt x="2710" y="29498"/>
                    <a:pt x="3477" y="29114"/>
                    <a:pt x="4267" y="28719"/>
                  </a:cubicBezTo>
                  <a:cubicBezTo>
                    <a:pt x="4969" y="26251"/>
                    <a:pt x="5558" y="23750"/>
                    <a:pt x="6083" y="21238"/>
                  </a:cubicBezTo>
                  <a:cubicBezTo>
                    <a:pt x="7659" y="13802"/>
                    <a:pt x="7659" y="13802"/>
                    <a:pt x="8916" y="11287"/>
                  </a:cubicBezTo>
                  <a:cubicBezTo>
                    <a:pt x="9683" y="11287"/>
                    <a:pt x="10450" y="11287"/>
                    <a:pt x="11240" y="11287"/>
                  </a:cubicBezTo>
                  <a:cubicBezTo>
                    <a:pt x="11240" y="8986"/>
                    <a:pt x="11240" y="6685"/>
                    <a:pt x="11240" y="4314"/>
                  </a:cubicBezTo>
                  <a:cubicBezTo>
                    <a:pt x="13564" y="3152"/>
                    <a:pt x="13564" y="3152"/>
                    <a:pt x="14727" y="3152"/>
                  </a:cubicBezTo>
                  <a:close/>
                </a:path>
              </a:pathLst>
            </a:custGeom>
            <a:solidFill>
              <a:srgbClr val="0C1115"/>
            </a:solidFill>
            <a:ln w="1162" cap="flat">
              <a:noFill/>
              <a:prstDash val="solid"/>
              <a:miter/>
            </a:ln>
          </p:spPr>
          <p:txBody>
            <a:bodyPr/>
            <a:lstStyle/>
            <a:p>
              <a:endParaRPr lang="en-GB"/>
            </a:p>
          </p:txBody>
        </p:sp>
        <p:sp>
          <p:nvSpPr>
            <p:cNvPr id="4332" name="Freeform 4331">
              <a:extLst>
                <a:ext uri="{FF2B5EF4-FFF2-40B4-BE49-F238E27FC236}">
                  <a16:creationId xmlns:a16="http://schemas.microsoft.com/office/drawing/2014/main" id="{6CEF1103-41AB-9094-D3D5-5940008B9DE9}"/>
                </a:ext>
              </a:extLst>
            </p:cNvPr>
            <p:cNvSpPr/>
            <p:nvPr/>
          </p:nvSpPr>
          <p:spPr>
            <a:xfrm>
              <a:off x="2099741" y="3718851"/>
              <a:ext cx="56944" cy="44630"/>
            </a:xfrm>
            <a:custGeom>
              <a:avLst/>
              <a:gdLst>
                <a:gd name="csX0" fmla="*/ 1804 w 56944"/>
                <a:gd name="csY0" fmla="*/ 3200 h 44630"/>
                <a:gd name="csX1" fmla="*/ 14220 w 56944"/>
                <a:gd name="csY1" fmla="*/ 13437 h 44630"/>
                <a:gd name="csX2" fmla="*/ 19676 w 56944"/>
                <a:gd name="csY2" fmla="*/ 17586 h 44630"/>
                <a:gd name="csX3" fmla="*/ 32233 w 56944"/>
                <a:gd name="csY3" fmla="*/ 29071 h 44630"/>
                <a:gd name="csX4" fmla="*/ 43641 w 56944"/>
                <a:gd name="csY4" fmla="*/ 38064 h 44630"/>
                <a:gd name="csX5" fmla="*/ 46982 w 56944"/>
                <a:gd name="csY5" fmla="*/ 41115 h 44630"/>
                <a:gd name="csX6" fmla="*/ 58749 w 56944"/>
                <a:gd name="csY6" fmla="*/ 45037 h 44630"/>
                <a:gd name="csX7" fmla="*/ 58749 w 56944"/>
                <a:gd name="csY7" fmla="*/ 47361 h 44630"/>
                <a:gd name="csX8" fmla="*/ 45980 w 56944"/>
                <a:gd name="csY8" fmla="*/ 46023 h 44630"/>
                <a:gd name="csX9" fmla="*/ 39646 w 56944"/>
                <a:gd name="csY9" fmla="*/ 39953 h 44630"/>
                <a:gd name="csX10" fmla="*/ 37386 w 56944"/>
                <a:gd name="csY10" fmla="*/ 37720 h 44630"/>
                <a:gd name="csX11" fmla="*/ 30858 w 56944"/>
                <a:gd name="csY11" fmla="*/ 31091 h 44630"/>
                <a:gd name="csX12" fmla="*/ 24320 w 56944"/>
                <a:gd name="csY12" fmla="*/ 24482 h 44630"/>
                <a:gd name="csX13" fmla="*/ 21733 w 56944"/>
                <a:gd name="csY13" fmla="*/ 21781 h 44630"/>
                <a:gd name="csX14" fmla="*/ 16399 w 56944"/>
                <a:gd name="csY14" fmla="*/ 17786 h 44630"/>
                <a:gd name="csX15" fmla="*/ 7252 w 56944"/>
                <a:gd name="csY15" fmla="*/ 10028 h 44630"/>
                <a:gd name="csX16" fmla="*/ 4142 w 56944"/>
                <a:gd name="csY16" fmla="*/ 6895 h 44630"/>
                <a:gd name="csX17" fmla="*/ 1804 w 56944"/>
                <a:gd name="csY17" fmla="*/ 3200 h 446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6944" h="44630">
                  <a:moveTo>
                    <a:pt x="1804" y="3200"/>
                  </a:moveTo>
                  <a:cubicBezTo>
                    <a:pt x="7106" y="5424"/>
                    <a:pt x="10328" y="9328"/>
                    <a:pt x="14220" y="13437"/>
                  </a:cubicBezTo>
                  <a:cubicBezTo>
                    <a:pt x="16764" y="16040"/>
                    <a:pt x="16764" y="16040"/>
                    <a:pt x="19676" y="17586"/>
                  </a:cubicBezTo>
                  <a:cubicBezTo>
                    <a:pt x="24594" y="20627"/>
                    <a:pt x="28258" y="24912"/>
                    <a:pt x="32233" y="29071"/>
                  </a:cubicBezTo>
                  <a:cubicBezTo>
                    <a:pt x="35816" y="32755"/>
                    <a:pt x="39106" y="35555"/>
                    <a:pt x="43641" y="38064"/>
                  </a:cubicBezTo>
                  <a:cubicBezTo>
                    <a:pt x="44744" y="39071"/>
                    <a:pt x="45846" y="40078"/>
                    <a:pt x="46982" y="41115"/>
                  </a:cubicBezTo>
                  <a:cubicBezTo>
                    <a:pt x="51072" y="44223"/>
                    <a:pt x="53689" y="44733"/>
                    <a:pt x="58749" y="45037"/>
                  </a:cubicBezTo>
                  <a:cubicBezTo>
                    <a:pt x="58749" y="45804"/>
                    <a:pt x="58749" y="46571"/>
                    <a:pt x="58749" y="47361"/>
                  </a:cubicBezTo>
                  <a:cubicBezTo>
                    <a:pt x="54197" y="47959"/>
                    <a:pt x="50060" y="48387"/>
                    <a:pt x="45980" y="46023"/>
                  </a:cubicBezTo>
                  <a:cubicBezTo>
                    <a:pt x="43736" y="44102"/>
                    <a:pt x="41687" y="42088"/>
                    <a:pt x="39646" y="39953"/>
                  </a:cubicBezTo>
                  <a:cubicBezTo>
                    <a:pt x="38900" y="39216"/>
                    <a:pt x="38155" y="38479"/>
                    <a:pt x="37386" y="37720"/>
                  </a:cubicBezTo>
                  <a:cubicBezTo>
                    <a:pt x="35183" y="35535"/>
                    <a:pt x="33017" y="33319"/>
                    <a:pt x="30858" y="31091"/>
                  </a:cubicBezTo>
                  <a:cubicBezTo>
                    <a:pt x="28683" y="28883"/>
                    <a:pt x="26502" y="26683"/>
                    <a:pt x="24320" y="24482"/>
                  </a:cubicBezTo>
                  <a:cubicBezTo>
                    <a:pt x="23467" y="23590"/>
                    <a:pt x="22613" y="22699"/>
                    <a:pt x="21733" y="21781"/>
                  </a:cubicBezTo>
                  <a:cubicBezTo>
                    <a:pt x="19320" y="19386"/>
                    <a:pt x="19320" y="19386"/>
                    <a:pt x="16399" y="17786"/>
                  </a:cubicBezTo>
                  <a:cubicBezTo>
                    <a:pt x="12814" y="15613"/>
                    <a:pt x="10188" y="13012"/>
                    <a:pt x="7252" y="10028"/>
                  </a:cubicBezTo>
                  <a:cubicBezTo>
                    <a:pt x="6225" y="8994"/>
                    <a:pt x="5199" y="7960"/>
                    <a:pt x="4142" y="6895"/>
                  </a:cubicBezTo>
                  <a:cubicBezTo>
                    <a:pt x="1804" y="4362"/>
                    <a:pt x="1804" y="4362"/>
                    <a:pt x="1804" y="3200"/>
                  </a:cubicBezTo>
                  <a:close/>
                </a:path>
              </a:pathLst>
            </a:custGeom>
            <a:solidFill>
              <a:srgbClr val="7A7B7E"/>
            </a:solidFill>
            <a:ln w="1162" cap="flat">
              <a:noFill/>
              <a:prstDash val="solid"/>
              <a:miter/>
            </a:ln>
          </p:spPr>
          <p:txBody>
            <a:bodyPr/>
            <a:lstStyle/>
            <a:p>
              <a:endParaRPr lang="en-GB"/>
            </a:p>
          </p:txBody>
        </p:sp>
        <p:sp>
          <p:nvSpPr>
            <p:cNvPr id="4363" name="Freeform 4362">
              <a:extLst>
                <a:ext uri="{FF2B5EF4-FFF2-40B4-BE49-F238E27FC236}">
                  <a16:creationId xmlns:a16="http://schemas.microsoft.com/office/drawing/2014/main" id="{01517C99-AF11-C69F-DA4F-0BD057A221E2}"/>
                </a:ext>
              </a:extLst>
            </p:cNvPr>
            <p:cNvSpPr/>
            <p:nvPr/>
          </p:nvSpPr>
          <p:spPr>
            <a:xfrm>
              <a:off x="2393763" y="3625880"/>
              <a:ext cx="37188" cy="31377"/>
            </a:xfrm>
            <a:custGeom>
              <a:avLst/>
              <a:gdLst>
                <a:gd name="csX0" fmla="*/ 2057 w 37188"/>
                <a:gd name="csY0" fmla="*/ 3120 h 31377"/>
                <a:gd name="csX1" fmla="*/ 13678 w 37188"/>
                <a:gd name="csY1" fmla="*/ 8931 h 31377"/>
                <a:gd name="csX2" fmla="*/ 17165 w 37188"/>
                <a:gd name="csY2" fmla="*/ 10093 h 31377"/>
                <a:gd name="csX3" fmla="*/ 16003 w 37188"/>
                <a:gd name="csY3" fmla="*/ 5444 h 31377"/>
                <a:gd name="csX4" fmla="*/ 21813 w 37188"/>
                <a:gd name="csY4" fmla="*/ 10093 h 31377"/>
                <a:gd name="csX5" fmla="*/ 19489 w 37188"/>
                <a:gd name="csY5" fmla="*/ 11255 h 31377"/>
                <a:gd name="csX6" fmla="*/ 22767 w 37188"/>
                <a:gd name="csY6" fmla="*/ 19086 h 31377"/>
                <a:gd name="csX7" fmla="*/ 25445 w 37188"/>
                <a:gd name="csY7" fmla="*/ 20915 h 31377"/>
                <a:gd name="csX8" fmla="*/ 39246 w 37188"/>
                <a:gd name="csY8" fmla="*/ 34498 h 31377"/>
                <a:gd name="csX9" fmla="*/ 29730 w 37188"/>
                <a:gd name="csY9" fmla="*/ 29196 h 31377"/>
                <a:gd name="csX10" fmla="*/ 26271 w 37188"/>
                <a:gd name="csY10" fmla="*/ 25963 h 31377"/>
                <a:gd name="csX11" fmla="*/ 22976 w 37188"/>
                <a:gd name="csY11" fmla="*/ 22876 h 31377"/>
                <a:gd name="csX12" fmla="*/ 18254 w 37188"/>
                <a:gd name="csY12" fmla="*/ 18736 h 31377"/>
                <a:gd name="csX13" fmla="*/ 7287 w 37188"/>
                <a:gd name="csY13" fmla="*/ 9076 h 31377"/>
                <a:gd name="csX14" fmla="*/ 4272 w 37188"/>
                <a:gd name="csY14" fmla="*/ 6398 h 31377"/>
                <a:gd name="csX15" fmla="*/ 2057 w 37188"/>
                <a:gd name="csY15" fmla="*/ 4282 h 31377"/>
                <a:gd name="csX16" fmla="*/ 2057 w 37188"/>
                <a:gd name="csY16" fmla="*/ 3120 h 313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7188" h="31377">
                  <a:moveTo>
                    <a:pt x="2057" y="3120"/>
                  </a:moveTo>
                  <a:cubicBezTo>
                    <a:pt x="7219" y="3710"/>
                    <a:pt x="9757" y="5628"/>
                    <a:pt x="13678" y="8931"/>
                  </a:cubicBezTo>
                  <a:cubicBezTo>
                    <a:pt x="14829" y="9314"/>
                    <a:pt x="15979" y="9698"/>
                    <a:pt x="17165" y="10093"/>
                  </a:cubicBezTo>
                  <a:cubicBezTo>
                    <a:pt x="16781" y="8559"/>
                    <a:pt x="16398" y="7025"/>
                    <a:pt x="16003" y="5444"/>
                  </a:cubicBezTo>
                  <a:cubicBezTo>
                    <a:pt x="20506" y="7478"/>
                    <a:pt x="20506" y="7478"/>
                    <a:pt x="21813" y="10093"/>
                  </a:cubicBezTo>
                  <a:cubicBezTo>
                    <a:pt x="20663" y="10668"/>
                    <a:pt x="20663" y="10668"/>
                    <a:pt x="19489" y="11255"/>
                  </a:cubicBezTo>
                  <a:cubicBezTo>
                    <a:pt x="19863" y="14797"/>
                    <a:pt x="20146" y="16584"/>
                    <a:pt x="22767" y="19086"/>
                  </a:cubicBezTo>
                  <a:cubicBezTo>
                    <a:pt x="23651" y="19690"/>
                    <a:pt x="24534" y="20293"/>
                    <a:pt x="25445" y="20915"/>
                  </a:cubicBezTo>
                  <a:cubicBezTo>
                    <a:pt x="30873" y="24858"/>
                    <a:pt x="35043" y="29296"/>
                    <a:pt x="39246" y="34498"/>
                  </a:cubicBezTo>
                  <a:cubicBezTo>
                    <a:pt x="34400" y="34498"/>
                    <a:pt x="33209" y="32488"/>
                    <a:pt x="29730" y="29196"/>
                  </a:cubicBezTo>
                  <a:cubicBezTo>
                    <a:pt x="28578" y="28117"/>
                    <a:pt x="27425" y="27040"/>
                    <a:pt x="26271" y="25963"/>
                  </a:cubicBezTo>
                  <a:cubicBezTo>
                    <a:pt x="25184" y="24945"/>
                    <a:pt x="24096" y="23926"/>
                    <a:pt x="22976" y="22876"/>
                  </a:cubicBezTo>
                  <a:cubicBezTo>
                    <a:pt x="21410" y="21487"/>
                    <a:pt x="19837" y="20106"/>
                    <a:pt x="18254" y="18736"/>
                  </a:cubicBezTo>
                  <a:cubicBezTo>
                    <a:pt x="14581" y="15536"/>
                    <a:pt x="10925" y="12316"/>
                    <a:pt x="7287" y="9076"/>
                  </a:cubicBezTo>
                  <a:cubicBezTo>
                    <a:pt x="6292" y="8192"/>
                    <a:pt x="5297" y="7308"/>
                    <a:pt x="4272" y="6398"/>
                  </a:cubicBezTo>
                  <a:cubicBezTo>
                    <a:pt x="3541" y="5699"/>
                    <a:pt x="2810" y="5001"/>
                    <a:pt x="2057" y="4282"/>
                  </a:cubicBezTo>
                  <a:cubicBezTo>
                    <a:pt x="2057" y="3899"/>
                    <a:pt x="2057" y="3515"/>
                    <a:pt x="2057" y="3120"/>
                  </a:cubicBezTo>
                  <a:close/>
                </a:path>
              </a:pathLst>
            </a:custGeom>
            <a:solidFill>
              <a:srgbClr val="23272B"/>
            </a:solidFill>
            <a:ln w="1162" cap="flat">
              <a:noFill/>
              <a:prstDash val="solid"/>
              <a:miter/>
            </a:ln>
          </p:spPr>
          <p:txBody>
            <a:bodyPr/>
            <a:lstStyle/>
            <a:p>
              <a:endParaRPr lang="en-GB"/>
            </a:p>
          </p:txBody>
        </p:sp>
        <p:sp>
          <p:nvSpPr>
            <p:cNvPr id="4424" name="Freeform 4423">
              <a:extLst>
                <a:ext uri="{FF2B5EF4-FFF2-40B4-BE49-F238E27FC236}">
                  <a16:creationId xmlns:a16="http://schemas.microsoft.com/office/drawing/2014/main" id="{3BDA2FED-EA7F-B485-87D3-9A639D4CEC2E}"/>
                </a:ext>
              </a:extLst>
            </p:cNvPr>
            <p:cNvSpPr/>
            <p:nvPr/>
          </p:nvSpPr>
          <p:spPr>
            <a:xfrm>
              <a:off x="2037176" y="3622667"/>
              <a:ext cx="47457" cy="50860"/>
            </a:xfrm>
            <a:custGeom>
              <a:avLst/>
              <a:gdLst>
                <a:gd name="csX0" fmla="*/ 49249 w 47457"/>
                <a:gd name="csY0" fmla="*/ 4006 h 50860"/>
                <a:gd name="csX1" fmla="*/ 46779 w 47457"/>
                <a:gd name="csY1" fmla="*/ 6008 h 50860"/>
                <a:gd name="csX2" fmla="*/ 18216 w 47457"/>
                <a:gd name="csY2" fmla="*/ 30717 h 50860"/>
                <a:gd name="csX3" fmla="*/ 8574 w 47457"/>
                <a:gd name="csY3" fmla="*/ 36546 h 50860"/>
                <a:gd name="csX4" fmla="*/ 7484 w 47457"/>
                <a:gd name="csY4" fmla="*/ 38725 h 50860"/>
                <a:gd name="csX5" fmla="*/ 5087 w 47457"/>
                <a:gd name="csY5" fmla="*/ 43519 h 50860"/>
                <a:gd name="csX6" fmla="*/ 5015 w 47457"/>
                <a:gd name="csY6" fmla="*/ 48894 h 50860"/>
                <a:gd name="csX7" fmla="*/ 5046 w 47457"/>
                <a:gd name="csY7" fmla="*/ 51772 h 50860"/>
                <a:gd name="csX8" fmla="*/ 5087 w 47457"/>
                <a:gd name="csY8" fmla="*/ 53978 h 50860"/>
                <a:gd name="csX9" fmla="*/ 2763 w 47457"/>
                <a:gd name="csY9" fmla="*/ 52816 h 50860"/>
                <a:gd name="csX10" fmla="*/ 3925 w 47457"/>
                <a:gd name="csY10" fmla="*/ 38870 h 50860"/>
                <a:gd name="csX11" fmla="*/ 13672 w 47457"/>
                <a:gd name="csY11" fmla="*/ 30263 h 50860"/>
                <a:gd name="csX12" fmla="*/ 22519 w 47457"/>
                <a:gd name="csY12" fmla="*/ 23327 h 50860"/>
                <a:gd name="csX13" fmla="*/ 25570 w 47457"/>
                <a:gd name="csY13" fmla="*/ 20544 h 50860"/>
                <a:gd name="csX14" fmla="*/ 31816 w 47457"/>
                <a:gd name="csY14" fmla="*/ 14393 h 50860"/>
                <a:gd name="csX15" fmla="*/ 36465 w 47457"/>
                <a:gd name="csY15" fmla="*/ 12141 h 50860"/>
                <a:gd name="csX16" fmla="*/ 37627 w 47457"/>
                <a:gd name="csY16" fmla="*/ 8655 h 50860"/>
                <a:gd name="csX17" fmla="*/ 41549 w 47457"/>
                <a:gd name="csY17" fmla="*/ 5459 h 50860"/>
                <a:gd name="csX18" fmla="*/ 43683 w 47457"/>
                <a:gd name="csY18" fmla="*/ 3879 h 50860"/>
                <a:gd name="csX19" fmla="*/ 49249 w 47457"/>
                <a:gd name="csY19" fmla="*/ 4006 h 508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7457" h="50860">
                  <a:moveTo>
                    <a:pt x="49249" y="4006"/>
                  </a:moveTo>
                  <a:cubicBezTo>
                    <a:pt x="48026" y="4997"/>
                    <a:pt x="48026" y="4997"/>
                    <a:pt x="46779" y="6008"/>
                  </a:cubicBezTo>
                  <a:cubicBezTo>
                    <a:pt x="36992" y="13973"/>
                    <a:pt x="27544" y="22221"/>
                    <a:pt x="18216" y="30717"/>
                  </a:cubicBezTo>
                  <a:cubicBezTo>
                    <a:pt x="11574" y="36546"/>
                    <a:pt x="11574" y="36546"/>
                    <a:pt x="8574" y="36546"/>
                  </a:cubicBezTo>
                  <a:cubicBezTo>
                    <a:pt x="8214" y="37265"/>
                    <a:pt x="7854" y="37984"/>
                    <a:pt x="7484" y="38725"/>
                  </a:cubicBezTo>
                  <a:cubicBezTo>
                    <a:pt x="6685" y="40323"/>
                    <a:pt x="5886" y="41921"/>
                    <a:pt x="5087" y="43519"/>
                  </a:cubicBezTo>
                  <a:cubicBezTo>
                    <a:pt x="5006" y="45309"/>
                    <a:pt x="4989" y="47102"/>
                    <a:pt x="5015" y="48894"/>
                  </a:cubicBezTo>
                  <a:cubicBezTo>
                    <a:pt x="5025" y="49844"/>
                    <a:pt x="5035" y="50793"/>
                    <a:pt x="5046" y="51772"/>
                  </a:cubicBezTo>
                  <a:cubicBezTo>
                    <a:pt x="5060" y="52500"/>
                    <a:pt x="5073" y="53228"/>
                    <a:pt x="5087" y="53978"/>
                  </a:cubicBezTo>
                  <a:cubicBezTo>
                    <a:pt x="4320" y="53595"/>
                    <a:pt x="3553" y="53211"/>
                    <a:pt x="2763" y="52816"/>
                  </a:cubicBezTo>
                  <a:cubicBezTo>
                    <a:pt x="1513" y="47400"/>
                    <a:pt x="1065" y="43719"/>
                    <a:pt x="3925" y="38870"/>
                  </a:cubicBezTo>
                  <a:cubicBezTo>
                    <a:pt x="6845" y="35414"/>
                    <a:pt x="9758" y="32569"/>
                    <a:pt x="13672" y="30263"/>
                  </a:cubicBezTo>
                  <a:cubicBezTo>
                    <a:pt x="16989" y="28240"/>
                    <a:pt x="19656" y="25949"/>
                    <a:pt x="22519" y="23327"/>
                  </a:cubicBezTo>
                  <a:cubicBezTo>
                    <a:pt x="24029" y="21949"/>
                    <a:pt x="24029" y="21949"/>
                    <a:pt x="25570" y="20544"/>
                  </a:cubicBezTo>
                  <a:cubicBezTo>
                    <a:pt x="27708" y="18536"/>
                    <a:pt x="29783" y="16505"/>
                    <a:pt x="31816" y="14393"/>
                  </a:cubicBezTo>
                  <a:cubicBezTo>
                    <a:pt x="34141" y="12141"/>
                    <a:pt x="34141" y="12141"/>
                    <a:pt x="36465" y="12141"/>
                  </a:cubicBezTo>
                  <a:cubicBezTo>
                    <a:pt x="36848" y="10991"/>
                    <a:pt x="37232" y="9840"/>
                    <a:pt x="37627" y="8655"/>
                  </a:cubicBezTo>
                  <a:cubicBezTo>
                    <a:pt x="39398" y="7002"/>
                    <a:pt x="39398" y="7002"/>
                    <a:pt x="41549" y="5459"/>
                  </a:cubicBezTo>
                  <a:cubicBezTo>
                    <a:pt x="42605" y="4677"/>
                    <a:pt x="42605" y="4677"/>
                    <a:pt x="43683" y="3879"/>
                  </a:cubicBezTo>
                  <a:cubicBezTo>
                    <a:pt x="45762" y="2844"/>
                    <a:pt x="45762" y="2844"/>
                    <a:pt x="49249" y="4006"/>
                  </a:cubicBezTo>
                  <a:close/>
                </a:path>
              </a:pathLst>
            </a:custGeom>
            <a:solidFill>
              <a:srgbClr val="E0E0E0"/>
            </a:solidFill>
            <a:ln w="1162" cap="flat">
              <a:noFill/>
              <a:prstDash val="solid"/>
              <a:miter/>
            </a:ln>
          </p:spPr>
          <p:txBody>
            <a:bodyPr/>
            <a:lstStyle/>
            <a:p>
              <a:endParaRPr lang="en-GB"/>
            </a:p>
          </p:txBody>
        </p:sp>
        <p:sp>
          <p:nvSpPr>
            <p:cNvPr id="4523" name="Freeform 4522">
              <a:extLst>
                <a:ext uri="{FF2B5EF4-FFF2-40B4-BE49-F238E27FC236}">
                  <a16:creationId xmlns:a16="http://schemas.microsoft.com/office/drawing/2014/main" id="{8AB29FD5-765C-43F1-E7A3-C1804CF2D017}"/>
                </a:ext>
              </a:extLst>
            </p:cNvPr>
            <p:cNvSpPr/>
            <p:nvPr/>
          </p:nvSpPr>
          <p:spPr>
            <a:xfrm>
              <a:off x="2225197" y="3721175"/>
              <a:ext cx="11730" cy="36026"/>
            </a:xfrm>
            <a:custGeom>
              <a:avLst/>
              <a:gdLst>
                <a:gd name="csX0" fmla="*/ 12436 w 11730"/>
                <a:gd name="csY0" fmla="*/ 3202 h 36026"/>
                <a:gd name="csX1" fmla="*/ 13598 w 11730"/>
                <a:gd name="csY1" fmla="*/ 3202 h 36026"/>
                <a:gd name="csX2" fmla="*/ 11274 w 11730"/>
                <a:gd name="csY2" fmla="*/ 17148 h 36026"/>
                <a:gd name="csX3" fmla="*/ 8950 w 11730"/>
                <a:gd name="csY3" fmla="*/ 25283 h 36026"/>
                <a:gd name="csX4" fmla="*/ 7279 w 11730"/>
                <a:gd name="csY4" fmla="*/ 30803 h 36026"/>
                <a:gd name="csX5" fmla="*/ 6485 w 11730"/>
                <a:gd name="csY5" fmla="*/ 33400 h 36026"/>
                <a:gd name="csX6" fmla="*/ 1977 w 11730"/>
                <a:gd name="csY6" fmla="*/ 39228 h 36026"/>
                <a:gd name="csX7" fmla="*/ 4301 w 11730"/>
                <a:gd name="csY7" fmla="*/ 24121 h 36026"/>
                <a:gd name="csX8" fmla="*/ 5463 w 11730"/>
                <a:gd name="csY8" fmla="*/ 13661 h 36026"/>
                <a:gd name="csX9" fmla="*/ 8950 w 11730"/>
                <a:gd name="csY9" fmla="*/ 12499 h 36026"/>
                <a:gd name="csX10" fmla="*/ 11274 w 11730"/>
                <a:gd name="csY10" fmla="*/ 4364 h 36026"/>
                <a:gd name="csX11" fmla="*/ 12436 w 11730"/>
                <a:gd name="csY11" fmla="*/ 3202 h 360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730" h="36026">
                  <a:moveTo>
                    <a:pt x="12436" y="3202"/>
                  </a:moveTo>
                  <a:cubicBezTo>
                    <a:pt x="12819" y="3202"/>
                    <a:pt x="13203" y="3202"/>
                    <a:pt x="13598" y="3202"/>
                  </a:cubicBezTo>
                  <a:cubicBezTo>
                    <a:pt x="13809" y="8575"/>
                    <a:pt x="13471" y="12265"/>
                    <a:pt x="11274" y="17148"/>
                  </a:cubicBezTo>
                  <a:cubicBezTo>
                    <a:pt x="10492" y="19857"/>
                    <a:pt x="9718" y="22569"/>
                    <a:pt x="8950" y="25283"/>
                  </a:cubicBezTo>
                  <a:cubicBezTo>
                    <a:pt x="8408" y="27127"/>
                    <a:pt x="7851" y="28967"/>
                    <a:pt x="7279" y="30803"/>
                  </a:cubicBezTo>
                  <a:cubicBezTo>
                    <a:pt x="7017" y="31660"/>
                    <a:pt x="6755" y="32517"/>
                    <a:pt x="6485" y="33400"/>
                  </a:cubicBezTo>
                  <a:cubicBezTo>
                    <a:pt x="5365" y="35967"/>
                    <a:pt x="4065" y="37391"/>
                    <a:pt x="1977" y="39228"/>
                  </a:cubicBezTo>
                  <a:cubicBezTo>
                    <a:pt x="1776" y="33296"/>
                    <a:pt x="2026" y="29608"/>
                    <a:pt x="4301" y="24121"/>
                  </a:cubicBezTo>
                  <a:cubicBezTo>
                    <a:pt x="4837" y="20646"/>
                    <a:pt x="5173" y="17164"/>
                    <a:pt x="5463" y="13661"/>
                  </a:cubicBezTo>
                  <a:cubicBezTo>
                    <a:pt x="6614" y="13278"/>
                    <a:pt x="7764" y="12894"/>
                    <a:pt x="8950" y="12499"/>
                  </a:cubicBezTo>
                  <a:cubicBezTo>
                    <a:pt x="9813" y="9814"/>
                    <a:pt x="10590" y="7100"/>
                    <a:pt x="11274" y="4364"/>
                  </a:cubicBezTo>
                  <a:cubicBezTo>
                    <a:pt x="11657" y="3981"/>
                    <a:pt x="12041" y="3597"/>
                    <a:pt x="12436" y="3202"/>
                  </a:cubicBezTo>
                  <a:close/>
                </a:path>
              </a:pathLst>
            </a:custGeom>
            <a:solidFill>
              <a:srgbClr val="1E252A"/>
            </a:solidFill>
            <a:ln w="1162" cap="flat">
              <a:noFill/>
              <a:prstDash val="solid"/>
              <a:miter/>
            </a:ln>
          </p:spPr>
          <p:txBody>
            <a:bodyPr/>
            <a:lstStyle/>
            <a:p>
              <a:endParaRPr lang="en-GB"/>
            </a:p>
          </p:txBody>
        </p:sp>
        <p:sp>
          <p:nvSpPr>
            <p:cNvPr id="4551" name="Freeform 4550">
              <a:extLst>
                <a:ext uri="{FF2B5EF4-FFF2-40B4-BE49-F238E27FC236}">
                  <a16:creationId xmlns:a16="http://schemas.microsoft.com/office/drawing/2014/main" id="{68D5C619-C436-375A-DF83-15866C3C5A36}"/>
                </a:ext>
              </a:extLst>
            </p:cNvPr>
            <p:cNvSpPr/>
            <p:nvPr/>
          </p:nvSpPr>
          <p:spPr>
            <a:xfrm>
              <a:off x="2066039" y="3637501"/>
              <a:ext cx="26729" cy="23242"/>
            </a:xfrm>
            <a:custGeom>
              <a:avLst/>
              <a:gdLst>
                <a:gd name="csX0" fmla="*/ 23875 w 26729"/>
                <a:gd name="csY0" fmla="*/ 3130 h 23242"/>
                <a:gd name="csX1" fmla="*/ 26199 w 26729"/>
                <a:gd name="csY1" fmla="*/ 4292 h 23242"/>
                <a:gd name="csX2" fmla="*/ 25037 w 26729"/>
                <a:gd name="csY2" fmla="*/ 7779 h 23242"/>
                <a:gd name="csX3" fmla="*/ 28523 w 26729"/>
                <a:gd name="csY3" fmla="*/ 8941 h 23242"/>
                <a:gd name="csX4" fmla="*/ 20388 w 26729"/>
                <a:gd name="csY4" fmla="*/ 13589 h 23242"/>
                <a:gd name="csX5" fmla="*/ 19226 w 26729"/>
                <a:gd name="csY5" fmla="*/ 17076 h 23242"/>
                <a:gd name="csX6" fmla="*/ 14578 w 26729"/>
                <a:gd name="csY6" fmla="*/ 19400 h 23242"/>
                <a:gd name="csX7" fmla="*/ 11091 w 26729"/>
                <a:gd name="csY7" fmla="*/ 22886 h 23242"/>
                <a:gd name="csX8" fmla="*/ 1794 w 26729"/>
                <a:gd name="csY8" fmla="*/ 26373 h 23242"/>
                <a:gd name="csX9" fmla="*/ 1794 w 26729"/>
                <a:gd name="csY9" fmla="*/ 22886 h 23242"/>
                <a:gd name="csX10" fmla="*/ 5280 w 26729"/>
                <a:gd name="csY10" fmla="*/ 21724 h 23242"/>
                <a:gd name="csX11" fmla="*/ 7605 w 26729"/>
                <a:gd name="csY11" fmla="*/ 18238 h 23242"/>
                <a:gd name="csX12" fmla="*/ 11091 w 26729"/>
                <a:gd name="csY12" fmla="*/ 17076 h 23242"/>
                <a:gd name="csX13" fmla="*/ 12253 w 26729"/>
                <a:gd name="csY13" fmla="*/ 13589 h 23242"/>
                <a:gd name="csX14" fmla="*/ 16902 w 26729"/>
                <a:gd name="csY14" fmla="*/ 11265 h 23242"/>
                <a:gd name="csX15" fmla="*/ 19226 w 26729"/>
                <a:gd name="csY15" fmla="*/ 7779 h 23242"/>
                <a:gd name="csX16" fmla="*/ 23875 w 26729"/>
                <a:gd name="csY16" fmla="*/ 7779 h 23242"/>
                <a:gd name="csX17" fmla="*/ 23875 w 26729"/>
                <a:gd name="csY17" fmla="*/ 3130 h 232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6729" h="23242">
                  <a:moveTo>
                    <a:pt x="23875" y="3130"/>
                  </a:moveTo>
                  <a:cubicBezTo>
                    <a:pt x="24642" y="3514"/>
                    <a:pt x="25409" y="3897"/>
                    <a:pt x="26199" y="4292"/>
                  </a:cubicBezTo>
                  <a:cubicBezTo>
                    <a:pt x="25815" y="5443"/>
                    <a:pt x="25432" y="6593"/>
                    <a:pt x="25037" y="7779"/>
                  </a:cubicBezTo>
                  <a:cubicBezTo>
                    <a:pt x="26187" y="8162"/>
                    <a:pt x="27338" y="8546"/>
                    <a:pt x="28523" y="8941"/>
                  </a:cubicBezTo>
                  <a:cubicBezTo>
                    <a:pt x="23003" y="13589"/>
                    <a:pt x="23003" y="13589"/>
                    <a:pt x="20388" y="13589"/>
                  </a:cubicBezTo>
                  <a:cubicBezTo>
                    <a:pt x="20005" y="14740"/>
                    <a:pt x="19621" y="15890"/>
                    <a:pt x="19226" y="17076"/>
                  </a:cubicBezTo>
                  <a:cubicBezTo>
                    <a:pt x="17698" y="17891"/>
                    <a:pt x="16145" y="18662"/>
                    <a:pt x="14578" y="19400"/>
                  </a:cubicBezTo>
                  <a:cubicBezTo>
                    <a:pt x="13391" y="20537"/>
                    <a:pt x="12229" y="21701"/>
                    <a:pt x="11091" y="22886"/>
                  </a:cubicBezTo>
                  <a:cubicBezTo>
                    <a:pt x="7490" y="26023"/>
                    <a:pt x="6848" y="26373"/>
                    <a:pt x="1794" y="26373"/>
                  </a:cubicBezTo>
                  <a:cubicBezTo>
                    <a:pt x="1794" y="25222"/>
                    <a:pt x="1794" y="24072"/>
                    <a:pt x="1794" y="22886"/>
                  </a:cubicBezTo>
                  <a:cubicBezTo>
                    <a:pt x="2945" y="22503"/>
                    <a:pt x="4095" y="22119"/>
                    <a:pt x="5280" y="21724"/>
                  </a:cubicBezTo>
                  <a:cubicBezTo>
                    <a:pt x="6047" y="20574"/>
                    <a:pt x="6814" y="19423"/>
                    <a:pt x="7605" y="18238"/>
                  </a:cubicBezTo>
                  <a:cubicBezTo>
                    <a:pt x="8755" y="17854"/>
                    <a:pt x="9906" y="17471"/>
                    <a:pt x="11091" y="17076"/>
                  </a:cubicBezTo>
                  <a:cubicBezTo>
                    <a:pt x="11475" y="15925"/>
                    <a:pt x="11858" y="14775"/>
                    <a:pt x="12253" y="13589"/>
                  </a:cubicBezTo>
                  <a:cubicBezTo>
                    <a:pt x="13793" y="12795"/>
                    <a:pt x="15343" y="12021"/>
                    <a:pt x="16902" y="11265"/>
                  </a:cubicBezTo>
                  <a:cubicBezTo>
                    <a:pt x="17669" y="10114"/>
                    <a:pt x="18436" y="8964"/>
                    <a:pt x="19226" y="7779"/>
                  </a:cubicBezTo>
                  <a:cubicBezTo>
                    <a:pt x="20760" y="7779"/>
                    <a:pt x="22294" y="7779"/>
                    <a:pt x="23875" y="7779"/>
                  </a:cubicBezTo>
                  <a:cubicBezTo>
                    <a:pt x="23875" y="6245"/>
                    <a:pt x="23875" y="4711"/>
                    <a:pt x="23875" y="3130"/>
                  </a:cubicBezTo>
                  <a:close/>
                </a:path>
              </a:pathLst>
            </a:custGeom>
            <a:solidFill>
              <a:srgbClr val="0E141B"/>
            </a:solidFill>
            <a:ln w="1162" cap="flat">
              <a:noFill/>
              <a:prstDash val="solid"/>
              <a:miter/>
            </a:ln>
          </p:spPr>
          <p:txBody>
            <a:bodyPr/>
            <a:lstStyle/>
            <a:p>
              <a:endParaRPr lang="en-GB"/>
            </a:p>
          </p:txBody>
        </p:sp>
        <p:sp>
          <p:nvSpPr>
            <p:cNvPr id="4652" name="Freeform 4651">
              <a:extLst>
                <a:ext uri="{FF2B5EF4-FFF2-40B4-BE49-F238E27FC236}">
                  <a16:creationId xmlns:a16="http://schemas.microsoft.com/office/drawing/2014/main" id="{475FAF8A-9C8B-9BC4-5F46-4BB9F454CB3F}"/>
                </a:ext>
              </a:extLst>
            </p:cNvPr>
            <p:cNvSpPr/>
            <p:nvPr/>
          </p:nvSpPr>
          <p:spPr>
            <a:xfrm>
              <a:off x="2084633" y="3681662"/>
              <a:ext cx="33702" cy="26729"/>
            </a:xfrm>
            <a:custGeom>
              <a:avLst/>
              <a:gdLst>
                <a:gd name="csX0" fmla="*/ 1791 w 33702"/>
                <a:gd name="csY0" fmla="*/ 3168 h 26729"/>
                <a:gd name="csX1" fmla="*/ 18061 w 33702"/>
                <a:gd name="csY1" fmla="*/ 14789 h 26729"/>
                <a:gd name="csX2" fmla="*/ 21547 w 33702"/>
                <a:gd name="csY2" fmla="*/ 15952 h 26729"/>
                <a:gd name="csX3" fmla="*/ 27358 w 33702"/>
                <a:gd name="csY3" fmla="*/ 21762 h 26729"/>
                <a:gd name="csX4" fmla="*/ 31789 w 33702"/>
                <a:gd name="csY4" fmla="*/ 26193 h 26729"/>
                <a:gd name="csX5" fmla="*/ 35493 w 33702"/>
                <a:gd name="csY5" fmla="*/ 29897 h 26729"/>
                <a:gd name="csX6" fmla="*/ 21911 w 33702"/>
                <a:gd name="csY6" fmla="*/ 22706 h 26729"/>
                <a:gd name="csX7" fmla="*/ 15737 w 33702"/>
                <a:gd name="csY7" fmla="*/ 19438 h 26729"/>
                <a:gd name="csX8" fmla="*/ 15737 w 33702"/>
                <a:gd name="csY8" fmla="*/ 21762 h 26729"/>
                <a:gd name="csX9" fmla="*/ 18061 w 33702"/>
                <a:gd name="csY9" fmla="*/ 22924 h 26729"/>
                <a:gd name="csX10" fmla="*/ 14575 w 33702"/>
                <a:gd name="csY10" fmla="*/ 22924 h 26729"/>
                <a:gd name="csX11" fmla="*/ 14575 w 33702"/>
                <a:gd name="csY11" fmla="*/ 19438 h 26729"/>
                <a:gd name="csX12" fmla="*/ 9926 w 33702"/>
                <a:gd name="csY12" fmla="*/ 18276 h 26729"/>
                <a:gd name="csX13" fmla="*/ 9926 w 33702"/>
                <a:gd name="csY13" fmla="*/ 14789 h 26729"/>
                <a:gd name="csX14" fmla="*/ 14575 w 33702"/>
                <a:gd name="csY14" fmla="*/ 14789 h 26729"/>
                <a:gd name="csX15" fmla="*/ 8183 w 33702"/>
                <a:gd name="csY15" fmla="*/ 9632 h 26729"/>
                <a:gd name="csX16" fmla="*/ 1791 w 33702"/>
                <a:gd name="csY16" fmla="*/ 3168 h 267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3702" h="26729">
                  <a:moveTo>
                    <a:pt x="1791" y="3168"/>
                  </a:moveTo>
                  <a:cubicBezTo>
                    <a:pt x="8118" y="6088"/>
                    <a:pt x="13161" y="9889"/>
                    <a:pt x="18061" y="14789"/>
                  </a:cubicBezTo>
                  <a:cubicBezTo>
                    <a:pt x="19211" y="15173"/>
                    <a:pt x="20362" y="15556"/>
                    <a:pt x="21547" y="15952"/>
                  </a:cubicBezTo>
                  <a:cubicBezTo>
                    <a:pt x="23539" y="17832"/>
                    <a:pt x="25465" y="19783"/>
                    <a:pt x="27358" y="21762"/>
                  </a:cubicBezTo>
                  <a:cubicBezTo>
                    <a:pt x="28832" y="23242"/>
                    <a:pt x="30309" y="24719"/>
                    <a:pt x="31789" y="26193"/>
                  </a:cubicBezTo>
                  <a:cubicBezTo>
                    <a:pt x="33024" y="27428"/>
                    <a:pt x="34258" y="28662"/>
                    <a:pt x="35493" y="29897"/>
                  </a:cubicBezTo>
                  <a:cubicBezTo>
                    <a:pt x="29815" y="29897"/>
                    <a:pt x="26192" y="26192"/>
                    <a:pt x="21911" y="22706"/>
                  </a:cubicBezTo>
                  <a:cubicBezTo>
                    <a:pt x="19281" y="20402"/>
                    <a:pt x="19281" y="20402"/>
                    <a:pt x="15737" y="19438"/>
                  </a:cubicBezTo>
                  <a:cubicBezTo>
                    <a:pt x="15737" y="20205"/>
                    <a:pt x="15737" y="20972"/>
                    <a:pt x="15737" y="21762"/>
                  </a:cubicBezTo>
                  <a:cubicBezTo>
                    <a:pt x="16504" y="22146"/>
                    <a:pt x="17271" y="22529"/>
                    <a:pt x="18061" y="22924"/>
                  </a:cubicBezTo>
                  <a:cubicBezTo>
                    <a:pt x="16910" y="22924"/>
                    <a:pt x="15760" y="22924"/>
                    <a:pt x="14575" y="22924"/>
                  </a:cubicBezTo>
                  <a:cubicBezTo>
                    <a:pt x="14575" y="21774"/>
                    <a:pt x="14575" y="20623"/>
                    <a:pt x="14575" y="19438"/>
                  </a:cubicBezTo>
                  <a:cubicBezTo>
                    <a:pt x="13041" y="19054"/>
                    <a:pt x="11507" y="18671"/>
                    <a:pt x="9926" y="18276"/>
                  </a:cubicBezTo>
                  <a:cubicBezTo>
                    <a:pt x="9926" y="17125"/>
                    <a:pt x="9926" y="15975"/>
                    <a:pt x="9926" y="14789"/>
                  </a:cubicBezTo>
                  <a:cubicBezTo>
                    <a:pt x="11460" y="14789"/>
                    <a:pt x="12994" y="14789"/>
                    <a:pt x="14575" y="14789"/>
                  </a:cubicBezTo>
                  <a:cubicBezTo>
                    <a:pt x="12563" y="12566"/>
                    <a:pt x="10805" y="11140"/>
                    <a:pt x="8183" y="9632"/>
                  </a:cubicBezTo>
                  <a:cubicBezTo>
                    <a:pt x="5207" y="7772"/>
                    <a:pt x="3696" y="6076"/>
                    <a:pt x="1791" y="3168"/>
                  </a:cubicBezTo>
                  <a:close/>
                </a:path>
              </a:pathLst>
            </a:custGeom>
            <a:solidFill>
              <a:srgbClr val="4E5155"/>
            </a:solidFill>
            <a:ln w="1162" cap="flat">
              <a:noFill/>
              <a:prstDash val="solid"/>
              <a:miter/>
            </a:ln>
          </p:spPr>
          <p:txBody>
            <a:bodyPr/>
            <a:lstStyle/>
            <a:p>
              <a:endParaRPr lang="en-GB"/>
            </a:p>
          </p:txBody>
        </p:sp>
        <p:sp>
          <p:nvSpPr>
            <p:cNvPr id="4707" name="Freeform 4706">
              <a:extLst>
                <a:ext uri="{FF2B5EF4-FFF2-40B4-BE49-F238E27FC236}">
                  <a16:creationId xmlns:a16="http://schemas.microsoft.com/office/drawing/2014/main" id="{793D16CE-BF3D-FA57-1A4E-E2014436C37E}"/>
                </a:ext>
              </a:extLst>
            </p:cNvPr>
            <p:cNvSpPr/>
            <p:nvPr/>
          </p:nvSpPr>
          <p:spPr>
            <a:xfrm>
              <a:off x="2146227" y="3733959"/>
              <a:ext cx="21365" cy="31414"/>
            </a:xfrm>
            <a:custGeom>
              <a:avLst/>
              <a:gdLst>
                <a:gd name="csX0" fmla="*/ 7660 w 21365"/>
                <a:gd name="csY0" fmla="*/ 3213 h 31414"/>
                <a:gd name="csX1" fmla="*/ 22768 w 21365"/>
                <a:gd name="csY1" fmla="*/ 15997 h 31414"/>
                <a:gd name="csX2" fmla="*/ 21070 w 21365"/>
                <a:gd name="csY2" fmla="*/ 26687 h 31414"/>
                <a:gd name="csX3" fmla="*/ 11146 w 21365"/>
                <a:gd name="csY3" fmla="*/ 34591 h 31414"/>
                <a:gd name="csX4" fmla="*/ 3011 w 21365"/>
                <a:gd name="csY4" fmla="*/ 34591 h 31414"/>
                <a:gd name="csX5" fmla="*/ 1849 w 21365"/>
                <a:gd name="csY5" fmla="*/ 32267 h 31414"/>
                <a:gd name="csX6" fmla="*/ 12308 w 21365"/>
                <a:gd name="csY6" fmla="*/ 32267 h 31414"/>
                <a:gd name="csX7" fmla="*/ 12308 w 21365"/>
                <a:gd name="csY7" fmla="*/ 28780 h 31414"/>
                <a:gd name="csX8" fmla="*/ 15214 w 21365"/>
                <a:gd name="csY8" fmla="*/ 26746 h 31414"/>
                <a:gd name="csX9" fmla="*/ 18991 w 21365"/>
                <a:gd name="csY9" fmla="*/ 20355 h 31414"/>
                <a:gd name="csX10" fmla="*/ 9984 w 21365"/>
                <a:gd name="csY10" fmla="*/ 6699 h 31414"/>
                <a:gd name="csX11" fmla="*/ 7660 w 21365"/>
                <a:gd name="csY11" fmla="*/ 5537 h 31414"/>
                <a:gd name="csX12" fmla="*/ 7660 w 21365"/>
                <a:gd name="csY12" fmla="*/ 3213 h 314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1365" h="31414">
                  <a:moveTo>
                    <a:pt x="7660" y="3213"/>
                  </a:moveTo>
                  <a:cubicBezTo>
                    <a:pt x="14405" y="6193"/>
                    <a:pt x="18681" y="9867"/>
                    <a:pt x="22768" y="15997"/>
                  </a:cubicBezTo>
                  <a:cubicBezTo>
                    <a:pt x="23529" y="20309"/>
                    <a:pt x="23531" y="22982"/>
                    <a:pt x="21070" y="26687"/>
                  </a:cubicBezTo>
                  <a:cubicBezTo>
                    <a:pt x="15610" y="33103"/>
                    <a:pt x="15610" y="33103"/>
                    <a:pt x="11146" y="34591"/>
                  </a:cubicBezTo>
                  <a:cubicBezTo>
                    <a:pt x="8435" y="34637"/>
                    <a:pt x="5722" y="34642"/>
                    <a:pt x="3011" y="34591"/>
                  </a:cubicBezTo>
                  <a:cubicBezTo>
                    <a:pt x="2628" y="33824"/>
                    <a:pt x="2244" y="33057"/>
                    <a:pt x="1849" y="32267"/>
                  </a:cubicBezTo>
                  <a:cubicBezTo>
                    <a:pt x="5301" y="32267"/>
                    <a:pt x="8752" y="32267"/>
                    <a:pt x="12308" y="32267"/>
                  </a:cubicBezTo>
                  <a:cubicBezTo>
                    <a:pt x="12308" y="31116"/>
                    <a:pt x="12308" y="29965"/>
                    <a:pt x="12308" y="28780"/>
                  </a:cubicBezTo>
                  <a:cubicBezTo>
                    <a:pt x="13267" y="28109"/>
                    <a:pt x="14226" y="27438"/>
                    <a:pt x="15214" y="26746"/>
                  </a:cubicBezTo>
                  <a:cubicBezTo>
                    <a:pt x="18453" y="24334"/>
                    <a:pt x="18453" y="24334"/>
                    <a:pt x="18991" y="20355"/>
                  </a:cubicBezTo>
                  <a:cubicBezTo>
                    <a:pt x="17774" y="14270"/>
                    <a:pt x="14464" y="10855"/>
                    <a:pt x="9984" y="6699"/>
                  </a:cubicBezTo>
                  <a:cubicBezTo>
                    <a:pt x="9217" y="6316"/>
                    <a:pt x="8450" y="5932"/>
                    <a:pt x="7660" y="5537"/>
                  </a:cubicBezTo>
                  <a:cubicBezTo>
                    <a:pt x="7660" y="4770"/>
                    <a:pt x="7660" y="4003"/>
                    <a:pt x="7660" y="3213"/>
                  </a:cubicBezTo>
                  <a:close/>
                </a:path>
              </a:pathLst>
            </a:custGeom>
            <a:solidFill>
              <a:srgbClr val="DBDBDD"/>
            </a:solidFill>
            <a:ln w="1162" cap="flat">
              <a:noFill/>
              <a:prstDash val="solid"/>
              <a:miter/>
            </a:ln>
          </p:spPr>
          <p:txBody>
            <a:bodyPr/>
            <a:lstStyle/>
            <a:p>
              <a:endParaRPr lang="en-GB"/>
            </a:p>
          </p:txBody>
        </p:sp>
        <p:sp>
          <p:nvSpPr>
            <p:cNvPr id="4709" name="Freeform 4708">
              <a:extLst>
                <a:ext uri="{FF2B5EF4-FFF2-40B4-BE49-F238E27FC236}">
                  <a16:creationId xmlns:a16="http://schemas.microsoft.com/office/drawing/2014/main" id="{F3A9946C-397E-34BF-85E7-731F7B8429C8}"/>
                </a:ext>
              </a:extLst>
            </p:cNvPr>
            <p:cNvSpPr/>
            <p:nvPr/>
          </p:nvSpPr>
          <p:spPr>
            <a:xfrm>
              <a:off x="2069525" y="3654933"/>
              <a:ext cx="20918" cy="27891"/>
            </a:xfrm>
            <a:custGeom>
              <a:avLst/>
              <a:gdLst>
                <a:gd name="csX0" fmla="*/ 13409 w 20918"/>
                <a:gd name="csY0" fmla="*/ 3145 h 27891"/>
                <a:gd name="csX1" fmla="*/ 16896 w 20918"/>
                <a:gd name="csY1" fmla="*/ 4307 h 27891"/>
                <a:gd name="csX2" fmla="*/ 6437 w 20918"/>
                <a:gd name="csY2" fmla="*/ 14766 h 27891"/>
                <a:gd name="csX3" fmla="*/ 22707 w 20918"/>
                <a:gd name="csY3" fmla="*/ 28712 h 27891"/>
                <a:gd name="csX4" fmla="*/ 21544 w 20918"/>
                <a:gd name="csY4" fmla="*/ 31036 h 27891"/>
                <a:gd name="csX5" fmla="*/ 8398 w 20918"/>
                <a:gd name="csY5" fmla="*/ 22756 h 27891"/>
                <a:gd name="csX6" fmla="*/ 6462 w 20918"/>
                <a:gd name="csY6" fmla="*/ 21108 h 27891"/>
                <a:gd name="csX7" fmla="*/ 1788 w 20918"/>
                <a:gd name="csY7" fmla="*/ 17091 h 27891"/>
                <a:gd name="csX8" fmla="*/ 5229 w 20918"/>
                <a:gd name="csY8" fmla="*/ 8892 h 27891"/>
                <a:gd name="csX9" fmla="*/ 8035 w 20918"/>
                <a:gd name="csY9" fmla="*/ 6777 h 27891"/>
                <a:gd name="csX10" fmla="*/ 10822 w 20918"/>
                <a:gd name="csY10" fmla="*/ 4607 h 27891"/>
                <a:gd name="csX11" fmla="*/ 13409 w 20918"/>
                <a:gd name="csY11" fmla="*/ 3145 h 278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0918" h="27891">
                  <a:moveTo>
                    <a:pt x="13409" y="3145"/>
                  </a:moveTo>
                  <a:cubicBezTo>
                    <a:pt x="14560" y="3529"/>
                    <a:pt x="15710" y="3912"/>
                    <a:pt x="16896" y="4307"/>
                  </a:cubicBezTo>
                  <a:cubicBezTo>
                    <a:pt x="13444" y="7759"/>
                    <a:pt x="9993" y="11210"/>
                    <a:pt x="6437" y="14766"/>
                  </a:cubicBezTo>
                  <a:cubicBezTo>
                    <a:pt x="11394" y="20044"/>
                    <a:pt x="16938" y="24351"/>
                    <a:pt x="22707" y="28712"/>
                  </a:cubicBezTo>
                  <a:cubicBezTo>
                    <a:pt x="22323" y="29479"/>
                    <a:pt x="21940" y="30246"/>
                    <a:pt x="21544" y="31036"/>
                  </a:cubicBezTo>
                  <a:cubicBezTo>
                    <a:pt x="16267" y="29333"/>
                    <a:pt x="12523" y="26335"/>
                    <a:pt x="8398" y="22756"/>
                  </a:cubicBezTo>
                  <a:cubicBezTo>
                    <a:pt x="7759" y="22212"/>
                    <a:pt x="7120" y="21669"/>
                    <a:pt x="6462" y="21108"/>
                  </a:cubicBezTo>
                  <a:cubicBezTo>
                    <a:pt x="4898" y="19776"/>
                    <a:pt x="3342" y="18434"/>
                    <a:pt x="1788" y="17091"/>
                  </a:cubicBezTo>
                  <a:cubicBezTo>
                    <a:pt x="2162" y="13364"/>
                    <a:pt x="2606" y="11641"/>
                    <a:pt x="5229" y="8892"/>
                  </a:cubicBezTo>
                  <a:cubicBezTo>
                    <a:pt x="6155" y="8194"/>
                    <a:pt x="7081" y="7496"/>
                    <a:pt x="8035" y="6777"/>
                  </a:cubicBezTo>
                  <a:cubicBezTo>
                    <a:pt x="8954" y="6061"/>
                    <a:pt x="9874" y="5345"/>
                    <a:pt x="10822" y="4607"/>
                  </a:cubicBezTo>
                  <a:cubicBezTo>
                    <a:pt x="11676" y="4124"/>
                    <a:pt x="12530" y="3642"/>
                    <a:pt x="13409" y="3145"/>
                  </a:cubicBezTo>
                  <a:close/>
                </a:path>
              </a:pathLst>
            </a:custGeom>
            <a:solidFill>
              <a:srgbClr val="D6D8D8"/>
            </a:solidFill>
            <a:ln w="1162" cap="flat">
              <a:noFill/>
              <a:prstDash val="solid"/>
              <a:miter/>
            </a:ln>
          </p:spPr>
          <p:txBody>
            <a:bodyPr/>
            <a:lstStyle/>
            <a:p>
              <a:endParaRPr lang="en-GB"/>
            </a:p>
          </p:txBody>
        </p:sp>
        <p:sp>
          <p:nvSpPr>
            <p:cNvPr id="4753" name="Freeform 4752">
              <a:extLst>
                <a:ext uri="{FF2B5EF4-FFF2-40B4-BE49-F238E27FC236}">
                  <a16:creationId xmlns:a16="http://schemas.microsoft.com/office/drawing/2014/main" id="{3DFAA1A2-DED7-EF91-A03E-CDD90334E8EB}"/>
                </a:ext>
              </a:extLst>
            </p:cNvPr>
            <p:cNvSpPr/>
            <p:nvPr/>
          </p:nvSpPr>
          <p:spPr>
            <a:xfrm>
              <a:off x="2046283" y="3667717"/>
              <a:ext cx="23242" cy="19756"/>
            </a:xfrm>
            <a:custGeom>
              <a:avLst/>
              <a:gdLst>
                <a:gd name="csX0" fmla="*/ 1758 w 23242"/>
                <a:gd name="csY0" fmla="*/ 3156 h 19756"/>
                <a:gd name="csX1" fmla="*/ 3864 w 23242"/>
                <a:gd name="csY1" fmla="*/ 4246 h 19756"/>
                <a:gd name="csX2" fmla="*/ 9893 w 23242"/>
                <a:gd name="csY2" fmla="*/ 6642 h 19756"/>
                <a:gd name="csX3" fmla="*/ 9893 w 23242"/>
                <a:gd name="csY3" fmla="*/ 10129 h 19756"/>
                <a:gd name="csX4" fmla="*/ 15704 w 23242"/>
                <a:gd name="csY4" fmla="*/ 10129 h 19756"/>
                <a:gd name="csX5" fmla="*/ 16866 w 23242"/>
                <a:gd name="csY5" fmla="*/ 14777 h 19756"/>
                <a:gd name="csX6" fmla="*/ 20352 w 23242"/>
                <a:gd name="csY6" fmla="*/ 14777 h 19756"/>
                <a:gd name="csX7" fmla="*/ 21514 w 23242"/>
                <a:gd name="csY7" fmla="*/ 19426 h 19756"/>
                <a:gd name="csX8" fmla="*/ 25001 w 23242"/>
                <a:gd name="csY8" fmla="*/ 19426 h 19756"/>
                <a:gd name="csX9" fmla="*/ 25001 w 23242"/>
                <a:gd name="csY9" fmla="*/ 22912 h 19756"/>
                <a:gd name="csX10" fmla="*/ 12217 w 23242"/>
                <a:gd name="csY10" fmla="*/ 15940 h 19756"/>
                <a:gd name="csX11" fmla="*/ 9893 w 23242"/>
                <a:gd name="csY11" fmla="*/ 14850 h 19756"/>
                <a:gd name="csX12" fmla="*/ 1758 w 23242"/>
                <a:gd name="csY12" fmla="*/ 6642 h 19756"/>
                <a:gd name="csX13" fmla="*/ 1758 w 23242"/>
                <a:gd name="csY13" fmla="*/ 3156 h 197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3242" h="19756">
                  <a:moveTo>
                    <a:pt x="1758" y="3156"/>
                  </a:moveTo>
                  <a:cubicBezTo>
                    <a:pt x="2453" y="3516"/>
                    <a:pt x="3148" y="3875"/>
                    <a:pt x="3864" y="4246"/>
                  </a:cubicBezTo>
                  <a:cubicBezTo>
                    <a:pt x="6511" y="5599"/>
                    <a:pt x="6511" y="5599"/>
                    <a:pt x="9893" y="6642"/>
                  </a:cubicBezTo>
                  <a:cubicBezTo>
                    <a:pt x="9893" y="7793"/>
                    <a:pt x="9893" y="8943"/>
                    <a:pt x="9893" y="10129"/>
                  </a:cubicBezTo>
                  <a:cubicBezTo>
                    <a:pt x="11811" y="10129"/>
                    <a:pt x="13728" y="10129"/>
                    <a:pt x="15704" y="10129"/>
                  </a:cubicBezTo>
                  <a:cubicBezTo>
                    <a:pt x="16087" y="11663"/>
                    <a:pt x="16471" y="13197"/>
                    <a:pt x="16866" y="14777"/>
                  </a:cubicBezTo>
                  <a:cubicBezTo>
                    <a:pt x="18016" y="14777"/>
                    <a:pt x="19167" y="14777"/>
                    <a:pt x="20352" y="14777"/>
                  </a:cubicBezTo>
                  <a:cubicBezTo>
                    <a:pt x="20736" y="16311"/>
                    <a:pt x="21119" y="17845"/>
                    <a:pt x="21514" y="19426"/>
                  </a:cubicBezTo>
                  <a:cubicBezTo>
                    <a:pt x="22665" y="19426"/>
                    <a:pt x="23815" y="19426"/>
                    <a:pt x="25001" y="19426"/>
                  </a:cubicBezTo>
                  <a:cubicBezTo>
                    <a:pt x="25001" y="20576"/>
                    <a:pt x="25001" y="21727"/>
                    <a:pt x="25001" y="22912"/>
                  </a:cubicBezTo>
                  <a:cubicBezTo>
                    <a:pt x="18689" y="22472"/>
                    <a:pt x="16441" y="20496"/>
                    <a:pt x="12217" y="15940"/>
                  </a:cubicBezTo>
                  <a:cubicBezTo>
                    <a:pt x="11450" y="15580"/>
                    <a:pt x="10683" y="15220"/>
                    <a:pt x="9893" y="14850"/>
                  </a:cubicBezTo>
                  <a:cubicBezTo>
                    <a:pt x="6164" y="12869"/>
                    <a:pt x="4253" y="10038"/>
                    <a:pt x="1758" y="6642"/>
                  </a:cubicBezTo>
                  <a:cubicBezTo>
                    <a:pt x="1758" y="5492"/>
                    <a:pt x="1758" y="4341"/>
                    <a:pt x="1758" y="3156"/>
                  </a:cubicBezTo>
                  <a:close/>
                </a:path>
              </a:pathLst>
            </a:custGeom>
            <a:solidFill>
              <a:srgbClr val="070A0D"/>
            </a:solidFill>
            <a:ln w="1162" cap="flat">
              <a:noFill/>
              <a:prstDash val="solid"/>
              <a:miter/>
            </a:ln>
          </p:spPr>
          <p:txBody>
            <a:bodyPr/>
            <a:lstStyle/>
            <a:p>
              <a:endParaRPr lang="en-GB"/>
            </a:p>
          </p:txBody>
        </p:sp>
        <p:sp>
          <p:nvSpPr>
            <p:cNvPr id="4754" name="Freeform 4753">
              <a:extLst>
                <a:ext uri="{FF2B5EF4-FFF2-40B4-BE49-F238E27FC236}">
                  <a16:creationId xmlns:a16="http://schemas.microsoft.com/office/drawing/2014/main" id="{72569463-2A00-DB36-0B14-E2C292A06739}"/>
                </a:ext>
              </a:extLst>
            </p:cNvPr>
            <p:cNvSpPr/>
            <p:nvPr/>
          </p:nvSpPr>
          <p:spPr>
            <a:xfrm>
              <a:off x="2234550" y="3624718"/>
              <a:ext cx="23242" cy="67404"/>
            </a:xfrm>
            <a:custGeom>
              <a:avLst/>
              <a:gdLst>
                <a:gd name="csX0" fmla="*/ 24020 w 23242"/>
                <a:gd name="csY0" fmla="*/ 3119 h 67404"/>
                <a:gd name="csX1" fmla="*/ 25182 w 23242"/>
                <a:gd name="csY1" fmla="*/ 7768 h 67404"/>
                <a:gd name="csX2" fmla="*/ 21695 w 23242"/>
                <a:gd name="csY2" fmla="*/ 14740 h 67404"/>
                <a:gd name="csX3" fmla="*/ 19989 w 23242"/>
                <a:gd name="csY3" fmla="*/ 21459 h 67404"/>
                <a:gd name="csX4" fmla="*/ 17628 w 23242"/>
                <a:gd name="csY4" fmla="*/ 30139 h 67404"/>
                <a:gd name="csX5" fmla="*/ 16793 w 23242"/>
                <a:gd name="csY5" fmla="*/ 32990 h 67404"/>
                <a:gd name="csX6" fmla="*/ 14682 w 23242"/>
                <a:gd name="csY6" fmla="*/ 38051 h 67404"/>
                <a:gd name="csX7" fmla="*/ 11890 w 23242"/>
                <a:gd name="csY7" fmla="*/ 47199 h 67404"/>
                <a:gd name="csX8" fmla="*/ 7750 w 23242"/>
                <a:gd name="csY8" fmla="*/ 57740 h 67404"/>
                <a:gd name="csX9" fmla="*/ 5130 w 23242"/>
                <a:gd name="csY9" fmla="*/ 65970 h 67404"/>
                <a:gd name="csX10" fmla="*/ 1939 w 23242"/>
                <a:gd name="csY10" fmla="*/ 70523 h 67404"/>
                <a:gd name="csX11" fmla="*/ 10074 w 23242"/>
                <a:gd name="csY11" fmla="*/ 44956 h 67404"/>
                <a:gd name="csX12" fmla="*/ 11858 w 23242"/>
                <a:gd name="csY12" fmla="*/ 37797 h 67404"/>
                <a:gd name="csX13" fmla="*/ 14723 w 23242"/>
                <a:gd name="csY13" fmla="*/ 31010 h 67404"/>
                <a:gd name="csX14" fmla="*/ 16311 w 23242"/>
                <a:gd name="csY14" fmla="*/ 24528 h 67404"/>
                <a:gd name="csX15" fmla="*/ 24020 w 23242"/>
                <a:gd name="csY15" fmla="*/ 3119 h 674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3242" h="67404">
                  <a:moveTo>
                    <a:pt x="24020" y="3119"/>
                  </a:moveTo>
                  <a:cubicBezTo>
                    <a:pt x="24819" y="5007"/>
                    <a:pt x="24819" y="5007"/>
                    <a:pt x="25182" y="7768"/>
                  </a:cubicBezTo>
                  <a:cubicBezTo>
                    <a:pt x="24063" y="10113"/>
                    <a:pt x="22893" y="12434"/>
                    <a:pt x="21695" y="14740"/>
                  </a:cubicBezTo>
                  <a:cubicBezTo>
                    <a:pt x="21100" y="16973"/>
                    <a:pt x="20508" y="19208"/>
                    <a:pt x="19989" y="21459"/>
                  </a:cubicBezTo>
                  <a:cubicBezTo>
                    <a:pt x="19289" y="24382"/>
                    <a:pt x="18476" y="27256"/>
                    <a:pt x="17628" y="30139"/>
                  </a:cubicBezTo>
                  <a:cubicBezTo>
                    <a:pt x="17352" y="31080"/>
                    <a:pt x="17077" y="32020"/>
                    <a:pt x="16793" y="32990"/>
                  </a:cubicBezTo>
                  <a:cubicBezTo>
                    <a:pt x="15885" y="35659"/>
                    <a:pt x="15885" y="35659"/>
                    <a:pt x="14682" y="38051"/>
                  </a:cubicBezTo>
                  <a:cubicBezTo>
                    <a:pt x="13226" y="40981"/>
                    <a:pt x="12638" y="44030"/>
                    <a:pt x="11890" y="47199"/>
                  </a:cubicBezTo>
                  <a:cubicBezTo>
                    <a:pt x="10891" y="50873"/>
                    <a:pt x="9277" y="54257"/>
                    <a:pt x="7750" y="57740"/>
                  </a:cubicBezTo>
                  <a:cubicBezTo>
                    <a:pt x="6839" y="60473"/>
                    <a:pt x="5970" y="63214"/>
                    <a:pt x="5130" y="65970"/>
                  </a:cubicBezTo>
                  <a:cubicBezTo>
                    <a:pt x="4263" y="68199"/>
                    <a:pt x="4263" y="68199"/>
                    <a:pt x="1939" y="70523"/>
                  </a:cubicBezTo>
                  <a:cubicBezTo>
                    <a:pt x="3170" y="61417"/>
                    <a:pt x="5210" y="52782"/>
                    <a:pt x="10074" y="44956"/>
                  </a:cubicBezTo>
                  <a:cubicBezTo>
                    <a:pt x="10765" y="42586"/>
                    <a:pt x="11315" y="40205"/>
                    <a:pt x="11858" y="37797"/>
                  </a:cubicBezTo>
                  <a:cubicBezTo>
                    <a:pt x="12484" y="35319"/>
                    <a:pt x="13581" y="33293"/>
                    <a:pt x="14723" y="31010"/>
                  </a:cubicBezTo>
                  <a:cubicBezTo>
                    <a:pt x="15262" y="28852"/>
                    <a:pt x="15799" y="26693"/>
                    <a:pt x="16311" y="24528"/>
                  </a:cubicBezTo>
                  <a:cubicBezTo>
                    <a:pt x="18221" y="17219"/>
                    <a:pt x="20456" y="9801"/>
                    <a:pt x="24020" y="3119"/>
                  </a:cubicBezTo>
                  <a:close/>
                </a:path>
              </a:pathLst>
            </a:custGeom>
            <a:solidFill>
              <a:srgbClr val="A3A6A7"/>
            </a:solidFill>
            <a:ln w="1162" cap="flat">
              <a:noFill/>
              <a:prstDash val="solid"/>
              <a:miter/>
            </a:ln>
          </p:spPr>
          <p:txBody>
            <a:bodyPr/>
            <a:lstStyle/>
            <a:p>
              <a:endParaRPr lang="en-GB"/>
            </a:p>
          </p:txBody>
        </p:sp>
        <p:sp>
          <p:nvSpPr>
            <p:cNvPr id="4785" name="Freeform 4784">
              <a:extLst>
                <a:ext uri="{FF2B5EF4-FFF2-40B4-BE49-F238E27FC236}">
                  <a16:creationId xmlns:a16="http://schemas.microsoft.com/office/drawing/2014/main" id="{56085B0B-E2AB-D0F8-4D48-2153B5C8D101}"/>
                </a:ext>
              </a:extLst>
            </p:cNvPr>
            <p:cNvSpPr/>
            <p:nvPr/>
          </p:nvSpPr>
          <p:spPr>
            <a:xfrm>
              <a:off x="2383304" y="3703743"/>
              <a:ext cx="16269" cy="22080"/>
            </a:xfrm>
            <a:custGeom>
              <a:avLst/>
              <a:gdLst>
                <a:gd name="csX0" fmla="*/ 13679 w 16269"/>
                <a:gd name="csY0" fmla="*/ 3187 h 22080"/>
                <a:gd name="csX1" fmla="*/ 16004 w 16269"/>
                <a:gd name="csY1" fmla="*/ 4349 h 22080"/>
                <a:gd name="csX2" fmla="*/ 13679 w 16269"/>
                <a:gd name="csY2" fmla="*/ 10160 h 22080"/>
                <a:gd name="csX3" fmla="*/ 18328 w 16269"/>
                <a:gd name="csY3" fmla="*/ 11322 h 22080"/>
                <a:gd name="csX4" fmla="*/ 13679 w 16269"/>
                <a:gd name="csY4" fmla="*/ 11322 h 22080"/>
                <a:gd name="csX5" fmla="*/ 12517 w 16269"/>
                <a:gd name="csY5" fmla="*/ 14808 h 22080"/>
                <a:gd name="csX6" fmla="*/ 11355 w 16269"/>
                <a:gd name="csY6" fmla="*/ 12484 h 22080"/>
                <a:gd name="csX7" fmla="*/ 8668 w 16269"/>
                <a:gd name="csY7" fmla="*/ 13065 h 22080"/>
                <a:gd name="csX8" fmla="*/ 2058 w 16269"/>
                <a:gd name="csY8" fmla="*/ 13646 h 22080"/>
                <a:gd name="csX9" fmla="*/ 13679 w 16269"/>
                <a:gd name="csY9" fmla="*/ 3187 h 22080"/>
                <a:gd name="csX10" fmla="*/ 7869 w 16269"/>
                <a:gd name="csY10" fmla="*/ 14808 h 22080"/>
                <a:gd name="csX11" fmla="*/ 12517 w 16269"/>
                <a:gd name="csY11" fmla="*/ 14808 h 22080"/>
                <a:gd name="csX12" fmla="*/ 14842 w 16269"/>
                <a:gd name="csY12" fmla="*/ 20619 h 22080"/>
                <a:gd name="csX13" fmla="*/ 10193 w 16269"/>
                <a:gd name="csY13" fmla="*/ 25268 h 22080"/>
                <a:gd name="csX14" fmla="*/ 5544 w 16269"/>
                <a:gd name="csY14" fmla="*/ 25268 h 22080"/>
                <a:gd name="csX15" fmla="*/ 3220 w 16269"/>
                <a:gd name="csY15" fmla="*/ 19457 h 22080"/>
                <a:gd name="csX16" fmla="*/ 6707 w 16269"/>
                <a:gd name="csY16" fmla="*/ 18295 h 22080"/>
                <a:gd name="csX17" fmla="*/ 7869 w 16269"/>
                <a:gd name="csY17" fmla="*/ 14808 h 220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6269" h="22080">
                  <a:moveTo>
                    <a:pt x="13679" y="3187"/>
                  </a:moveTo>
                  <a:cubicBezTo>
                    <a:pt x="14446" y="3571"/>
                    <a:pt x="15213" y="3954"/>
                    <a:pt x="16004" y="4349"/>
                  </a:cubicBezTo>
                  <a:cubicBezTo>
                    <a:pt x="15237" y="6267"/>
                    <a:pt x="14470" y="8184"/>
                    <a:pt x="13679" y="10160"/>
                  </a:cubicBezTo>
                  <a:cubicBezTo>
                    <a:pt x="15213" y="10543"/>
                    <a:pt x="16747" y="10927"/>
                    <a:pt x="18328" y="11322"/>
                  </a:cubicBezTo>
                  <a:cubicBezTo>
                    <a:pt x="16794" y="11322"/>
                    <a:pt x="15260" y="11322"/>
                    <a:pt x="13679" y="11322"/>
                  </a:cubicBezTo>
                  <a:cubicBezTo>
                    <a:pt x="13296" y="12473"/>
                    <a:pt x="12912" y="13623"/>
                    <a:pt x="12517" y="14808"/>
                  </a:cubicBezTo>
                  <a:cubicBezTo>
                    <a:pt x="12134" y="14041"/>
                    <a:pt x="11750" y="13274"/>
                    <a:pt x="11355" y="12484"/>
                  </a:cubicBezTo>
                  <a:cubicBezTo>
                    <a:pt x="10468" y="12676"/>
                    <a:pt x="9581" y="12868"/>
                    <a:pt x="8668" y="13065"/>
                  </a:cubicBezTo>
                  <a:cubicBezTo>
                    <a:pt x="5544" y="13646"/>
                    <a:pt x="5544" y="13646"/>
                    <a:pt x="2058" y="13646"/>
                  </a:cubicBezTo>
                  <a:cubicBezTo>
                    <a:pt x="5893" y="10195"/>
                    <a:pt x="9728" y="6743"/>
                    <a:pt x="13679" y="3187"/>
                  </a:cubicBezTo>
                  <a:close/>
                  <a:moveTo>
                    <a:pt x="7869" y="14808"/>
                  </a:moveTo>
                  <a:cubicBezTo>
                    <a:pt x="9403" y="14808"/>
                    <a:pt x="10937" y="14808"/>
                    <a:pt x="12517" y="14808"/>
                  </a:cubicBezTo>
                  <a:cubicBezTo>
                    <a:pt x="13284" y="16726"/>
                    <a:pt x="14051" y="18643"/>
                    <a:pt x="14842" y="20619"/>
                  </a:cubicBezTo>
                  <a:cubicBezTo>
                    <a:pt x="12808" y="22943"/>
                    <a:pt x="12808" y="22943"/>
                    <a:pt x="10193" y="25268"/>
                  </a:cubicBezTo>
                  <a:cubicBezTo>
                    <a:pt x="8659" y="25268"/>
                    <a:pt x="7125" y="25268"/>
                    <a:pt x="5544" y="25268"/>
                  </a:cubicBezTo>
                  <a:cubicBezTo>
                    <a:pt x="4777" y="23350"/>
                    <a:pt x="4010" y="21433"/>
                    <a:pt x="3220" y="19457"/>
                  </a:cubicBezTo>
                  <a:cubicBezTo>
                    <a:pt x="4371" y="19073"/>
                    <a:pt x="5521" y="18690"/>
                    <a:pt x="6707" y="18295"/>
                  </a:cubicBezTo>
                  <a:cubicBezTo>
                    <a:pt x="7090" y="17144"/>
                    <a:pt x="7474" y="15994"/>
                    <a:pt x="7869" y="14808"/>
                  </a:cubicBezTo>
                  <a:close/>
                </a:path>
              </a:pathLst>
            </a:custGeom>
            <a:solidFill>
              <a:srgbClr val="2D3135"/>
            </a:solidFill>
            <a:ln w="1162" cap="flat">
              <a:noFill/>
              <a:prstDash val="solid"/>
              <a:miter/>
            </a:ln>
          </p:spPr>
          <p:txBody>
            <a:bodyPr/>
            <a:lstStyle/>
            <a:p>
              <a:endParaRPr lang="en-GB"/>
            </a:p>
          </p:txBody>
        </p:sp>
        <p:sp>
          <p:nvSpPr>
            <p:cNvPr id="4791" name="Freeform 4790">
              <a:extLst>
                <a:ext uri="{FF2B5EF4-FFF2-40B4-BE49-F238E27FC236}">
                  <a16:creationId xmlns:a16="http://schemas.microsoft.com/office/drawing/2014/main" id="{512000A7-F6AB-F20D-9103-EEE4FF493527}"/>
                </a:ext>
              </a:extLst>
            </p:cNvPr>
            <p:cNvSpPr/>
            <p:nvPr/>
          </p:nvSpPr>
          <p:spPr>
            <a:xfrm>
              <a:off x="2350764" y="3566882"/>
              <a:ext cx="47647" cy="33430"/>
            </a:xfrm>
            <a:custGeom>
              <a:avLst/>
              <a:gdLst>
                <a:gd name="csX0" fmla="*/ 10557 w 47647"/>
                <a:gd name="csY0" fmla="*/ 3425 h 33430"/>
                <a:gd name="csX1" fmla="*/ 22437 w 47647"/>
                <a:gd name="csY1" fmla="*/ 11369 h 33430"/>
                <a:gd name="csX2" fmla="*/ 26673 w 47647"/>
                <a:gd name="csY2" fmla="*/ 15132 h 33430"/>
                <a:gd name="csX3" fmla="*/ 28855 w 47647"/>
                <a:gd name="csY3" fmla="*/ 17092 h 33430"/>
                <a:gd name="csX4" fmla="*/ 35670 w 47647"/>
                <a:gd name="csY4" fmla="*/ 22968 h 33430"/>
                <a:gd name="csX5" fmla="*/ 37913 w 47647"/>
                <a:gd name="csY5" fmla="*/ 24861 h 33430"/>
                <a:gd name="csX6" fmla="*/ 42187 w 47647"/>
                <a:gd name="csY6" fmla="*/ 28455 h 33430"/>
                <a:gd name="csX7" fmla="*/ 49675 w 47647"/>
                <a:gd name="csY7" fmla="*/ 36500 h 33430"/>
                <a:gd name="csX8" fmla="*/ 37981 w 47647"/>
                <a:gd name="csY8" fmla="*/ 28874 h 33430"/>
                <a:gd name="csX9" fmla="*/ 19400 w 47647"/>
                <a:gd name="csY9" fmla="*/ 13866 h 33430"/>
                <a:gd name="csX10" fmla="*/ 17135 w 47647"/>
                <a:gd name="csY10" fmla="*/ 12095 h 33430"/>
                <a:gd name="csX11" fmla="*/ 17135 w 47647"/>
                <a:gd name="csY11" fmla="*/ 9771 h 33430"/>
                <a:gd name="csX12" fmla="*/ 14811 w 47647"/>
                <a:gd name="csY12" fmla="*/ 9771 h 33430"/>
                <a:gd name="csX13" fmla="*/ 14811 w 47647"/>
                <a:gd name="csY13" fmla="*/ 7447 h 33430"/>
                <a:gd name="csX14" fmla="*/ 2027 w 47647"/>
                <a:gd name="csY14" fmla="*/ 5122 h 33430"/>
                <a:gd name="csX15" fmla="*/ 10557 w 47647"/>
                <a:gd name="csY15" fmla="*/ 3425 h 334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47647" h="33430">
                  <a:moveTo>
                    <a:pt x="10557" y="3425"/>
                  </a:moveTo>
                  <a:cubicBezTo>
                    <a:pt x="15480" y="5389"/>
                    <a:pt x="18578" y="7827"/>
                    <a:pt x="22437" y="11369"/>
                  </a:cubicBezTo>
                  <a:cubicBezTo>
                    <a:pt x="23849" y="12624"/>
                    <a:pt x="25261" y="13878"/>
                    <a:pt x="26673" y="15132"/>
                  </a:cubicBezTo>
                  <a:cubicBezTo>
                    <a:pt x="27393" y="15779"/>
                    <a:pt x="28113" y="16425"/>
                    <a:pt x="28855" y="17092"/>
                  </a:cubicBezTo>
                  <a:cubicBezTo>
                    <a:pt x="31099" y="19085"/>
                    <a:pt x="33376" y="21032"/>
                    <a:pt x="35670" y="22968"/>
                  </a:cubicBezTo>
                  <a:cubicBezTo>
                    <a:pt x="36410" y="23592"/>
                    <a:pt x="37150" y="24217"/>
                    <a:pt x="37913" y="24861"/>
                  </a:cubicBezTo>
                  <a:cubicBezTo>
                    <a:pt x="39336" y="26061"/>
                    <a:pt x="40761" y="27259"/>
                    <a:pt x="42187" y="28455"/>
                  </a:cubicBezTo>
                  <a:cubicBezTo>
                    <a:pt x="45184" y="31004"/>
                    <a:pt x="47477" y="33204"/>
                    <a:pt x="49675" y="36500"/>
                  </a:cubicBezTo>
                  <a:cubicBezTo>
                    <a:pt x="44468" y="36011"/>
                    <a:pt x="41519" y="32342"/>
                    <a:pt x="37981" y="28874"/>
                  </a:cubicBezTo>
                  <a:cubicBezTo>
                    <a:pt x="32106" y="23252"/>
                    <a:pt x="26146" y="18427"/>
                    <a:pt x="19400" y="13866"/>
                  </a:cubicBezTo>
                  <a:cubicBezTo>
                    <a:pt x="18653" y="13281"/>
                    <a:pt x="17905" y="12697"/>
                    <a:pt x="17135" y="12095"/>
                  </a:cubicBezTo>
                  <a:cubicBezTo>
                    <a:pt x="17135" y="11328"/>
                    <a:pt x="17135" y="10561"/>
                    <a:pt x="17135" y="9771"/>
                  </a:cubicBezTo>
                  <a:cubicBezTo>
                    <a:pt x="16368" y="9771"/>
                    <a:pt x="15601" y="9771"/>
                    <a:pt x="14811" y="9771"/>
                  </a:cubicBezTo>
                  <a:cubicBezTo>
                    <a:pt x="14811" y="9004"/>
                    <a:pt x="14811" y="8237"/>
                    <a:pt x="14811" y="7447"/>
                  </a:cubicBezTo>
                  <a:cubicBezTo>
                    <a:pt x="10592" y="6680"/>
                    <a:pt x="6374" y="5913"/>
                    <a:pt x="2027" y="5122"/>
                  </a:cubicBezTo>
                  <a:cubicBezTo>
                    <a:pt x="6676" y="2798"/>
                    <a:pt x="6676" y="2798"/>
                    <a:pt x="10557" y="3425"/>
                  </a:cubicBezTo>
                  <a:close/>
                </a:path>
              </a:pathLst>
            </a:custGeom>
            <a:solidFill>
              <a:srgbClr val="DFE0E1"/>
            </a:solidFill>
            <a:ln w="1162" cap="flat">
              <a:noFill/>
              <a:prstDash val="solid"/>
              <a:miter/>
            </a:ln>
          </p:spPr>
          <p:txBody>
            <a:bodyPr/>
            <a:lstStyle/>
            <a:p>
              <a:endParaRPr lang="en-GB"/>
            </a:p>
          </p:txBody>
        </p:sp>
        <p:sp>
          <p:nvSpPr>
            <p:cNvPr id="4792" name="Freeform 4791">
              <a:extLst>
                <a:ext uri="{FF2B5EF4-FFF2-40B4-BE49-F238E27FC236}">
                  <a16:creationId xmlns:a16="http://schemas.microsoft.com/office/drawing/2014/main" id="{430629DC-B9A1-CCF7-6501-329E6330042C}"/>
                </a:ext>
              </a:extLst>
            </p:cNvPr>
            <p:cNvSpPr/>
            <p:nvPr/>
          </p:nvSpPr>
          <p:spPr>
            <a:xfrm>
              <a:off x="2271738" y="3564286"/>
              <a:ext cx="13526" cy="33702"/>
            </a:xfrm>
            <a:custGeom>
              <a:avLst/>
              <a:gdLst>
                <a:gd name="csX0" fmla="*/ 14747 w 13526"/>
                <a:gd name="csY0" fmla="*/ 3067 h 33702"/>
                <a:gd name="csX1" fmla="*/ 13802 w 13526"/>
                <a:gd name="csY1" fmla="*/ 13817 h 33702"/>
                <a:gd name="csX2" fmla="*/ 10025 w 13526"/>
                <a:gd name="csY2" fmla="*/ 26237 h 33702"/>
                <a:gd name="csX3" fmla="*/ 5449 w 13526"/>
                <a:gd name="csY3" fmla="*/ 36769 h 33702"/>
                <a:gd name="csX4" fmla="*/ 1963 w 13526"/>
                <a:gd name="csY4" fmla="*/ 36769 h 33702"/>
                <a:gd name="csX5" fmla="*/ 8936 w 13526"/>
                <a:gd name="csY5" fmla="*/ 15851 h 33702"/>
                <a:gd name="csX6" fmla="*/ 10098 w 13526"/>
                <a:gd name="csY6" fmla="*/ 10984 h 33702"/>
                <a:gd name="csX7" fmla="*/ 14747 w 13526"/>
                <a:gd name="csY7" fmla="*/ 3067 h 337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3526" h="33702">
                  <a:moveTo>
                    <a:pt x="14747" y="3067"/>
                  </a:moveTo>
                  <a:cubicBezTo>
                    <a:pt x="16236" y="7534"/>
                    <a:pt x="15261" y="9384"/>
                    <a:pt x="13802" y="13817"/>
                  </a:cubicBezTo>
                  <a:cubicBezTo>
                    <a:pt x="11792" y="19991"/>
                    <a:pt x="11792" y="19991"/>
                    <a:pt x="10025" y="26237"/>
                  </a:cubicBezTo>
                  <a:cubicBezTo>
                    <a:pt x="8872" y="30004"/>
                    <a:pt x="7309" y="33303"/>
                    <a:pt x="5449" y="36769"/>
                  </a:cubicBezTo>
                  <a:cubicBezTo>
                    <a:pt x="4299" y="36769"/>
                    <a:pt x="3148" y="36769"/>
                    <a:pt x="1963" y="36769"/>
                  </a:cubicBezTo>
                  <a:cubicBezTo>
                    <a:pt x="3661" y="29328"/>
                    <a:pt x="5386" y="22642"/>
                    <a:pt x="8936" y="15851"/>
                  </a:cubicBezTo>
                  <a:cubicBezTo>
                    <a:pt x="9356" y="14236"/>
                    <a:pt x="9742" y="12613"/>
                    <a:pt x="10098" y="10984"/>
                  </a:cubicBezTo>
                  <a:cubicBezTo>
                    <a:pt x="11568" y="5378"/>
                    <a:pt x="11568" y="5378"/>
                    <a:pt x="14747" y="3067"/>
                  </a:cubicBezTo>
                  <a:close/>
                </a:path>
              </a:pathLst>
            </a:custGeom>
            <a:solidFill>
              <a:srgbClr val="05090D"/>
            </a:solidFill>
            <a:ln w="1162" cap="flat">
              <a:noFill/>
              <a:prstDash val="solid"/>
              <a:miter/>
            </a:ln>
          </p:spPr>
          <p:txBody>
            <a:bodyPr/>
            <a:lstStyle/>
            <a:p>
              <a:endParaRPr lang="en-GB"/>
            </a:p>
          </p:txBody>
        </p:sp>
        <p:sp>
          <p:nvSpPr>
            <p:cNvPr id="4883" name="Freeform 4882">
              <a:extLst>
                <a:ext uri="{FF2B5EF4-FFF2-40B4-BE49-F238E27FC236}">
                  <a16:creationId xmlns:a16="http://schemas.microsoft.com/office/drawing/2014/main" id="{15ACCFEA-7D5D-940E-757E-7B3DBBDB56FA}"/>
                </a:ext>
              </a:extLst>
            </p:cNvPr>
            <p:cNvSpPr/>
            <p:nvPr/>
          </p:nvSpPr>
          <p:spPr>
            <a:xfrm>
              <a:off x="2398411" y="3681662"/>
              <a:ext cx="24404" cy="20918"/>
            </a:xfrm>
            <a:custGeom>
              <a:avLst/>
              <a:gdLst>
                <a:gd name="csX0" fmla="*/ 24161 w 24404"/>
                <a:gd name="csY0" fmla="*/ 3168 h 20918"/>
                <a:gd name="csX1" fmla="*/ 26485 w 24404"/>
                <a:gd name="csY1" fmla="*/ 4330 h 20918"/>
                <a:gd name="csX2" fmla="*/ 17188 w 24404"/>
                <a:gd name="csY2" fmla="*/ 15952 h 20918"/>
                <a:gd name="csX3" fmla="*/ 20674 w 24404"/>
                <a:gd name="csY3" fmla="*/ 14789 h 20918"/>
                <a:gd name="csX4" fmla="*/ 13701 w 24404"/>
                <a:gd name="csY4" fmla="*/ 22924 h 20918"/>
                <a:gd name="csX5" fmla="*/ 9053 w 24404"/>
                <a:gd name="csY5" fmla="*/ 22924 h 20918"/>
                <a:gd name="csX6" fmla="*/ 7891 w 24404"/>
                <a:gd name="csY6" fmla="*/ 20600 h 20918"/>
                <a:gd name="csX7" fmla="*/ 2080 w 24404"/>
                <a:gd name="csY7" fmla="*/ 24087 h 20918"/>
                <a:gd name="csX8" fmla="*/ 2080 w 24404"/>
                <a:gd name="csY8" fmla="*/ 21762 h 20918"/>
                <a:gd name="csX9" fmla="*/ 7891 w 24404"/>
                <a:gd name="csY9" fmla="*/ 16896 h 20918"/>
                <a:gd name="csX10" fmla="*/ 24161 w 24404"/>
                <a:gd name="csY10" fmla="*/ 3168 h 209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404" h="20918">
                  <a:moveTo>
                    <a:pt x="24161" y="3168"/>
                  </a:moveTo>
                  <a:cubicBezTo>
                    <a:pt x="24928" y="3552"/>
                    <a:pt x="25695" y="3935"/>
                    <a:pt x="26485" y="4330"/>
                  </a:cubicBezTo>
                  <a:cubicBezTo>
                    <a:pt x="23417" y="8165"/>
                    <a:pt x="20349" y="12000"/>
                    <a:pt x="17188" y="15952"/>
                  </a:cubicBezTo>
                  <a:cubicBezTo>
                    <a:pt x="18338" y="15568"/>
                    <a:pt x="19489" y="15185"/>
                    <a:pt x="20674" y="14789"/>
                  </a:cubicBezTo>
                  <a:cubicBezTo>
                    <a:pt x="19061" y="18688"/>
                    <a:pt x="17355" y="20775"/>
                    <a:pt x="13701" y="22924"/>
                  </a:cubicBezTo>
                  <a:cubicBezTo>
                    <a:pt x="12167" y="22924"/>
                    <a:pt x="10633" y="22924"/>
                    <a:pt x="9053" y="22924"/>
                  </a:cubicBezTo>
                  <a:cubicBezTo>
                    <a:pt x="8669" y="22157"/>
                    <a:pt x="8286" y="21390"/>
                    <a:pt x="7891" y="20600"/>
                  </a:cubicBezTo>
                  <a:cubicBezTo>
                    <a:pt x="5014" y="22326"/>
                    <a:pt x="5014" y="22326"/>
                    <a:pt x="2080" y="24087"/>
                  </a:cubicBezTo>
                  <a:cubicBezTo>
                    <a:pt x="2080" y="23320"/>
                    <a:pt x="2080" y="22553"/>
                    <a:pt x="2080" y="21762"/>
                  </a:cubicBezTo>
                  <a:cubicBezTo>
                    <a:pt x="3955" y="20069"/>
                    <a:pt x="5908" y="18461"/>
                    <a:pt x="7891" y="16896"/>
                  </a:cubicBezTo>
                  <a:cubicBezTo>
                    <a:pt x="13445" y="12455"/>
                    <a:pt x="18852" y="7899"/>
                    <a:pt x="24161" y="3168"/>
                  </a:cubicBezTo>
                  <a:close/>
                </a:path>
              </a:pathLst>
            </a:custGeom>
            <a:solidFill>
              <a:srgbClr val="303338"/>
            </a:solidFill>
            <a:ln w="1162" cap="flat">
              <a:noFill/>
              <a:prstDash val="solid"/>
              <a:miter/>
            </a:ln>
          </p:spPr>
          <p:txBody>
            <a:bodyPr/>
            <a:lstStyle/>
            <a:p>
              <a:endParaRPr lang="en-GB"/>
            </a:p>
          </p:txBody>
        </p:sp>
        <p:sp>
          <p:nvSpPr>
            <p:cNvPr id="4916" name="Freeform 4915">
              <a:extLst>
                <a:ext uri="{FF2B5EF4-FFF2-40B4-BE49-F238E27FC236}">
                  <a16:creationId xmlns:a16="http://schemas.microsoft.com/office/drawing/2014/main" id="{BAA20227-783B-076A-3EA4-E0BC62BA3D60}"/>
                </a:ext>
              </a:extLst>
            </p:cNvPr>
            <p:cNvSpPr/>
            <p:nvPr/>
          </p:nvSpPr>
          <p:spPr>
            <a:xfrm>
              <a:off x="2239609" y="3634015"/>
              <a:ext cx="17795" cy="49972"/>
            </a:xfrm>
            <a:custGeom>
              <a:avLst/>
              <a:gdLst>
                <a:gd name="csX0" fmla="*/ 18960 w 17795"/>
                <a:gd name="csY0" fmla="*/ 3127 h 49972"/>
                <a:gd name="csX1" fmla="*/ 15474 w 17795"/>
                <a:gd name="csY1" fmla="*/ 21721 h 49972"/>
                <a:gd name="csX2" fmla="*/ 14575 w 17795"/>
                <a:gd name="csY2" fmla="*/ 25789 h 49972"/>
                <a:gd name="csX3" fmla="*/ 7775 w 17795"/>
                <a:gd name="csY3" fmla="*/ 42640 h 49972"/>
                <a:gd name="csX4" fmla="*/ 6295 w 17795"/>
                <a:gd name="csY4" fmla="*/ 45704 h 49972"/>
                <a:gd name="csX5" fmla="*/ 2690 w 17795"/>
                <a:gd name="csY5" fmla="*/ 53099 h 49972"/>
                <a:gd name="csX6" fmla="*/ 3634 w 17795"/>
                <a:gd name="csY6" fmla="*/ 43511 h 49972"/>
                <a:gd name="csX7" fmla="*/ 7616 w 17795"/>
                <a:gd name="csY7" fmla="*/ 31441 h 49972"/>
                <a:gd name="csX8" fmla="*/ 13680 w 17795"/>
                <a:gd name="csY8" fmla="*/ 18426 h 49972"/>
                <a:gd name="csX9" fmla="*/ 18960 w 17795"/>
                <a:gd name="csY9" fmla="*/ 3127 h 499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795" h="49972">
                  <a:moveTo>
                    <a:pt x="18960" y="3127"/>
                  </a:moveTo>
                  <a:cubicBezTo>
                    <a:pt x="21077" y="9852"/>
                    <a:pt x="18503" y="15664"/>
                    <a:pt x="15474" y="21721"/>
                  </a:cubicBezTo>
                  <a:cubicBezTo>
                    <a:pt x="15177" y="23064"/>
                    <a:pt x="14881" y="24406"/>
                    <a:pt x="14575" y="25789"/>
                  </a:cubicBezTo>
                  <a:cubicBezTo>
                    <a:pt x="13112" y="31791"/>
                    <a:pt x="10490" y="37116"/>
                    <a:pt x="7775" y="42640"/>
                  </a:cubicBezTo>
                  <a:cubicBezTo>
                    <a:pt x="7286" y="43651"/>
                    <a:pt x="6798" y="44662"/>
                    <a:pt x="6295" y="45704"/>
                  </a:cubicBezTo>
                  <a:cubicBezTo>
                    <a:pt x="5101" y="48173"/>
                    <a:pt x="3899" y="50638"/>
                    <a:pt x="2690" y="53099"/>
                  </a:cubicBezTo>
                  <a:cubicBezTo>
                    <a:pt x="1492" y="48980"/>
                    <a:pt x="1672" y="47368"/>
                    <a:pt x="3634" y="43511"/>
                  </a:cubicBezTo>
                  <a:cubicBezTo>
                    <a:pt x="5565" y="39488"/>
                    <a:pt x="6661" y="35810"/>
                    <a:pt x="7616" y="31441"/>
                  </a:cubicBezTo>
                  <a:cubicBezTo>
                    <a:pt x="9093" y="26857"/>
                    <a:pt x="11460" y="22685"/>
                    <a:pt x="13680" y="18426"/>
                  </a:cubicBezTo>
                  <a:cubicBezTo>
                    <a:pt x="16288" y="13343"/>
                    <a:pt x="17951" y="8731"/>
                    <a:pt x="18960" y="3127"/>
                  </a:cubicBezTo>
                  <a:close/>
                </a:path>
              </a:pathLst>
            </a:custGeom>
            <a:solidFill>
              <a:srgbClr val="3F4448"/>
            </a:solidFill>
            <a:ln w="1162" cap="flat">
              <a:noFill/>
              <a:prstDash val="solid"/>
              <a:miter/>
            </a:ln>
          </p:spPr>
          <p:txBody>
            <a:bodyPr/>
            <a:lstStyle/>
            <a:p>
              <a:endParaRPr lang="en-GB"/>
            </a:p>
          </p:txBody>
        </p:sp>
        <p:sp>
          <p:nvSpPr>
            <p:cNvPr id="4956" name="Freeform 4955">
              <a:extLst>
                <a:ext uri="{FF2B5EF4-FFF2-40B4-BE49-F238E27FC236}">
                  <a16:creationId xmlns:a16="http://schemas.microsoft.com/office/drawing/2014/main" id="{9597B5C5-E133-8790-5699-DDBBB53B89A0}"/>
                </a:ext>
              </a:extLst>
            </p:cNvPr>
            <p:cNvSpPr/>
            <p:nvPr/>
          </p:nvSpPr>
          <p:spPr>
            <a:xfrm>
              <a:off x="2261052" y="3632852"/>
              <a:ext cx="10481" cy="27891"/>
            </a:xfrm>
            <a:custGeom>
              <a:avLst/>
              <a:gdLst>
                <a:gd name="csX0" fmla="*/ 11475 w 10481"/>
                <a:gd name="csY0" fmla="*/ 3126 h 27891"/>
                <a:gd name="csX1" fmla="*/ 6028 w 10481"/>
                <a:gd name="csY1" fmla="*/ 28039 h 27891"/>
                <a:gd name="csX2" fmla="*/ 4502 w 10481"/>
                <a:gd name="csY2" fmla="*/ 31017 h 27891"/>
                <a:gd name="csX3" fmla="*/ 2178 w 10481"/>
                <a:gd name="csY3" fmla="*/ 31017 h 27891"/>
                <a:gd name="csX4" fmla="*/ 2033 w 10481"/>
                <a:gd name="csY4" fmla="*/ 25425 h 27891"/>
                <a:gd name="csX5" fmla="*/ 1951 w 10481"/>
                <a:gd name="csY5" fmla="*/ 22279 h 27891"/>
                <a:gd name="csX6" fmla="*/ 4502 w 10481"/>
                <a:gd name="csY6" fmla="*/ 15910 h 27891"/>
                <a:gd name="csX7" fmla="*/ 6827 w 10481"/>
                <a:gd name="csY7" fmla="*/ 15910 h 27891"/>
                <a:gd name="csX8" fmla="*/ 7190 w 10481"/>
                <a:gd name="csY8" fmla="*/ 11479 h 27891"/>
                <a:gd name="csX9" fmla="*/ 9805 w 10481"/>
                <a:gd name="csY9" fmla="*/ 4288 h 27891"/>
                <a:gd name="csX10" fmla="*/ 11475 w 10481"/>
                <a:gd name="csY10" fmla="*/ 3126 h 278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481" h="27891">
                  <a:moveTo>
                    <a:pt x="11475" y="3126"/>
                  </a:moveTo>
                  <a:cubicBezTo>
                    <a:pt x="14444" y="12032"/>
                    <a:pt x="9910" y="20131"/>
                    <a:pt x="6028" y="28039"/>
                  </a:cubicBezTo>
                  <a:cubicBezTo>
                    <a:pt x="5524" y="29022"/>
                    <a:pt x="5021" y="30005"/>
                    <a:pt x="4502" y="31017"/>
                  </a:cubicBezTo>
                  <a:cubicBezTo>
                    <a:pt x="3735" y="31017"/>
                    <a:pt x="2968" y="31017"/>
                    <a:pt x="2178" y="31017"/>
                  </a:cubicBezTo>
                  <a:cubicBezTo>
                    <a:pt x="2115" y="29154"/>
                    <a:pt x="2070" y="27289"/>
                    <a:pt x="2033" y="25425"/>
                  </a:cubicBezTo>
                  <a:cubicBezTo>
                    <a:pt x="2006" y="24386"/>
                    <a:pt x="1979" y="23348"/>
                    <a:pt x="1951" y="22279"/>
                  </a:cubicBezTo>
                  <a:cubicBezTo>
                    <a:pt x="2178" y="19396"/>
                    <a:pt x="2178" y="19396"/>
                    <a:pt x="4502" y="15910"/>
                  </a:cubicBezTo>
                  <a:cubicBezTo>
                    <a:pt x="5269" y="15910"/>
                    <a:pt x="6036" y="15910"/>
                    <a:pt x="6827" y="15910"/>
                  </a:cubicBezTo>
                  <a:cubicBezTo>
                    <a:pt x="6946" y="14447"/>
                    <a:pt x="7066" y="12985"/>
                    <a:pt x="7190" y="11479"/>
                  </a:cubicBezTo>
                  <a:cubicBezTo>
                    <a:pt x="7580" y="8234"/>
                    <a:pt x="7757" y="6910"/>
                    <a:pt x="9805" y="4288"/>
                  </a:cubicBezTo>
                  <a:cubicBezTo>
                    <a:pt x="10356" y="3905"/>
                    <a:pt x="10907" y="3521"/>
                    <a:pt x="11475" y="3126"/>
                  </a:cubicBezTo>
                  <a:close/>
                </a:path>
              </a:pathLst>
            </a:custGeom>
            <a:solidFill>
              <a:srgbClr val="12191F"/>
            </a:solidFill>
            <a:ln w="1162" cap="flat">
              <a:noFill/>
              <a:prstDash val="solid"/>
              <a:miter/>
            </a:ln>
          </p:spPr>
          <p:txBody>
            <a:bodyPr/>
            <a:lstStyle/>
            <a:p>
              <a:endParaRPr lang="en-GB"/>
            </a:p>
          </p:txBody>
        </p:sp>
        <p:sp>
          <p:nvSpPr>
            <p:cNvPr id="4987" name="Freeform 4986">
              <a:extLst>
                <a:ext uri="{FF2B5EF4-FFF2-40B4-BE49-F238E27FC236}">
                  <a16:creationId xmlns:a16="http://schemas.microsoft.com/office/drawing/2014/main" id="{DC7EDD86-B34E-207E-ECF7-691CBEA5C82A}"/>
                </a:ext>
              </a:extLst>
            </p:cNvPr>
            <p:cNvSpPr/>
            <p:nvPr/>
          </p:nvSpPr>
          <p:spPr>
            <a:xfrm>
              <a:off x="2256426" y="3645636"/>
              <a:ext cx="13869" cy="40674"/>
            </a:xfrm>
            <a:custGeom>
              <a:avLst/>
              <a:gdLst>
                <a:gd name="csX0" fmla="*/ 14938 w 13869"/>
                <a:gd name="csY0" fmla="*/ 3137 h 40674"/>
                <a:gd name="csX1" fmla="*/ 13776 w 13869"/>
                <a:gd name="csY1" fmla="*/ 15921 h 40674"/>
                <a:gd name="csX2" fmla="*/ 11293 w 13869"/>
                <a:gd name="csY2" fmla="*/ 21604 h 40674"/>
                <a:gd name="csX3" fmla="*/ 5641 w 13869"/>
                <a:gd name="csY3" fmla="*/ 38001 h 40674"/>
                <a:gd name="csX4" fmla="*/ 3317 w 13869"/>
                <a:gd name="csY4" fmla="*/ 38001 h 40674"/>
                <a:gd name="csX5" fmla="*/ 3317 w 13869"/>
                <a:gd name="csY5" fmla="*/ 43812 h 40674"/>
                <a:gd name="csX6" fmla="*/ 2154 w 13869"/>
                <a:gd name="csY6" fmla="*/ 43812 h 40674"/>
                <a:gd name="csX7" fmla="*/ 2154 w 13869"/>
                <a:gd name="csY7" fmla="*/ 35677 h 40674"/>
                <a:gd name="csX8" fmla="*/ 4479 w 13869"/>
                <a:gd name="csY8" fmla="*/ 35677 h 40674"/>
                <a:gd name="csX9" fmla="*/ 5641 w 13869"/>
                <a:gd name="csY9" fmla="*/ 21731 h 40674"/>
                <a:gd name="csX10" fmla="*/ 3317 w 13869"/>
                <a:gd name="csY10" fmla="*/ 21731 h 40674"/>
                <a:gd name="csX11" fmla="*/ 3317 w 13869"/>
                <a:gd name="csY11" fmla="*/ 28704 h 40674"/>
                <a:gd name="csX12" fmla="*/ 2154 w 13869"/>
                <a:gd name="csY12" fmla="*/ 28704 h 40674"/>
                <a:gd name="csX13" fmla="*/ 4479 w 13869"/>
                <a:gd name="csY13" fmla="*/ 17155 h 40674"/>
                <a:gd name="csX14" fmla="*/ 6803 w 13869"/>
                <a:gd name="csY14" fmla="*/ 14758 h 40674"/>
                <a:gd name="csX15" fmla="*/ 6803 w 13869"/>
                <a:gd name="csY15" fmla="*/ 18245 h 40674"/>
                <a:gd name="csX16" fmla="*/ 12178 w 13869"/>
                <a:gd name="csY16" fmla="*/ 9384 h 40674"/>
                <a:gd name="csX17" fmla="*/ 14938 w 13869"/>
                <a:gd name="csY17" fmla="*/ 3137 h 406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3869" h="40674">
                  <a:moveTo>
                    <a:pt x="14938" y="3137"/>
                  </a:moveTo>
                  <a:cubicBezTo>
                    <a:pt x="16814" y="7828"/>
                    <a:pt x="15347" y="11285"/>
                    <a:pt x="13776" y="15921"/>
                  </a:cubicBezTo>
                  <a:cubicBezTo>
                    <a:pt x="12957" y="17819"/>
                    <a:pt x="12137" y="19717"/>
                    <a:pt x="11293" y="21604"/>
                  </a:cubicBezTo>
                  <a:cubicBezTo>
                    <a:pt x="9103" y="26955"/>
                    <a:pt x="7419" y="32503"/>
                    <a:pt x="5641" y="38001"/>
                  </a:cubicBezTo>
                  <a:cubicBezTo>
                    <a:pt x="4874" y="38001"/>
                    <a:pt x="4107" y="38001"/>
                    <a:pt x="3317" y="38001"/>
                  </a:cubicBezTo>
                  <a:cubicBezTo>
                    <a:pt x="3317" y="39919"/>
                    <a:pt x="3317" y="41836"/>
                    <a:pt x="3317" y="43812"/>
                  </a:cubicBezTo>
                  <a:cubicBezTo>
                    <a:pt x="2933" y="43812"/>
                    <a:pt x="2550" y="43812"/>
                    <a:pt x="2154" y="43812"/>
                  </a:cubicBezTo>
                  <a:cubicBezTo>
                    <a:pt x="2154" y="41127"/>
                    <a:pt x="2154" y="38443"/>
                    <a:pt x="2154" y="35677"/>
                  </a:cubicBezTo>
                  <a:cubicBezTo>
                    <a:pt x="2921" y="35677"/>
                    <a:pt x="3688" y="35677"/>
                    <a:pt x="4479" y="35677"/>
                  </a:cubicBezTo>
                  <a:cubicBezTo>
                    <a:pt x="5620" y="30967"/>
                    <a:pt x="5736" y="26567"/>
                    <a:pt x="5641" y="21731"/>
                  </a:cubicBezTo>
                  <a:cubicBezTo>
                    <a:pt x="4874" y="21731"/>
                    <a:pt x="4107" y="21731"/>
                    <a:pt x="3317" y="21731"/>
                  </a:cubicBezTo>
                  <a:cubicBezTo>
                    <a:pt x="3317" y="24032"/>
                    <a:pt x="3317" y="26333"/>
                    <a:pt x="3317" y="28704"/>
                  </a:cubicBezTo>
                  <a:cubicBezTo>
                    <a:pt x="2933" y="28704"/>
                    <a:pt x="2550" y="28704"/>
                    <a:pt x="2154" y="28704"/>
                  </a:cubicBezTo>
                  <a:cubicBezTo>
                    <a:pt x="1767" y="23771"/>
                    <a:pt x="1644" y="21318"/>
                    <a:pt x="4479" y="17155"/>
                  </a:cubicBezTo>
                  <a:cubicBezTo>
                    <a:pt x="5246" y="16364"/>
                    <a:pt x="6013" y="15573"/>
                    <a:pt x="6803" y="14758"/>
                  </a:cubicBezTo>
                  <a:cubicBezTo>
                    <a:pt x="6803" y="15909"/>
                    <a:pt x="6803" y="17059"/>
                    <a:pt x="6803" y="18245"/>
                  </a:cubicBezTo>
                  <a:cubicBezTo>
                    <a:pt x="9903" y="15561"/>
                    <a:pt x="11020" y="13290"/>
                    <a:pt x="12178" y="9384"/>
                  </a:cubicBezTo>
                  <a:cubicBezTo>
                    <a:pt x="13679" y="4396"/>
                    <a:pt x="13679" y="4396"/>
                    <a:pt x="14938" y="3137"/>
                  </a:cubicBezTo>
                  <a:close/>
                </a:path>
              </a:pathLst>
            </a:custGeom>
            <a:solidFill>
              <a:srgbClr val="21252B"/>
            </a:solidFill>
            <a:ln w="1162" cap="flat">
              <a:noFill/>
              <a:prstDash val="solid"/>
              <a:miter/>
            </a:ln>
          </p:spPr>
          <p:txBody>
            <a:bodyPr/>
            <a:lstStyle/>
            <a:p>
              <a:endParaRPr lang="en-GB"/>
            </a:p>
          </p:txBody>
        </p:sp>
        <p:sp>
          <p:nvSpPr>
            <p:cNvPr id="5024" name="Freeform 5023">
              <a:extLst>
                <a:ext uri="{FF2B5EF4-FFF2-40B4-BE49-F238E27FC236}">
                  <a16:creationId xmlns:a16="http://schemas.microsoft.com/office/drawing/2014/main" id="{3213CE28-5B5A-ABBA-1618-C199987FE8C5}"/>
                </a:ext>
              </a:extLst>
            </p:cNvPr>
            <p:cNvSpPr/>
            <p:nvPr/>
          </p:nvSpPr>
          <p:spPr>
            <a:xfrm>
              <a:off x="2261474" y="3588691"/>
              <a:ext cx="16074" cy="33702"/>
            </a:xfrm>
            <a:custGeom>
              <a:avLst/>
              <a:gdLst>
                <a:gd name="csX0" fmla="*/ 13379 w 16074"/>
                <a:gd name="csY0" fmla="*/ 3088 h 33702"/>
                <a:gd name="csX1" fmla="*/ 14542 w 16074"/>
                <a:gd name="csY1" fmla="*/ 11223 h 33702"/>
                <a:gd name="csX2" fmla="*/ 18028 w 16074"/>
                <a:gd name="csY2" fmla="*/ 7737 h 33702"/>
                <a:gd name="csX3" fmla="*/ 17347 w 16074"/>
                <a:gd name="csY3" fmla="*/ 9993 h 33702"/>
                <a:gd name="csX4" fmla="*/ 12217 w 16074"/>
                <a:gd name="csY4" fmla="*/ 27493 h 33702"/>
                <a:gd name="csX5" fmla="*/ 9893 w 16074"/>
                <a:gd name="csY5" fmla="*/ 22844 h 33702"/>
                <a:gd name="csX6" fmla="*/ 8958 w 16074"/>
                <a:gd name="csY6" fmla="*/ 24715 h 33702"/>
                <a:gd name="csX7" fmla="*/ 2920 w 16074"/>
                <a:gd name="csY7" fmla="*/ 36790 h 33702"/>
                <a:gd name="csX8" fmla="*/ 2318 w 16074"/>
                <a:gd name="csY8" fmla="*/ 32197 h 33702"/>
                <a:gd name="csX9" fmla="*/ 3301 w 16074"/>
                <a:gd name="csY9" fmla="*/ 29440 h 33702"/>
                <a:gd name="csX10" fmla="*/ 4377 w 16074"/>
                <a:gd name="csY10" fmla="*/ 26397 h 33702"/>
                <a:gd name="csX11" fmla="*/ 5535 w 16074"/>
                <a:gd name="csY11" fmla="*/ 23208 h 33702"/>
                <a:gd name="csX12" fmla="*/ 6638 w 16074"/>
                <a:gd name="csY12" fmla="*/ 20087 h 33702"/>
                <a:gd name="csX13" fmla="*/ 13379 w 16074"/>
                <a:gd name="csY13" fmla="*/ 3088 h 337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6074" h="33702">
                  <a:moveTo>
                    <a:pt x="13379" y="3088"/>
                  </a:moveTo>
                  <a:cubicBezTo>
                    <a:pt x="14178" y="5982"/>
                    <a:pt x="14542" y="8177"/>
                    <a:pt x="14542" y="11223"/>
                  </a:cubicBezTo>
                  <a:cubicBezTo>
                    <a:pt x="15692" y="10072"/>
                    <a:pt x="16843" y="8922"/>
                    <a:pt x="18028" y="7737"/>
                  </a:cubicBezTo>
                  <a:cubicBezTo>
                    <a:pt x="17803" y="8481"/>
                    <a:pt x="17579" y="9226"/>
                    <a:pt x="17347" y="9993"/>
                  </a:cubicBezTo>
                  <a:cubicBezTo>
                    <a:pt x="15594" y="15815"/>
                    <a:pt x="13871" y="21642"/>
                    <a:pt x="12217" y="27493"/>
                  </a:cubicBezTo>
                  <a:cubicBezTo>
                    <a:pt x="11450" y="25959"/>
                    <a:pt x="10683" y="24425"/>
                    <a:pt x="9893" y="22844"/>
                  </a:cubicBezTo>
                  <a:cubicBezTo>
                    <a:pt x="9584" y="23462"/>
                    <a:pt x="9276" y="24079"/>
                    <a:pt x="8958" y="24715"/>
                  </a:cubicBezTo>
                  <a:cubicBezTo>
                    <a:pt x="5939" y="30752"/>
                    <a:pt x="5939" y="30752"/>
                    <a:pt x="2920" y="36790"/>
                  </a:cubicBezTo>
                  <a:cubicBezTo>
                    <a:pt x="1758" y="34466"/>
                    <a:pt x="1758" y="34466"/>
                    <a:pt x="2318" y="32197"/>
                  </a:cubicBezTo>
                  <a:cubicBezTo>
                    <a:pt x="2805" y="30833"/>
                    <a:pt x="2805" y="30833"/>
                    <a:pt x="3301" y="29440"/>
                  </a:cubicBezTo>
                  <a:cubicBezTo>
                    <a:pt x="3657" y="28436"/>
                    <a:pt x="4012" y="27432"/>
                    <a:pt x="4377" y="26397"/>
                  </a:cubicBezTo>
                  <a:cubicBezTo>
                    <a:pt x="4950" y="24818"/>
                    <a:pt x="4950" y="24818"/>
                    <a:pt x="5535" y="23208"/>
                  </a:cubicBezTo>
                  <a:cubicBezTo>
                    <a:pt x="6081" y="21663"/>
                    <a:pt x="6081" y="21663"/>
                    <a:pt x="6638" y="20087"/>
                  </a:cubicBezTo>
                  <a:cubicBezTo>
                    <a:pt x="8694" y="14325"/>
                    <a:pt x="10901" y="8680"/>
                    <a:pt x="13379" y="3088"/>
                  </a:cubicBezTo>
                  <a:close/>
                </a:path>
              </a:pathLst>
            </a:custGeom>
            <a:solidFill>
              <a:srgbClr val="111518"/>
            </a:solidFill>
            <a:ln w="1162" cap="flat">
              <a:noFill/>
              <a:prstDash val="solid"/>
              <a:miter/>
            </a:ln>
          </p:spPr>
          <p:txBody>
            <a:bodyPr/>
            <a:lstStyle/>
            <a:p>
              <a:endParaRPr lang="en-GB"/>
            </a:p>
          </p:txBody>
        </p:sp>
        <p:sp>
          <p:nvSpPr>
            <p:cNvPr id="5153" name="Freeform 5152">
              <a:extLst>
                <a:ext uri="{FF2B5EF4-FFF2-40B4-BE49-F238E27FC236}">
                  <a16:creationId xmlns:a16="http://schemas.microsoft.com/office/drawing/2014/main" id="{EED00873-562E-F98B-7AC9-5D9AC97CC571}"/>
                </a:ext>
              </a:extLst>
            </p:cNvPr>
            <p:cNvSpPr/>
            <p:nvPr/>
          </p:nvSpPr>
          <p:spPr>
            <a:xfrm>
              <a:off x="2104390" y="3721175"/>
              <a:ext cx="41837" cy="36026"/>
            </a:xfrm>
            <a:custGeom>
              <a:avLst/>
              <a:gdLst>
                <a:gd name="csX0" fmla="*/ 1808 w 41837"/>
                <a:gd name="csY0" fmla="*/ 3202 h 36026"/>
                <a:gd name="csX1" fmla="*/ 10815 w 41837"/>
                <a:gd name="csY1" fmla="*/ 9158 h 36026"/>
                <a:gd name="csX2" fmla="*/ 12975 w 41837"/>
                <a:gd name="csY2" fmla="*/ 11056 h 36026"/>
                <a:gd name="csX3" fmla="*/ 14592 w 41837"/>
                <a:gd name="csY3" fmla="*/ 12499 h 36026"/>
                <a:gd name="csX4" fmla="*/ 15754 w 41837"/>
                <a:gd name="csY4" fmla="*/ 9013 h 36026"/>
                <a:gd name="csX5" fmla="*/ 12267 w 41837"/>
                <a:gd name="csY5" fmla="*/ 7851 h 36026"/>
                <a:gd name="csX6" fmla="*/ 18078 w 41837"/>
                <a:gd name="csY6" fmla="*/ 9013 h 36026"/>
                <a:gd name="csX7" fmla="*/ 18078 w 41837"/>
                <a:gd name="csY7" fmla="*/ 12499 h 36026"/>
                <a:gd name="csX8" fmla="*/ 22727 w 41837"/>
                <a:gd name="csY8" fmla="*/ 12499 h 36026"/>
                <a:gd name="csX9" fmla="*/ 21564 w 41837"/>
                <a:gd name="csY9" fmla="*/ 15986 h 36026"/>
                <a:gd name="csX10" fmla="*/ 21564 w 41837"/>
                <a:gd name="csY10" fmla="*/ 13661 h 36026"/>
                <a:gd name="csX11" fmla="*/ 18078 w 41837"/>
                <a:gd name="csY11" fmla="*/ 13661 h 36026"/>
                <a:gd name="csX12" fmla="*/ 40159 w 41837"/>
                <a:gd name="csY12" fmla="*/ 34580 h 36026"/>
                <a:gd name="csX13" fmla="*/ 43645 w 41837"/>
                <a:gd name="csY13" fmla="*/ 39228 h 36026"/>
                <a:gd name="csX14" fmla="*/ 20752 w 41837"/>
                <a:gd name="csY14" fmla="*/ 20898 h 36026"/>
                <a:gd name="csX15" fmla="*/ 9943 w 41837"/>
                <a:gd name="csY15" fmla="*/ 12499 h 36026"/>
                <a:gd name="csX16" fmla="*/ 5512 w 41837"/>
                <a:gd name="csY16" fmla="*/ 8286 h 36026"/>
                <a:gd name="csX17" fmla="*/ 3383 w 41837"/>
                <a:gd name="csY17" fmla="*/ 6135 h 36026"/>
                <a:gd name="csX18" fmla="*/ 1808 w 41837"/>
                <a:gd name="csY18" fmla="*/ 3202 h 360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1837" h="36026">
                  <a:moveTo>
                    <a:pt x="1808" y="3202"/>
                  </a:moveTo>
                  <a:cubicBezTo>
                    <a:pt x="5285" y="4787"/>
                    <a:pt x="7956" y="6629"/>
                    <a:pt x="10815" y="9158"/>
                  </a:cubicBezTo>
                  <a:cubicBezTo>
                    <a:pt x="11884" y="10097"/>
                    <a:pt x="11884" y="10097"/>
                    <a:pt x="12975" y="11056"/>
                  </a:cubicBezTo>
                  <a:cubicBezTo>
                    <a:pt x="13509" y="11532"/>
                    <a:pt x="14042" y="12008"/>
                    <a:pt x="14592" y="12499"/>
                  </a:cubicBezTo>
                  <a:cubicBezTo>
                    <a:pt x="14975" y="11349"/>
                    <a:pt x="15359" y="10198"/>
                    <a:pt x="15754" y="9013"/>
                  </a:cubicBezTo>
                  <a:cubicBezTo>
                    <a:pt x="14603" y="8629"/>
                    <a:pt x="13453" y="8246"/>
                    <a:pt x="12267" y="7851"/>
                  </a:cubicBezTo>
                  <a:cubicBezTo>
                    <a:pt x="14185" y="8234"/>
                    <a:pt x="16102" y="8618"/>
                    <a:pt x="18078" y="9013"/>
                  </a:cubicBezTo>
                  <a:cubicBezTo>
                    <a:pt x="18078" y="10163"/>
                    <a:pt x="18078" y="11314"/>
                    <a:pt x="18078" y="12499"/>
                  </a:cubicBezTo>
                  <a:cubicBezTo>
                    <a:pt x="19612" y="12499"/>
                    <a:pt x="21146" y="12499"/>
                    <a:pt x="22727" y="12499"/>
                  </a:cubicBezTo>
                  <a:cubicBezTo>
                    <a:pt x="22343" y="13650"/>
                    <a:pt x="21960" y="14800"/>
                    <a:pt x="21564" y="15986"/>
                  </a:cubicBezTo>
                  <a:cubicBezTo>
                    <a:pt x="21564" y="15219"/>
                    <a:pt x="21564" y="14452"/>
                    <a:pt x="21564" y="13661"/>
                  </a:cubicBezTo>
                  <a:cubicBezTo>
                    <a:pt x="20414" y="13661"/>
                    <a:pt x="19263" y="13661"/>
                    <a:pt x="18078" y="13661"/>
                  </a:cubicBezTo>
                  <a:cubicBezTo>
                    <a:pt x="27975" y="25428"/>
                    <a:pt x="27975" y="25428"/>
                    <a:pt x="40159" y="34580"/>
                  </a:cubicBezTo>
                  <a:cubicBezTo>
                    <a:pt x="42265" y="37122"/>
                    <a:pt x="42265" y="37122"/>
                    <a:pt x="43645" y="39228"/>
                  </a:cubicBezTo>
                  <a:cubicBezTo>
                    <a:pt x="34515" y="34864"/>
                    <a:pt x="27661" y="28144"/>
                    <a:pt x="20752" y="20898"/>
                  </a:cubicBezTo>
                  <a:cubicBezTo>
                    <a:pt x="17381" y="17410"/>
                    <a:pt x="14133" y="14904"/>
                    <a:pt x="9943" y="12499"/>
                  </a:cubicBezTo>
                  <a:cubicBezTo>
                    <a:pt x="7596" y="10420"/>
                    <a:pt x="7596" y="10420"/>
                    <a:pt x="5512" y="8286"/>
                  </a:cubicBezTo>
                  <a:cubicBezTo>
                    <a:pt x="4810" y="7576"/>
                    <a:pt x="4107" y="6866"/>
                    <a:pt x="3383" y="6135"/>
                  </a:cubicBezTo>
                  <a:cubicBezTo>
                    <a:pt x="1808" y="4364"/>
                    <a:pt x="1808" y="4364"/>
                    <a:pt x="1808" y="3202"/>
                  </a:cubicBezTo>
                  <a:close/>
                </a:path>
              </a:pathLst>
            </a:custGeom>
            <a:solidFill>
              <a:srgbClr val="272A2D"/>
            </a:solidFill>
            <a:ln w="1162" cap="flat">
              <a:noFill/>
              <a:prstDash val="solid"/>
              <a:miter/>
            </a:ln>
          </p:spPr>
          <p:txBody>
            <a:bodyPr/>
            <a:lstStyle/>
            <a:p>
              <a:endParaRPr lang="en-GB"/>
            </a:p>
          </p:txBody>
        </p:sp>
        <p:sp>
          <p:nvSpPr>
            <p:cNvPr id="5235" name="Freeform 5234">
              <a:extLst>
                <a:ext uri="{FF2B5EF4-FFF2-40B4-BE49-F238E27FC236}">
                  <a16:creationId xmlns:a16="http://schemas.microsoft.com/office/drawing/2014/main" id="{6AFAD570-F742-FBC2-2FE8-0F16BF3E17B8}"/>
                </a:ext>
              </a:extLst>
            </p:cNvPr>
            <p:cNvSpPr/>
            <p:nvPr/>
          </p:nvSpPr>
          <p:spPr>
            <a:xfrm>
              <a:off x="2270911" y="3606123"/>
              <a:ext cx="14772" cy="41837"/>
            </a:xfrm>
            <a:custGeom>
              <a:avLst/>
              <a:gdLst>
                <a:gd name="csX0" fmla="*/ 15574 w 14772"/>
                <a:gd name="csY0" fmla="*/ 3103 h 41837"/>
                <a:gd name="csX1" fmla="*/ 16736 w 14772"/>
                <a:gd name="csY1" fmla="*/ 3103 h 41837"/>
                <a:gd name="csX2" fmla="*/ 12087 w 14772"/>
                <a:gd name="csY2" fmla="*/ 22859 h 41837"/>
                <a:gd name="csX3" fmla="*/ 10925 w 14772"/>
                <a:gd name="csY3" fmla="*/ 26346 h 41837"/>
                <a:gd name="csX4" fmla="*/ 8601 w 14772"/>
                <a:gd name="csY4" fmla="*/ 26346 h 41837"/>
                <a:gd name="csX5" fmla="*/ 7920 w 14772"/>
                <a:gd name="csY5" fmla="*/ 28938 h 41837"/>
                <a:gd name="csX6" fmla="*/ 7003 w 14772"/>
                <a:gd name="csY6" fmla="*/ 32374 h 41837"/>
                <a:gd name="csX7" fmla="*/ 6104 w 14772"/>
                <a:gd name="csY7" fmla="*/ 35766 h 41837"/>
                <a:gd name="csX8" fmla="*/ 2790 w 14772"/>
                <a:gd name="csY8" fmla="*/ 44940 h 41837"/>
                <a:gd name="csX9" fmla="*/ 3734 w 14772"/>
                <a:gd name="csY9" fmla="*/ 34263 h 41837"/>
                <a:gd name="csX10" fmla="*/ 7439 w 14772"/>
                <a:gd name="csY10" fmla="*/ 22060 h 41837"/>
                <a:gd name="csX11" fmla="*/ 13249 w 14772"/>
                <a:gd name="csY11" fmla="*/ 7752 h 41837"/>
                <a:gd name="csX12" fmla="*/ 15574 w 14772"/>
                <a:gd name="csY12" fmla="*/ 3103 h 4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4772" h="41837">
                  <a:moveTo>
                    <a:pt x="15574" y="3103"/>
                  </a:moveTo>
                  <a:cubicBezTo>
                    <a:pt x="15957" y="3103"/>
                    <a:pt x="16341" y="3103"/>
                    <a:pt x="16736" y="3103"/>
                  </a:cubicBezTo>
                  <a:cubicBezTo>
                    <a:pt x="16251" y="10321"/>
                    <a:pt x="14854" y="16174"/>
                    <a:pt x="12087" y="22859"/>
                  </a:cubicBezTo>
                  <a:cubicBezTo>
                    <a:pt x="11704" y="24010"/>
                    <a:pt x="11320" y="25160"/>
                    <a:pt x="10925" y="26346"/>
                  </a:cubicBezTo>
                  <a:cubicBezTo>
                    <a:pt x="10158" y="26346"/>
                    <a:pt x="9391" y="26346"/>
                    <a:pt x="8601" y="26346"/>
                  </a:cubicBezTo>
                  <a:cubicBezTo>
                    <a:pt x="8376" y="27201"/>
                    <a:pt x="8151" y="28057"/>
                    <a:pt x="7920" y="28938"/>
                  </a:cubicBezTo>
                  <a:cubicBezTo>
                    <a:pt x="7617" y="30072"/>
                    <a:pt x="7315" y="31206"/>
                    <a:pt x="7003" y="32374"/>
                  </a:cubicBezTo>
                  <a:cubicBezTo>
                    <a:pt x="6706" y="33493"/>
                    <a:pt x="6410" y="34613"/>
                    <a:pt x="6104" y="35766"/>
                  </a:cubicBezTo>
                  <a:cubicBezTo>
                    <a:pt x="5175" y="38923"/>
                    <a:pt x="4065" y="41908"/>
                    <a:pt x="2790" y="44940"/>
                  </a:cubicBezTo>
                  <a:cubicBezTo>
                    <a:pt x="1236" y="40694"/>
                    <a:pt x="2055" y="38376"/>
                    <a:pt x="3734" y="34263"/>
                  </a:cubicBezTo>
                  <a:cubicBezTo>
                    <a:pt x="5319" y="30195"/>
                    <a:pt x="6627" y="26350"/>
                    <a:pt x="7439" y="22060"/>
                  </a:cubicBezTo>
                  <a:cubicBezTo>
                    <a:pt x="8499" y="16776"/>
                    <a:pt x="10675" y="12448"/>
                    <a:pt x="13249" y="7752"/>
                  </a:cubicBezTo>
                  <a:cubicBezTo>
                    <a:pt x="14030" y="6205"/>
                    <a:pt x="14806" y="4656"/>
                    <a:pt x="15574" y="3103"/>
                  </a:cubicBezTo>
                  <a:close/>
                </a:path>
              </a:pathLst>
            </a:custGeom>
            <a:solidFill>
              <a:srgbClr val="66696D"/>
            </a:solidFill>
            <a:ln w="1162" cap="flat">
              <a:noFill/>
              <a:prstDash val="solid"/>
              <a:miter/>
            </a:ln>
          </p:spPr>
          <p:txBody>
            <a:bodyPr/>
            <a:lstStyle/>
            <a:p>
              <a:endParaRPr lang="en-GB"/>
            </a:p>
          </p:txBody>
        </p:sp>
        <p:sp>
          <p:nvSpPr>
            <p:cNvPr id="5236" name="Freeform 5235">
              <a:extLst>
                <a:ext uri="{FF2B5EF4-FFF2-40B4-BE49-F238E27FC236}">
                  <a16:creationId xmlns:a16="http://schemas.microsoft.com/office/drawing/2014/main" id="{4563B1F3-0ED0-64A0-7C26-48A655B2A846}"/>
                </a:ext>
              </a:extLst>
            </p:cNvPr>
            <p:cNvSpPr/>
            <p:nvPr/>
          </p:nvSpPr>
          <p:spPr>
            <a:xfrm>
              <a:off x="2110200" y="3568904"/>
              <a:ext cx="48809" cy="33733"/>
            </a:xfrm>
            <a:custGeom>
              <a:avLst/>
              <a:gdLst>
                <a:gd name="csX0" fmla="*/ 50665 w 48809"/>
                <a:gd name="csY0" fmla="*/ 5428 h 33733"/>
                <a:gd name="csX1" fmla="*/ 50665 w 48809"/>
                <a:gd name="csY1" fmla="*/ 7752 h 33733"/>
                <a:gd name="csX2" fmla="*/ 48572 w 48809"/>
                <a:gd name="csY2" fmla="*/ 7171 h 33733"/>
                <a:gd name="csX3" fmla="*/ 35997 w 48809"/>
                <a:gd name="csY3" fmla="*/ 8052 h 33733"/>
                <a:gd name="csX4" fmla="*/ 15840 w 48809"/>
                <a:gd name="csY4" fmla="*/ 25582 h 33733"/>
                <a:gd name="csX5" fmla="*/ 1855 w 48809"/>
                <a:gd name="csY5" fmla="*/ 36806 h 33733"/>
                <a:gd name="csX6" fmla="*/ 26832 w 48809"/>
                <a:gd name="csY6" fmla="*/ 12524 h 33733"/>
                <a:gd name="csX7" fmla="*/ 32888 w 48809"/>
                <a:gd name="csY7" fmla="*/ 6931 h 33733"/>
                <a:gd name="csX8" fmla="*/ 50665 w 48809"/>
                <a:gd name="csY8" fmla="*/ 5428 h 337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8809" h="33733">
                  <a:moveTo>
                    <a:pt x="50665" y="5428"/>
                  </a:moveTo>
                  <a:cubicBezTo>
                    <a:pt x="50665" y="6195"/>
                    <a:pt x="50665" y="6962"/>
                    <a:pt x="50665" y="7752"/>
                  </a:cubicBezTo>
                  <a:cubicBezTo>
                    <a:pt x="49974" y="7561"/>
                    <a:pt x="49284" y="7369"/>
                    <a:pt x="48572" y="7171"/>
                  </a:cubicBezTo>
                  <a:cubicBezTo>
                    <a:pt x="43842" y="6230"/>
                    <a:pt x="40423" y="5929"/>
                    <a:pt x="35997" y="8052"/>
                  </a:cubicBezTo>
                  <a:cubicBezTo>
                    <a:pt x="28730" y="13214"/>
                    <a:pt x="22248" y="19403"/>
                    <a:pt x="15840" y="25582"/>
                  </a:cubicBezTo>
                  <a:cubicBezTo>
                    <a:pt x="11439" y="29805"/>
                    <a:pt x="6892" y="33361"/>
                    <a:pt x="1855" y="36806"/>
                  </a:cubicBezTo>
                  <a:cubicBezTo>
                    <a:pt x="5908" y="26798"/>
                    <a:pt x="18583" y="19086"/>
                    <a:pt x="26832" y="12524"/>
                  </a:cubicBezTo>
                  <a:cubicBezTo>
                    <a:pt x="29866" y="10049"/>
                    <a:pt x="29866" y="10049"/>
                    <a:pt x="32888" y="6931"/>
                  </a:cubicBezTo>
                  <a:cubicBezTo>
                    <a:pt x="37951" y="1876"/>
                    <a:pt x="44286" y="2239"/>
                    <a:pt x="50665" y="5428"/>
                  </a:cubicBezTo>
                  <a:close/>
                </a:path>
              </a:pathLst>
            </a:custGeom>
            <a:solidFill>
              <a:srgbClr val="9EA0A3"/>
            </a:solidFill>
            <a:ln w="1162" cap="flat">
              <a:noFill/>
              <a:prstDash val="solid"/>
              <a:miter/>
            </a:ln>
          </p:spPr>
          <p:txBody>
            <a:bodyPr/>
            <a:lstStyle/>
            <a:p>
              <a:endParaRPr lang="en-GB"/>
            </a:p>
          </p:txBody>
        </p:sp>
        <p:sp>
          <p:nvSpPr>
            <p:cNvPr id="5283" name="Freeform 5282">
              <a:extLst>
                <a:ext uri="{FF2B5EF4-FFF2-40B4-BE49-F238E27FC236}">
                  <a16:creationId xmlns:a16="http://schemas.microsoft.com/office/drawing/2014/main" id="{2A319816-98DF-45B2-2D29-09736B053A73}"/>
                </a:ext>
              </a:extLst>
            </p:cNvPr>
            <p:cNvSpPr/>
            <p:nvPr/>
          </p:nvSpPr>
          <p:spPr>
            <a:xfrm>
              <a:off x="2258167" y="3584043"/>
              <a:ext cx="13571" cy="39512"/>
            </a:xfrm>
            <a:custGeom>
              <a:avLst/>
              <a:gdLst>
                <a:gd name="csX0" fmla="*/ 14360 w 13571"/>
                <a:gd name="csY0" fmla="*/ 3084 h 39512"/>
                <a:gd name="csX1" fmla="*/ 15522 w 13571"/>
                <a:gd name="csY1" fmla="*/ 7733 h 39512"/>
                <a:gd name="csX2" fmla="*/ 12163 w 13571"/>
                <a:gd name="csY2" fmla="*/ 14242 h 39512"/>
                <a:gd name="csX3" fmla="*/ 8309 w 13571"/>
                <a:gd name="csY3" fmla="*/ 27425 h 39512"/>
                <a:gd name="csX4" fmla="*/ 2739 w 13571"/>
                <a:gd name="csY4" fmla="*/ 42597 h 39512"/>
                <a:gd name="csX5" fmla="*/ 3901 w 13571"/>
                <a:gd name="csY5" fmla="*/ 32138 h 39512"/>
                <a:gd name="csX6" fmla="*/ 4663 w 13571"/>
                <a:gd name="csY6" fmla="*/ 21265 h 39512"/>
                <a:gd name="csX7" fmla="*/ 7387 w 13571"/>
                <a:gd name="csY7" fmla="*/ 15868 h 39512"/>
                <a:gd name="csX8" fmla="*/ 9058 w 13571"/>
                <a:gd name="csY8" fmla="*/ 11945 h 39512"/>
                <a:gd name="csX9" fmla="*/ 14360 w 13571"/>
                <a:gd name="csY9" fmla="*/ 3084 h 395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571" h="39512">
                  <a:moveTo>
                    <a:pt x="14360" y="3084"/>
                  </a:moveTo>
                  <a:cubicBezTo>
                    <a:pt x="15068" y="5154"/>
                    <a:pt x="15068" y="5154"/>
                    <a:pt x="15522" y="7733"/>
                  </a:cubicBezTo>
                  <a:cubicBezTo>
                    <a:pt x="14430" y="9917"/>
                    <a:pt x="13328" y="12096"/>
                    <a:pt x="12163" y="14242"/>
                  </a:cubicBezTo>
                  <a:cubicBezTo>
                    <a:pt x="10204" y="18477"/>
                    <a:pt x="9352" y="22895"/>
                    <a:pt x="8309" y="27425"/>
                  </a:cubicBezTo>
                  <a:cubicBezTo>
                    <a:pt x="6942" y="32689"/>
                    <a:pt x="4908" y="37619"/>
                    <a:pt x="2739" y="42597"/>
                  </a:cubicBezTo>
                  <a:cubicBezTo>
                    <a:pt x="1146" y="38297"/>
                    <a:pt x="2191" y="36260"/>
                    <a:pt x="3901" y="32138"/>
                  </a:cubicBezTo>
                  <a:cubicBezTo>
                    <a:pt x="4311" y="28510"/>
                    <a:pt x="4484" y="24910"/>
                    <a:pt x="4663" y="21265"/>
                  </a:cubicBezTo>
                  <a:cubicBezTo>
                    <a:pt x="5063" y="18192"/>
                    <a:pt x="5063" y="18192"/>
                    <a:pt x="7387" y="15868"/>
                  </a:cubicBezTo>
                  <a:cubicBezTo>
                    <a:pt x="7938" y="14573"/>
                    <a:pt x="8490" y="13279"/>
                    <a:pt x="9058" y="11945"/>
                  </a:cubicBezTo>
                  <a:cubicBezTo>
                    <a:pt x="10561" y="8458"/>
                    <a:pt x="11946" y="5957"/>
                    <a:pt x="14360" y="3084"/>
                  </a:cubicBezTo>
                  <a:close/>
                </a:path>
              </a:pathLst>
            </a:custGeom>
            <a:solidFill>
              <a:srgbClr val="B4B6B7"/>
            </a:solidFill>
            <a:ln w="1162" cap="flat">
              <a:noFill/>
              <a:prstDash val="solid"/>
              <a:miter/>
            </a:ln>
          </p:spPr>
          <p:txBody>
            <a:bodyPr/>
            <a:lstStyle/>
            <a:p>
              <a:endParaRPr lang="en-GB"/>
            </a:p>
          </p:txBody>
        </p:sp>
        <p:sp>
          <p:nvSpPr>
            <p:cNvPr id="5450" name="Freeform 5449">
              <a:extLst>
                <a:ext uri="{FF2B5EF4-FFF2-40B4-BE49-F238E27FC236}">
                  <a16:creationId xmlns:a16="http://schemas.microsoft.com/office/drawing/2014/main" id="{D54CF808-CF5F-4CFC-DE3E-79C5CCA37C3B}"/>
                </a:ext>
              </a:extLst>
            </p:cNvPr>
            <p:cNvSpPr/>
            <p:nvPr/>
          </p:nvSpPr>
          <p:spPr>
            <a:xfrm>
              <a:off x="2045120" y="3673527"/>
              <a:ext cx="33702" cy="26729"/>
            </a:xfrm>
            <a:custGeom>
              <a:avLst/>
              <a:gdLst>
                <a:gd name="csX0" fmla="*/ 1757 w 33702"/>
                <a:gd name="csY0" fmla="*/ 3161 h 26729"/>
                <a:gd name="csX1" fmla="*/ 7568 w 33702"/>
                <a:gd name="csY1" fmla="*/ 4323 h 26729"/>
                <a:gd name="csX2" fmla="*/ 9892 w 33702"/>
                <a:gd name="csY2" fmla="*/ 7810 h 26729"/>
                <a:gd name="csX3" fmla="*/ 15703 w 33702"/>
                <a:gd name="csY3" fmla="*/ 11296 h 26729"/>
                <a:gd name="csX4" fmla="*/ 22676 w 33702"/>
                <a:gd name="csY4" fmla="*/ 17542 h 26729"/>
                <a:gd name="csX5" fmla="*/ 24464 w 33702"/>
                <a:gd name="csY5" fmla="*/ 19195 h 26729"/>
                <a:gd name="csX6" fmla="*/ 35459 w 33702"/>
                <a:gd name="csY6" fmla="*/ 29890 h 26729"/>
                <a:gd name="csX7" fmla="*/ 23111 w 33702"/>
                <a:gd name="csY7" fmla="*/ 23135 h 26729"/>
                <a:gd name="csX8" fmla="*/ 19797 w 33702"/>
                <a:gd name="csY8" fmla="*/ 20062 h 26729"/>
                <a:gd name="csX9" fmla="*/ 13378 w 33702"/>
                <a:gd name="csY9" fmla="*/ 12458 h 26729"/>
                <a:gd name="csX10" fmla="*/ 7568 w 33702"/>
                <a:gd name="csY10" fmla="*/ 8972 h 26729"/>
                <a:gd name="csX11" fmla="*/ 1757 w 33702"/>
                <a:gd name="csY11" fmla="*/ 3161 h 267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3702" h="26729">
                  <a:moveTo>
                    <a:pt x="1757" y="3161"/>
                  </a:moveTo>
                  <a:cubicBezTo>
                    <a:pt x="4517" y="3524"/>
                    <a:pt x="4517" y="3524"/>
                    <a:pt x="7568" y="4323"/>
                  </a:cubicBezTo>
                  <a:cubicBezTo>
                    <a:pt x="8335" y="5474"/>
                    <a:pt x="9102" y="6624"/>
                    <a:pt x="9892" y="7810"/>
                  </a:cubicBezTo>
                  <a:cubicBezTo>
                    <a:pt x="11828" y="8973"/>
                    <a:pt x="13765" y="10135"/>
                    <a:pt x="15703" y="11296"/>
                  </a:cubicBezTo>
                  <a:cubicBezTo>
                    <a:pt x="18083" y="13341"/>
                    <a:pt x="20391" y="15397"/>
                    <a:pt x="22676" y="17542"/>
                  </a:cubicBezTo>
                  <a:cubicBezTo>
                    <a:pt x="23266" y="18088"/>
                    <a:pt x="23856" y="18633"/>
                    <a:pt x="24464" y="19195"/>
                  </a:cubicBezTo>
                  <a:cubicBezTo>
                    <a:pt x="28216" y="22677"/>
                    <a:pt x="31860" y="26251"/>
                    <a:pt x="35459" y="29890"/>
                  </a:cubicBezTo>
                  <a:cubicBezTo>
                    <a:pt x="29820" y="29367"/>
                    <a:pt x="27167" y="26951"/>
                    <a:pt x="23111" y="23135"/>
                  </a:cubicBezTo>
                  <a:cubicBezTo>
                    <a:pt x="21471" y="21614"/>
                    <a:pt x="21471" y="21614"/>
                    <a:pt x="19797" y="20062"/>
                  </a:cubicBezTo>
                  <a:cubicBezTo>
                    <a:pt x="17376" y="17622"/>
                    <a:pt x="15419" y="15203"/>
                    <a:pt x="13378" y="12458"/>
                  </a:cubicBezTo>
                  <a:cubicBezTo>
                    <a:pt x="11446" y="11289"/>
                    <a:pt x="9509" y="10127"/>
                    <a:pt x="7568" y="8972"/>
                  </a:cubicBezTo>
                  <a:cubicBezTo>
                    <a:pt x="5587" y="7079"/>
                    <a:pt x="3639" y="5151"/>
                    <a:pt x="1757" y="3161"/>
                  </a:cubicBezTo>
                  <a:close/>
                </a:path>
              </a:pathLst>
            </a:custGeom>
            <a:solidFill>
              <a:srgbClr val="6E6F72"/>
            </a:solidFill>
            <a:ln w="1162" cap="flat">
              <a:noFill/>
              <a:prstDash val="solid"/>
              <a:miter/>
            </a:ln>
          </p:spPr>
          <p:txBody>
            <a:bodyPr/>
            <a:lstStyle/>
            <a:p>
              <a:endParaRPr lang="en-GB"/>
            </a:p>
          </p:txBody>
        </p:sp>
        <p:sp>
          <p:nvSpPr>
            <p:cNvPr id="5497" name="Freeform 5496">
              <a:extLst>
                <a:ext uri="{FF2B5EF4-FFF2-40B4-BE49-F238E27FC236}">
                  <a16:creationId xmlns:a16="http://schemas.microsoft.com/office/drawing/2014/main" id="{109DB2C0-987A-98D3-40C2-3EA60ABDAAE6}"/>
                </a:ext>
              </a:extLst>
            </p:cNvPr>
            <p:cNvSpPr/>
            <p:nvPr/>
          </p:nvSpPr>
          <p:spPr>
            <a:xfrm>
              <a:off x="2270576" y="3613096"/>
              <a:ext cx="16269" cy="41837"/>
            </a:xfrm>
            <a:custGeom>
              <a:avLst/>
              <a:gdLst>
                <a:gd name="csX0" fmla="*/ 15909 w 16269"/>
                <a:gd name="csY0" fmla="*/ 3109 h 41837"/>
                <a:gd name="csX1" fmla="*/ 18233 w 16269"/>
                <a:gd name="csY1" fmla="*/ 3109 h 41837"/>
                <a:gd name="csX2" fmla="*/ 11696 w 16269"/>
                <a:gd name="csY2" fmla="*/ 27078 h 41837"/>
                <a:gd name="csX3" fmla="*/ 10552 w 16269"/>
                <a:gd name="csY3" fmla="*/ 30279 h 41837"/>
                <a:gd name="csX4" fmla="*/ 7774 w 16269"/>
                <a:gd name="csY4" fmla="*/ 37973 h 41837"/>
                <a:gd name="csX5" fmla="*/ 5449 w 16269"/>
                <a:gd name="csY5" fmla="*/ 37973 h 41837"/>
                <a:gd name="csX6" fmla="*/ 5014 w 16269"/>
                <a:gd name="csY6" fmla="*/ 40806 h 41837"/>
                <a:gd name="csX7" fmla="*/ 4287 w 16269"/>
                <a:gd name="csY7" fmla="*/ 43784 h 41837"/>
                <a:gd name="csX8" fmla="*/ 1963 w 16269"/>
                <a:gd name="csY8" fmla="*/ 44946 h 41837"/>
                <a:gd name="csX9" fmla="*/ 15909 w 16269"/>
                <a:gd name="csY9" fmla="*/ 3109 h 4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6269" h="41837">
                  <a:moveTo>
                    <a:pt x="15909" y="3109"/>
                  </a:moveTo>
                  <a:cubicBezTo>
                    <a:pt x="16676" y="3109"/>
                    <a:pt x="17443" y="3109"/>
                    <a:pt x="18233" y="3109"/>
                  </a:cubicBezTo>
                  <a:cubicBezTo>
                    <a:pt x="16811" y="11427"/>
                    <a:pt x="14583" y="19158"/>
                    <a:pt x="11696" y="27078"/>
                  </a:cubicBezTo>
                  <a:cubicBezTo>
                    <a:pt x="11130" y="28662"/>
                    <a:pt x="11130" y="28662"/>
                    <a:pt x="10552" y="30279"/>
                  </a:cubicBezTo>
                  <a:cubicBezTo>
                    <a:pt x="9633" y="32846"/>
                    <a:pt x="8707" y="35411"/>
                    <a:pt x="7774" y="37973"/>
                  </a:cubicBezTo>
                  <a:cubicBezTo>
                    <a:pt x="7007" y="37973"/>
                    <a:pt x="6240" y="37973"/>
                    <a:pt x="5449" y="37973"/>
                  </a:cubicBezTo>
                  <a:cubicBezTo>
                    <a:pt x="5306" y="38908"/>
                    <a:pt x="5162" y="39843"/>
                    <a:pt x="5014" y="40806"/>
                  </a:cubicBezTo>
                  <a:cubicBezTo>
                    <a:pt x="4654" y="42280"/>
                    <a:pt x="4654" y="42280"/>
                    <a:pt x="4287" y="43784"/>
                  </a:cubicBezTo>
                  <a:cubicBezTo>
                    <a:pt x="3137" y="44359"/>
                    <a:pt x="3137" y="44359"/>
                    <a:pt x="1963" y="44946"/>
                  </a:cubicBezTo>
                  <a:cubicBezTo>
                    <a:pt x="6052" y="30816"/>
                    <a:pt x="10779" y="16893"/>
                    <a:pt x="15909" y="3109"/>
                  </a:cubicBezTo>
                  <a:close/>
                </a:path>
              </a:pathLst>
            </a:custGeom>
            <a:solidFill>
              <a:srgbClr val="DCDDDE"/>
            </a:solidFill>
            <a:ln w="1162" cap="flat">
              <a:noFill/>
              <a:prstDash val="solid"/>
              <a:miter/>
            </a:ln>
          </p:spPr>
          <p:txBody>
            <a:bodyPr/>
            <a:lstStyle/>
            <a:p>
              <a:endParaRPr lang="en-GB"/>
            </a:p>
          </p:txBody>
        </p:sp>
        <p:sp>
          <p:nvSpPr>
            <p:cNvPr id="5544" name="Freeform 5543">
              <a:extLst>
                <a:ext uri="{FF2B5EF4-FFF2-40B4-BE49-F238E27FC236}">
                  <a16:creationId xmlns:a16="http://schemas.microsoft.com/office/drawing/2014/main" id="{823A6E0F-7C71-0B92-1023-D9633F77FAA3}"/>
                </a:ext>
              </a:extLst>
            </p:cNvPr>
            <p:cNvSpPr/>
            <p:nvPr/>
          </p:nvSpPr>
          <p:spPr>
            <a:xfrm>
              <a:off x="2214605" y="3779282"/>
              <a:ext cx="10647" cy="19756"/>
            </a:xfrm>
            <a:custGeom>
              <a:avLst/>
              <a:gdLst>
                <a:gd name="csX0" fmla="*/ 10233 w 10647"/>
                <a:gd name="csY0" fmla="*/ 3252 h 19756"/>
                <a:gd name="csX1" fmla="*/ 12557 w 10647"/>
                <a:gd name="csY1" fmla="*/ 3252 h 19756"/>
                <a:gd name="csX2" fmla="*/ 9579 w 10647"/>
                <a:gd name="csY2" fmla="*/ 15818 h 19756"/>
                <a:gd name="csX3" fmla="*/ 8630 w 10647"/>
                <a:gd name="csY3" fmla="*/ 19254 h 19756"/>
                <a:gd name="csX4" fmla="*/ 7909 w 10647"/>
                <a:gd name="csY4" fmla="*/ 21846 h 19756"/>
                <a:gd name="csX5" fmla="*/ 2098 w 10647"/>
                <a:gd name="csY5" fmla="*/ 23008 h 19756"/>
                <a:gd name="csX6" fmla="*/ 3551 w 10647"/>
                <a:gd name="csY6" fmla="*/ 8990 h 19756"/>
                <a:gd name="csX7" fmla="*/ 5584 w 10647"/>
                <a:gd name="csY7" fmla="*/ 6738 h 19756"/>
                <a:gd name="csX8" fmla="*/ 10233 w 10647"/>
                <a:gd name="csY8" fmla="*/ 6738 h 19756"/>
                <a:gd name="csX9" fmla="*/ 10233 w 10647"/>
                <a:gd name="csY9" fmla="*/ 3252 h 197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647" h="19756">
                  <a:moveTo>
                    <a:pt x="10233" y="3252"/>
                  </a:moveTo>
                  <a:cubicBezTo>
                    <a:pt x="11000" y="3252"/>
                    <a:pt x="11767" y="3252"/>
                    <a:pt x="12557" y="3252"/>
                  </a:cubicBezTo>
                  <a:cubicBezTo>
                    <a:pt x="11756" y="7505"/>
                    <a:pt x="10735" y="11648"/>
                    <a:pt x="9579" y="15818"/>
                  </a:cubicBezTo>
                  <a:cubicBezTo>
                    <a:pt x="9266" y="16952"/>
                    <a:pt x="8953" y="18086"/>
                    <a:pt x="8630" y="19254"/>
                  </a:cubicBezTo>
                  <a:cubicBezTo>
                    <a:pt x="8273" y="20537"/>
                    <a:pt x="8273" y="20537"/>
                    <a:pt x="7909" y="21846"/>
                  </a:cubicBezTo>
                  <a:cubicBezTo>
                    <a:pt x="5991" y="22230"/>
                    <a:pt x="4074" y="22613"/>
                    <a:pt x="2098" y="23008"/>
                  </a:cubicBezTo>
                  <a:cubicBezTo>
                    <a:pt x="1799" y="17934"/>
                    <a:pt x="1607" y="13752"/>
                    <a:pt x="3551" y="8990"/>
                  </a:cubicBezTo>
                  <a:cubicBezTo>
                    <a:pt x="4222" y="8247"/>
                    <a:pt x="4893" y="7504"/>
                    <a:pt x="5584" y="6738"/>
                  </a:cubicBezTo>
                  <a:cubicBezTo>
                    <a:pt x="7118" y="6738"/>
                    <a:pt x="8652" y="6738"/>
                    <a:pt x="10233" y="6738"/>
                  </a:cubicBezTo>
                  <a:cubicBezTo>
                    <a:pt x="10233" y="5588"/>
                    <a:pt x="10233" y="4437"/>
                    <a:pt x="10233" y="3252"/>
                  </a:cubicBezTo>
                  <a:close/>
                </a:path>
              </a:pathLst>
            </a:custGeom>
            <a:solidFill>
              <a:srgbClr val="101216"/>
            </a:solidFill>
            <a:ln w="1162" cap="flat">
              <a:noFill/>
              <a:prstDash val="solid"/>
              <a:miter/>
            </a:ln>
          </p:spPr>
          <p:txBody>
            <a:bodyPr/>
            <a:lstStyle/>
            <a:p>
              <a:endParaRPr lang="en-GB"/>
            </a:p>
          </p:txBody>
        </p:sp>
        <p:sp>
          <p:nvSpPr>
            <p:cNvPr id="5545" name="Freeform 5544">
              <a:extLst>
                <a:ext uri="{FF2B5EF4-FFF2-40B4-BE49-F238E27FC236}">
                  <a16:creationId xmlns:a16="http://schemas.microsoft.com/office/drawing/2014/main" id="{D720B3F3-88C1-595D-AD30-28BE2D08A11C}"/>
                </a:ext>
              </a:extLst>
            </p:cNvPr>
            <p:cNvSpPr/>
            <p:nvPr/>
          </p:nvSpPr>
          <p:spPr>
            <a:xfrm>
              <a:off x="2241493" y="3700257"/>
              <a:ext cx="15776" cy="48809"/>
            </a:xfrm>
            <a:custGeom>
              <a:avLst/>
              <a:gdLst>
                <a:gd name="csX0" fmla="*/ 17076 w 15776"/>
                <a:gd name="csY0" fmla="*/ 3184 h 48809"/>
                <a:gd name="csX1" fmla="*/ 15333 w 15776"/>
                <a:gd name="csY1" fmla="*/ 15822 h 48809"/>
                <a:gd name="csX2" fmla="*/ 13399 w 15776"/>
                <a:gd name="csY2" fmla="*/ 21433 h 48809"/>
                <a:gd name="csX3" fmla="*/ 12354 w 15776"/>
                <a:gd name="csY3" fmla="*/ 24436 h 48809"/>
                <a:gd name="csX4" fmla="*/ 6762 w 15776"/>
                <a:gd name="csY4" fmla="*/ 41099 h 48809"/>
                <a:gd name="csX5" fmla="*/ 4665 w 15776"/>
                <a:gd name="csY5" fmla="*/ 47391 h 48809"/>
                <a:gd name="csX6" fmla="*/ 3767 w 15776"/>
                <a:gd name="csY6" fmla="*/ 50086 h 48809"/>
                <a:gd name="csX7" fmla="*/ 3131 w 15776"/>
                <a:gd name="csY7" fmla="*/ 51994 h 48809"/>
                <a:gd name="csX8" fmla="*/ 1969 w 15776"/>
                <a:gd name="csY8" fmla="*/ 51994 h 48809"/>
                <a:gd name="csX9" fmla="*/ 3567 w 15776"/>
                <a:gd name="csY9" fmla="*/ 37249 h 48809"/>
                <a:gd name="csX10" fmla="*/ 4465 w 15776"/>
                <a:gd name="csY10" fmla="*/ 33313 h 48809"/>
                <a:gd name="csX11" fmla="*/ 7779 w 15776"/>
                <a:gd name="csY11" fmla="*/ 26427 h 48809"/>
                <a:gd name="csX12" fmla="*/ 10104 w 15776"/>
                <a:gd name="csY12" fmla="*/ 26427 h 48809"/>
                <a:gd name="csX13" fmla="*/ 10449 w 15776"/>
                <a:gd name="csY13" fmla="*/ 23998 h 48809"/>
                <a:gd name="csX14" fmla="*/ 17076 w 15776"/>
                <a:gd name="csY14" fmla="*/ 3184 h 488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5776" h="48809">
                  <a:moveTo>
                    <a:pt x="17076" y="3184"/>
                  </a:moveTo>
                  <a:cubicBezTo>
                    <a:pt x="18677" y="7986"/>
                    <a:pt x="16961" y="11247"/>
                    <a:pt x="15333" y="15822"/>
                  </a:cubicBezTo>
                  <a:cubicBezTo>
                    <a:pt x="14688" y="17692"/>
                    <a:pt x="14044" y="19563"/>
                    <a:pt x="13399" y="21433"/>
                  </a:cubicBezTo>
                  <a:cubicBezTo>
                    <a:pt x="13054" y="22424"/>
                    <a:pt x="12709" y="23415"/>
                    <a:pt x="12354" y="24436"/>
                  </a:cubicBezTo>
                  <a:cubicBezTo>
                    <a:pt x="10442" y="29974"/>
                    <a:pt x="8607" y="35538"/>
                    <a:pt x="6762" y="41099"/>
                  </a:cubicBezTo>
                  <a:cubicBezTo>
                    <a:pt x="6064" y="43196"/>
                    <a:pt x="5365" y="45294"/>
                    <a:pt x="4665" y="47391"/>
                  </a:cubicBezTo>
                  <a:cubicBezTo>
                    <a:pt x="4369" y="48280"/>
                    <a:pt x="4072" y="49169"/>
                    <a:pt x="3767" y="50086"/>
                  </a:cubicBezTo>
                  <a:cubicBezTo>
                    <a:pt x="3557" y="50715"/>
                    <a:pt x="3347" y="51345"/>
                    <a:pt x="3131" y="51994"/>
                  </a:cubicBezTo>
                  <a:cubicBezTo>
                    <a:pt x="2747" y="51994"/>
                    <a:pt x="2364" y="51994"/>
                    <a:pt x="1969" y="51994"/>
                  </a:cubicBezTo>
                  <a:cubicBezTo>
                    <a:pt x="1796" y="46813"/>
                    <a:pt x="2384" y="42292"/>
                    <a:pt x="3567" y="37249"/>
                  </a:cubicBezTo>
                  <a:cubicBezTo>
                    <a:pt x="4011" y="35301"/>
                    <a:pt x="4011" y="35301"/>
                    <a:pt x="4465" y="33313"/>
                  </a:cubicBezTo>
                  <a:cubicBezTo>
                    <a:pt x="5455" y="29913"/>
                    <a:pt x="5455" y="29913"/>
                    <a:pt x="7779" y="26427"/>
                  </a:cubicBezTo>
                  <a:cubicBezTo>
                    <a:pt x="8546" y="26427"/>
                    <a:pt x="9313" y="26427"/>
                    <a:pt x="10104" y="26427"/>
                  </a:cubicBezTo>
                  <a:cubicBezTo>
                    <a:pt x="10217" y="25625"/>
                    <a:pt x="10331" y="24824"/>
                    <a:pt x="10449" y="23998"/>
                  </a:cubicBezTo>
                  <a:cubicBezTo>
                    <a:pt x="11653" y="16429"/>
                    <a:pt x="13602" y="10014"/>
                    <a:pt x="17076" y="3184"/>
                  </a:cubicBezTo>
                  <a:close/>
                </a:path>
              </a:pathLst>
            </a:custGeom>
            <a:solidFill>
              <a:srgbClr val="E2E3E4"/>
            </a:solidFill>
            <a:ln w="1162" cap="flat">
              <a:noFill/>
              <a:prstDash val="solid"/>
              <a:miter/>
            </a:ln>
          </p:spPr>
          <p:txBody>
            <a:bodyPr/>
            <a:lstStyle/>
            <a:p>
              <a:endParaRPr lang="en-GB"/>
            </a:p>
          </p:txBody>
        </p:sp>
        <p:sp>
          <p:nvSpPr>
            <p:cNvPr id="5645" name="Freeform 5644">
              <a:extLst>
                <a:ext uri="{FF2B5EF4-FFF2-40B4-BE49-F238E27FC236}">
                  <a16:creationId xmlns:a16="http://schemas.microsoft.com/office/drawing/2014/main" id="{E96BA082-5755-1F52-2B98-6DBAFB909861}"/>
                </a:ext>
              </a:extLst>
            </p:cNvPr>
            <p:cNvSpPr/>
            <p:nvPr/>
          </p:nvSpPr>
          <p:spPr>
            <a:xfrm>
              <a:off x="2225252" y="3685149"/>
              <a:ext cx="13646" cy="41837"/>
            </a:xfrm>
            <a:custGeom>
              <a:avLst/>
              <a:gdLst>
                <a:gd name="csX0" fmla="*/ 14707 w 13646"/>
                <a:gd name="csY0" fmla="*/ 3171 h 41837"/>
                <a:gd name="csX1" fmla="*/ 13399 w 13646"/>
                <a:gd name="csY1" fmla="*/ 16318 h 41837"/>
                <a:gd name="csX2" fmla="*/ 12596 w 13646"/>
                <a:gd name="csY2" fmla="*/ 18767 h 41837"/>
                <a:gd name="csX3" fmla="*/ 10912 w 13646"/>
                <a:gd name="csY3" fmla="*/ 23843 h 41837"/>
                <a:gd name="csX4" fmla="*/ 8456 w 13646"/>
                <a:gd name="csY4" fmla="*/ 31471 h 41837"/>
                <a:gd name="csX5" fmla="*/ 6935 w 13646"/>
                <a:gd name="csY5" fmla="*/ 36219 h 41837"/>
                <a:gd name="csX6" fmla="*/ 5541 w 13646"/>
                <a:gd name="csY6" fmla="*/ 40573 h 41837"/>
                <a:gd name="csX7" fmla="*/ 1923 w 13646"/>
                <a:gd name="csY7" fmla="*/ 45008 h 41837"/>
                <a:gd name="csX8" fmla="*/ 14707 w 13646"/>
                <a:gd name="csY8" fmla="*/ 3171 h 4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646" h="41837">
                  <a:moveTo>
                    <a:pt x="14707" y="3171"/>
                  </a:moveTo>
                  <a:cubicBezTo>
                    <a:pt x="16635" y="7872"/>
                    <a:pt x="14944" y="11761"/>
                    <a:pt x="13399" y="16318"/>
                  </a:cubicBezTo>
                  <a:cubicBezTo>
                    <a:pt x="13134" y="17126"/>
                    <a:pt x="12869" y="17934"/>
                    <a:pt x="12596" y="18767"/>
                  </a:cubicBezTo>
                  <a:cubicBezTo>
                    <a:pt x="12040" y="20461"/>
                    <a:pt x="11478" y="22153"/>
                    <a:pt x="10912" y="23843"/>
                  </a:cubicBezTo>
                  <a:cubicBezTo>
                    <a:pt x="10070" y="26379"/>
                    <a:pt x="9259" y="28923"/>
                    <a:pt x="8456" y="31471"/>
                  </a:cubicBezTo>
                  <a:cubicBezTo>
                    <a:pt x="7949" y="33054"/>
                    <a:pt x="7442" y="34637"/>
                    <a:pt x="6935" y="36219"/>
                  </a:cubicBezTo>
                  <a:cubicBezTo>
                    <a:pt x="6475" y="37656"/>
                    <a:pt x="6015" y="39093"/>
                    <a:pt x="5541" y="40573"/>
                  </a:cubicBezTo>
                  <a:cubicBezTo>
                    <a:pt x="4247" y="43846"/>
                    <a:pt x="4247" y="43846"/>
                    <a:pt x="1923" y="45008"/>
                  </a:cubicBezTo>
                  <a:cubicBezTo>
                    <a:pt x="4829" y="30247"/>
                    <a:pt x="8228" y="16797"/>
                    <a:pt x="14707" y="3171"/>
                  </a:cubicBezTo>
                  <a:close/>
                </a:path>
              </a:pathLst>
            </a:custGeom>
            <a:solidFill>
              <a:srgbClr val="575B5F"/>
            </a:solidFill>
            <a:ln w="1162" cap="flat">
              <a:noFill/>
              <a:prstDash val="solid"/>
              <a:miter/>
            </a:ln>
          </p:spPr>
          <p:txBody>
            <a:bodyPr/>
            <a:lstStyle/>
            <a:p>
              <a:endParaRPr lang="en-GB"/>
            </a:p>
          </p:txBody>
        </p:sp>
        <p:sp>
          <p:nvSpPr>
            <p:cNvPr id="5646" name="Freeform 5645">
              <a:extLst>
                <a:ext uri="{FF2B5EF4-FFF2-40B4-BE49-F238E27FC236}">
                  <a16:creationId xmlns:a16="http://schemas.microsoft.com/office/drawing/2014/main" id="{1A31C0A1-C58D-276E-FB70-4AEC9A144B8D}"/>
                </a:ext>
              </a:extLst>
            </p:cNvPr>
            <p:cNvSpPr/>
            <p:nvPr/>
          </p:nvSpPr>
          <p:spPr>
            <a:xfrm>
              <a:off x="2138092" y="3573583"/>
              <a:ext cx="23762" cy="33702"/>
            </a:xfrm>
            <a:custGeom>
              <a:avLst/>
              <a:gdLst>
                <a:gd name="csX0" fmla="*/ 22774 w 23762"/>
                <a:gd name="csY0" fmla="*/ 3075 h 33702"/>
                <a:gd name="csX1" fmla="*/ 25098 w 23762"/>
                <a:gd name="csY1" fmla="*/ 4237 h 33702"/>
                <a:gd name="csX2" fmla="*/ 23736 w 23762"/>
                <a:gd name="csY2" fmla="*/ 18292 h 33702"/>
                <a:gd name="csX3" fmla="*/ 16963 w 23762"/>
                <a:gd name="csY3" fmla="*/ 25156 h 33702"/>
                <a:gd name="csX4" fmla="*/ 13576 w 23762"/>
                <a:gd name="csY4" fmla="*/ 28315 h 33702"/>
                <a:gd name="csX5" fmla="*/ 4179 w 23762"/>
                <a:gd name="csY5" fmla="*/ 36777 h 33702"/>
                <a:gd name="csX6" fmla="*/ 1855 w 23762"/>
                <a:gd name="csY6" fmla="*/ 35615 h 33702"/>
                <a:gd name="csX7" fmla="*/ 3603 w 23762"/>
                <a:gd name="csY7" fmla="*/ 33908 h 33702"/>
                <a:gd name="csX8" fmla="*/ 22338 w 23762"/>
                <a:gd name="csY8" fmla="*/ 8087 h 33702"/>
                <a:gd name="csX9" fmla="*/ 22601 w 23762"/>
                <a:gd name="csY9" fmla="*/ 5240 h 33702"/>
                <a:gd name="csX10" fmla="*/ 22774 w 23762"/>
                <a:gd name="csY10" fmla="*/ 3075 h 337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3762" h="33702">
                  <a:moveTo>
                    <a:pt x="22774" y="3075"/>
                  </a:moveTo>
                  <a:cubicBezTo>
                    <a:pt x="23541" y="3459"/>
                    <a:pt x="24308" y="3842"/>
                    <a:pt x="25098" y="4237"/>
                  </a:cubicBezTo>
                  <a:cubicBezTo>
                    <a:pt x="25736" y="9181"/>
                    <a:pt x="26237" y="13824"/>
                    <a:pt x="23736" y="18292"/>
                  </a:cubicBezTo>
                  <a:cubicBezTo>
                    <a:pt x="21608" y="20765"/>
                    <a:pt x="19371" y="22953"/>
                    <a:pt x="16963" y="25156"/>
                  </a:cubicBezTo>
                  <a:cubicBezTo>
                    <a:pt x="15845" y="26198"/>
                    <a:pt x="14728" y="27241"/>
                    <a:pt x="13576" y="28315"/>
                  </a:cubicBezTo>
                  <a:cubicBezTo>
                    <a:pt x="10481" y="31178"/>
                    <a:pt x="7341" y="33987"/>
                    <a:pt x="4179" y="36777"/>
                  </a:cubicBezTo>
                  <a:cubicBezTo>
                    <a:pt x="3412" y="36394"/>
                    <a:pt x="2645" y="36010"/>
                    <a:pt x="1855" y="35615"/>
                  </a:cubicBezTo>
                  <a:cubicBezTo>
                    <a:pt x="2720" y="34770"/>
                    <a:pt x="2720" y="34770"/>
                    <a:pt x="3603" y="33908"/>
                  </a:cubicBezTo>
                  <a:cubicBezTo>
                    <a:pt x="16105" y="22734"/>
                    <a:pt x="16105" y="22734"/>
                    <a:pt x="22338" y="8087"/>
                  </a:cubicBezTo>
                  <a:cubicBezTo>
                    <a:pt x="22425" y="7147"/>
                    <a:pt x="22512" y="6208"/>
                    <a:pt x="22601" y="5240"/>
                  </a:cubicBezTo>
                  <a:cubicBezTo>
                    <a:pt x="22658" y="4526"/>
                    <a:pt x="22715" y="3811"/>
                    <a:pt x="22774" y="3075"/>
                  </a:cubicBezTo>
                  <a:close/>
                </a:path>
              </a:pathLst>
            </a:custGeom>
            <a:solidFill>
              <a:srgbClr val="76777D"/>
            </a:solidFill>
            <a:ln w="1162" cap="flat">
              <a:noFill/>
              <a:prstDash val="solid"/>
              <a:miter/>
            </a:ln>
          </p:spPr>
          <p:txBody>
            <a:bodyPr/>
            <a:lstStyle/>
            <a:p>
              <a:endParaRPr lang="en-GB"/>
            </a:p>
          </p:txBody>
        </p:sp>
        <p:sp>
          <p:nvSpPr>
            <p:cNvPr id="5694" name="Freeform 5693">
              <a:extLst>
                <a:ext uri="{FF2B5EF4-FFF2-40B4-BE49-F238E27FC236}">
                  <a16:creationId xmlns:a16="http://schemas.microsoft.com/office/drawing/2014/main" id="{83BC3E74-549E-2BB5-5C5C-61A0D20F162C}"/>
                </a:ext>
              </a:extLst>
            </p:cNvPr>
            <p:cNvSpPr/>
            <p:nvPr/>
          </p:nvSpPr>
          <p:spPr>
            <a:xfrm>
              <a:off x="2387952" y="3615420"/>
              <a:ext cx="20918" cy="17432"/>
            </a:xfrm>
            <a:custGeom>
              <a:avLst/>
              <a:gdLst>
                <a:gd name="csX0" fmla="*/ 2052 w 20918"/>
                <a:gd name="csY0" fmla="*/ 3111 h 17432"/>
                <a:gd name="csX1" fmla="*/ 7863 w 20918"/>
                <a:gd name="csY1" fmla="*/ 3111 h 17432"/>
                <a:gd name="csX2" fmla="*/ 9025 w 20918"/>
                <a:gd name="csY2" fmla="*/ 6597 h 17432"/>
                <a:gd name="csX3" fmla="*/ 12511 w 20918"/>
                <a:gd name="csY3" fmla="*/ 8922 h 17432"/>
                <a:gd name="csX4" fmla="*/ 12511 w 20918"/>
                <a:gd name="csY4" fmla="*/ 11246 h 17432"/>
                <a:gd name="csX5" fmla="*/ 18322 w 20918"/>
                <a:gd name="csY5" fmla="*/ 11246 h 17432"/>
                <a:gd name="csX6" fmla="*/ 18322 w 20918"/>
                <a:gd name="csY6" fmla="*/ 15895 h 17432"/>
                <a:gd name="csX7" fmla="*/ 22971 w 20918"/>
                <a:gd name="csY7" fmla="*/ 17057 h 17432"/>
                <a:gd name="csX8" fmla="*/ 22971 w 20918"/>
                <a:gd name="csY8" fmla="*/ 20543 h 17432"/>
                <a:gd name="csX9" fmla="*/ 12511 w 20918"/>
                <a:gd name="csY9" fmla="*/ 14950 h 17432"/>
                <a:gd name="csX10" fmla="*/ 9533 w 20918"/>
                <a:gd name="csY10" fmla="*/ 12531 h 17432"/>
                <a:gd name="csX11" fmla="*/ 2052 w 20918"/>
                <a:gd name="csY11" fmla="*/ 5435 h 17432"/>
                <a:gd name="csX12" fmla="*/ 2052 w 20918"/>
                <a:gd name="csY12" fmla="*/ 3111 h 1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0918" h="17432">
                  <a:moveTo>
                    <a:pt x="2052" y="3111"/>
                  </a:moveTo>
                  <a:cubicBezTo>
                    <a:pt x="3970" y="3111"/>
                    <a:pt x="5887" y="3111"/>
                    <a:pt x="7863" y="3111"/>
                  </a:cubicBezTo>
                  <a:cubicBezTo>
                    <a:pt x="8246" y="4262"/>
                    <a:pt x="8630" y="5412"/>
                    <a:pt x="9025" y="6597"/>
                  </a:cubicBezTo>
                  <a:cubicBezTo>
                    <a:pt x="10175" y="7364"/>
                    <a:pt x="11326" y="8131"/>
                    <a:pt x="12511" y="8922"/>
                  </a:cubicBezTo>
                  <a:cubicBezTo>
                    <a:pt x="12511" y="9689"/>
                    <a:pt x="12511" y="10456"/>
                    <a:pt x="12511" y="11246"/>
                  </a:cubicBezTo>
                  <a:cubicBezTo>
                    <a:pt x="14429" y="11246"/>
                    <a:pt x="16346" y="11246"/>
                    <a:pt x="18322" y="11246"/>
                  </a:cubicBezTo>
                  <a:cubicBezTo>
                    <a:pt x="18322" y="12780"/>
                    <a:pt x="18322" y="14314"/>
                    <a:pt x="18322" y="15895"/>
                  </a:cubicBezTo>
                  <a:cubicBezTo>
                    <a:pt x="19856" y="16278"/>
                    <a:pt x="21390" y="16662"/>
                    <a:pt x="22971" y="17057"/>
                  </a:cubicBezTo>
                  <a:cubicBezTo>
                    <a:pt x="22971" y="18207"/>
                    <a:pt x="22971" y="19358"/>
                    <a:pt x="22971" y="20543"/>
                  </a:cubicBezTo>
                  <a:cubicBezTo>
                    <a:pt x="18513" y="19852"/>
                    <a:pt x="15955" y="17780"/>
                    <a:pt x="12511" y="14950"/>
                  </a:cubicBezTo>
                  <a:cubicBezTo>
                    <a:pt x="11529" y="14152"/>
                    <a:pt x="10546" y="13353"/>
                    <a:pt x="9533" y="12531"/>
                  </a:cubicBezTo>
                  <a:cubicBezTo>
                    <a:pt x="6902" y="10258"/>
                    <a:pt x="4387" y="8013"/>
                    <a:pt x="2052" y="5435"/>
                  </a:cubicBezTo>
                  <a:cubicBezTo>
                    <a:pt x="2052" y="4668"/>
                    <a:pt x="2052" y="3901"/>
                    <a:pt x="2052" y="3111"/>
                  </a:cubicBezTo>
                  <a:close/>
                </a:path>
              </a:pathLst>
            </a:custGeom>
            <a:solidFill>
              <a:srgbClr val="0C1014"/>
            </a:solidFill>
            <a:ln w="1162" cap="flat">
              <a:noFill/>
              <a:prstDash val="solid"/>
              <a:miter/>
            </a:ln>
          </p:spPr>
          <p:txBody>
            <a:bodyPr/>
            <a:lstStyle/>
            <a:p>
              <a:endParaRPr lang="en-GB"/>
            </a:p>
          </p:txBody>
        </p:sp>
        <p:sp>
          <p:nvSpPr>
            <p:cNvPr id="5748" name="Freeform 5747">
              <a:extLst>
                <a:ext uri="{FF2B5EF4-FFF2-40B4-BE49-F238E27FC236}">
                  <a16:creationId xmlns:a16="http://schemas.microsoft.com/office/drawing/2014/main" id="{3CD22173-FB0B-542B-2287-57AD94B3E88B}"/>
                </a:ext>
              </a:extLst>
            </p:cNvPr>
            <p:cNvSpPr/>
            <p:nvPr/>
          </p:nvSpPr>
          <p:spPr>
            <a:xfrm>
              <a:off x="2248812" y="3673527"/>
              <a:ext cx="13757" cy="40674"/>
            </a:xfrm>
            <a:custGeom>
              <a:avLst/>
              <a:gdLst>
                <a:gd name="csX0" fmla="*/ 14410 w 13757"/>
                <a:gd name="csY0" fmla="*/ 3161 h 40674"/>
                <a:gd name="csX1" fmla="*/ 15572 w 13757"/>
                <a:gd name="csY1" fmla="*/ 3161 h 40674"/>
                <a:gd name="csX2" fmla="*/ 12172 w 13757"/>
                <a:gd name="csY2" fmla="*/ 17620 h 40674"/>
                <a:gd name="csX3" fmla="*/ 9180 w 13757"/>
                <a:gd name="csY3" fmla="*/ 27639 h 40674"/>
                <a:gd name="csX4" fmla="*/ 2789 w 13757"/>
                <a:gd name="csY4" fmla="*/ 43836 h 40674"/>
                <a:gd name="csX5" fmla="*/ 3079 w 13757"/>
                <a:gd name="csY5" fmla="*/ 34321 h 40674"/>
                <a:gd name="csX6" fmla="*/ 4073 w 13757"/>
                <a:gd name="csY6" fmla="*/ 31556 h 40674"/>
                <a:gd name="csX7" fmla="*/ 5113 w 13757"/>
                <a:gd name="csY7" fmla="*/ 28728 h 40674"/>
                <a:gd name="csX8" fmla="*/ 6929 w 13757"/>
                <a:gd name="csY8" fmla="*/ 23353 h 40674"/>
                <a:gd name="csX9" fmla="*/ 7791 w 13757"/>
                <a:gd name="csY9" fmla="*/ 20770 h 40674"/>
                <a:gd name="csX10" fmla="*/ 10924 w 13757"/>
                <a:gd name="csY10" fmla="*/ 10134 h 40674"/>
                <a:gd name="csX11" fmla="*/ 13248 w 13757"/>
                <a:gd name="csY11" fmla="*/ 10134 h 40674"/>
                <a:gd name="csX12" fmla="*/ 14410 w 13757"/>
                <a:gd name="csY12" fmla="*/ 3161 h 406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3757" h="40674">
                  <a:moveTo>
                    <a:pt x="14410" y="3161"/>
                  </a:moveTo>
                  <a:cubicBezTo>
                    <a:pt x="14794" y="3161"/>
                    <a:pt x="15177" y="3161"/>
                    <a:pt x="15572" y="3161"/>
                  </a:cubicBezTo>
                  <a:cubicBezTo>
                    <a:pt x="16171" y="8996"/>
                    <a:pt x="14624" y="12518"/>
                    <a:pt x="12172" y="17620"/>
                  </a:cubicBezTo>
                  <a:cubicBezTo>
                    <a:pt x="10785" y="20924"/>
                    <a:pt x="9977" y="24147"/>
                    <a:pt x="9180" y="27639"/>
                  </a:cubicBezTo>
                  <a:cubicBezTo>
                    <a:pt x="7791" y="33632"/>
                    <a:pt x="5780" y="38472"/>
                    <a:pt x="2789" y="43836"/>
                  </a:cubicBezTo>
                  <a:cubicBezTo>
                    <a:pt x="1538" y="40076"/>
                    <a:pt x="1707" y="38013"/>
                    <a:pt x="3079" y="34321"/>
                  </a:cubicBezTo>
                  <a:cubicBezTo>
                    <a:pt x="3407" y="33409"/>
                    <a:pt x="3735" y="32496"/>
                    <a:pt x="4073" y="31556"/>
                  </a:cubicBezTo>
                  <a:cubicBezTo>
                    <a:pt x="4588" y="30156"/>
                    <a:pt x="4588" y="30156"/>
                    <a:pt x="5113" y="28728"/>
                  </a:cubicBezTo>
                  <a:cubicBezTo>
                    <a:pt x="5725" y="26939"/>
                    <a:pt x="6331" y="25147"/>
                    <a:pt x="6929" y="23353"/>
                  </a:cubicBezTo>
                  <a:cubicBezTo>
                    <a:pt x="7213" y="22501"/>
                    <a:pt x="7498" y="21648"/>
                    <a:pt x="7791" y="20770"/>
                  </a:cubicBezTo>
                  <a:cubicBezTo>
                    <a:pt x="8929" y="17248"/>
                    <a:pt x="9937" y="13701"/>
                    <a:pt x="10924" y="10134"/>
                  </a:cubicBezTo>
                  <a:cubicBezTo>
                    <a:pt x="11691" y="10134"/>
                    <a:pt x="12458" y="10134"/>
                    <a:pt x="13248" y="10134"/>
                  </a:cubicBezTo>
                  <a:cubicBezTo>
                    <a:pt x="13631" y="7833"/>
                    <a:pt x="14015" y="5532"/>
                    <a:pt x="14410" y="3161"/>
                  </a:cubicBezTo>
                  <a:close/>
                </a:path>
              </a:pathLst>
            </a:custGeom>
            <a:solidFill>
              <a:srgbClr val="6C6E72"/>
            </a:solidFill>
            <a:ln w="1162" cap="flat">
              <a:noFill/>
              <a:prstDash val="solid"/>
              <a:miter/>
            </a:ln>
          </p:spPr>
          <p:txBody>
            <a:bodyPr/>
            <a:lstStyle/>
            <a:p>
              <a:endParaRPr lang="en-GB"/>
            </a:p>
          </p:txBody>
        </p:sp>
        <p:sp>
          <p:nvSpPr>
            <p:cNvPr id="5751" name="Freeform 5750">
              <a:extLst>
                <a:ext uri="{FF2B5EF4-FFF2-40B4-BE49-F238E27FC236}">
                  <a16:creationId xmlns:a16="http://schemas.microsoft.com/office/drawing/2014/main" id="{75888A33-B349-E30C-D852-58BB6A74E410}"/>
                </a:ext>
              </a:extLst>
            </p:cNvPr>
            <p:cNvSpPr/>
            <p:nvPr/>
          </p:nvSpPr>
          <p:spPr>
            <a:xfrm>
              <a:off x="2041053" y="3644474"/>
              <a:ext cx="21499" cy="29053"/>
            </a:xfrm>
            <a:custGeom>
              <a:avLst/>
              <a:gdLst>
                <a:gd name="csX0" fmla="*/ 20945 w 21499"/>
                <a:gd name="csY0" fmla="*/ 3136 h 29053"/>
                <a:gd name="csX1" fmla="*/ 23270 w 21499"/>
                <a:gd name="csY1" fmla="*/ 4298 h 29053"/>
                <a:gd name="csX2" fmla="*/ 13972 w 21499"/>
                <a:gd name="csY2" fmla="*/ 15702 h 29053"/>
                <a:gd name="csX3" fmla="*/ 12048 w 21499"/>
                <a:gd name="csY3" fmla="*/ 17134 h 29053"/>
                <a:gd name="csX4" fmla="*/ 4675 w 21499"/>
                <a:gd name="csY4" fmla="*/ 20568 h 29053"/>
                <a:gd name="csX5" fmla="*/ 5837 w 21499"/>
                <a:gd name="csY5" fmla="*/ 32190 h 29053"/>
                <a:gd name="csX6" fmla="*/ 1770 w 21499"/>
                <a:gd name="csY6" fmla="*/ 24781 h 29053"/>
                <a:gd name="csX7" fmla="*/ 13609 w 21499"/>
                <a:gd name="csY7" fmla="*/ 10545 h 29053"/>
                <a:gd name="csX8" fmla="*/ 16310 w 21499"/>
                <a:gd name="csY8" fmla="*/ 8538 h 29053"/>
                <a:gd name="csX9" fmla="*/ 20945 w 21499"/>
                <a:gd name="csY9" fmla="*/ 3136 h 290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1499" h="29053">
                  <a:moveTo>
                    <a:pt x="20945" y="3136"/>
                  </a:moveTo>
                  <a:cubicBezTo>
                    <a:pt x="21712" y="3520"/>
                    <a:pt x="22479" y="3903"/>
                    <a:pt x="23270" y="4298"/>
                  </a:cubicBezTo>
                  <a:cubicBezTo>
                    <a:pt x="21683" y="9882"/>
                    <a:pt x="18543" y="12462"/>
                    <a:pt x="13972" y="15702"/>
                  </a:cubicBezTo>
                  <a:cubicBezTo>
                    <a:pt x="13337" y="16174"/>
                    <a:pt x="12702" y="16647"/>
                    <a:pt x="12048" y="17134"/>
                  </a:cubicBezTo>
                  <a:cubicBezTo>
                    <a:pt x="7338" y="20568"/>
                    <a:pt x="7338" y="20568"/>
                    <a:pt x="4675" y="20568"/>
                  </a:cubicBezTo>
                  <a:cubicBezTo>
                    <a:pt x="5059" y="24403"/>
                    <a:pt x="5442" y="28238"/>
                    <a:pt x="5837" y="32190"/>
                  </a:cubicBezTo>
                  <a:cubicBezTo>
                    <a:pt x="2351" y="28703"/>
                    <a:pt x="2351" y="28703"/>
                    <a:pt x="1770" y="24781"/>
                  </a:cubicBezTo>
                  <a:cubicBezTo>
                    <a:pt x="2771" y="17523"/>
                    <a:pt x="8120" y="14777"/>
                    <a:pt x="13609" y="10545"/>
                  </a:cubicBezTo>
                  <a:cubicBezTo>
                    <a:pt x="14501" y="9883"/>
                    <a:pt x="15392" y="9220"/>
                    <a:pt x="16310" y="8538"/>
                  </a:cubicBezTo>
                  <a:cubicBezTo>
                    <a:pt x="18881" y="6593"/>
                    <a:pt x="18881" y="6593"/>
                    <a:pt x="20945" y="3136"/>
                  </a:cubicBezTo>
                  <a:close/>
                </a:path>
              </a:pathLst>
            </a:custGeom>
            <a:solidFill>
              <a:srgbClr val="383A3F"/>
            </a:solidFill>
            <a:ln w="1162" cap="flat">
              <a:noFill/>
              <a:prstDash val="solid"/>
              <a:miter/>
            </a:ln>
          </p:spPr>
          <p:txBody>
            <a:bodyPr/>
            <a:lstStyle/>
            <a:p>
              <a:endParaRPr lang="en-GB"/>
            </a:p>
          </p:txBody>
        </p:sp>
        <p:sp>
          <p:nvSpPr>
            <p:cNvPr id="5789" name="Freeform 5788">
              <a:extLst>
                <a:ext uri="{FF2B5EF4-FFF2-40B4-BE49-F238E27FC236}">
                  <a16:creationId xmlns:a16="http://schemas.microsoft.com/office/drawing/2014/main" id="{C4983995-0811-5B60-CDDD-2A92DD182439}"/>
                </a:ext>
              </a:extLst>
            </p:cNvPr>
            <p:cNvSpPr/>
            <p:nvPr/>
          </p:nvSpPr>
          <p:spPr>
            <a:xfrm>
              <a:off x="2111363" y="3733757"/>
              <a:ext cx="34864" cy="28092"/>
            </a:xfrm>
            <a:custGeom>
              <a:avLst/>
              <a:gdLst>
                <a:gd name="csX0" fmla="*/ 1814 w 34864"/>
                <a:gd name="csY0" fmla="*/ 3415 h 28092"/>
                <a:gd name="csX1" fmla="*/ 10201 w 34864"/>
                <a:gd name="csY1" fmla="*/ 5349 h 28092"/>
                <a:gd name="csX2" fmla="*/ 12777 w 34864"/>
                <a:gd name="csY2" fmla="*/ 8040 h 28092"/>
                <a:gd name="csX3" fmla="*/ 15644 w 34864"/>
                <a:gd name="csY3" fmla="*/ 10980 h 28092"/>
                <a:gd name="csX4" fmla="*/ 18592 w 34864"/>
                <a:gd name="csY4" fmla="*/ 14092 h 28092"/>
                <a:gd name="csX5" fmla="*/ 24399 w 34864"/>
                <a:gd name="csY5" fmla="*/ 20098 h 28092"/>
                <a:gd name="csX6" fmla="*/ 27154 w 34864"/>
                <a:gd name="csY6" fmla="*/ 22946 h 28092"/>
                <a:gd name="csX7" fmla="*/ 36678 w 34864"/>
                <a:gd name="csY7" fmla="*/ 31306 h 28092"/>
                <a:gd name="csX8" fmla="*/ 27817 w 34864"/>
                <a:gd name="csY8" fmla="*/ 26585 h 28092"/>
                <a:gd name="csX9" fmla="*/ 12991 w 34864"/>
                <a:gd name="csY9" fmla="*/ 14350 h 28092"/>
                <a:gd name="csX10" fmla="*/ 11111 w 34864"/>
                <a:gd name="csY10" fmla="*/ 12712 h 28092"/>
                <a:gd name="csX11" fmla="*/ 11111 w 34864"/>
                <a:gd name="csY11" fmla="*/ 10387 h 28092"/>
                <a:gd name="csX12" fmla="*/ 9077 w 34864"/>
                <a:gd name="csY12" fmla="*/ 9516 h 28092"/>
                <a:gd name="csX13" fmla="*/ 1814 w 34864"/>
                <a:gd name="csY13" fmla="*/ 3415 h 280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4864" h="28092">
                  <a:moveTo>
                    <a:pt x="1814" y="3415"/>
                  </a:moveTo>
                  <a:cubicBezTo>
                    <a:pt x="5553" y="2996"/>
                    <a:pt x="7140" y="3051"/>
                    <a:pt x="10201" y="5349"/>
                  </a:cubicBezTo>
                  <a:cubicBezTo>
                    <a:pt x="11051" y="6237"/>
                    <a:pt x="11901" y="7125"/>
                    <a:pt x="12777" y="8040"/>
                  </a:cubicBezTo>
                  <a:cubicBezTo>
                    <a:pt x="13723" y="9010"/>
                    <a:pt x="14669" y="9980"/>
                    <a:pt x="15644" y="10980"/>
                  </a:cubicBezTo>
                  <a:cubicBezTo>
                    <a:pt x="16617" y="12007"/>
                    <a:pt x="17590" y="13034"/>
                    <a:pt x="18592" y="14092"/>
                  </a:cubicBezTo>
                  <a:cubicBezTo>
                    <a:pt x="20525" y="16096"/>
                    <a:pt x="22460" y="18098"/>
                    <a:pt x="24399" y="20098"/>
                  </a:cubicBezTo>
                  <a:cubicBezTo>
                    <a:pt x="25308" y="21037"/>
                    <a:pt x="26217" y="21977"/>
                    <a:pt x="27154" y="22946"/>
                  </a:cubicBezTo>
                  <a:cubicBezTo>
                    <a:pt x="30179" y="25968"/>
                    <a:pt x="33317" y="28666"/>
                    <a:pt x="36678" y="31306"/>
                  </a:cubicBezTo>
                  <a:cubicBezTo>
                    <a:pt x="32035" y="31306"/>
                    <a:pt x="31138" y="29742"/>
                    <a:pt x="27817" y="26585"/>
                  </a:cubicBezTo>
                  <a:cubicBezTo>
                    <a:pt x="23079" y="22168"/>
                    <a:pt x="18215" y="18174"/>
                    <a:pt x="12991" y="14350"/>
                  </a:cubicBezTo>
                  <a:cubicBezTo>
                    <a:pt x="12060" y="13539"/>
                    <a:pt x="12060" y="13539"/>
                    <a:pt x="11111" y="12712"/>
                  </a:cubicBezTo>
                  <a:cubicBezTo>
                    <a:pt x="11111" y="11945"/>
                    <a:pt x="11111" y="11178"/>
                    <a:pt x="11111" y="10387"/>
                  </a:cubicBezTo>
                  <a:cubicBezTo>
                    <a:pt x="10440" y="10100"/>
                    <a:pt x="9769" y="9812"/>
                    <a:pt x="9077" y="9516"/>
                  </a:cubicBezTo>
                  <a:cubicBezTo>
                    <a:pt x="6114" y="7869"/>
                    <a:pt x="4118" y="5883"/>
                    <a:pt x="1814" y="3415"/>
                  </a:cubicBezTo>
                  <a:close/>
                </a:path>
              </a:pathLst>
            </a:custGeom>
            <a:solidFill>
              <a:srgbClr val="D7D8D9"/>
            </a:solidFill>
            <a:ln w="1162" cap="flat">
              <a:noFill/>
              <a:prstDash val="solid"/>
              <a:miter/>
            </a:ln>
          </p:spPr>
          <p:txBody>
            <a:bodyPr/>
            <a:lstStyle/>
            <a:p>
              <a:endParaRPr lang="en-GB"/>
            </a:p>
          </p:txBody>
        </p:sp>
        <p:sp>
          <p:nvSpPr>
            <p:cNvPr id="5855" name="Freeform 5854">
              <a:extLst>
                <a:ext uri="{FF2B5EF4-FFF2-40B4-BE49-F238E27FC236}">
                  <a16:creationId xmlns:a16="http://schemas.microsoft.com/office/drawing/2014/main" id="{B1295271-8DA7-21E6-A8B0-5D05DD344D7D}"/>
                </a:ext>
              </a:extLst>
            </p:cNvPr>
            <p:cNvSpPr/>
            <p:nvPr/>
          </p:nvSpPr>
          <p:spPr>
            <a:xfrm>
              <a:off x="2386790" y="3713040"/>
              <a:ext cx="20918" cy="18594"/>
            </a:xfrm>
            <a:custGeom>
              <a:avLst/>
              <a:gdLst>
                <a:gd name="csX0" fmla="*/ 19498 w 20918"/>
                <a:gd name="csY0" fmla="*/ 3195 h 18594"/>
                <a:gd name="csX1" fmla="*/ 22985 w 20918"/>
                <a:gd name="csY1" fmla="*/ 4357 h 18594"/>
                <a:gd name="csX2" fmla="*/ 22985 w 20918"/>
                <a:gd name="csY2" fmla="*/ 6681 h 18594"/>
                <a:gd name="csX3" fmla="*/ 19498 w 20918"/>
                <a:gd name="csY3" fmla="*/ 6681 h 18594"/>
                <a:gd name="csX4" fmla="*/ 19285 w 20918"/>
                <a:gd name="csY4" fmla="*/ 8661 h 18594"/>
                <a:gd name="csX5" fmla="*/ 12453 w 20918"/>
                <a:gd name="csY5" fmla="*/ 16850 h 18594"/>
                <a:gd name="csX6" fmla="*/ 9216 w 20918"/>
                <a:gd name="csY6" fmla="*/ 19665 h 18594"/>
                <a:gd name="csX7" fmla="*/ 6715 w 20918"/>
                <a:gd name="csY7" fmla="*/ 21789 h 18594"/>
                <a:gd name="csX8" fmla="*/ 4390 w 20918"/>
                <a:gd name="csY8" fmla="*/ 19465 h 18594"/>
                <a:gd name="csX9" fmla="*/ 2066 w 20918"/>
                <a:gd name="csY9" fmla="*/ 20627 h 18594"/>
                <a:gd name="csX10" fmla="*/ 3228 w 20918"/>
                <a:gd name="csY10" fmla="*/ 17141 h 18594"/>
                <a:gd name="csX11" fmla="*/ 6715 w 20918"/>
                <a:gd name="csY11" fmla="*/ 17141 h 18594"/>
                <a:gd name="csX12" fmla="*/ 6860 w 20918"/>
                <a:gd name="csY12" fmla="*/ 15107 h 18594"/>
                <a:gd name="csX13" fmla="*/ 14850 w 20918"/>
                <a:gd name="csY13" fmla="*/ 7844 h 18594"/>
                <a:gd name="csX14" fmla="*/ 19498 w 20918"/>
                <a:gd name="csY14" fmla="*/ 3195 h 185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0918" h="18594">
                  <a:moveTo>
                    <a:pt x="19498" y="3195"/>
                  </a:moveTo>
                  <a:cubicBezTo>
                    <a:pt x="20649" y="3579"/>
                    <a:pt x="21799" y="3962"/>
                    <a:pt x="22985" y="4357"/>
                  </a:cubicBezTo>
                  <a:cubicBezTo>
                    <a:pt x="22985" y="5124"/>
                    <a:pt x="22985" y="5891"/>
                    <a:pt x="22985" y="6681"/>
                  </a:cubicBezTo>
                  <a:cubicBezTo>
                    <a:pt x="21834" y="6681"/>
                    <a:pt x="20684" y="6681"/>
                    <a:pt x="19498" y="6681"/>
                  </a:cubicBezTo>
                  <a:cubicBezTo>
                    <a:pt x="19428" y="7335"/>
                    <a:pt x="19357" y="7988"/>
                    <a:pt x="19285" y="8661"/>
                  </a:cubicBezTo>
                  <a:cubicBezTo>
                    <a:pt x="17926" y="12483"/>
                    <a:pt x="15503" y="14225"/>
                    <a:pt x="12453" y="16850"/>
                  </a:cubicBezTo>
                  <a:cubicBezTo>
                    <a:pt x="11385" y="17779"/>
                    <a:pt x="10316" y="18708"/>
                    <a:pt x="9216" y="19665"/>
                  </a:cubicBezTo>
                  <a:cubicBezTo>
                    <a:pt x="8390" y="20366"/>
                    <a:pt x="7565" y="21067"/>
                    <a:pt x="6715" y="21789"/>
                  </a:cubicBezTo>
                  <a:cubicBezTo>
                    <a:pt x="5948" y="21022"/>
                    <a:pt x="5181" y="20255"/>
                    <a:pt x="4390" y="19465"/>
                  </a:cubicBezTo>
                  <a:cubicBezTo>
                    <a:pt x="3240" y="20040"/>
                    <a:pt x="3240" y="20040"/>
                    <a:pt x="2066" y="20627"/>
                  </a:cubicBezTo>
                  <a:cubicBezTo>
                    <a:pt x="2450" y="19477"/>
                    <a:pt x="2833" y="18326"/>
                    <a:pt x="3228" y="17141"/>
                  </a:cubicBezTo>
                  <a:cubicBezTo>
                    <a:pt x="4379" y="17141"/>
                    <a:pt x="5529" y="17141"/>
                    <a:pt x="6715" y="17141"/>
                  </a:cubicBezTo>
                  <a:cubicBezTo>
                    <a:pt x="6763" y="16470"/>
                    <a:pt x="6810" y="15798"/>
                    <a:pt x="6860" y="15107"/>
                  </a:cubicBezTo>
                  <a:cubicBezTo>
                    <a:pt x="8387" y="11180"/>
                    <a:pt x="11344" y="10043"/>
                    <a:pt x="14850" y="7844"/>
                  </a:cubicBezTo>
                  <a:cubicBezTo>
                    <a:pt x="16440" y="6336"/>
                    <a:pt x="18007" y="4801"/>
                    <a:pt x="19498" y="3195"/>
                  </a:cubicBezTo>
                  <a:close/>
                </a:path>
              </a:pathLst>
            </a:custGeom>
            <a:solidFill>
              <a:srgbClr val="12181C"/>
            </a:solidFill>
            <a:ln w="1162" cap="flat">
              <a:noFill/>
              <a:prstDash val="solid"/>
              <a:miter/>
            </a:ln>
          </p:spPr>
          <p:txBody>
            <a:bodyPr/>
            <a:lstStyle/>
            <a:p>
              <a:endParaRPr lang="en-GB"/>
            </a:p>
          </p:txBody>
        </p:sp>
        <p:sp>
          <p:nvSpPr>
            <p:cNvPr id="5860" name="Freeform 5859">
              <a:extLst>
                <a:ext uri="{FF2B5EF4-FFF2-40B4-BE49-F238E27FC236}">
                  <a16:creationId xmlns:a16="http://schemas.microsoft.com/office/drawing/2014/main" id="{17B1EFF4-319D-3BC7-FFBB-3CCED51FCA7B}"/>
                </a:ext>
              </a:extLst>
            </p:cNvPr>
            <p:cNvSpPr/>
            <p:nvPr/>
          </p:nvSpPr>
          <p:spPr>
            <a:xfrm>
              <a:off x="2271738" y="3539881"/>
              <a:ext cx="15107" cy="41837"/>
            </a:xfrm>
            <a:custGeom>
              <a:avLst/>
              <a:gdLst>
                <a:gd name="csX0" fmla="*/ 15910 w 15107"/>
                <a:gd name="csY0" fmla="*/ 3046 h 41837"/>
                <a:gd name="csX1" fmla="*/ 17072 w 15107"/>
                <a:gd name="csY1" fmla="*/ 3046 h 41837"/>
                <a:gd name="csX2" fmla="*/ 3126 w 15107"/>
                <a:gd name="csY2" fmla="*/ 44883 h 41837"/>
                <a:gd name="csX3" fmla="*/ 1964 w 15107"/>
                <a:gd name="csY3" fmla="*/ 40235 h 41837"/>
                <a:gd name="csX4" fmla="*/ 5814 w 15107"/>
                <a:gd name="csY4" fmla="*/ 32681 h 41837"/>
                <a:gd name="csX5" fmla="*/ 11960 w 15107"/>
                <a:gd name="csY5" fmla="*/ 13015 h 41837"/>
                <a:gd name="csX6" fmla="*/ 15910 w 15107"/>
                <a:gd name="csY6" fmla="*/ 3046 h 418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5107" h="41837">
                  <a:moveTo>
                    <a:pt x="15910" y="3046"/>
                  </a:moveTo>
                  <a:cubicBezTo>
                    <a:pt x="16293" y="3046"/>
                    <a:pt x="16677" y="3046"/>
                    <a:pt x="17072" y="3046"/>
                  </a:cubicBezTo>
                  <a:cubicBezTo>
                    <a:pt x="16269" y="18036"/>
                    <a:pt x="10954" y="32187"/>
                    <a:pt x="3126" y="44883"/>
                  </a:cubicBezTo>
                  <a:cubicBezTo>
                    <a:pt x="2304" y="43031"/>
                    <a:pt x="2304" y="43031"/>
                    <a:pt x="1964" y="40235"/>
                  </a:cubicBezTo>
                  <a:cubicBezTo>
                    <a:pt x="3548" y="36712"/>
                    <a:pt x="3548" y="36712"/>
                    <a:pt x="5814" y="32681"/>
                  </a:cubicBezTo>
                  <a:cubicBezTo>
                    <a:pt x="9334" y="26147"/>
                    <a:pt x="11066" y="20444"/>
                    <a:pt x="11960" y="13015"/>
                  </a:cubicBezTo>
                  <a:cubicBezTo>
                    <a:pt x="12565" y="9101"/>
                    <a:pt x="13859" y="6401"/>
                    <a:pt x="15910" y="3046"/>
                  </a:cubicBezTo>
                  <a:close/>
                </a:path>
              </a:pathLst>
            </a:custGeom>
            <a:solidFill>
              <a:srgbClr val="7E8284"/>
            </a:solidFill>
            <a:ln w="1162" cap="flat">
              <a:noFill/>
              <a:prstDash val="solid"/>
              <a:miter/>
            </a:ln>
          </p:spPr>
          <p:txBody>
            <a:bodyPr/>
            <a:lstStyle/>
            <a:p>
              <a:endParaRPr lang="en-GB"/>
            </a:p>
          </p:txBody>
        </p:sp>
        <p:sp>
          <p:nvSpPr>
            <p:cNvPr id="5977" name="Freeform 5976">
              <a:extLst>
                <a:ext uri="{FF2B5EF4-FFF2-40B4-BE49-F238E27FC236}">
                  <a16:creationId xmlns:a16="http://schemas.microsoft.com/office/drawing/2014/main" id="{E8384E1F-7777-1D7E-9B82-78813885EA32}"/>
                </a:ext>
              </a:extLst>
            </p:cNvPr>
            <p:cNvSpPr/>
            <p:nvPr/>
          </p:nvSpPr>
          <p:spPr>
            <a:xfrm>
              <a:off x="2098579" y="3713040"/>
              <a:ext cx="19756" cy="18594"/>
            </a:xfrm>
            <a:custGeom>
              <a:avLst/>
              <a:gdLst>
                <a:gd name="csX0" fmla="*/ 1803 w 19756"/>
                <a:gd name="csY0" fmla="*/ 3195 h 18594"/>
                <a:gd name="csX1" fmla="*/ 7614 w 19756"/>
                <a:gd name="csY1" fmla="*/ 3195 h 18594"/>
                <a:gd name="csX2" fmla="*/ 8776 w 19756"/>
                <a:gd name="csY2" fmla="*/ 6681 h 18594"/>
                <a:gd name="csX3" fmla="*/ 12262 w 19756"/>
                <a:gd name="csY3" fmla="*/ 7844 h 18594"/>
                <a:gd name="csX4" fmla="*/ 12262 w 19756"/>
                <a:gd name="csY4" fmla="*/ 11330 h 18594"/>
                <a:gd name="csX5" fmla="*/ 18073 w 19756"/>
                <a:gd name="csY5" fmla="*/ 12492 h 18594"/>
                <a:gd name="csX6" fmla="*/ 18073 w 19756"/>
                <a:gd name="csY6" fmla="*/ 17141 h 18594"/>
                <a:gd name="csX7" fmla="*/ 21559 w 19756"/>
                <a:gd name="csY7" fmla="*/ 17141 h 18594"/>
                <a:gd name="csX8" fmla="*/ 20397 w 19756"/>
                <a:gd name="csY8" fmla="*/ 21789 h 18594"/>
                <a:gd name="csX9" fmla="*/ 18863 w 19756"/>
                <a:gd name="csY9" fmla="*/ 20427 h 18594"/>
                <a:gd name="csX10" fmla="*/ 8485 w 19756"/>
                <a:gd name="csY10" fmla="*/ 12347 h 18594"/>
                <a:gd name="csX11" fmla="*/ 1803 w 19756"/>
                <a:gd name="csY11" fmla="*/ 5519 h 18594"/>
                <a:gd name="csX12" fmla="*/ 1803 w 19756"/>
                <a:gd name="csY12" fmla="*/ 3195 h 185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9756" h="18594">
                  <a:moveTo>
                    <a:pt x="1803" y="3195"/>
                  </a:moveTo>
                  <a:cubicBezTo>
                    <a:pt x="3721" y="3195"/>
                    <a:pt x="5638" y="3195"/>
                    <a:pt x="7614" y="3195"/>
                  </a:cubicBezTo>
                  <a:cubicBezTo>
                    <a:pt x="7997" y="4346"/>
                    <a:pt x="8381" y="5496"/>
                    <a:pt x="8776" y="6681"/>
                  </a:cubicBezTo>
                  <a:cubicBezTo>
                    <a:pt x="9926" y="7065"/>
                    <a:pt x="11077" y="7448"/>
                    <a:pt x="12262" y="7844"/>
                  </a:cubicBezTo>
                  <a:cubicBezTo>
                    <a:pt x="12262" y="8994"/>
                    <a:pt x="12262" y="10145"/>
                    <a:pt x="12262" y="11330"/>
                  </a:cubicBezTo>
                  <a:cubicBezTo>
                    <a:pt x="14180" y="11713"/>
                    <a:pt x="16097" y="12097"/>
                    <a:pt x="18073" y="12492"/>
                  </a:cubicBezTo>
                  <a:cubicBezTo>
                    <a:pt x="18073" y="14026"/>
                    <a:pt x="18073" y="15560"/>
                    <a:pt x="18073" y="17141"/>
                  </a:cubicBezTo>
                  <a:cubicBezTo>
                    <a:pt x="19223" y="17141"/>
                    <a:pt x="20374" y="17141"/>
                    <a:pt x="21559" y="17141"/>
                  </a:cubicBezTo>
                  <a:cubicBezTo>
                    <a:pt x="21176" y="18675"/>
                    <a:pt x="20792" y="20209"/>
                    <a:pt x="20397" y="21789"/>
                  </a:cubicBezTo>
                  <a:cubicBezTo>
                    <a:pt x="19891" y="21340"/>
                    <a:pt x="19385" y="20890"/>
                    <a:pt x="18863" y="20427"/>
                  </a:cubicBezTo>
                  <a:cubicBezTo>
                    <a:pt x="15497" y="17484"/>
                    <a:pt x="12237" y="14800"/>
                    <a:pt x="8485" y="12347"/>
                  </a:cubicBezTo>
                  <a:cubicBezTo>
                    <a:pt x="5449" y="10277"/>
                    <a:pt x="3680" y="8648"/>
                    <a:pt x="1803" y="5519"/>
                  </a:cubicBezTo>
                  <a:cubicBezTo>
                    <a:pt x="1803" y="4752"/>
                    <a:pt x="1803" y="3985"/>
                    <a:pt x="1803" y="3195"/>
                  </a:cubicBezTo>
                  <a:close/>
                </a:path>
              </a:pathLst>
            </a:custGeom>
            <a:solidFill>
              <a:srgbClr val="0C1014"/>
            </a:solidFill>
            <a:ln w="1162" cap="flat">
              <a:noFill/>
              <a:prstDash val="solid"/>
              <a:miter/>
            </a:ln>
          </p:spPr>
          <p:txBody>
            <a:bodyPr/>
            <a:lstStyle/>
            <a:p>
              <a:endParaRPr lang="en-GB"/>
            </a:p>
          </p:txBody>
        </p:sp>
        <p:sp>
          <p:nvSpPr>
            <p:cNvPr id="6046" name="Freeform 6045">
              <a:extLst>
                <a:ext uri="{FF2B5EF4-FFF2-40B4-BE49-F238E27FC236}">
                  <a16:creationId xmlns:a16="http://schemas.microsoft.com/office/drawing/2014/main" id="{8869CB86-C314-3AD6-537C-FA256D38050E}"/>
                </a:ext>
              </a:extLst>
            </p:cNvPr>
            <p:cNvSpPr/>
            <p:nvPr/>
          </p:nvSpPr>
          <p:spPr>
            <a:xfrm>
              <a:off x="2229132" y="3735121"/>
              <a:ext cx="14532" cy="44161"/>
            </a:xfrm>
            <a:custGeom>
              <a:avLst/>
              <a:gdLst>
                <a:gd name="csX0" fmla="*/ 15479 w 14532"/>
                <a:gd name="csY0" fmla="*/ 3214 h 44161"/>
                <a:gd name="csX1" fmla="*/ 15479 w 14532"/>
                <a:gd name="csY1" fmla="*/ 10187 h 44161"/>
                <a:gd name="csX2" fmla="*/ 14317 w 14532"/>
                <a:gd name="csY2" fmla="*/ 17160 h 44161"/>
                <a:gd name="csX3" fmla="*/ 11993 w 14532"/>
                <a:gd name="csY3" fmla="*/ 26457 h 44161"/>
                <a:gd name="csX4" fmla="*/ 9669 w 14532"/>
                <a:gd name="csY4" fmla="*/ 26457 h 44161"/>
                <a:gd name="csX5" fmla="*/ 9324 w 14532"/>
                <a:gd name="csY5" fmla="*/ 28377 h 44161"/>
                <a:gd name="csX6" fmla="*/ 2696 w 14532"/>
                <a:gd name="csY6" fmla="*/ 47375 h 44161"/>
                <a:gd name="csX7" fmla="*/ 4730 w 14532"/>
                <a:gd name="csY7" fmla="*/ 34192 h 44161"/>
                <a:gd name="csX8" fmla="*/ 10713 w 14532"/>
                <a:gd name="csY8" fmla="*/ 18276 h 44161"/>
                <a:gd name="csX9" fmla="*/ 14317 w 14532"/>
                <a:gd name="csY9" fmla="*/ 5538 h 44161"/>
                <a:gd name="csX10" fmla="*/ 15479 w 14532"/>
                <a:gd name="csY10" fmla="*/ 3214 h 441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4532" h="44161">
                  <a:moveTo>
                    <a:pt x="15479" y="3214"/>
                  </a:moveTo>
                  <a:cubicBezTo>
                    <a:pt x="16787" y="7572"/>
                    <a:pt x="16787" y="7572"/>
                    <a:pt x="15479" y="10187"/>
                  </a:cubicBezTo>
                  <a:cubicBezTo>
                    <a:pt x="15058" y="12505"/>
                    <a:pt x="14675" y="14831"/>
                    <a:pt x="14317" y="17160"/>
                  </a:cubicBezTo>
                  <a:cubicBezTo>
                    <a:pt x="13284" y="23874"/>
                    <a:pt x="13284" y="23874"/>
                    <a:pt x="11993" y="26457"/>
                  </a:cubicBezTo>
                  <a:cubicBezTo>
                    <a:pt x="11226" y="26457"/>
                    <a:pt x="10459" y="26457"/>
                    <a:pt x="9669" y="26457"/>
                  </a:cubicBezTo>
                  <a:cubicBezTo>
                    <a:pt x="9555" y="27091"/>
                    <a:pt x="9441" y="27724"/>
                    <a:pt x="9324" y="28377"/>
                  </a:cubicBezTo>
                  <a:cubicBezTo>
                    <a:pt x="7972" y="35194"/>
                    <a:pt x="5734" y="41136"/>
                    <a:pt x="2696" y="47375"/>
                  </a:cubicBezTo>
                  <a:cubicBezTo>
                    <a:pt x="580" y="43143"/>
                    <a:pt x="3357" y="38499"/>
                    <a:pt x="4730" y="34192"/>
                  </a:cubicBezTo>
                  <a:cubicBezTo>
                    <a:pt x="6566" y="28821"/>
                    <a:pt x="8629" y="23555"/>
                    <a:pt x="10713" y="18276"/>
                  </a:cubicBezTo>
                  <a:cubicBezTo>
                    <a:pt x="12277" y="14071"/>
                    <a:pt x="13327" y="9910"/>
                    <a:pt x="14317" y="5538"/>
                  </a:cubicBezTo>
                  <a:cubicBezTo>
                    <a:pt x="14701" y="4771"/>
                    <a:pt x="15084" y="4004"/>
                    <a:pt x="15479" y="3214"/>
                  </a:cubicBezTo>
                  <a:close/>
                </a:path>
              </a:pathLst>
            </a:custGeom>
            <a:solidFill>
              <a:srgbClr val="C6C7C9"/>
            </a:solidFill>
            <a:ln w="1162" cap="flat">
              <a:noFill/>
              <a:prstDash val="solid"/>
              <a:miter/>
            </a:ln>
          </p:spPr>
          <p:txBody>
            <a:bodyPr/>
            <a:lstStyle/>
            <a:p>
              <a:endParaRPr lang="en-GB"/>
            </a:p>
          </p:txBody>
        </p:sp>
        <p:sp>
          <p:nvSpPr>
            <p:cNvPr id="6047" name="Freeform 6046">
              <a:extLst>
                <a:ext uri="{FF2B5EF4-FFF2-40B4-BE49-F238E27FC236}">
                  <a16:creationId xmlns:a16="http://schemas.microsoft.com/office/drawing/2014/main" id="{AEED8C47-5F45-1C82-7164-13A48A83436B}"/>
                </a:ext>
              </a:extLst>
            </p:cNvPr>
            <p:cNvSpPr/>
            <p:nvPr/>
          </p:nvSpPr>
          <p:spPr>
            <a:xfrm>
              <a:off x="2340205" y="3718851"/>
              <a:ext cx="31476" cy="38350"/>
            </a:xfrm>
            <a:custGeom>
              <a:avLst/>
              <a:gdLst>
                <a:gd name="csX0" fmla="*/ 33515 w 31476"/>
                <a:gd name="csY0" fmla="*/ 3200 h 38350"/>
                <a:gd name="csX1" fmla="*/ 33515 w 31476"/>
                <a:gd name="csY1" fmla="*/ 6686 h 38350"/>
                <a:gd name="csX2" fmla="*/ 27268 w 31476"/>
                <a:gd name="csY2" fmla="*/ 12134 h 38350"/>
                <a:gd name="csX3" fmla="*/ 23755 w 31476"/>
                <a:gd name="csY3" fmla="*/ 14980 h 38350"/>
                <a:gd name="csX4" fmla="*/ 18407 w 31476"/>
                <a:gd name="csY4" fmla="*/ 17146 h 38350"/>
                <a:gd name="csX5" fmla="*/ 17245 w 31476"/>
                <a:gd name="csY5" fmla="*/ 20632 h 38350"/>
                <a:gd name="csX6" fmla="*/ 10272 w 31476"/>
                <a:gd name="csY6" fmla="*/ 25281 h 38350"/>
                <a:gd name="csX7" fmla="*/ 6191 w 31476"/>
                <a:gd name="csY7" fmla="*/ 31314 h 38350"/>
                <a:gd name="csX8" fmla="*/ 5987 w 31476"/>
                <a:gd name="csY8" fmla="*/ 34069 h 38350"/>
                <a:gd name="csX9" fmla="*/ 5755 w 31476"/>
                <a:gd name="csY9" fmla="*/ 36834 h 38350"/>
                <a:gd name="csX10" fmla="*/ 5623 w 31476"/>
                <a:gd name="csY10" fmla="*/ 41551 h 38350"/>
                <a:gd name="csX11" fmla="*/ 3299 w 31476"/>
                <a:gd name="csY11" fmla="*/ 41551 h 38350"/>
                <a:gd name="csX12" fmla="*/ 2137 w 31476"/>
                <a:gd name="csY12" fmla="*/ 31091 h 38350"/>
                <a:gd name="csX13" fmla="*/ 16083 w 31476"/>
                <a:gd name="csY13" fmla="*/ 18308 h 38350"/>
                <a:gd name="csX14" fmla="*/ 18625 w 31476"/>
                <a:gd name="csY14" fmla="*/ 15766 h 38350"/>
                <a:gd name="csX15" fmla="*/ 33515 w 31476"/>
                <a:gd name="csY15" fmla="*/ 3200 h 383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1476" h="38350">
                  <a:moveTo>
                    <a:pt x="33515" y="3200"/>
                  </a:moveTo>
                  <a:cubicBezTo>
                    <a:pt x="33515" y="4351"/>
                    <a:pt x="33515" y="5501"/>
                    <a:pt x="33515" y="6686"/>
                  </a:cubicBezTo>
                  <a:cubicBezTo>
                    <a:pt x="30800" y="9315"/>
                    <a:pt x="30800" y="9315"/>
                    <a:pt x="27268" y="12134"/>
                  </a:cubicBezTo>
                  <a:cubicBezTo>
                    <a:pt x="26109" y="13073"/>
                    <a:pt x="24949" y="14013"/>
                    <a:pt x="23755" y="14980"/>
                  </a:cubicBezTo>
                  <a:cubicBezTo>
                    <a:pt x="20731" y="17146"/>
                    <a:pt x="20731" y="17146"/>
                    <a:pt x="18407" y="17146"/>
                  </a:cubicBezTo>
                  <a:cubicBezTo>
                    <a:pt x="18024" y="18296"/>
                    <a:pt x="17640" y="19447"/>
                    <a:pt x="17245" y="20632"/>
                  </a:cubicBezTo>
                  <a:cubicBezTo>
                    <a:pt x="14952" y="22227"/>
                    <a:pt x="12625" y="23775"/>
                    <a:pt x="10272" y="25281"/>
                  </a:cubicBezTo>
                  <a:cubicBezTo>
                    <a:pt x="7852" y="27243"/>
                    <a:pt x="6907" y="28248"/>
                    <a:pt x="6191" y="31314"/>
                  </a:cubicBezTo>
                  <a:cubicBezTo>
                    <a:pt x="6124" y="32223"/>
                    <a:pt x="6056" y="33132"/>
                    <a:pt x="5987" y="34069"/>
                  </a:cubicBezTo>
                  <a:cubicBezTo>
                    <a:pt x="5910" y="34982"/>
                    <a:pt x="5834" y="35894"/>
                    <a:pt x="5755" y="36834"/>
                  </a:cubicBezTo>
                  <a:cubicBezTo>
                    <a:pt x="5669" y="38404"/>
                    <a:pt x="5623" y="39978"/>
                    <a:pt x="5623" y="41551"/>
                  </a:cubicBezTo>
                  <a:cubicBezTo>
                    <a:pt x="4856" y="41551"/>
                    <a:pt x="4089" y="41551"/>
                    <a:pt x="3299" y="41551"/>
                  </a:cubicBezTo>
                  <a:cubicBezTo>
                    <a:pt x="2316" y="37980"/>
                    <a:pt x="1810" y="34794"/>
                    <a:pt x="2137" y="31091"/>
                  </a:cubicBezTo>
                  <a:cubicBezTo>
                    <a:pt x="5509" y="25269"/>
                    <a:pt x="10261" y="21525"/>
                    <a:pt x="16083" y="18308"/>
                  </a:cubicBezTo>
                  <a:cubicBezTo>
                    <a:pt x="16922" y="17469"/>
                    <a:pt x="17761" y="16630"/>
                    <a:pt x="18625" y="15766"/>
                  </a:cubicBezTo>
                  <a:cubicBezTo>
                    <a:pt x="23245" y="11146"/>
                    <a:pt x="28375" y="7222"/>
                    <a:pt x="33515" y="3200"/>
                  </a:cubicBezTo>
                  <a:close/>
                </a:path>
              </a:pathLst>
            </a:custGeom>
            <a:solidFill>
              <a:srgbClr val="E5E5E5"/>
            </a:solidFill>
            <a:ln w="1162" cap="flat">
              <a:noFill/>
              <a:prstDash val="solid"/>
              <a:miter/>
            </a:ln>
          </p:spPr>
          <p:txBody>
            <a:bodyPr/>
            <a:lstStyle/>
            <a:p>
              <a:endParaRPr lang="en-GB"/>
            </a:p>
          </p:txBody>
        </p:sp>
        <p:sp>
          <p:nvSpPr>
            <p:cNvPr id="6115" name="Freeform 6114">
              <a:extLst>
                <a:ext uri="{FF2B5EF4-FFF2-40B4-BE49-F238E27FC236}">
                  <a16:creationId xmlns:a16="http://schemas.microsoft.com/office/drawing/2014/main" id="{78565BFC-D416-0AE5-9616-82BA322B5D9E}"/>
                </a:ext>
              </a:extLst>
            </p:cNvPr>
            <p:cNvSpPr/>
            <p:nvPr/>
          </p:nvSpPr>
          <p:spPr>
            <a:xfrm>
              <a:off x="2294981" y="3520125"/>
              <a:ext cx="11621" cy="23242"/>
            </a:xfrm>
            <a:custGeom>
              <a:avLst/>
              <a:gdLst>
                <a:gd name="csX0" fmla="*/ 13603 w 11621"/>
                <a:gd name="csY0" fmla="*/ 3029 h 23242"/>
                <a:gd name="csX1" fmla="*/ 13603 w 11621"/>
                <a:gd name="csY1" fmla="*/ 7678 h 23242"/>
                <a:gd name="csX2" fmla="*/ 11279 w 11621"/>
                <a:gd name="csY2" fmla="*/ 8840 h 23242"/>
                <a:gd name="csX3" fmla="*/ 10526 w 11621"/>
                <a:gd name="csY3" fmla="*/ 15567 h 23242"/>
                <a:gd name="csX4" fmla="*/ 6631 w 11621"/>
                <a:gd name="csY4" fmla="*/ 26272 h 23242"/>
                <a:gd name="csX5" fmla="*/ 4306 w 11621"/>
                <a:gd name="csY5" fmla="*/ 23948 h 23242"/>
                <a:gd name="csX6" fmla="*/ 1982 w 11621"/>
                <a:gd name="csY6" fmla="*/ 25110 h 23242"/>
                <a:gd name="csX7" fmla="*/ 1982 w 11621"/>
                <a:gd name="csY7" fmla="*/ 20461 h 23242"/>
                <a:gd name="csX8" fmla="*/ 4306 w 11621"/>
                <a:gd name="csY8" fmla="*/ 20461 h 23242"/>
                <a:gd name="csX9" fmla="*/ 4987 w 11621"/>
                <a:gd name="csY9" fmla="*/ 16943 h 23242"/>
                <a:gd name="csX10" fmla="*/ 5904 w 11621"/>
                <a:gd name="csY10" fmla="*/ 12399 h 23242"/>
                <a:gd name="csX11" fmla="*/ 6803 w 11621"/>
                <a:gd name="csY11" fmla="*/ 7864 h 23242"/>
                <a:gd name="csX12" fmla="*/ 7793 w 11621"/>
                <a:gd name="csY12" fmla="*/ 4191 h 23242"/>
                <a:gd name="csX13" fmla="*/ 13603 w 11621"/>
                <a:gd name="csY13" fmla="*/ 3029 h 232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1621" h="23242">
                  <a:moveTo>
                    <a:pt x="13603" y="3029"/>
                  </a:moveTo>
                  <a:cubicBezTo>
                    <a:pt x="13603" y="4563"/>
                    <a:pt x="13603" y="6097"/>
                    <a:pt x="13603" y="7678"/>
                  </a:cubicBezTo>
                  <a:cubicBezTo>
                    <a:pt x="12453" y="8253"/>
                    <a:pt x="12453" y="8253"/>
                    <a:pt x="11279" y="8840"/>
                  </a:cubicBezTo>
                  <a:cubicBezTo>
                    <a:pt x="11009" y="11080"/>
                    <a:pt x="10744" y="13321"/>
                    <a:pt x="10526" y="15567"/>
                  </a:cubicBezTo>
                  <a:cubicBezTo>
                    <a:pt x="9900" y="19501"/>
                    <a:pt x="8346" y="22692"/>
                    <a:pt x="6631" y="26272"/>
                  </a:cubicBezTo>
                  <a:cubicBezTo>
                    <a:pt x="5864" y="25505"/>
                    <a:pt x="5097" y="24738"/>
                    <a:pt x="4306" y="23948"/>
                  </a:cubicBezTo>
                  <a:cubicBezTo>
                    <a:pt x="3539" y="24331"/>
                    <a:pt x="2772" y="24715"/>
                    <a:pt x="1982" y="25110"/>
                  </a:cubicBezTo>
                  <a:cubicBezTo>
                    <a:pt x="1982" y="23576"/>
                    <a:pt x="1982" y="22042"/>
                    <a:pt x="1982" y="20461"/>
                  </a:cubicBezTo>
                  <a:cubicBezTo>
                    <a:pt x="2749" y="20461"/>
                    <a:pt x="3516" y="20461"/>
                    <a:pt x="4306" y="20461"/>
                  </a:cubicBezTo>
                  <a:cubicBezTo>
                    <a:pt x="4531" y="19300"/>
                    <a:pt x="4756" y="18139"/>
                    <a:pt x="4987" y="16943"/>
                  </a:cubicBezTo>
                  <a:cubicBezTo>
                    <a:pt x="5290" y="15443"/>
                    <a:pt x="5592" y="13944"/>
                    <a:pt x="5904" y="12399"/>
                  </a:cubicBezTo>
                  <a:cubicBezTo>
                    <a:pt x="6201" y="10902"/>
                    <a:pt x="6497" y="9406"/>
                    <a:pt x="6803" y="7864"/>
                  </a:cubicBezTo>
                  <a:cubicBezTo>
                    <a:pt x="7130" y="6652"/>
                    <a:pt x="7456" y="5440"/>
                    <a:pt x="7793" y="4191"/>
                  </a:cubicBezTo>
                  <a:cubicBezTo>
                    <a:pt x="10117" y="3029"/>
                    <a:pt x="10117" y="3029"/>
                    <a:pt x="13603" y="3029"/>
                  </a:cubicBezTo>
                  <a:close/>
                </a:path>
              </a:pathLst>
            </a:custGeom>
            <a:solidFill>
              <a:srgbClr val="1A2024"/>
            </a:solidFill>
            <a:ln w="1162" cap="flat">
              <a:noFill/>
              <a:prstDash val="solid"/>
              <a:miter/>
            </a:ln>
          </p:spPr>
          <p:txBody>
            <a:bodyPr/>
            <a:lstStyle/>
            <a:p>
              <a:endParaRPr lang="en-GB"/>
            </a:p>
          </p:txBody>
        </p:sp>
        <p:sp>
          <p:nvSpPr>
            <p:cNvPr id="6174" name="Freeform 6173">
              <a:extLst>
                <a:ext uri="{FF2B5EF4-FFF2-40B4-BE49-F238E27FC236}">
                  <a16:creationId xmlns:a16="http://schemas.microsoft.com/office/drawing/2014/main" id="{751040E1-252F-737C-6AC0-CA2E93CBCEE2}"/>
                </a:ext>
              </a:extLst>
            </p:cNvPr>
            <p:cNvSpPr/>
            <p:nvPr/>
          </p:nvSpPr>
          <p:spPr>
            <a:xfrm>
              <a:off x="2348275" y="3575848"/>
              <a:ext cx="10624" cy="15166"/>
            </a:xfrm>
            <a:custGeom>
              <a:avLst/>
              <a:gdLst>
                <a:gd name="csX0" fmla="*/ 12651 w 10624"/>
                <a:gd name="csY0" fmla="*/ 3136 h 15166"/>
                <a:gd name="csX1" fmla="*/ 12651 w 10624"/>
                <a:gd name="csY1" fmla="*/ 5460 h 15166"/>
                <a:gd name="csX2" fmla="*/ 8003 w 10624"/>
                <a:gd name="csY2" fmla="*/ 6623 h 15166"/>
                <a:gd name="csX3" fmla="*/ 6840 w 10624"/>
                <a:gd name="csY3" fmla="*/ 12433 h 15166"/>
                <a:gd name="csX4" fmla="*/ 11489 w 10624"/>
                <a:gd name="csY4" fmla="*/ 14758 h 15166"/>
                <a:gd name="csX5" fmla="*/ 11489 w 10624"/>
                <a:gd name="csY5" fmla="*/ 18244 h 15166"/>
                <a:gd name="csX6" fmla="*/ 2192 w 10624"/>
                <a:gd name="csY6" fmla="*/ 14758 h 15166"/>
                <a:gd name="csX7" fmla="*/ 2192 w 10624"/>
                <a:gd name="csY7" fmla="*/ 5460 h 15166"/>
                <a:gd name="csX8" fmla="*/ 12651 w 10624"/>
                <a:gd name="csY8" fmla="*/ 3136 h 151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624" h="15166">
                  <a:moveTo>
                    <a:pt x="12651" y="3136"/>
                  </a:moveTo>
                  <a:cubicBezTo>
                    <a:pt x="12651" y="3903"/>
                    <a:pt x="12651" y="4670"/>
                    <a:pt x="12651" y="5460"/>
                  </a:cubicBezTo>
                  <a:cubicBezTo>
                    <a:pt x="11117" y="5844"/>
                    <a:pt x="9583" y="6227"/>
                    <a:pt x="8003" y="6623"/>
                  </a:cubicBezTo>
                  <a:cubicBezTo>
                    <a:pt x="7619" y="8540"/>
                    <a:pt x="7236" y="10458"/>
                    <a:pt x="6840" y="12433"/>
                  </a:cubicBezTo>
                  <a:cubicBezTo>
                    <a:pt x="8374" y="13200"/>
                    <a:pt x="9908" y="13967"/>
                    <a:pt x="11489" y="14758"/>
                  </a:cubicBezTo>
                  <a:cubicBezTo>
                    <a:pt x="11489" y="15908"/>
                    <a:pt x="11489" y="17059"/>
                    <a:pt x="11489" y="18244"/>
                  </a:cubicBezTo>
                  <a:cubicBezTo>
                    <a:pt x="4807" y="17372"/>
                    <a:pt x="4807" y="17372"/>
                    <a:pt x="2192" y="14758"/>
                  </a:cubicBezTo>
                  <a:cubicBezTo>
                    <a:pt x="1878" y="11633"/>
                    <a:pt x="2090" y="8608"/>
                    <a:pt x="2192" y="5460"/>
                  </a:cubicBezTo>
                  <a:cubicBezTo>
                    <a:pt x="5835" y="3301"/>
                    <a:pt x="8438" y="2902"/>
                    <a:pt x="12651" y="3136"/>
                  </a:cubicBezTo>
                  <a:close/>
                </a:path>
              </a:pathLst>
            </a:custGeom>
            <a:solidFill>
              <a:srgbClr val="08090C"/>
            </a:solidFill>
            <a:ln w="1162" cap="flat">
              <a:noFill/>
              <a:prstDash val="solid"/>
              <a:miter/>
            </a:ln>
          </p:spPr>
          <p:txBody>
            <a:bodyPr/>
            <a:lstStyle/>
            <a:p>
              <a:endParaRPr lang="en-GB"/>
            </a:p>
          </p:txBody>
        </p:sp>
        <p:sp>
          <p:nvSpPr>
            <p:cNvPr id="6231" name="Freeform 6230">
              <a:extLst>
                <a:ext uri="{FF2B5EF4-FFF2-40B4-BE49-F238E27FC236}">
                  <a16:creationId xmlns:a16="http://schemas.microsoft.com/office/drawing/2014/main" id="{14BB73A4-A92C-FD92-295B-A0023677D7A3}"/>
                </a:ext>
              </a:extLst>
            </p:cNvPr>
            <p:cNvSpPr/>
            <p:nvPr/>
          </p:nvSpPr>
          <p:spPr>
            <a:xfrm>
              <a:off x="2243847" y="3687473"/>
              <a:ext cx="15975" cy="42999"/>
            </a:xfrm>
            <a:custGeom>
              <a:avLst/>
              <a:gdLst>
                <a:gd name="csX0" fmla="*/ 17049 w 15975"/>
                <a:gd name="csY0" fmla="*/ 3173 h 42999"/>
                <a:gd name="csX1" fmla="*/ 15524 w 15975"/>
                <a:gd name="csY1" fmla="*/ 16538 h 42999"/>
                <a:gd name="csX2" fmla="*/ 14727 w 15975"/>
                <a:gd name="csY2" fmla="*/ 18876 h 42999"/>
                <a:gd name="csX3" fmla="*/ 11111 w 15975"/>
                <a:gd name="csY3" fmla="*/ 27828 h 42999"/>
                <a:gd name="csX4" fmla="*/ 8986 w 15975"/>
                <a:gd name="csY4" fmla="*/ 34623 h 42999"/>
                <a:gd name="csX5" fmla="*/ 4265 w 15975"/>
                <a:gd name="csY5" fmla="*/ 42686 h 42999"/>
                <a:gd name="csX6" fmla="*/ 1941 w 15975"/>
                <a:gd name="csY6" fmla="*/ 46172 h 42999"/>
                <a:gd name="csX7" fmla="*/ 7752 w 15975"/>
                <a:gd name="csY7" fmla="*/ 27578 h 42999"/>
                <a:gd name="csX8" fmla="*/ 14153 w 15975"/>
                <a:gd name="csY8" fmla="*/ 8920 h 42999"/>
                <a:gd name="csX9" fmla="*/ 17049 w 15975"/>
                <a:gd name="csY9" fmla="*/ 3173 h 429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5975" h="42999">
                  <a:moveTo>
                    <a:pt x="17049" y="3173"/>
                  </a:moveTo>
                  <a:cubicBezTo>
                    <a:pt x="19058" y="7945"/>
                    <a:pt x="17169" y="11945"/>
                    <a:pt x="15524" y="16538"/>
                  </a:cubicBezTo>
                  <a:cubicBezTo>
                    <a:pt x="15261" y="17309"/>
                    <a:pt x="14998" y="18081"/>
                    <a:pt x="14727" y="18876"/>
                  </a:cubicBezTo>
                  <a:cubicBezTo>
                    <a:pt x="13664" y="21943"/>
                    <a:pt x="12566" y="24923"/>
                    <a:pt x="11111" y="27828"/>
                  </a:cubicBezTo>
                  <a:cubicBezTo>
                    <a:pt x="9982" y="30090"/>
                    <a:pt x="9487" y="32151"/>
                    <a:pt x="8986" y="34623"/>
                  </a:cubicBezTo>
                  <a:cubicBezTo>
                    <a:pt x="8117" y="38322"/>
                    <a:pt x="7314" y="40272"/>
                    <a:pt x="4265" y="42686"/>
                  </a:cubicBezTo>
                  <a:cubicBezTo>
                    <a:pt x="3498" y="43836"/>
                    <a:pt x="2731" y="44987"/>
                    <a:pt x="1941" y="46172"/>
                  </a:cubicBezTo>
                  <a:cubicBezTo>
                    <a:pt x="2534" y="39200"/>
                    <a:pt x="4741" y="33852"/>
                    <a:pt x="7752" y="27578"/>
                  </a:cubicBezTo>
                  <a:cubicBezTo>
                    <a:pt x="10712" y="21400"/>
                    <a:pt x="12963" y="15693"/>
                    <a:pt x="14153" y="8920"/>
                  </a:cubicBezTo>
                  <a:cubicBezTo>
                    <a:pt x="14725" y="6659"/>
                    <a:pt x="14725" y="6659"/>
                    <a:pt x="17049" y="3173"/>
                  </a:cubicBezTo>
                  <a:close/>
                </a:path>
              </a:pathLst>
            </a:custGeom>
            <a:solidFill>
              <a:srgbClr val="B3B4B6"/>
            </a:solidFill>
            <a:ln w="1162" cap="flat">
              <a:noFill/>
              <a:prstDash val="solid"/>
              <a:miter/>
            </a:ln>
          </p:spPr>
          <p:txBody>
            <a:bodyPr/>
            <a:lstStyle/>
            <a:p>
              <a:endParaRPr lang="en-GB"/>
            </a:p>
          </p:txBody>
        </p:sp>
        <p:sp>
          <p:nvSpPr>
            <p:cNvPr id="6236" name="Freeform 6235">
              <a:extLst>
                <a:ext uri="{FF2B5EF4-FFF2-40B4-BE49-F238E27FC236}">
                  <a16:creationId xmlns:a16="http://schemas.microsoft.com/office/drawing/2014/main" id="{C5E80217-A84E-79C3-4A88-661978FF0ED9}"/>
                </a:ext>
              </a:extLst>
            </p:cNvPr>
            <p:cNvSpPr/>
            <p:nvPr/>
          </p:nvSpPr>
          <p:spPr>
            <a:xfrm>
              <a:off x="2292657" y="3506687"/>
              <a:ext cx="27092" cy="26221"/>
            </a:xfrm>
            <a:custGeom>
              <a:avLst/>
              <a:gdLst>
                <a:gd name="csX0" fmla="*/ 24142 w 27092"/>
                <a:gd name="csY0" fmla="*/ 5127 h 26221"/>
                <a:gd name="csX1" fmla="*/ 29081 w 27092"/>
                <a:gd name="csY1" fmla="*/ 15586 h 26221"/>
                <a:gd name="csX2" fmla="*/ 25232 w 27092"/>
                <a:gd name="csY2" fmla="*/ 29241 h 26221"/>
                <a:gd name="csX3" fmla="*/ 24070 w 27092"/>
                <a:gd name="csY3" fmla="*/ 29241 h 26221"/>
                <a:gd name="csX4" fmla="*/ 24070 w 27092"/>
                <a:gd name="csY4" fmla="*/ 22268 h 26221"/>
                <a:gd name="csX5" fmla="*/ 25232 w 27092"/>
                <a:gd name="csY5" fmla="*/ 21106 h 26221"/>
                <a:gd name="csX6" fmla="*/ 25450 w 27092"/>
                <a:gd name="csY6" fmla="*/ 16022 h 26221"/>
                <a:gd name="csX7" fmla="*/ 25500 w 27092"/>
                <a:gd name="csY7" fmla="*/ 13234 h 26221"/>
                <a:gd name="csX8" fmla="*/ 22908 w 27092"/>
                <a:gd name="csY8" fmla="*/ 7160 h 26221"/>
                <a:gd name="csX9" fmla="*/ 8962 w 27092"/>
                <a:gd name="csY9" fmla="*/ 5998 h 26221"/>
                <a:gd name="csX10" fmla="*/ 3151 w 27092"/>
                <a:gd name="csY10" fmla="*/ 10647 h 26221"/>
                <a:gd name="csX11" fmla="*/ 1989 w 27092"/>
                <a:gd name="csY11" fmla="*/ 8322 h 26221"/>
                <a:gd name="csX12" fmla="*/ 24142 w 27092"/>
                <a:gd name="csY12" fmla="*/ 5127 h 262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7092" h="26221">
                  <a:moveTo>
                    <a:pt x="24142" y="5127"/>
                  </a:moveTo>
                  <a:cubicBezTo>
                    <a:pt x="27852" y="8477"/>
                    <a:pt x="28601" y="10593"/>
                    <a:pt x="29081" y="15586"/>
                  </a:cubicBezTo>
                  <a:cubicBezTo>
                    <a:pt x="28650" y="20768"/>
                    <a:pt x="27244" y="24463"/>
                    <a:pt x="25232" y="29241"/>
                  </a:cubicBezTo>
                  <a:cubicBezTo>
                    <a:pt x="24848" y="29241"/>
                    <a:pt x="24465" y="29241"/>
                    <a:pt x="24070" y="29241"/>
                  </a:cubicBezTo>
                  <a:cubicBezTo>
                    <a:pt x="24020" y="26917"/>
                    <a:pt x="24022" y="24592"/>
                    <a:pt x="24070" y="22268"/>
                  </a:cubicBezTo>
                  <a:cubicBezTo>
                    <a:pt x="24453" y="21885"/>
                    <a:pt x="24837" y="21501"/>
                    <a:pt x="25232" y="21106"/>
                  </a:cubicBezTo>
                  <a:cubicBezTo>
                    <a:pt x="25464" y="18742"/>
                    <a:pt x="25464" y="18742"/>
                    <a:pt x="25450" y="16022"/>
                  </a:cubicBezTo>
                  <a:cubicBezTo>
                    <a:pt x="25466" y="15102"/>
                    <a:pt x="25483" y="14182"/>
                    <a:pt x="25500" y="13234"/>
                  </a:cubicBezTo>
                  <a:cubicBezTo>
                    <a:pt x="25400" y="10313"/>
                    <a:pt x="25400" y="10313"/>
                    <a:pt x="22908" y="7160"/>
                  </a:cubicBezTo>
                  <a:cubicBezTo>
                    <a:pt x="18207" y="5593"/>
                    <a:pt x="13877" y="5335"/>
                    <a:pt x="8962" y="5998"/>
                  </a:cubicBezTo>
                  <a:cubicBezTo>
                    <a:pt x="5444" y="8108"/>
                    <a:pt x="5444" y="8108"/>
                    <a:pt x="3151" y="10647"/>
                  </a:cubicBezTo>
                  <a:cubicBezTo>
                    <a:pt x="2768" y="9880"/>
                    <a:pt x="2384" y="9113"/>
                    <a:pt x="1989" y="8322"/>
                  </a:cubicBezTo>
                  <a:cubicBezTo>
                    <a:pt x="6544" y="1490"/>
                    <a:pt x="17061" y="2236"/>
                    <a:pt x="24142" y="5127"/>
                  </a:cubicBezTo>
                  <a:close/>
                </a:path>
              </a:pathLst>
            </a:custGeom>
            <a:solidFill>
              <a:srgbClr val="E6E7E7"/>
            </a:solidFill>
            <a:ln w="1162" cap="flat">
              <a:noFill/>
              <a:prstDash val="solid"/>
              <a:miter/>
            </a:ln>
          </p:spPr>
          <p:txBody>
            <a:bodyPr/>
            <a:lstStyle/>
            <a:p>
              <a:endParaRPr lang="en-GB"/>
            </a:p>
          </p:txBody>
        </p:sp>
        <p:sp>
          <p:nvSpPr>
            <p:cNvPr id="6289" name="Freeform 6288">
              <a:extLst>
                <a:ext uri="{FF2B5EF4-FFF2-40B4-BE49-F238E27FC236}">
                  <a16:creationId xmlns:a16="http://schemas.microsoft.com/office/drawing/2014/main" id="{9F4329D8-5531-03E3-EE70-12D765BD6283}"/>
                </a:ext>
              </a:extLst>
            </p:cNvPr>
            <p:cNvSpPr/>
            <p:nvPr/>
          </p:nvSpPr>
          <p:spPr>
            <a:xfrm>
              <a:off x="2354250" y="3725824"/>
              <a:ext cx="22080" cy="18594"/>
            </a:xfrm>
            <a:custGeom>
              <a:avLst/>
              <a:gdLst>
                <a:gd name="csX0" fmla="*/ 24123 w 22080"/>
                <a:gd name="csY0" fmla="*/ 3206 h 18594"/>
                <a:gd name="csX1" fmla="*/ 24123 w 22080"/>
                <a:gd name="csY1" fmla="*/ 6692 h 18594"/>
                <a:gd name="csX2" fmla="*/ 20636 w 22080"/>
                <a:gd name="csY2" fmla="*/ 7855 h 18594"/>
                <a:gd name="csX3" fmla="*/ 19474 w 22080"/>
                <a:gd name="csY3" fmla="*/ 11341 h 18594"/>
                <a:gd name="csX4" fmla="*/ 14826 w 22080"/>
                <a:gd name="csY4" fmla="*/ 12503 h 18594"/>
                <a:gd name="csX5" fmla="*/ 13663 w 22080"/>
                <a:gd name="csY5" fmla="*/ 15990 h 18594"/>
                <a:gd name="csX6" fmla="*/ 10177 w 22080"/>
                <a:gd name="csY6" fmla="*/ 17152 h 18594"/>
                <a:gd name="csX7" fmla="*/ 7853 w 22080"/>
                <a:gd name="csY7" fmla="*/ 20638 h 18594"/>
                <a:gd name="csX8" fmla="*/ 2042 w 22080"/>
                <a:gd name="csY8" fmla="*/ 21800 h 18594"/>
                <a:gd name="csX9" fmla="*/ 24123 w 22080"/>
                <a:gd name="csY9" fmla="*/ 3206 h 185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2080" h="18594">
                  <a:moveTo>
                    <a:pt x="24123" y="3206"/>
                  </a:moveTo>
                  <a:cubicBezTo>
                    <a:pt x="24123" y="4357"/>
                    <a:pt x="24123" y="5507"/>
                    <a:pt x="24123" y="6692"/>
                  </a:cubicBezTo>
                  <a:cubicBezTo>
                    <a:pt x="22972" y="7076"/>
                    <a:pt x="21822" y="7459"/>
                    <a:pt x="20636" y="7855"/>
                  </a:cubicBezTo>
                  <a:cubicBezTo>
                    <a:pt x="20253" y="9005"/>
                    <a:pt x="19869" y="10156"/>
                    <a:pt x="19474" y="11341"/>
                  </a:cubicBezTo>
                  <a:cubicBezTo>
                    <a:pt x="17925" y="11728"/>
                    <a:pt x="16375" y="12116"/>
                    <a:pt x="14826" y="12503"/>
                  </a:cubicBezTo>
                  <a:cubicBezTo>
                    <a:pt x="14442" y="13654"/>
                    <a:pt x="14059" y="14804"/>
                    <a:pt x="13663" y="15990"/>
                  </a:cubicBezTo>
                  <a:cubicBezTo>
                    <a:pt x="12513" y="16373"/>
                    <a:pt x="11362" y="16757"/>
                    <a:pt x="10177" y="17152"/>
                  </a:cubicBezTo>
                  <a:cubicBezTo>
                    <a:pt x="9026" y="18877"/>
                    <a:pt x="9026" y="18877"/>
                    <a:pt x="7853" y="20638"/>
                  </a:cubicBezTo>
                  <a:cubicBezTo>
                    <a:pt x="4802" y="21437"/>
                    <a:pt x="4802" y="21437"/>
                    <a:pt x="2042" y="21800"/>
                  </a:cubicBezTo>
                  <a:cubicBezTo>
                    <a:pt x="6765" y="14582"/>
                    <a:pt x="14811" y="3206"/>
                    <a:pt x="24123" y="3206"/>
                  </a:cubicBezTo>
                  <a:close/>
                </a:path>
              </a:pathLst>
            </a:custGeom>
            <a:solidFill>
              <a:srgbClr val="030609"/>
            </a:solidFill>
            <a:ln w="1162" cap="flat">
              <a:noFill/>
              <a:prstDash val="solid"/>
              <a:miter/>
            </a:ln>
          </p:spPr>
          <p:txBody>
            <a:bodyPr/>
            <a:lstStyle/>
            <a:p>
              <a:endParaRPr lang="en-GB"/>
            </a:p>
          </p:txBody>
        </p:sp>
        <p:sp>
          <p:nvSpPr>
            <p:cNvPr id="6290" name="Freeform 6289">
              <a:extLst>
                <a:ext uri="{FF2B5EF4-FFF2-40B4-BE49-F238E27FC236}">
                  <a16:creationId xmlns:a16="http://schemas.microsoft.com/office/drawing/2014/main" id="{722EF59E-1093-8AE6-4A66-2C87AD324452}"/>
                </a:ext>
              </a:extLst>
            </p:cNvPr>
            <p:cNvSpPr/>
            <p:nvPr/>
          </p:nvSpPr>
          <p:spPr>
            <a:xfrm>
              <a:off x="2237961" y="3700257"/>
              <a:ext cx="14021" cy="41837"/>
            </a:xfrm>
            <a:custGeom>
              <a:avLst/>
              <a:gdLst>
                <a:gd name="csX0" fmla="*/ 14793 w 14021"/>
                <a:gd name="csY0" fmla="*/ 3184 h 41837"/>
                <a:gd name="csX1" fmla="*/ 15955 w 14021"/>
                <a:gd name="csY1" fmla="*/ 7833 h 41837"/>
                <a:gd name="csX2" fmla="*/ 13631 w 14021"/>
                <a:gd name="csY2" fmla="*/ 12481 h 41837"/>
                <a:gd name="csX3" fmla="*/ 12982 w 14021"/>
                <a:gd name="csY3" fmla="*/ 19227 h 41837"/>
                <a:gd name="csX4" fmla="*/ 8982 w 14021"/>
                <a:gd name="csY4" fmla="*/ 28751 h 41837"/>
                <a:gd name="csX5" fmla="*/ 5859 w 14021"/>
                <a:gd name="csY5" fmla="*/ 37322 h 41837"/>
                <a:gd name="csX6" fmla="*/ 4320 w 14021"/>
                <a:gd name="csY6" fmla="*/ 41707 h 41837"/>
                <a:gd name="csX7" fmla="*/ 3171 w 14021"/>
                <a:gd name="csY7" fmla="*/ 45021 h 41837"/>
                <a:gd name="csX8" fmla="*/ 2009 w 14021"/>
                <a:gd name="csY8" fmla="*/ 45021 h 41837"/>
                <a:gd name="csX9" fmla="*/ 5496 w 14021"/>
                <a:gd name="csY9" fmla="*/ 31075 h 41837"/>
                <a:gd name="csX10" fmla="*/ 6658 w 14021"/>
                <a:gd name="csY10" fmla="*/ 22940 h 41837"/>
                <a:gd name="csX11" fmla="*/ 8982 w 14021"/>
                <a:gd name="csY11" fmla="*/ 20616 h 41837"/>
                <a:gd name="csX12" fmla="*/ 10725 w 14021"/>
                <a:gd name="csY12" fmla="*/ 14370 h 41837"/>
                <a:gd name="csX13" fmla="*/ 14793 w 14021"/>
                <a:gd name="csY13" fmla="*/ 3184 h 4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021" h="41837">
                  <a:moveTo>
                    <a:pt x="14793" y="3184"/>
                  </a:moveTo>
                  <a:cubicBezTo>
                    <a:pt x="15519" y="5218"/>
                    <a:pt x="15519" y="5218"/>
                    <a:pt x="15955" y="7833"/>
                  </a:cubicBezTo>
                  <a:cubicBezTo>
                    <a:pt x="15180" y="9382"/>
                    <a:pt x="14406" y="10932"/>
                    <a:pt x="13631" y="12481"/>
                  </a:cubicBezTo>
                  <a:cubicBezTo>
                    <a:pt x="13250" y="15849"/>
                    <a:pt x="13250" y="15849"/>
                    <a:pt x="12982" y="19227"/>
                  </a:cubicBezTo>
                  <a:cubicBezTo>
                    <a:pt x="12274" y="22746"/>
                    <a:pt x="10610" y="25557"/>
                    <a:pt x="8982" y="28751"/>
                  </a:cubicBezTo>
                  <a:cubicBezTo>
                    <a:pt x="7902" y="31593"/>
                    <a:pt x="6861" y="34451"/>
                    <a:pt x="5859" y="37322"/>
                  </a:cubicBezTo>
                  <a:cubicBezTo>
                    <a:pt x="5097" y="39493"/>
                    <a:pt x="5097" y="39493"/>
                    <a:pt x="4320" y="41707"/>
                  </a:cubicBezTo>
                  <a:cubicBezTo>
                    <a:pt x="3751" y="43348"/>
                    <a:pt x="3751" y="43348"/>
                    <a:pt x="3171" y="45021"/>
                  </a:cubicBezTo>
                  <a:cubicBezTo>
                    <a:pt x="2788" y="45021"/>
                    <a:pt x="2404" y="45021"/>
                    <a:pt x="2009" y="45021"/>
                  </a:cubicBezTo>
                  <a:cubicBezTo>
                    <a:pt x="1596" y="39239"/>
                    <a:pt x="2899" y="36166"/>
                    <a:pt x="5496" y="31075"/>
                  </a:cubicBezTo>
                  <a:cubicBezTo>
                    <a:pt x="5902" y="28366"/>
                    <a:pt x="6292" y="25655"/>
                    <a:pt x="6658" y="22940"/>
                  </a:cubicBezTo>
                  <a:cubicBezTo>
                    <a:pt x="7425" y="22173"/>
                    <a:pt x="8192" y="21406"/>
                    <a:pt x="8982" y="20616"/>
                  </a:cubicBezTo>
                  <a:cubicBezTo>
                    <a:pt x="9636" y="18556"/>
                    <a:pt x="10208" y="16468"/>
                    <a:pt x="10725" y="14370"/>
                  </a:cubicBezTo>
                  <a:cubicBezTo>
                    <a:pt x="11723" y="10346"/>
                    <a:pt x="12792" y="6823"/>
                    <a:pt x="14793" y="3184"/>
                  </a:cubicBezTo>
                  <a:close/>
                </a:path>
              </a:pathLst>
            </a:custGeom>
            <a:solidFill>
              <a:srgbClr val="3E4146"/>
            </a:solidFill>
            <a:ln w="1162" cap="flat">
              <a:noFill/>
              <a:prstDash val="solid"/>
              <a:miter/>
            </a:ln>
          </p:spPr>
          <p:txBody>
            <a:bodyPr/>
            <a:lstStyle/>
            <a:p>
              <a:endParaRPr lang="en-GB"/>
            </a:p>
          </p:txBody>
        </p:sp>
        <p:sp>
          <p:nvSpPr>
            <p:cNvPr id="6293" name="Freeform 6292">
              <a:extLst>
                <a:ext uri="{FF2B5EF4-FFF2-40B4-BE49-F238E27FC236}">
                  <a16:creationId xmlns:a16="http://schemas.microsoft.com/office/drawing/2014/main" id="{8B68CF1C-C374-1D7B-885C-F71EBB341165}"/>
                </a:ext>
              </a:extLst>
            </p:cNvPr>
            <p:cNvSpPr/>
            <p:nvPr/>
          </p:nvSpPr>
          <p:spPr>
            <a:xfrm>
              <a:off x="2234550" y="3679338"/>
              <a:ext cx="11621" cy="29053"/>
            </a:xfrm>
            <a:custGeom>
              <a:avLst/>
              <a:gdLst>
                <a:gd name="csX0" fmla="*/ 13551 w 11621"/>
                <a:gd name="csY0" fmla="*/ 3166 h 29053"/>
                <a:gd name="csX1" fmla="*/ 5416 w 11621"/>
                <a:gd name="csY1" fmla="*/ 31057 h 29053"/>
                <a:gd name="csX2" fmla="*/ 1930 w 11621"/>
                <a:gd name="csY2" fmla="*/ 32220 h 29053"/>
                <a:gd name="csX3" fmla="*/ 8903 w 11621"/>
                <a:gd name="csY3" fmla="*/ 11301 h 29053"/>
                <a:gd name="csX4" fmla="*/ 10065 w 11621"/>
                <a:gd name="csY4" fmla="*/ 4328 h 29053"/>
                <a:gd name="csX5" fmla="*/ 13551 w 11621"/>
                <a:gd name="csY5" fmla="*/ 3166 h 29053"/>
              </a:gdLst>
              <a:ahLst/>
              <a:cxnLst>
                <a:cxn ang="0">
                  <a:pos x="csX0" y="csY0"/>
                </a:cxn>
                <a:cxn ang="0">
                  <a:pos x="csX1" y="csY1"/>
                </a:cxn>
                <a:cxn ang="0">
                  <a:pos x="csX2" y="csY2"/>
                </a:cxn>
                <a:cxn ang="0">
                  <a:pos x="csX3" y="csY3"/>
                </a:cxn>
                <a:cxn ang="0">
                  <a:pos x="csX4" y="csY4"/>
                </a:cxn>
                <a:cxn ang="0">
                  <a:pos x="csX5" y="csY5"/>
                </a:cxn>
              </a:cxnLst>
              <a:rect l="l" t="t" r="r" b="b"/>
              <a:pathLst>
                <a:path w="11621" h="29053">
                  <a:moveTo>
                    <a:pt x="13551" y="3166"/>
                  </a:moveTo>
                  <a:cubicBezTo>
                    <a:pt x="10982" y="23293"/>
                    <a:pt x="10982" y="23293"/>
                    <a:pt x="5416" y="31057"/>
                  </a:cubicBezTo>
                  <a:cubicBezTo>
                    <a:pt x="4266" y="31441"/>
                    <a:pt x="3115" y="31824"/>
                    <a:pt x="1930" y="32220"/>
                  </a:cubicBezTo>
                  <a:cubicBezTo>
                    <a:pt x="3627" y="24780"/>
                    <a:pt x="5347" y="18090"/>
                    <a:pt x="8903" y="11301"/>
                  </a:cubicBezTo>
                  <a:cubicBezTo>
                    <a:pt x="9297" y="8978"/>
                    <a:pt x="9686" y="6654"/>
                    <a:pt x="10065" y="4328"/>
                  </a:cubicBezTo>
                  <a:cubicBezTo>
                    <a:pt x="12389" y="3166"/>
                    <a:pt x="12389" y="3166"/>
                    <a:pt x="13551" y="3166"/>
                  </a:cubicBezTo>
                  <a:close/>
                </a:path>
              </a:pathLst>
            </a:custGeom>
            <a:solidFill>
              <a:srgbClr val="070C12"/>
            </a:solidFill>
            <a:ln w="1162" cap="flat">
              <a:noFill/>
              <a:prstDash val="solid"/>
              <a:miter/>
            </a:ln>
          </p:spPr>
          <p:txBody>
            <a:bodyPr/>
            <a:lstStyle/>
            <a:p>
              <a:endParaRPr lang="en-GB"/>
            </a:p>
          </p:txBody>
        </p:sp>
        <p:sp>
          <p:nvSpPr>
            <p:cNvPr id="6363" name="Freeform 6362">
              <a:extLst>
                <a:ext uri="{FF2B5EF4-FFF2-40B4-BE49-F238E27FC236}">
                  <a16:creationId xmlns:a16="http://schemas.microsoft.com/office/drawing/2014/main" id="{61048F09-6FB3-94A9-EF5B-F3F4D329C572}"/>
                </a:ext>
              </a:extLst>
            </p:cNvPr>
            <p:cNvSpPr/>
            <p:nvPr/>
          </p:nvSpPr>
          <p:spPr>
            <a:xfrm>
              <a:off x="2222928" y="3758364"/>
              <a:ext cx="15107" cy="45323"/>
            </a:xfrm>
            <a:custGeom>
              <a:avLst/>
              <a:gdLst>
                <a:gd name="csX0" fmla="*/ 15868 w 15107"/>
                <a:gd name="csY0" fmla="*/ 3234 h 45323"/>
                <a:gd name="csX1" fmla="*/ 17030 w 15107"/>
                <a:gd name="csY1" fmla="*/ 3234 h 45323"/>
                <a:gd name="csX2" fmla="*/ 11219 w 15107"/>
                <a:gd name="csY2" fmla="*/ 25315 h 45323"/>
                <a:gd name="csX3" fmla="*/ 9703 w 15107"/>
                <a:gd name="csY3" fmla="*/ 29886 h 45323"/>
                <a:gd name="csX4" fmla="*/ 8930 w 15107"/>
                <a:gd name="csY4" fmla="*/ 32229 h 45323"/>
                <a:gd name="csX5" fmla="*/ 8169 w 15107"/>
                <a:gd name="csY5" fmla="*/ 34539 h 45323"/>
                <a:gd name="csX6" fmla="*/ 3084 w 15107"/>
                <a:gd name="csY6" fmla="*/ 48558 h 45323"/>
                <a:gd name="csX7" fmla="*/ 1922 w 15107"/>
                <a:gd name="csY7" fmla="*/ 43909 h 45323"/>
                <a:gd name="csX8" fmla="*/ 4460 w 15107"/>
                <a:gd name="csY8" fmla="*/ 38139 h 45323"/>
                <a:gd name="csX9" fmla="*/ 6425 w 15107"/>
                <a:gd name="csY9" fmla="*/ 30326 h 45323"/>
                <a:gd name="csX10" fmla="*/ 12127 w 15107"/>
                <a:gd name="csY10" fmla="*/ 13530 h 45323"/>
                <a:gd name="csX11" fmla="*/ 15868 w 15107"/>
                <a:gd name="csY11" fmla="*/ 3234 h 453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107" h="45323">
                  <a:moveTo>
                    <a:pt x="15868" y="3234"/>
                  </a:moveTo>
                  <a:cubicBezTo>
                    <a:pt x="16251" y="3234"/>
                    <a:pt x="16635" y="3234"/>
                    <a:pt x="17030" y="3234"/>
                  </a:cubicBezTo>
                  <a:cubicBezTo>
                    <a:pt x="16322" y="11017"/>
                    <a:pt x="13768" y="17962"/>
                    <a:pt x="11219" y="25315"/>
                  </a:cubicBezTo>
                  <a:cubicBezTo>
                    <a:pt x="10711" y="26838"/>
                    <a:pt x="10206" y="28361"/>
                    <a:pt x="9703" y="29886"/>
                  </a:cubicBezTo>
                  <a:cubicBezTo>
                    <a:pt x="9448" y="30659"/>
                    <a:pt x="9193" y="31432"/>
                    <a:pt x="8930" y="32229"/>
                  </a:cubicBezTo>
                  <a:cubicBezTo>
                    <a:pt x="8679" y="32991"/>
                    <a:pt x="8427" y="33754"/>
                    <a:pt x="8169" y="34539"/>
                  </a:cubicBezTo>
                  <a:cubicBezTo>
                    <a:pt x="6604" y="39276"/>
                    <a:pt x="4991" y="43947"/>
                    <a:pt x="3084" y="48558"/>
                  </a:cubicBezTo>
                  <a:cubicBezTo>
                    <a:pt x="2285" y="46742"/>
                    <a:pt x="2285" y="46742"/>
                    <a:pt x="1922" y="43909"/>
                  </a:cubicBezTo>
                  <a:cubicBezTo>
                    <a:pt x="2736" y="41972"/>
                    <a:pt x="3561" y="40038"/>
                    <a:pt x="4460" y="38139"/>
                  </a:cubicBezTo>
                  <a:cubicBezTo>
                    <a:pt x="5507" y="35529"/>
                    <a:pt x="5967" y="33099"/>
                    <a:pt x="6425" y="30326"/>
                  </a:cubicBezTo>
                  <a:cubicBezTo>
                    <a:pt x="7505" y="24332"/>
                    <a:pt x="9666" y="19082"/>
                    <a:pt x="12127" y="13530"/>
                  </a:cubicBezTo>
                  <a:cubicBezTo>
                    <a:pt x="13569" y="10146"/>
                    <a:pt x="14748" y="6737"/>
                    <a:pt x="15868" y="3234"/>
                  </a:cubicBezTo>
                  <a:close/>
                </a:path>
              </a:pathLst>
            </a:custGeom>
            <a:solidFill>
              <a:srgbClr val="E9E9EA"/>
            </a:solidFill>
            <a:ln w="1162" cap="flat">
              <a:noFill/>
              <a:prstDash val="solid"/>
              <a:miter/>
            </a:ln>
          </p:spPr>
          <p:txBody>
            <a:bodyPr/>
            <a:lstStyle/>
            <a:p>
              <a:endParaRPr lang="en-GB"/>
            </a:p>
          </p:txBody>
        </p:sp>
        <p:sp>
          <p:nvSpPr>
            <p:cNvPr id="6429" name="Freeform 6428">
              <a:extLst>
                <a:ext uri="{FF2B5EF4-FFF2-40B4-BE49-F238E27FC236}">
                  <a16:creationId xmlns:a16="http://schemas.microsoft.com/office/drawing/2014/main" id="{DF613ECA-D7EC-EB89-351D-9735CAF73028}"/>
                </a:ext>
              </a:extLst>
            </p:cNvPr>
            <p:cNvSpPr/>
            <p:nvPr/>
          </p:nvSpPr>
          <p:spPr>
            <a:xfrm>
              <a:off x="2141578" y="3728148"/>
              <a:ext cx="22679" cy="31377"/>
            </a:xfrm>
            <a:custGeom>
              <a:avLst/>
              <a:gdLst>
                <a:gd name="csX0" fmla="*/ 1840 w 22679"/>
                <a:gd name="csY0" fmla="*/ 3208 h 31377"/>
                <a:gd name="csX1" fmla="*/ 12299 w 22679"/>
                <a:gd name="csY1" fmla="*/ 9019 h 31377"/>
                <a:gd name="csX2" fmla="*/ 12299 w 22679"/>
                <a:gd name="csY2" fmla="*/ 11343 h 31377"/>
                <a:gd name="csX3" fmla="*/ 14387 w 22679"/>
                <a:gd name="csY3" fmla="*/ 12274 h 31377"/>
                <a:gd name="csX4" fmla="*/ 23921 w 22679"/>
                <a:gd name="csY4" fmla="*/ 21802 h 31377"/>
                <a:gd name="csX5" fmla="*/ 23921 w 22679"/>
                <a:gd name="csY5" fmla="*/ 29937 h 31377"/>
                <a:gd name="csX6" fmla="*/ 18110 w 22679"/>
                <a:gd name="csY6" fmla="*/ 34586 h 31377"/>
                <a:gd name="csX7" fmla="*/ 19272 w 22679"/>
                <a:gd name="csY7" fmla="*/ 32189 h 31377"/>
                <a:gd name="csX8" fmla="*/ 20434 w 22679"/>
                <a:gd name="csY8" fmla="*/ 20640 h 31377"/>
                <a:gd name="csX9" fmla="*/ 12662 w 22679"/>
                <a:gd name="csY9" fmla="*/ 14176 h 31377"/>
                <a:gd name="csX10" fmla="*/ 8813 w 22679"/>
                <a:gd name="csY10" fmla="*/ 9019 h 31377"/>
                <a:gd name="csX11" fmla="*/ 4164 w 22679"/>
                <a:gd name="csY11" fmla="*/ 6694 h 31377"/>
                <a:gd name="csX12" fmla="*/ 1840 w 22679"/>
                <a:gd name="csY12" fmla="*/ 3208 h 313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2679" h="31377">
                  <a:moveTo>
                    <a:pt x="1840" y="3208"/>
                  </a:moveTo>
                  <a:cubicBezTo>
                    <a:pt x="5459" y="4950"/>
                    <a:pt x="8955" y="6789"/>
                    <a:pt x="12299" y="9019"/>
                  </a:cubicBezTo>
                  <a:cubicBezTo>
                    <a:pt x="12299" y="9786"/>
                    <a:pt x="12299" y="10553"/>
                    <a:pt x="12299" y="11343"/>
                  </a:cubicBezTo>
                  <a:cubicBezTo>
                    <a:pt x="13333" y="11804"/>
                    <a:pt x="13333" y="11804"/>
                    <a:pt x="14387" y="12274"/>
                  </a:cubicBezTo>
                  <a:cubicBezTo>
                    <a:pt x="18589" y="14561"/>
                    <a:pt x="21392" y="17769"/>
                    <a:pt x="23921" y="21802"/>
                  </a:cubicBezTo>
                  <a:cubicBezTo>
                    <a:pt x="24720" y="26088"/>
                    <a:pt x="24720" y="26088"/>
                    <a:pt x="23921" y="29937"/>
                  </a:cubicBezTo>
                  <a:cubicBezTo>
                    <a:pt x="21015" y="32770"/>
                    <a:pt x="21015" y="32770"/>
                    <a:pt x="18110" y="34586"/>
                  </a:cubicBezTo>
                  <a:cubicBezTo>
                    <a:pt x="18685" y="33399"/>
                    <a:pt x="18685" y="33399"/>
                    <a:pt x="19272" y="32189"/>
                  </a:cubicBezTo>
                  <a:cubicBezTo>
                    <a:pt x="20684" y="28041"/>
                    <a:pt x="20910" y="24997"/>
                    <a:pt x="20434" y="20640"/>
                  </a:cubicBezTo>
                  <a:cubicBezTo>
                    <a:pt x="18136" y="17576"/>
                    <a:pt x="15967" y="16097"/>
                    <a:pt x="12662" y="14176"/>
                  </a:cubicBezTo>
                  <a:cubicBezTo>
                    <a:pt x="9975" y="12505"/>
                    <a:pt x="9975" y="12505"/>
                    <a:pt x="8813" y="9019"/>
                  </a:cubicBezTo>
                  <a:cubicBezTo>
                    <a:pt x="7273" y="8224"/>
                    <a:pt x="5723" y="7450"/>
                    <a:pt x="4164" y="6694"/>
                  </a:cubicBezTo>
                  <a:cubicBezTo>
                    <a:pt x="3397" y="5544"/>
                    <a:pt x="2630" y="4393"/>
                    <a:pt x="1840" y="3208"/>
                  </a:cubicBezTo>
                  <a:close/>
                </a:path>
              </a:pathLst>
            </a:custGeom>
            <a:solidFill>
              <a:srgbClr val="87888C"/>
            </a:solidFill>
            <a:ln w="1162" cap="flat">
              <a:noFill/>
              <a:prstDash val="solid"/>
              <a:miter/>
            </a:ln>
          </p:spPr>
          <p:txBody>
            <a:bodyPr/>
            <a:lstStyle/>
            <a:p>
              <a:endParaRPr lang="en-GB"/>
            </a:p>
          </p:txBody>
        </p:sp>
        <p:sp>
          <p:nvSpPr>
            <p:cNvPr id="6431" name="Freeform 6430">
              <a:extLst>
                <a:ext uri="{FF2B5EF4-FFF2-40B4-BE49-F238E27FC236}">
                  <a16:creationId xmlns:a16="http://schemas.microsoft.com/office/drawing/2014/main" id="{4329B963-355E-274A-0F80-90BB47658351}"/>
                </a:ext>
              </a:extLst>
            </p:cNvPr>
            <p:cNvSpPr/>
            <p:nvPr/>
          </p:nvSpPr>
          <p:spPr>
            <a:xfrm>
              <a:off x="2412357" y="3679338"/>
              <a:ext cx="22080" cy="15107"/>
            </a:xfrm>
            <a:custGeom>
              <a:avLst/>
              <a:gdLst>
                <a:gd name="csX0" fmla="*/ 21846 w 22080"/>
                <a:gd name="csY0" fmla="*/ 3166 h 15107"/>
                <a:gd name="csX1" fmla="*/ 24171 w 22080"/>
                <a:gd name="csY1" fmla="*/ 3166 h 15107"/>
                <a:gd name="csX2" fmla="*/ 17198 w 22080"/>
                <a:gd name="csY2" fmla="*/ 12463 h 15107"/>
                <a:gd name="csX3" fmla="*/ 11387 w 22080"/>
                <a:gd name="csY3" fmla="*/ 12463 h 15107"/>
                <a:gd name="csX4" fmla="*/ 11387 w 22080"/>
                <a:gd name="csY4" fmla="*/ 15950 h 15107"/>
                <a:gd name="csX5" fmla="*/ 2090 w 22080"/>
                <a:gd name="csY5" fmla="*/ 18274 h 15107"/>
                <a:gd name="csX6" fmla="*/ 7102 w 22080"/>
                <a:gd name="csY6" fmla="*/ 11955 h 15107"/>
                <a:gd name="csX7" fmla="*/ 9921 w 22080"/>
                <a:gd name="csY7" fmla="*/ 8400 h 15107"/>
                <a:gd name="csX8" fmla="*/ 16036 w 22080"/>
                <a:gd name="csY8" fmla="*/ 4328 h 15107"/>
                <a:gd name="csX9" fmla="*/ 16036 w 22080"/>
                <a:gd name="csY9" fmla="*/ 6652 h 15107"/>
                <a:gd name="csX10" fmla="*/ 13711 w 22080"/>
                <a:gd name="csY10" fmla="*/ 6652 h 15107"/>
                <a:gd name="csX11" fmla="*/ 13711 w 22080"/>
                <a:gd name="csY11" fmla="*/ 8977 h 15107"/>
                <a:gd name="csX12" fmla="*/ 17198 w 22080"/>
                <a:gd name="csY12" fmla="*/ 10139 h 15107"/>
                <a:gd name="csX13" fmla="*/ 17198 w 22080"/>
                <a:gd name="csY13" fmla="*/ 6652 h 15107"/>
                <a:gd name="csX14" fmla="*/ 20684 w 22080"/>
                <a:gd name="csY14" fmla="*/ 5490 h 15107"/>
                <a:gd name="csX15" fmla="*/ 21846 w 22080"/>
                <a:gd name="csY15" fmla="*/ 3166 h 151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2080" h="15107">
                  <a:moveTo>
                    <a:pt x="21846" y="3166"/>
                  </a:moveTo>
                  <a:cubicBezTo>
                    <a:pt x="22613" y="3166"/>
                    <a:pt x="23380" y="3166"/>
                    <a:pt x="24171" y="3166"/>
                  </a:cubicBezTo>
                  <a:cubicBezTo>
                    <a:pt x="22491" y="7085"/>
                    <a:pt x="20541" y="9789"/>
                    <a:pt x="17198" y="12463"/>
                  </a:cubicBezTo>
                  <a:cubicBezTo>
                    <a:pt x="14002" y="12754"/>
                    <a:pt x="14002" y="12754"/>
                    <a:pt x="11387" y="12463"/>
                  </a:cubicBezTo>
                  <a:cubicBezTo>
                    <a:pt x="11387" y="13614"/>
                    <a:pt x="11387" y="14764"/>
                    <a:pt x="11387" y="15950"/>
                  </a:cubicBezTo>
                  <a:cubicBezTo>
                    <a:pt x="8010" y="17410"/>
                    <a:pt x="5813" y="18274"/>
                    <a:pt x="2090" y="18274"/>
                  </a:cubicBezTo>
                  <a:cubicBezTo>
                    <a:pt x="3751" y="16160"/>
                    <a:pt x="5424" y="14055"/>
                    <a:pt x="7102" y="11955"/>
                  </a:cubicBezTo>
                  <a:cubicBezTo>
                    <a:pt x="8497" y="10195"/>
                    <a:pt x="8497" y="10195"/>
                    <a:pt x="9921" y="8400"/>
                  </a:cubicBezTo>
                  <a:cubicBezTo>
                    <a:pt x="12549" y="5490"/>
                    <a:pt x="12549" y="5490"/>
                    <a:pt x="16036" y="4328"/>
                  </a:cubicBezTo>
                  <a:cubicBezTo>
                    <a:pt x="16036" y="5095"/>
                    <a:pt x="16036" y="5862"/>
                    <a:pt x="16036" y="6652"/>
                  </a:cubicBezTo>
                  <a:cubicBezTo>
                    <a:pt x="15269" y="6652"/>
                    <a:pt x="14502" y="6652"/>
                    <a:pt x="13711" y="6652"/>
                  </a:cubicBezTo>
                  <a:cubicBezTo>
                    <a:pt x="13711" y="7419"/>
                    <a:pt x="13711" y="8186"/>
                    <a:pt x="13711" y="8977"/>
                  </a:cubicBezTo>
                  <a:cubicBezTo>
                    <a:pt x="14862" y="9360"/>
                    <a:pt x="16012" y="9744"/>
                    <a:pt x="17198" y="10139"/>
                  </a:cubicBezTo>
                  <a:cubicBezTo>
                    <a:pt x="17198" y="8988"/>
                    <a:pt x="17198" y="7838"/>
                    <a:pt x="17198" y="6652"/>
                  </a:cubicBezTo>
                  <a:cubicBezTo>
                    <a:pt x="18348" y="6269"/>
                    <a:pt x="19499" y="5885"/>
                    <a:pt x="20684" y="5490"/>
                  </a:cubicBezTo>
                  <a:cubicBezTo>
                    <a:pt x="21068" y="4723"/>
                    <a:pt x="21451" y="3956"/>
                    <a:pt x="21846" y="3166"/>
                  </a:cubicBezTo>
                  <a:close/>
                </a:path>
              </a:pathLst>
            </a:custGeom>
            <a:solidFill>
              <a:srgbClr val="0A0E14"/>
            </a:solidFill>
            <a:ln w="1162" cap="flat">
              <a:noFill/>
              <a:prstDash val="solid"/>
              <a:miter/>
            </a:ln>
          </p:spPr>
          <p:txBody>
            <a:bodyPr/>
            <a:lstStyle/>
            <a:p>
              <a:endParaRPr lang="en-GB"/>
            </a:p>
          </p:txBody>
        </p:sp>
        <p:sp>
          <p:nvSpPr>
            <p:cNvPr id="6434" name="Freeform 6433">
              <a:extLst>
                <a:ext uri="{FF2B5EF4-FFF2-40B4-BE49-F238E27FC236}">
                  <a16:creationId xmlns:a16="http://schemas.microsoft.com/office/drawing/2014/main" id="{4AA5A4A1-1A4F-68B8-A2EB-D6FF8A53E242}"/>
                </a:ext>
              </a:extLst>
            </p:cNvPr>
            <p:cNvSpPr/>
            <p:nvPr/>
          </p:nvSpPr>
          <p:spPr>
            <a:xfrm>
              <a:off x="2077660" y="3602637"/>
              <a:ext cx="33702" cy="29053"/>
            </a:xfrm>
            <a:custGeom>
              <a:avLst/>
              <a:gdLst>
                <a:gd name="csX0" fmla="*/ 33190 w 33702"/>
                <a:gd name="csY0" fmla="*/ 3100 h 29053"/>
                <a:gd name="csX1" fmla="*/ 35514 w 33702"/>
                <a:gd name="csY1" fmla="*/ 4262 h 29053"/>
                <a:gd name="csX2" fmla="*/ 21568 w 33702"/>
                <a:gd name="csY2" fmla="*/ 17046 h 29053"/>
                <a:gd name="csX3" fmla="*/ 19026 w 33702"/>
                <a:gd name="csY3" fmla="*/ 19588 h 29053"/>
                <a:gd name="csX4" fmla="*/ 4136 w 33702"/>
                <a:gd name="csY4" fmla="*/ 32154 h 29053"/>
                <a:gd name="csX5" fmla="*/ 1812 w 33702"/>
                <a:gd name="csY5" fmla="*/ 30991 h 29053"/>
                <a:gd name="csX6" fmla="*/ 3896 w 33702"/>
                <a:gd name="csY6" fmla="*/ 29416 h 29053"/>
                <a:gd name="csX7" fmla="*/ 18082 w 33702"/>
                <a:gd name="csY7" fmla="*/ 17046 h 29053"/>
                <a:gd name="csX8" fmla="*/ 33190 w 33702"/>
                <a:gd name="csY8" fmla="*/ 3100 h 290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3702" h="29053">
                  <a:moveTo>
                    <a:pt x="33190" y="3100"/>
                  </a:moveTo>
                  <a:cubicBezTo>
                    <a:pt x="33957" y="3484"/>
                    <a:pt x="34724" y="3867"/>
                    <a:pt x="35514" y="4262"/>
                  </a:cubicBezTo>
                  <a:cubicBezTo>
                    <a:pt x="31225" y="9466"/>
                    <a:pt x="27528" y="13752"/>
                    <a:pt x="21568" y="17046"/>
                  </a:cubicBezTo>
                  <a:cubicBezTo>
                    <a:pt x="20729" y="17885"/>
                    <a:pt x="19891" y="18724"/>
                    <a:pt x="19026" y="19588"/>
                  </a:cubicBezTo>
                  <a:cubicBezTo>
                    <a:pt x="14406" y="24208"/>
                    <a:pt x="9276" y="28131"/>
                    <a:pt x="4136" y="32154"/>
                  </a:cubicBezTo>
                  <a:cubicBezTo>
                    <a:pt x="3369" y="31770"/>
                    <a:pt x="2602" y="31387"/>
                    <a:pt x="1812" y="30991"/>
                  </a:cubicBezTo>
                  <a:cubicBezTo>
                    <a:pt x="2500" y="30472"/>
                    <a:pt x="3187" y="29952"/>
                    <a:pt x="3896" y="29416"/>
                  </a:cubicBezTo>
                  <a:cubicBezTo>
                    <a:pt x="8959" y="25542"/>
                    <a:pt x="13679" y="21674"/>
                    <a:pt x="18082" y="17046"/>
                  </a:cubicBezTo>
                  <a:cubicBezTo>
                    <a:pt x="27675" y="7236"/>
                    <a:pt x="27675" y="7236"/>
                    <a:pt x="33190" y="3100"/>
                  </a:cubicBezTo>
                  <a:close/>
                </a:path>
              </a:pathLst>
            </a:custGeom>
            <a:solidFill>
              <a:srgbClr val="494C4F"/>
            </a:solidFill>
            <a:ln w="1162" cap="flat">
              <a:noFill/>
              <a:prstDash val="solid"/>
              <a:miter/>
            </a:ln>
          </p:spPr>
          <p:txBody>
            <a:bodyPr/>
            <a:lstStyle/>
            <a:p>
              <a:endParaRPr lang="en-GB"/>
            </a:p>
          </p:txBody>
        </p:sp>
        <p:sp>
          <p:nvSpPr>
            <p:cNvPr id="6436" name="Freeform 6435">
              <a:extLst>
                <a:ext uri="{FF2B5EF4-FFF2-40B4-BE49-F238E27FC236}">
                  <a16:creationId xmlns:a16="http://schemas.microsoft.com/office/drawing/2014/main" id="{9994AAEF-8FD7-69A3-1EAC-EDD42942649B}"/>
                </a:ext>
              </a:extLst>
            </p:cNvPr>
            <p:cNvSpPr/>
            <p:nvPr/>
          </p:nvSpPr>
          <p:spPr>
            <a:xfrm>
              <a:off x="2274062" y="3554989"/>
              <a:ext cx="15107" cy="31377"/>
            </a:xfrm>
            <a:custGeom>
              <a:avLst/>
              <a:gdLst>
                <a:gd name="csX0" fmla="*/ 11259 w 15107"/>
                <a:gd name="csY0" fmla="*/ 3059 h 31377"/>
                <a:gd name="csX1" fmla="*/ 12421 w 15107"/>
                <a:gd name="csY1" fmla="*/ 3059 h 31377"/>
                <a:gd name="csX2" fmla="*/ 13583 w 15107"/>
                <a:gd name="csY2" fmla="*/ 8870 h 31377"/>
                <a:gd name="csX3" fmla="*/ 15908 w 15107"/>
                <a:gd name="csY3" fmla="*/ 8870 h 31377"/>
                <a:gd name="csX4" fmla="*/ 17070 w 15107"/>
                <a:gd name="csY4" fmla="*/ 5383 h 31377"/>
                <a:gd name="csX5" fmla="*/ 15908 w 15107"/>
                <a:gd name="csY5" fmla="*/ 14680 h 31377"/>
                <a:gd name="csX6" fmla="*/ 10097 w 15107"/>
                <a:gd name="csY6" fmla="*/ 13518 h 31377"/>
                <a:gd name="csX7" fmla="*/ 9457 w 15107"/>
                <a:gd name="csY7" fmla="*/ 16324 h 31377"/>
                <a:gd name="csX8" fmla="*/ 3124 w 15107"/>
                <a:gd name="csY8" fmla="*/ 34437 h 31377"/>
                <a:gd name="csX9" fmla="*/ 1962 w 15107"/>
                <a:gd name="csY9" fmla="*/ 29788 h 31377"/>
                <a:gd name="csX10" fmla="*/ 3487 w 15107"/>
                <a:gd name="csY10" fmla="*/ 26774 h 31377"/>
                <a:gd name="csX11" fmla="*/ 8572 w 15107"/>
                <a:gd name="csY11" fmla="*/ 12501 h 31377"/>
                <a:gd name="csX12" fmla="*/ 9364 w 15107"/>
                <a:gd name="csY12" fmla="*/ 9741 h 31377"/>
                <a:gd name="csX13" fmla="*/ 11259 w 15107"/>
                <a:gd name="csY13" fmla="*/ 3059 h 313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5107" h="31377">
                  <a:moveTo>
                    <a:pt x="11259" y="3059"/>
                  </a:moveTo>
                  <a:cubicBezTo>
                    <a:pt x="11643" y="3059"/>
                    <a:pt x="12026" y="3059"/>
                    <a:pt x="12421" y="3059"/>
                  </a:cubicBezTo>
                  <a:cubicBezTo>
                    <a:pt x="12805" y="4977"/>
                    <a:pt x="13188" y="6894"/>
                    <a:pt x="13583" y="8870"/>
                  </a:cubicBezTo>
                  <a:cubicBezTo>
                    <a:pt x="14350" y="8870"/>
                    <a:pt x="15117" y="8870"/>
                    <a:pt x="15908" y="8870"/>
                  </a:cubicBezTo>
                  <a:cubicBezTo>
                    <a:pt x="16291" y="7719"/>
                    <a:pt x="16675" y="6569"/>
                    <a:pt x="17070" y="5383"/>
                  </a:cubicBezTo>
                  <a:cubicBezTo>
                    <a:pt x="16686" y="8451"/>
                    <a:pt x="16303" y="11519"/>
                    <a:pt x="15908" y="14680"/>
                  </a:cubicBezTo>
                  <a:cubicBezTo>
                    <a:pt x="13990" y="14297"/>
                    <a:pt x="12073" y="13913"/>
                    <a:pt x="10097" y="13518"/>
                  </a:cubicBezTo>
                  <a:cubicBezTo>
                    <a:pt x="9886" y="14444"/>
                    <a:pt x="9675" y="15370"/>
                    <a:pt x="9457" y="16324"/>
                  </a:cubicBezTo>
                  <a:cubicBezTo>
                    <a:pt x="7924" y="22787"/>
                    <a:pt x="6482" y="28681"/>
                    <a:pt x="3124" y="34437"/>
                  </a:cubicBezTo>
                  <a:cubicBezTo>
                    <a:pt x="2325" y="32548"/>
                    <a:pt x="2325" y="32548"/>
                    <a:pt x="1962" y="29788"/>
                  </a:cubicBezTo>
                  <a:cubicBezTo>
                    <a:pt x="2465" y="28794"/>
                    <a:pt x="2969" y="27799"/>
                    <a:pt x="3487" y="26774"/>
                  </a:cubicBezTo>
                  <a:cubicBezTo>
                    <a:pt x="5792" y="22122"/>
                    <a:pt x="7174" y="17484"/>
                    <a:pt x="8572" y="12501"/>
                  </a:cubicBezTo>
                  <a:cubicBezTo>
                    <a:pt x="8833" y="11591"/>
                    <a:pt x="9095" y="10680"/>
                    <a:pt x="9364" y="9741"/>
                  </a:cubicBezTo>
                  <a:cubicBezTo>
                    <a:pt x="10002" y="7516"/>
                    <a:pt x="10631" y="5288"/>
                    <a:pt x="11259" y="3059"/>
                  </a:cubicBezTo>
                  <a:close/>
                </a:path>
              </a:pathLst>
            </a:custGeom>
            <a:solidFill>
              <a:srgbClr val="1D2126"/>
            </a:solidFill>
            <a:ln w="1162" cap="flat">
              <a:noFill/>
              <a:prstDash val="solid"/>
              <a:miter/>
            </a:ln>
          </p:spPr>
          <p:txBody>
            <a:bodyPr/>
            <a:lstStyle/>
            <a:p>
              <a:endParaRPr lang="en-GB"/>
            </a:p>
          </p:txBody>
        </p:sp>
        <p:sp>
          <p:nvSpPr>
            <p:cNvPr id="6437" name="Freeform 6436">
              <a:extLst>
                <a:ext uri="{FF2B5EF4-FFF2-40B4-BE49-F238E27FC236}">
                  <a16:creationId xmlns:a16="http://schemas.microsoft.com/office/drawing/2014/main" id="{2834B80F-D5A3-6479-C9B9-DDBFA7E616F7}"/>
                </a:ext>
              </a:extLst>
            </p:cNvPr>
            <p:cNvSpPr/>
            <p:nvPr/>
          </p:nvSpPr>
          <p:spPr>
            <a:xfrm>
              <a:off x="2298467" y="3511512"/>
              <a:ext cx="15588" cy="34180"/>
            </a:xfrm>
            <a:custGeom>
              <a:avLst/>
              <a:gdLst>
                <a:gd name="csX0" fmla="*/ 4301 w 15588"/>
                <a:gd name="csY0" fmla="*/ 3500 h 34180"/>
                <a:gd name="csX1" fmla="*/ 15455 w 15588"/>
                <a:gd name="csY1" fmla="*/ 4973 h 34180"/>
                <a:gd name="csX2" fmla="*/ 17462 w 15588"/>
                <a:gd name="csY2" fmla="*/ 14576 h 34180"/>
                <a:gd name="csX3" fmla="*/ 13017 w 15588"/>
                <a:gd name="csY3" fmla="*/ 27978 h 34180"/>
                <a:gd name="csX4" fmla="*/ 11842 w 15588"/>
                <a:gd name="csY4" fmla="*/ 30690 h 34180"/>
                <a:gd name="csX5" fmla="*/ 8950 w 15588"/>
                <a:gd name="csY5" fmla="*/ 37202 h 34180"/>
                <a:gd name="csX6" fmla="*/ 11274 w 15588"/>
                <a:gd name="csY6" fmla="*/ 24419 h 34180"/>
                <a:gd name="csX7" fmla="*/ 13598 w 15588"/>
                <a:gd name="csY7" fmla="*/ 17446 h 34180"/>
                <a:gd name="csX8" fmla="*/ 14761 w 15588"/>
                <a:gd name="csY8" fmla="*/ 15122 h 34180"/>
                <a:gd name="csX9" fmla="*/ 14761 w 15588"/>
                <a:gd name="csY9" fmla="*/ 8149 h 34180"/>
                <a:gd name="csX10" fmla="*/ 7061 w 15588"/>
                <a:gd name="csY10" fmla="*/ 6914 h 34180"/>
                <a:gd name="csX11" fmla="*/ 4183 w 15588"/>
                <a:gd name="csY11" fmla="*/ 6946 h 34180"/>
                <a:gd name="csX12" fmla="*/ 1977 w 15588"/>
                <a:gd name="csY12" fmla="*/ 6987 h 34180"/>
                <a:gd name="csX13" fmla="*/ 4301 w 15588"/>
                <a:gd name="csY13" fmla="*/ 3500 h 341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5588" h="34180">
                  <a:moveTo>
                    <a:pt x="4301" y="3500"/>
                  </a:moveTo>
                  <a:cubicBezTo>
                    <a:pt x="12602" y="2710"/>
                    <a:pt x="12602" y="2710"/>
                    <a:pt x="15455" y="4973"/>
                  </a:cubicBezTo>
                  <a:cubicBezTo>
                    <a:pt x="17986" y="8101"/>
                    <a:pt x="17594" y="10681"/>
                    <a:pt x="17462" y="14576"/>
                  </a:cubicBezTo>
                  <a:cubicBezTo>
                    <a:pt x="16827" y="19407"/>
                    <a:pt x="15019" y="23569"/>
                    <a:pt x="13017" y="27978"/>
                  </a:cubicBezTo>
                  <a:cubicBezTo>
                    <a:pt x="12629" y="28873"/>
                    <a:pt x="12241" y="29768"/>
                    <a:pt x="11842" y="30690"/>
                  </a:cubicBezTo>
                  <a:cubicBezTo>
                    <a:pt x="10895" y="32868"/>
                    <a:pt x="9925" y="35036"/>
                    <a:pt x="8950" y="37202"/>
                  </a:cubicBezTo>
                  <a:cubicBezTo>
                    <a:pt x="7259" y="32005"/>
                    <a:pt x="8995" y="29315"/>
                    <a:pt x="11274" y="24419"/>
                  </a:cubicBezTo>
                  <a:cubicBezTo>
                    <a:pt x="12062" y="22099"/>
                    <a:pt x="12840" y="19776"/>
                    <a:pt x="13598" y="17446"/>
                  </a:cubicBezTo>
                  <a:cubicBezTo>
                    <a:pt x="13982" y="16679"/>
                    <a:pt x="14365" y="15912"/>
                    <a:pt x="14761" y="15122"/>
                  </a:cubicBezTo>
                  <a:cubicBezTo>
                    <a:pt x="14807" y="12798"/>
                    <a:pt x="14811" y="10473"/>
                    <a:pt x="14761" y="8149"/>
                  </a:cubicBezTo>
                  <a:cubicBezTo>
                    <a:pt x="11965" y="6751"/>
                    <a:pt x="10170" y="6870"/>
                    <a:pt x="7061" y="6914"/>
                  </a:cubicBezTo>
                  <a:cubicBezTo>
                    <a:pt x="6112" y="6924"/>
                    <a:pt x="5162" y="6935"/>
                    <a:pt x="4183" y="6946"/>
                  </a:cubicBezTo>
                  <a:cubicBezTo>
                    <a:pt x="3455" y="6959"/>
                    <a:pt x="2727" y="6973"/>
                    <a:pt x="1977" y="6987"/>
                  </a:cubicBezTo>
                  <a:cubicBezTo>
                    <a:pt x="2744" y="5836"/>
                    <a:pt x="3511" y="4686"/>
                    <a:pt x="4301" y="3500"/>
                  </a:cubicBezTo>
                  <a:close/>
                </a:path>
              </a:pathLst>
            </a:custGeom>
            <a:solidFill>
              <a:srgbClr val="3F4348"/>
            </a:solidFill>
            <a:ln w="1162" cap="flat">
              <a:noFill/>
              <a:prstDash val="solid"/>
              <a:miter/>
            </a:ln>
          </p:spPr>
          <p:txBody>
            <a:bodyPr/>
            <a:lstStyle/>
            <a:p>
              <a:endParaRPr lang="en-GB"/>
            </a:p>
          </p:txBody>
        </p:sp>
        <p:sp>
          <p:nvSpPr>
            <p:cNvPr id="6494" name="Freeform 6493">
              <a:extLst>
                <a:ext uri="{FF2B5EF4-FFF2-40B4-BE49-F238E27FC236}">
                  <a16:creationId xmlns:a16="http://schemas.microsoft.com/office/drawing/2014/main" id="{D8E64894-77E8-09C9-C708-8C0FB7BC87A2}"/>
                </a:ext>
              </a:extLst>
            </p:cNvPr>
            <p:cNvSpPr/>
            <p:nvPr/>
          </p:nvSpPr>
          <p:spPr>
            <a:xfrm>
              <a:off x="2341975" y="3738607"/>
              <a:ext cx="22734" cy="23777"/>
            </a:xfrm>
            <a:custGeom>
              <a:avLst/>
              <a:gdLst>
                <a:gd name="csX0" fmla="*/ 11972 w 22734"/>
                <a:gd name="csY0" fmla="*/ 3217 h 23777"/>
                <a:gd name="csX1" fmla="*/ 14296 w 22734"/>
                <a:gd name="csY1" fmla="*/ 4379 h 23777"/>
                <a:gd name="csX2" fmla="*/ 10882 w 22734"/>
                <a:gd name="csY2" fmla="*/ 7284 h 23777"/>
                <a:gd name="csX3" fmla="*/ 6161 w 22734"/>
                <a:gd name="csY3" fmla="*/ 20649 h 23777"/>
                <a:gd name="csX4" fmla="*/ 8413 w 22734"/>
                <a:gd name="csY4" fmla="*/ 21739 h 23777"/>
                <a:gd name="csX5" fmla="*/ 11972 w 22734"/>
                <a:gd name="csY5" fmla="*/ 24136 h 23777"/>
                <a:gd name="csX6" fmla="*/ 24755 w 22734"/>
                <a:gd name="csY6" fmla="*/ 21811 h 23777"/>
                <a:gd name="csX7" fmla="*/ 21269 w 22734"/>
                <a:gd name="csY7" fmla="*/ 26460 h 23777"/>
                <a:gd name="csX8" fmla="*/ 6742 w 22734"/>
                <a:gd name="csY8" fmla="*/ 24281 h 23777"/>
                <a:gd name="csX9" fmla="*/ 2021 w 22734"/>
                <a:gd name="csY9" fmla="*/ 16436 h 23777"/>
                <a:gd name="csX10" fmla="*/ 11972 w 22734"/>
                <a:gd name="csY10" fmla="*/ 3217 h 23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2734" h="23777">
                  <a:moveTo>
                    <a:pt x="11972" y="3217"/>
                  </a:moveTo>
                  <a:cubicBezTo>
                    <a:pt x="12739" y="3601"/>
                    <a:pt x="13506" y="3984"/>
                    <a:pt x="14296" y="4379"/>
                  </a:cubicBezTo>
                  <a:cubicBezTo>
                    <a:pt x="13170" y="5338"/>
                    <a:pt x="12043" y="6297"/>
                    <a:pt x="10882" y="7284"/>
                  </a:cubicBezTo>
                  <a:cubicBezTo>
                    <a:pt x="6614" y="11482"/>
                    <a:pt x="6363" y="14789"/>
                    <a:pt x="6161" y="20649"/>
                  </a:cubicBezTo>
                  <a:cubicBezTo>
                    <a:pt x="6904" y="21009"/>
                    <a:pt x="7647" y="21368"/>
                    <a:pt x="8413" y="21739"/>
                  </a:cubicBezTo>
                  <a:cubicBezTo>
                    <a:pt x="10810" y="22973"/>
                    <a:pt x="10810" y="22973"/>
                    <a:pt x="11972" y="24136"/>
                  </a:cubicBezTo>
                  <a:cubicBezTo>
                    <a:pt x="16891" y="24414"/>
                    <a:pt x="20534" y="24513"/>
                    <a:pt x="24755" y="21811"/>
                  </a:cubicBezTo>
                  <a:cubicBezTo>
                    <a:pt x="23666" y="24136"/>
                    <a:pt x="23666" y="24136"/>
                    <a:pt x="21269" y="26460"/>
                  </a:cubicBezTo>
                  <a:cubicBezTo>
                    <a:pt x="15711" y="27593"/>
                    <a:pt x="11726" y="26951"/>
                    <a:pt x="6742" y="24281"/>
                  </a:cubicBezTo>
                  <a:cubicBezTo>
                    <a:pt x="3494" y="21520"/>
                    <a:pt x="2897" y="20523"/>
                    <a:pt x="2021" y="16436"/>
                  </a:cubicBezTo>
                  <a:cubicBezTo>
                    <a:pt x="3045" y="10292"/>
                    <a:pt x="7429" y="7212"/>
                    <a:pt x="11972" y="3217"/>
                  </a:cubicBezTo>
                  <a:close/>
                </a:path>
              </a:pathLst>
            </a:custGeom>
            <a:solidFill>
              <a:srgbClr val="8C8E8F"/>
            </a:solidFill>
            <a:ln w="1162" cap="flat">
              <a:noFill/>
              <a:prstDash val="solid"/>
              <a:miter/>
            </a:ln>
          </p:spPr>
          <p:txBody>
            <a:bodyPr/>
            <a:lstStyle/>
            <a:p>
              <a:endParaRPr lang="en-GB"/>
            </a:p>
          </p:txBody>
        </p:sp>
        <p:sp>
          <p:nvSpPr>
            <p:cNvPr id="6499" name="Freeform 6498">
              <a:extLst>
                <a:ext uri="{FF2B5EF4-FFF2-40B4-BE49-F238E27FC236}">
                  <a16:creationId xmlns:a16="http://schemas.microsoft.com/office/drawing/2014/main" id="{05E1A454-DF15-2298-ED52-57E27EBD5209}"/>
                </a:ext>
              </a:extLst>
            </p:cNvPr>
            <p:cNvSpPr/>
            <p:nvPr/>
          </p:nvSpPr>
          <p:spPr>
            <a:xfrm>
              <a:off x="2290332" y="3553827"/>
              <a:ext cx="8252" cy="20918"/>
            </a:xfrm>
            <a:custGeom>
              <a:avLst/>
              <a:gdLst>
                <a:gd name="csX0" fmla="*/ 10110 w 8252"/>
                <a:gd name="csY0" fmla="*/ 3058 h 20918"/>
                <a:gd name="csX1" fmla="*/ 6624 w 8252"/>
                <a:gd name="csY1" fmla="*/ 23977 h 20918"/>
                <a:gd name="csX2" fmla="*/ 5461 w 8252"/>
                <a:gd name="csY2" fmla="*/ 23977 h 20918"/>
                <a:gd name="csX3" fmla="*/ 4299 w 8252"/>
                <a:gd name="csY3" fmla="*/ 18166 h 20918"/>
                <a:gd name="csX4" fmla="*/ 1975 w 8252"/>
                <a:gd name="csY4" fmla="*/ 18166 h 20918"/>
                <a:gd name="csX5" fmla="*/ 3137 w 8252"/>
                <a:gd name="csY5" fmla="*/ 13517 h 20918"/>
                <a:gd name="csX6" fmla="*/ 4154 w 8252"/>
                <a:gd name="csY6" fmla="*/ 9305 h 20918"/>
                <a:gd name="csX7" fmla="*/ 10110 w 8252"/>
                <a:gd name="csY7" fmla="*/ 3058 h 209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252" h="20918">
                  <a:moveTo>
                    <a:pt x="10110" y="3058"/>
                  </a:moveTo>
                  <a:cubicBezTo>
                    <a:pt x="10547" y="10963"/>
                    <a:pt x="9848" y="16721"/>
                    <a:pt x="6624" y="23977"/>
                  </a:cubicBezTo>
                  <a:cubicBezTo>
                    <a:pt x="6240" y="23977"/>
                    <a:pt x="5857" y="23977"/>
                    <a:pt x="5461" y="23977"/>
                  </a:cubicBezTo>
                  <a:cubicBezTo>
                    <a:pt x="5078" y="22059"/>
                    <a:pt x="4694" y="20141"/>
                    <a:pt x="4299" y="18166"/>
                  </a:cubicBezTo>
                  <a:cubicBezTo>
                    <a:pt x="3532" y="18166"/>
                    <a:pt x="2765" y="18166"/>
                    <a:pt x="1975" y="18166"/>
                  </a:cubicBezTo>
                  <a:cubicBezTo>
                    <a:pt x="2348" y="16613"/>
                    <a:pt x="2740" y="15064"/>
                    <a:pt x="3137" y="13517"/>
                  </a:cubicBezTo>
                  <a:cubicBezTo>
                    <a:pt x="3473" y="12127"/>
                    <a:pt x="3808" y="10737"/>
                    <a:pt x="4154" y="9305"/>
                  </a:cubicBezTo>
                  <a:cubicBezTo>
                    <a:pt x="6236" y="3058"/>
                    <a:pt x="6236" y="3058"/>
                    <a:pt x="10110" y="3058"/>
                  </a:cubicBezTo>
                  <a:close/>
                </a:path>
              </a:pathLst>
            </a:custGeom>
            <a:solidFill>
              <a:srgbClr val="15191D"/>
            </a:solidFill>
            <a:ln w="1162" cap="flat">
              <a:noFill/>
              <a:prstDash val="solid"/>
              <a:miter/>
            </a:ln>
          </p:spPr>
          <p:txBody>
            <a:bodyPr/>
            <a:lstStyle/>
            <a:p>
              <a:endParaRPr lang="en-GB"/>
            </a:p>
          </p:txBody>
        </p:sp>
        <p:sp>
          <p:nvSpPr>
            <p:cNvPr id="6573" name="Freeform 6572">
              <a:extLst>
                <a:ext uri="{FF2B5EF4-FFF2-40B4-BE49-F238E27FC236}">
                  <a16:creationId xmlns:a16="http://schemas.microsoft.com/office/drawing/2014/main" id="{4624181B-7D48-CBE6-CB58-093D2342568B}"/>
                </a:ext>
              </a:extLst>
            </p:cNvPr>
            <p:cNvSpPr/>
            <p:nvPr/>
          </p:nvSpPr>
          <p:spPr>
            <a:xfrm>
              <a:off x="2422816" y="3658420"/>
              <a:ext cx="18594" cy="23242"/>
            </a:xfrm>
            <a:custGeom>
              <a:avLst/>
              <a:gdLst>
                <a:gd name="csX0" fmla="*/ 12550 w 18594"/>
                <a:gd name="csY0" fmla="*/ 3148 h 23242"/>
                <a:gd name="csX1" fmla="*/ 20685 w 18594"/>
                <a:gd name="csY1" fmla="*/ 7797 h 23242"/>
                <a:gd name="csX2" fmla="*/ 11388 w 18594"/>
                <a:gd name="csY2" fmla="*/ 22904 h 23242"/>
                <a:gd name="csX3" fmla="*/ 4415 w 18594"/>
                <a:gd name="csY3" fmla="*/ 26391 h 23242"/>
                <a:gd name="csX4" fmla="*/ 2091 w 18594"/>
                <a:gd name="csY4" fmla="*/ 25229 h 23242"/>
                <a:gd name="csX5" fmla="*/ 5355 w 18594"/>
                <a:gd name="csY5" fmla="*/ 22596 h 23242"/>
                <a:gd name="csX6" fmla="*/ 9572 w 18594"/>
                <a:gd name="csY6" fmla="*/ 19127 h 23242"/>
                <a:gd name="csX7" fmla="*/ 11726 w 18594"/>
                <a:gd name="csY7" fmla="*/ 17398 h 23242"/>
                <a:gd name="csX8" fmla="*/ 13781 w 18594"/>
                <a:gd name="csY8" fmla="*/ 15695 h 23242"/>
                <a:gd name="csX9" fmla="*/ 15680 w 18594"/>
                <a:gd name="csY9" fmla="*/ 14146 h 23242"/>
                <a:gd name="csX10" fmla="*/ 18361 w 18594"/>
                <a:gd name="csY10" fmla="*/ 7797 h 23242"/>
                <a:gd name="csX11" fmla="*/ 16109 w 18594"/>
                <a:gd name="csY11" fmla="*/ 7433 h 23242"/>
                <a:gd name="csX12" fmla="*/ 13712 w 18594"/>
                <a:gd name="csY12" fmla="*/ 6634 h 23242"/>
                <a:gd name="csX13" fmla="*/ 12550 w 18594"/>
                <a:gd name="csY13" fmla="*/ 3148 h 232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8594" h="23242">
                  <a:moveTo>
                    <a:pt x="12550" y="3148"/>
                  </a:moveTo>
                  <a:cubicBezTo>
                    <a:pt x="15938" y="4396"/>
                    <a:pt x="18103" y="5214"/>
                    <a:pt x="20685" y="7797"/>
                  </a:cubicBezTo>
                  <a:cubicBezTo>
                    <a:pt x="20185" y="14530"/>
                    <a:pt x="16103" y="18449"/>
                    <a:pt x="11388" y="22904"/>
                  </a:cubicBezTo>
                  <a:cubicBezTo>
                    <a:pt x="7539" y="25301"/>
                    <a:pt x="7539" y="25301"/>
                    <a:pt x="4415" y="26391"/>
                  </a:cubicBezTo>
                  <a:cubicBezTo>
                    <a:pt x="3648" y="26007"/>
                    <a:pt x="2881" y="25624"/>
                    <a:pt x="2091" y="25229"/>
                  </a:cubicBezTo>
                  <a:cubicBezTo>
                    <a:pt x="3168" y="24360"/>
                    <a:pt x="4245" y="23491"/>
                    <a:pt x="5355" y="22596"/>
                  </a:cubicBezTo>
                  <a:cubicBezTo>
                    <a:pt x="6761" y="21440"/>
                    <a:pt x="8167" y="20284"/>
                    <a:pt x="9572" y="19127"/>
                  </a:cubicBezTo>
                  <a:cubicBezTo>
                    <a:pt x="10283" y="18557"/>
                    <a:pt x="10994" y="17986"/>
                    <a:pt x="11726" y="17398"/>
                  </a:cubicBezTo>
                  <a:cubicBezTo>
                    <a:pt x="12404" y="16836"/>
                    <a:pt x="13082" y="16274"/>
                    <a:pt x="13781" y="15695"/>
                  </a:cubicBezTo>
                  <a:cubicBezTo>
                    <a:pt x="14407" y="15184"/>
                    <a:pt x="15034" y="14673"/>
                    <a:pt x="15680" y="14146"/>
                  </a:cubicBezTo>
                  <a:cubicBezTo>
                    <a:pt x="17504" y="12103"/>
                    <a:pt x="17899" y="10465"/>
                    <a:pt x="18361" y="7797"/>
                  </a:cubicBezTo>
                  <a:cubicBezTo>
                    <a:pt x="17618" y="7677"/>
                    <a:pt x="16875" y="7557"/>
                    <a:pt x="16109" y="7433"/>
                  </a:cubicBezTo>
                  <a:cubicBezTo>
                    <a:pt x="15318" y="7170"/>
                    <a:pt x="14527" y="6906"/>
                    <a:pt x="13712" y="6634"/>
                  </a:cubicBezTo>
                  <a:cubicBezTo>
                    <a:pt x="13329" y="5484"/>
                    <a:pt x="12945" y="4333"/>
                    <a:pt x="12550" y="3148"/>
                  </a:cubicBezTo>
                  <a:close/>
                </a:path>
              </a:pathLst>
            </a:custGeom>
            <a:solidFill>
              <a:srgbClr val="3A3E42"/>
            </a:solidFill>
            <a:ln w="1162" cap="flat">
              <a:noFill/>
              <a:prstDash val="solid"/>
              <a:miter/>
            </a:ln>
          </p:spPr>
          <p:txBody>
            <a:bodyPr/>
            <a:lstStyle/>
            <a:p>
              <a:endParaRPr lang="en-GB"/>
            </a:p>
          </p:txBody>
        </p:sp>
        <p:sp>
          <p:nvSpPr>
            <p:cNvPr id="6577" name="Freeform 6576">
              <a:extLst>
                <a:ext uri="{FF2B5EF4-FFF2-40B4-BE49-F238E27FC236}">
                  <a16:creationId xmlns:a16="http://schemas.microsoft.com/office/drawing/2014/main" id="{2F6DA2E2-E5F4-0841-B5C6-3955995C8DAD}"/>
                </a:ext>
              </a:extLst>
            </p:cNvPr>
            <p:cNvSpPr/>
            <p:nvPr/>
          </p:nvSpPr>
          <p:spPr>
            <a:xfrm>
              <a:off x="2275224" y="3592178"/>
              <a:ext cx="12783" cy="25567"/>
            </a:xfrm>
            <a:custGeom>
              <a:avLst/>
              <a:gdLst>
                <a:gd name="csX0" fmla="*/ 14750 w 12783"/>
                <a:gd name="csY0" fmla="*/ 3091 h 25567"/>
                <a:gd name="csX1" fmla="*/ 8939 w 12783"/>
                <a:gd name="csY1" fmla="*/ 22847 h 25567"/>
                <a:gd name="csX2" fmla="*/ 6615 w 12783"/>
                <a:gd name="csY2" fmla="*/ 28658 h 25567"/>
                <a:gd name="csX3" fmla="*/ 5452 w 12783"/>
                <a:gd name="csY3" fmla="*/ 19361 h 25567"/>
                <a:gd name="csX4" fmla="*/ 1966 w 12783"/>
                <a:gd name="csY4" fmla="*/ 24010 h 25567"/>
                <a:gd name="csX5" fmla="*/ 6615 w 12783"/>
                <a:gd name="csY5" fmla="*/ 12388 h 25567"/>
                <a:gd name="csX6" fmla="*/ 6615 w 12783"/>
                <a:gd name="csY6" fmla="*/ 15875 h 25567"/>
                <a:gd name="csX7" fmla="*/ 12425 w 12783"/>
                <a:gd name="csY7" fmla="*/ 5415 h 25567"/>
                <a:gd name="csX8" fmla="*/ 14750 w 12783"/>
                <a:gd name="csY8" fmla="*/ 3091 h 255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783" h="25567">
                  <a:moveTo>
                    <a:pt x="14750" y="3091"/>
                  </a:moveTo>
                  <a:cubicBezTo>
                    <a:pt x="14750" y="10382"/>
                    <a:pt x="12986" y="16776"/>
                    <a:pt x="8939" y="22847"/>
                  </a:cubicBezTo>
                  <a:cubicBezTo>
                    <a:pt x="8127" y="24769"/>
                    <a:pt x="7341" y="26703"/>
                    <a:pt x="6615" y="28658"/>
                  </a:cubicBezTo>
                  <a:cubicBezTo>
                    <a:pt x="5654" y="25297"/>
                    <a:pt x="5452" y="22978"/>
                    <a:pt x="5452" y="19361"/>
                  </a:cubicBezTo>
                  <a:cubicBezTo>
                    <a:pt x="4302" y="20895"/>
                    <a:pt x="3151" y="22429"/>
                    <a:pt x="1966" y="24010"/>
                  </a:cubicBezTo>
                  <a:cubicBezTo>
                    <a:pt x="2523" y="19106"/>
                    <a:pt x="3321" y="16111"/>
                    <a:pt x="6615" y="12388"/>
                  </a:cubicBezTo>
                  <a:cubicBezTo>
                    <a:pt x="6615" y="13539"/>
                    <a:pt x="6615" y="14689"/>
                    <a:pt x="6615" y="15875"/>
                  </a:cubicBezTo>
                  <a:cubicBezTo>
                    <a:pt x="11128" y="12865"/>
                    <a:pt x="11058" y="10520"/>
                    <a:pt x="12425" y="5415"/>
                  </a:cubicBezTo>
                  <a:cubicBezTo>
                    <a:pt x="13192" y="4648"/>
                    <a:pt x="13959" y="3881"/>
                    <a:pt x="14750" y="3091"/>
                  </a:cubicBezTo>
                  <a:close/>
                </a:path>
              </a:pathLst>
            </a:custGeom>
            <a:solidFill>
              <a:srgbClr val="1F2124"/>
            </a:solidFill>
            <a:ln w="1162" cap="flat">
              <a:noFill/>
              <a:prstDash val="solid"/>
              <a:miter/>
            </a:ln>
          </p:spPr>
          <p:txBody>
            <a:bodyPr/>
            <a:lstStyle/>
            <a:p>
              <a:endParaRPr lang="en-GB"/>
            </a:p>
          </p:txBody>
        </p:sp>
        <p:sp>
          <p:nvSpPr>
            <p:cNvPr id="6650" name="Freeform 6649">
              <a:extLst>
                <a:ext uri="{FF2B5EF4-FFF2-40B4-BE49-F238E27FC236}">
                  <a16:creationId xmlns:a16="http://schemas.microsoft.com/office/drawing/2014/main" id="{A3D15C86-62F6-9EFA-80C7-5D60FDC75C09}"/>
                </a:ext>
              </a:extLst>
            </p:cNvPr>
            <p:cNvSpPr/>
            <p:nvPr/>
          </p:nvSpPr>
          <p:spPr>
            <a:xfrm>
              <a:off x="2286012" y="3568935"/>
              <a:ext cx="13385" cy="34864"/>
            </a:xfrm>
            <a:custGeom>
              <a:avLst/>
              <a:gdLst>
                <a:gd name="csX0" fmla="*/ 14431 w 13385"/>
                <a:gd name="csY0" fmla="*/ 3071 h 34864"/>
                <a:gd name="csX1" fmla="*/ 14558 w 13385"/>
                <a:gd name="csY1" fmla="*/ 10816 h 34864"/>
                <a:gd name="csX2" fmla="*/ 12978 w 13385"/>
                <a:gd name="csY2" fmla="*/ 14257 h 34864"/>
                <a:gd name="csX3" fmla="*/ 6296 w 13385"/>
                <a:gd name="csY3" fmla="*/ 33287 h 34864"/>
                <a:gd name="csX4" fmla="*/ 3971 w 13385"/>
                <a:gd name="csY4" fmla="*/ 33287 h 34864"/>
                <a:gd name="csX5" fmla="*/ 2809 w 13385"/>
                <a:gd name="csY5" fmla="*/ 37935 h 34864"/>
                <a:gd name="csX6" fmla="*/ 3536 w 13385"/>
                <a:gd name="csY6" fmla="*/ 28057 h 34864"/>
                <a:gd name="csX7" fmla="*/ 4843 w 13385"/>
                <a:gd name="csY7" fmla="*/ 24997 h 34864"/>
                <a:gd name="csX8" fmla="*/ 6296 w 13385"/>
                <a:gd name="csY8" fmla="*/ 21665 h 34864"/>
                <a:gd name="csX9" fmla="*/ 9346 w 13385"/>
                <a:gd name="csY9" fmla="*/ 14257 h 34864"/>
                <a:gd name="csX10" fmla="*/ 14431 w 13385"/>
                <a:gd name="csY10" fmla="*/ 3071 h 348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385" h="34864">
                  <a:moveTo>
                    <a:pt x="14431" y="3071"/>
                  </a:moveTo>
                  <a:cubicBezTo>
                    <a:pt x="15653" y="6215"/>
                    <a:pt x="15645" y="7563"/>
                    <a:pt x="14558" y="10816"/>
                  </a:cubicBezTo>
                  <a:cubicBezTo>
                    <a:pt x="14036" y="11951"/>
                    <a:pt x="13515" y="13087"/>
                    <a:pt x="12978" y="14257"/>
                  </a:cubicBezTo>
                  <a:cubicBezTo>
                    <a:pt x="10225" y="20499"/>
                    <a:pt x="8086" y="26709"/>
                    <a:pt x="6296" y="33287"/>
                  </a:cubicBezTo>
                  <a:cubicBezTo>
                    <a:pt x="5529" y="33287"/>
                    <a:pt x="4762" y="33287"/>
                    <a:pt x="3971" y="33287"/>
                  </a:cubicBezTo>
                  <a:cubicBezTo>
                    <a:pt x="3588" y="34821"/>
                    <a:pt x="3204" y="36355"/>
                    <a:pt x="2809" y="37935"/>
                  </a:cubicBezTo>
                  <a:cubicBezTo>
                    <a:pt x="1407" y="33929"/>
                    <a:pt x="1855" y="31906"/>
                    <a:pt x="3536" y="28057"/>
                  </a:cubicBezTo>
                  <a:cubicBezTo>
                    <a:pt x="3967" y="27047"/>
                    <a:pt x="4399" y="26038"/>
                    <a:pt x="4843" y="24997"/>
                  </a:cubicBezTo>
                  <a:cubicBezTo>
                    <a:pt x="5322" y="23898"/>
                    <a:pt x="5802" y="22798"/>
                    <a:pt x="6296" y="21665"/>
                  </a:cubicBezTo>
                  <a:cubicBezTo>
                    <a:pt x="7315" y="19197"/>
                    <a:pt x="8332" y="16727"/>
                    <a:pt x="9346" y="14257"/>
                  </a:cubicBezTo>
                  <a:cubicBezTo>
                    <a:pt x="10921" y="10454"/>
                    <a:pt x="12542" y="6728"/>
                    <a:pt x="14431" y="3071"/>
                  </a:cubicBezTo>
                  <a:close/>
                </a:path>
              </a:pathLst>
            </a:custGeom>
            <a:solidFill>
              <a:srgbClr val="87878B"/>
            </a:solidFill>
            <a:ln w="1162" cap="flat">
              <a:noFill/>
              <a:prstDash val="solid"/>
              <a:miter/>
            </a:ln>
          </p:spPr>
          <p:txBody>
            <a:bodyPr/>
            <a:lstStyle/>
            <a:p>
              <a:endParaRPr lang="en-GB"/>
            </a:p>
          </p:txBody>
        </p:sp>
        <p:sp>
          <p:nvSpPr>
            <p:cNvPr id="6726" name="Freeform 6725">
              <a:extLst>
                <a:ext uri="{FF2B5EF4-FFF2-40B4-BE49-F238E27FC236}">
                  <a16:creationId xmlns:a16="http://schemas.microsoft.com/office/drawing/2014/main" id="{08E69343-7E58-E622-4813-45A6F7984A8F}"/>
                </a:ext>
              </a:extLst>
            </p:cNvPr>
            <p:cNvSpPr/>
            <p:nvPr/>
          </p:nvSpPr>
          <p:spPr>
            <a:xfrm>
              <a:off x="2066039" y="3693284"/>
              <a:ext cx="26729" cy="22080"/>
            </a:xfrm>
            <a:custGeom>
              <a:avLst/>
              <a:gdLst>
                <a:gd name="csX0" fmla="*/ 1775 w 26729"/>
                <a:gd name="csY0" fmla="*/ 3178 h 22080"/>
                <a:gd name="csX1" fmla="*/ 4898 w 26729"/>
                <a:gd name="csY1" fmla="*/ 5357 h 22080"/>
                <a:gd name="csX2" fmla="*/ 11581 w 26729"/>
                <a:gd name="csY2" fmla="*/ 8698 h 22080"/>
                <a:gd name="csX3" fmla="*/ 20701 w 26729"/>
                <a:gd name="csY3" fmla="*/ 17074 h 22080"/>
                <a:gd name="csX4" fmla="*/ 28504 w 26729"/>
                <a:gd name="csY4" fmla="*/ 25259 h 22080"/>
                <a:gd name="csX5" fmla="*/ 17754 w 26729"/>
                <a:gd name="csY5" fmla="*/ 19303 h 22080"/>
                <a:gd name="csX6" fmla="*/ 15715 w 26729"/>
                <a:gd name="csY6" fmla="*/ 17533 h 22080"/>
                <a:gd name="csX7" fmla="*/ 11722 w 26729"/>
                <a:gd name="csY7" fmla="*/ 14050 h 22080"/>
                <a:gd name="csX8" fmla="*/ 4898 w 26729"/>
                <a:gd name="csY8" fmla="*/ 8335 h 22080"/>
                <a:gd name="csX9" fmla="*/ 1775 w 26729"/>
                <a:gd name="csY9" fmla="*/ 5502 h 22080"/>
                <a:gd name="csX10" fmla="*/ 1775 w 26729"/>
                <a:gd name="csY10" fmla="*/ 3178 h 220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729" h="22080">
                  <a:moveTo>
                    <a:pt x="1775" y="3178"/>
                  </a:moveTo>
                  <a:cubicBezTo>
                    <a:pt x="2806" y="3897"/>
                    <a:pt x="3836" y="4616"/>
                    <a:pt x="4898" y="5357"/>
                  </a:cubicBezTo>
                  <a:cubicBezTo>
                    <a:pt x="8435" y="7869"/>
                    <a:pt x="8435" y="7869"/>
                    <a:pt x="11581" y="8698"/>
                  </a:cubicBezTo>
                  <a:cubicBezTo>
                    <a:pt x="15640" y="10678"/>
                    <a:pt x="17838" y="13635"/>
                    <a:pt x="20701" y="17074"/>
                  </a:cubicBezTo>
                  <a:cubicBezTo>
                    <a:pt x="23147" y="19988"/>
                    <a:pt x="25774" y="22612"/>
                    <a:pt x="28504" y="25259"/>
                  </a:cubicBezTo>
                  <a:cubicBezTo>
                    <a:pt x="23569" y="25259"/>
                    <a:pt x="21279" y="22417"/>
                    <a:pt x="17754" y="19303"/>
                  </a:cubicBezTo>
                  <a:cubicBezTo>
                    <a:pt x="17082" y="18719"/>
                    <a:pt x="16409" y="18134"/>
                    <a:pt x="15715" y="17533"/>
                  </a:cubicBezTo>
                  <a:cubicBezTo>
                    <a:pt x="14382" y="16375"/>
                    <a:pt x="13050" y="15214"/>
                    <a:pt x="11722" y="14050"/>
                  </a:cubicBezTo>
                  <a:cubicBezTo>
                    <a:pt x="9482" y="12103"/>
                    <a:pt x="7189" y="10222"/>
                    <a:pt x="4898" y="8335"/>
                  </a:cubicBezTo>
                  <a:cubicBezTo>
                    <a:pt x="3868" y="7400"/>
                    <a:pt x="2837" y="6465"/>
                    <a:pt x="1775" y="5502"/>
                  </a:cubicBezTo>
                  <a:cubicBezTo>
                    <a:pt x="1775" y="4735"/>
                    <a:pt x="1775" y="3968"/>
                    <a:pt x="1775" y="3178"/>
                  </a:cubicBezTo>
                  <a:close/>
                </a:path>
              </a:pathLst>
            </a:custGeom>
            <a:solidFill>
              <a:srgbClr val="D6D7D8"/>
            </a:solidFill>
            <a:ln w="1162" cap="flat">
              <a:noFill/>
              <a:prstDash val="solid"/>
              <a:miter/>
            </a:ln>
          </p:spPr>
          <p:txBody>
            <a:bodyPr/>
            <a:lstStyle/>
            <a:p>
              <a:endParaRPr lang="en-GB"/>
            </a:p>
          </p:txBody>
        </p:sp>
        <p:sp>
          <p:nvSpPr>
            <p:cNvPr id="6729" name="Freeform 6728">
              <a:extLst>
                <a:ext uri="{FF2B5EF4-FFF2-40B4-BE49-F238E27FC236}">
                  <a16:creationId xmlns:a16="http://schemas.microsoft.com/office/drawing/2014/main" id="{FEFB7F2B-3EA4-799C-42C2-FDD1FCE929CE}"/>
                </a:ext>
              </a:extLst>
            </p:cNvPr>
            <p:cNvSpPr/>
            <p:nvPr/>
          </p:nvSpPr>
          <p:spPr>
            <a:xfrm>
              <a:off x="2344953" y="3591015"/>
              <a:ext cx="32539" cy="26729"/>
            </a:xfrm>
            <a:custGeom>
              <a:avLst/>
              <a:gdLst>
                <a:gd name="csX0" fmla="*/ 2015 w 32539"/>
                <a:gd name="csY0" fmla="*/ 3090 h 26729"/>
                <a:gd name="csX1" fmla="*/ 16324 w 32539"/>
                <a:gd name="csY1" fmla="*/ 11443 h 26729"/>
                <a:gd name="csX2" fmla="*/ 20282 w 32539"/>
                <a:gd name="csY2" fmla="*/ 14893 h 26729"/>
                <a:gd name="csX3" fmla="*/ 22230 w 32539"/>
                <a:gd name="csY3" fmla="*/ 16595 h 26729"/>
                <a:gd name="csX4" fmla="*/ 34555 w 32539"/>
                <a:gd name="csY4" fmla="*/ 26333 h 26729"/>
                <a:gd name="csX5" fmla="*/ 33393 w 32539"/>
                <a:gd name="csY5" fmla="*/ 29819 h 26729"/>
                <a:gd name="csX6" fmla="*/ 30914 w 32539"/>
                <a:gd name="csY6" fmla="*/ 27431 h 26729"/>
                <a:gd name="csX7" fmla="*/ 8359 w 32539"/>
                <a:gd name="csY7" fmla="*/ 9103 h 26729"/>
                <a:gd name="csX8" fmla="*/ 2015 w 32539"/>
                <a:gd name="csY8" fmla="*/ 3090 h 267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2539" h="26729">
                  <a:moveTo>
                    <a:pt x="2015" y="3090"/>
                  </a:moveTo>
                  <a:cubicBezTo>
                    <a:pt x="7958" y="4631"/>
                    <a:pt x="11838" y="7411"/>
                    <a:pt x="16324" y="11443"/>
                  </a:cubicBezTo>
                  <a:cubicBezTo>
                    <a:pt x="17642" y="12595"/>
                    <a:pt x="18961" y="13745"/>
                    <a:pt x="20282" y="14893"/>
                  </a:cubicBezTo>
                  <a:cubicBezTo>
                    <a:pt x="20925" y="15455"/>
                    <a:pt x="21568" y="16017"/>
                    <a:pt x="22230" y="16595"/>
                  </a:cubicBezTo>
                  <a:cubicBezTo>
                    <a:pt x="26204" y="20009"/>
                    <a:pt x="30379" y="23171"/>
                    <a:pt x="34555" y="26333"/>
                  </a:cubicBezTo>
                  <a:cubicBezTo>
                    <a:pt x="34171" y="27483"/>
                    <a:pt x="33788" y="28634"/>
                    <a:pt x="33393" y="29819"/>
                  </a:cubicBezTo>
                  <a:cubicBezTo>
                    <a:pt x="32575" y="29031"/>
                    <a:pt x="31757" y="28243"/>
                    <a:pt x="30914" y="27431"/>
                  </a:cubicBezTo>
                  <a:cubicBezTo>
                    <a:pt x="23785" y="20676"/>
                    <a:pt x="16480" y="14637"/>
                    <a:pt x="8359" y="9103"/>
                  </a:cubicBezTo>
                  <a:cubicBezTo>
                    <a:pt x="3284" y="5627"/>
                    <a:pt x="3284" y="5627"/>
                    <a:pt x="2015" y="3090"/>
                  </a:cubicBezTo>
                  <a:close/>
                </a:path>
              </a:pathLst>
            </a:custGeom>
            <a:solidFill>
              <a:srgbClr val="E3E3E4"/>
            </a:solidFill>
            <a:ln w="1162" cap="flat">
              <a:noFill/>
              <a:prstDash val="solid"/>
              <a:miter/>
            </a:ln>
          </p:spPr>
          <p:txBody>
            <a:bodyPr/>
            <a:lstStyle/>
            <a:p>
              <a:endParaRPr lang="en-GB"/>
            </a:p>
          </p:txBody>
        </p:sp>
        <p:sp>
          <p:nvSpPr>
            <p:cNvPr id="6803" name="Freeform 6802">
              <a:extLst>
                <a:ext uri="{FF2B5EF4-FFF2-40B4-BE49-F238E27FC236}">
                  <a16:creationId xmlns:a16="http://schemas.microsoft.com/office/drawing/2014/main" id="{A169BFDC-61E4-19A6-55D8-EC0036DFDF83}"/>
                </a:ext>
              </a:extLst>
            </p:cNvPr>
            <p:cNvSpPr/>
            <p:nvPr/>
          </p:nvSpPr>
          <p:spPr>
            <a:xfrm>
              <a:off x="2220604" y="3767661"/>
              <a:ext cx="9434" cy="29053"/>
            </a:xfrm>
            <a:custGeom>
              <a:avLst/>
              <a:gdLst>
                <a:gd name="csX0" fmla="*/ 10050 w 9434"/>
                <a:gd name="csY0" fmla="*/ 3242 h 29053"/>
                <a:gd name="csX1" fmla="*/ 11212 w 9434"/>
                <a:gd name="csY1" fmla="*/ 3242 h 29053"/>
                <a:gd name="csX2" fmla="*/ 8888 w 9434"/>
                <a:gd name="csY2" fmla="*/ 17188 h 29053"/>
                <a:gd name="csX3" fmla="*/ 7871 w 9434"/>
                <a:gd name="csY3" fmla="*/ 21764 h 29053"/>
                <a:gd name="csX4" fmla="*/ 1915 w 9434"/>
                <a:gd name="csY4" fmla="*/ 32296 h 29053"/>
                <a:gd name="csX5" fmla="*/ 5401 w 9434"/>
                <a:gd name="csY5" fmla="*/ 19512 h 29053"/>
                <a:gd name="csX6" fmla="*/ 6564 w 9434"/>
                <a:gd name="csY6" fmla="*/ 13774 h 29053"/>
                <a:gd name="csX7" fmla="*/ 10050 w 9434"/>
                <a:gd name="csY7" fmla="*/ 3242 h 290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434" h="29053">
                  <a:moveTo>
                    <a:pt x="10050" y="3242"/>
                  </a:moveTo>
                  <a:cubicBezTo>
                    <a:pt x="10433" y="3242"/>
                    <a:pt x="10817" y="3242"/>
                    <a:pt x="11212" y="3242"/>
                  </a:cubicBezTo>
                  <a:cubicBezTo>
                    <a:pt x="11521" y="12507"/>
                    <a:pt x="11521" y="12507"/>
                    <a:pt x="8888" y="17188"/>
                  </a:cubicBezTo>
                  <a:cubicBezTo>
                    <a:pt x="8526" y="18708"/>
                    <a:pt x="8190" y="20234"/>
                    <a:pt x="7871" y="21764"/>
                  </a:cubicBezTo>
                  <a:cubicBezTo>
                    <a:pt x="6844" y="26193"/>
                    <a:pt x="5056" y="28945"/>
                    <a:pt x="1915" y="32296"/>
                  </a:cubicBezTo>
                  <a:cubicBezTo>
                    <a:pt x="2787" y="23434"/>
                    <a:pt x="2787" y="23434"/>
                    <a:pt x="5401" y="19512"/>
                  </a:cubicBezTo>
                  <a:cubicBezTo>
                    <a:pt x="5858" y="17615"/>
                    <a:pt x="6239" y="15698"/>
                    <a:pt x="6564" y="13774"/>
                  </a:cubicBezTo>
                  <a:cubicBezTo>
                    <a:pt x="7228" y="9842"/>
                    <a:pt x="8105" y="6735"/>
                    <a:pt x="10050" y="3242"/>
                  </a:cubicBezTo>
                  <a:close/>
                </a:path>
              </a:pathLst>
            </a:custGeom>
            <a:solidFill>
              <a:srgbClr val="5B5C60"/>
            </a:solidFill>
            <a:ln w="1162" cap="flat">
              <a:noFill/>
              <a:prstDash val="solid"/>
              <a:miter/>
            </a:ln>
          </p:spPr>
          <p:txBody>
            <a:bodyPr/>
            <a:lstStyle/>
            <a:p>
              <a:endParaRPr lang="en-GB"/>
            </a:p>
          </p:txBody>
        </p:sp>
        <p:sp>
          <p:nvSpPr>
            <p:cNvPr id="6904" name="Freeform 6903">
              <a:extLst>
                <a:ext uri="{FF2B5EF4-FFF2-40B4-BE49-F238E27FC236}">
                  <a16:creationId xmlns:a16="http://schemas.microsoft.com/office/drawing/2014/main" id="{27F88D24-9054-615E-3011-ED3274A5632A}"/>
                </a:ext>
              </a:extLst>
            </p:cNvPr>
            <p:cNvSpPr/>
            <p:nvPr/>
          </p:nvSpPr>
          <p:spPr>
            <a:xfrm>
              <a:off x="2277897" y="3523611"/>
              <a:ext cx="11308" cy="34864"/>
            </a:xfrm>
            <a:custGeom>
              <a:avLst/>
              <a:gdLst>
                <a:gd name="csX0" fmla="*/ 12077 w 11308"/>
                <a:gd name="csY0" fmla="*/ 3032 h 34864"/>
                <a:gd name="csX1" fmla="*/ 13239 w 11308"/>
                <a:gd name="csY1" fmla="*/ 3032 h 34864"/>
                <a:gd name="csX2" fmla="*/ 6520 w 11308"/>
                <a:gd name="csY2" fmla="*/ 29008 h 34864"/>
                <a:gd name="csX3" fmla="*/ 2779 w 11308"/>
                <a:gd name="csY3" fmla="*/ 37896 h 34864"/>
                <a:gd name="csX4" fmla="*/ 6847 w 11308"/>
                <a:gd name="csY4" fmla="*/ 17341 h 34864"/>
                <a:gd name="csX5" fmla="*/ 12077 w 11308"/>
                <a:gd name="csY5" fmla="*/ 3032 h 34864"/>
              </a:gdLst>
              <a:ahLst/>
              <a:cxnLst>
                <a:cxn ang="0">
                  <a:pos x="csX0" y="csY0"/>
                </a:cxn>
                <a:cxn ang="0">
                  <a:pos x="csX1" y="csY1"/>
                </a:cxn>
                <a:cxn ang="0">
                  <a:pos x="csX2" y="csY2"/>
                </a:cxn>
                <a:cxn ang="0">
                  <a:pos x="csX3" y="csY3"/>
                </a:cxn>
                <a:cxn ang="0">
                  <a:pos x="csX4" y="csY4"/>
                </a:cxn>
                <a:cxn ang="0">
                  <a:pos x="csX5" y="csY5"/>
                </a:cxn>
              </a:cxnLst>
              <a:rect l="l" t="t" r="r" b="b"/>
              <a:pathLst>
                <a:path w="11308" h="34864">
                  <a:moveTo>
                    <a:pt x="12077" y="3032"/>
                  </a:moveTo>
                  <a:cubicBezTo>
                    <a:pt x="12460" y="3032"/>
                    <a:pt x="12844" y="3032"/>
                    <a:pt x="13239" y="3032"/>
                  </a:cubicBezTo>
                  <a:cubicBezTo>
                    <a:pt x="13641" y="12876"/>
                    <a:pt x="10634" y="20253"/>
                    <a:pt x="6520" y="29008"/>
                  </a:cubicBezTo>
                  <a:cubicBezTo>
                    <a:pt x="5172" y="31938"/>
                    <a:pt x="3951" y="34892"/>
                    <a:pt x="2779" y="37896"/>
                  </a:cubicBezTo>
                  <a:cubicBezTo>
                    <a:pt x="26" y="32389"/>
                    <a:pt x="4995" y="22995"/>
                    <a:pt x="6847" y="17341"/>
                  </a:cubicBezTo>
                  <a:cubicBezTo>
                    <a:pt x="8488" y="12532"/>
                    <a:pt x="10264" y="7779"/>
                    <a:pt x="12077" y="3032"/>
                  </a:cubicBezTo>
                  <a:close/>
                </a:path>
              </a:pathLst>
            </a:custGeom>
            <a:solidFill>
              <a:srgbClr val="E4E6E6"/>
            </a:solidFill>
            <a:ln w="1162" cap="flat">
              <a:noFill/>
              <a:prstDash val="solid"/>
              <a:miter/>
            </a:ln>
          </p:spPr>
          <p:txBody>
            <a:bodyPr/>
            <a:lstStyle/>
            <a:p>
              <a:endParaRPr lang="en-GB"/>
            </a:p>
          </p:txBody>
        </p:sp>
        <p:sp>
          <p:nvSpPr>
            <p:cNvPr id="6981" name="Freeform 6980">
              <a:extLst>
                <a:ext uri="{FF2B5EF4-FFF2-40B4-BE49-F238E27FC236}">
                  <a16:creationId xmlns:a16="http://schemas.microsoft.com/office/drawing/2014/main" id="{C5C8E519-48E7-A04F-386E-BEC067BD014A}"/>
                </a:ext>
              </a:extLst>
            </p:cNvPr>
            <p:cNvSpPr/>
            <p:nvPr/>
          </p:nvSpPr>
          <p:spPr>
            <a:xfrm>
              <a:off x="2360061" y="3715365"/>
              <a:ext cx="23242" cy="18594"/>
            </a:xfrm>
            <a:custGeom>
              <a:avLst/>
              <a:gdLst>
                <a:gd name="csX0" fmla="*/ 22965 w 23242"/>
                <a:gd name="csY0" fmla="*/ 3197 h 18594"/>
                <a:gd name="csX1" fmla="*/ 25289 w 23242"/>
                <a:gd name="csY1" fmla="*/ 4359 h 18594"/>
                <a:gd name="csX2" fmla="*/ 6695 w 23242"/>
                <a:gd name="csY2" fmla="*/ 21791 h 18594"/>
                <a:gd name="csX3" fmla="*/ 2046 w 23242"/>
                <a:gd name="csY3" fmla="*/ 20629 h 18594"/>
                <a:gd name="csX4" fmla="*/ 9237 w 23242"/>
                <a:gd name="csY4" fmla="*/ 14528 h 18594"/>
                <a:gd name="csX5" fmla="*/ 11273 w 23242"/>
                <a:gd name="csY5" fmla="*/ 12798 h 18594"/>
                <a:gd name="csX6" fmla="*/ 22965 w 23242"/>
                <a:gd name="csY6" fmla="*/ 3197 h 1859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242" h="18594">
                  <a:moveTo>
                    <a:pt x="22965" y="3197"/>
                  </a:moveTo>
                  <a:cubicBezTo>
                    <a:pt x="23732" y="3581"/>
                    <a:pt x="24499" y="3964"/>
                    <a:pt x="25289" y="4359"/>
                  </a:cubicBezTo>
                  <a:cubicBezTo>
                    <a:pt x="19998" y="11042"/>
                    <a:pt x="14081" y="17403"/>
                    <a:pt x="6695" y="21791"/>
                  </a:cubicBezTo>
                  <a:cubicBezTo>
                    <a:pt x="4016" y="21464"/>
                    <a:pt x="4016" y="21464"/>
                    <a:pt x="2046" y="20629"/>
                  </a:cubicBezTo>
                  <a:cubicBezTo>
                    <a:pt x="4442" y="18594"/>
                    <a:pt x="6839" y="16561"/>
                    <a:pt x="9237" y="14528"/>
                  </a:cubicBezTo>
                  <a:cubicBezTo>
                    <a:pt x="9909" y="13957"/>
                    <a:pt x="10581" y="13386"/>
                    <a:pt x="11273" y="12798"/>
                  </a:cubicBezTo>
                  <a:cubicBezTo>
                    <a:pt x="15123" y="9536"/>
                    <a:pt x="19006" y="6328"/>
                    <a:pt x="22965" y="3197"/>
                  </a:cubicBezTo>
                  <a:close/>
                </a:path>
              </a:pathLst>
            </a:custGeom>
            <a:solidFill>
              <a:srgbClr val="414447"/>
            </a:solidFill>
            <a:ln w="1162" cap="flat">
              <a:noFill/>
              <a:prstDash val="solid"/>
              <a:miter/>
            </a:ln>
          </p:spPr>
          <p:txBody>
            <a:bodyPr/>
            <a:lstStyle/>
            <a:p>
              <a:endParaRPr lang="en-GB"/>
            </a:p>
          </p:txBody>
        </p:sp>
        <p:sp>
          <p:nvSpPr>
            <p:cNvPr id="6982" name="Freeform 6981">
              <a:extLst>
                <a:ext uri="{FF2B5EF4-FFF2-40B4-BE49-F238E27FC236}">
                  <a16:creationId xmlns:a16="http://schemas.microsoft.com/office/drawing/2014/main" id="{4D9C8167-3E7A-117C-A991-2CC7372BBFD8}"/>
                </a:ext>
              </a:extLst>
            </p:cNvPr>
            <p:cNvSpPr/>
            <p:nvPr/>
          </p:nvSpPr>
          <p:spPr>
            <a:xfrm>
              <a:off x="2394925" y="3697932"/>
              <a:ext cx="12783" cy="12783"/>
            </a:xfrm>
            <a:custGeom>
              <a:avLst/>
              <a:gdLst>
                <a:gd name="csX0" fmla="*/ 11363 w 12783"/>
                <a:gd name="csY0" fmla="*/ 3182 h 12783"/>
                <a:gd name="csX1" fmla="*/ 12525 w 12783"/>
                <a:gd name="csY1" fmla="*/ 6668 h 12783"/>
                <a:gd name="csX2" fmla="*/ 14850 w 12783"/>
                <a:gd name="csY2" fmla="*/ 7831 h 12783"/>
                <a:gd name="csX3" fmla="*/ 11363 w 12783"/>
                <a:gd name="csY3" fmla="*/ 12479 h 12783"/>
                <a:gd name="csX4" fmla="*/ 6715 w 12783"/>
                <a:gd name="csY4" fmla="*/ 12479 h 12783"/>
                <a:gd name="csX5" fmla="*/ 6715 w 12783"/>
                <a:gd name="csY5" fmla="*/ 15966 h 12783"/>
                <a:gd name="csX6" fmla="*/ 2066 w 12783"/>
                <a:gd name="csY6" fmla="*/ 15966 h 12783"/>
                <a:gd name="csX7" fmla="*/ 9257 w 12783"/>
                <a:gd name="csY7" fmla="*/ 4707 h 12783"/>
                <a:gd name="csX8" fmla="*/ 11363 w 12783"/>
                <a:gd name="csY8" fmla="*/ 3182 h 127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783" h="12783">
                  <a:moveTo>
                    <a:pt x="11363" y="3182"/>
                  </a:moveTo>
                  <a:cubicBezTo>
                    <a:pt x="11747" y="4333"/>
                    <a:pt x="12130" y="5483"/>
                    <a:pt x="12525" y="6668"/>
                  </a:cubicBezTo>
                  <a:cubicBezTo>
                    <a:pt x="13292" y="7052"/>
                    <a:pt x="14059" y="7435"/>
                    <a:pt x="14850" y="7831"/>
                  </a:cubicBezTo>
                  <a:cubicBezTo>
                    <a:pt x="13397" y="10155"/>
                    <a:pt x="13397" y="10155"/>
                    <a:pt x="11363" y="12479"/>
                  </a:cubicBezTo>
                  <a:cubicBezTo>
                    <a:pt x="9829" y="12479"/>
                    <a:pt x="8295" y="12479"/>
                    <a:pt x="6715" y="12479"/>
                  </a:cubicBezTo>
                  <a:cubicBezTo>
                    <a:pt x="6715" y="13630"/>
                    <a:pt x="6715" y="14780"/>
                    <a:pt x="6715" y="15966"/>
                  </a:cubicBezTo>
                  <a:cubicBezTo>
                    <a:pt x="5181" y="15966"/>
                    <a:pt x="3647" y="15966"/>
                    <a:pt x="2066" y="15966"/>
                  </a:cubicBezTo>
                  <a:cubicBezTo>
                    <a:pt x="2863" y="10071"/>
                    <a:pt x="4680" y="8238"/>
                    <a:pt x="9257" y="4707"/>
                  </a:cubicBezTo>
                  <a:cubicBezTo>
                    <a:pt x="9952" y="4204"/>
                    <a:pt x="10647" y="3701"/>
                    <a:pt x="11363" y="3182"/>
                  </a:cubicBezTo>
                  <a:close/>
                </a:path>
              </a:pathLst>
            </a:custGeom>
            <a:solidFill>
              <a:srgbClr val="17191E"/>
            </a:solidFill>
            <a:ln w="1162" cap="flat">
              <a:noFill/>
              <a:prstDash val="solid"/>
              <a:miter/>
            </a:ln>
          </p:spPr>
          <p:txBody>
            <a:bodyPr/>
            <a:lstStyle/>
            <a:p>
              <a:endParaRPr lang="en-GB"/>
            </a:p>
          </p:txBody>
        </p:sp>
        <p:sp>
          <p:nvSpPr>
            <p:cNvPr id="6986" name="Freeform 6985">
              <a:extLst>
                <a:ext uri="{FF2B5EF4-FFF2-40B4-BE49-F238E27FC236}">
                  <a16:creationId xmlns:a16="http://schemas.microsoft.com/office/drawing/2014/main" id="{96D2CC45-AC20-9D2A-9A39-36041EFCEB78}"/>
                </a:ext>
              </a:extLst>
            </p:cNvPr>
            <p:cNvSpPr/>
            <p:nvPr/>
          </p:nvSpPr>
          <p:spPr>
            <a:xfrm>
              <a:off x="2458843" y="3650285"/>
              <a:ext cx="12783" cy="27891"/>
            </a:xfrm>
            <a:custGeom>
              <a:avLst/>
              <a:gdLst>
                <a:gd name="csX0" fmla="*/ 2113 w 12783"/>
                <a:gd name="csY0" fmla="*/ 3141 h 27891"/>
                <a:gd name="csX1" fmla="*/ 14897 w 12783"/>
                <a:gd name="csY1" fmla="*/ 16869 h 27891"/>
                <a:gd name="csX2" fmla="*/ 10248 w 12783"/>
                <a:gd name="csY2" fmla="*/ 29870 h 27891"/>
                <a:gd name="csX3" fmla="*/ 5599 w 12783"/>
                <a:gd name="csY3" fmla="*/ 31032 h 27891"/>
                <a:gd name="csX4" fmla="*/ 7924 w 12783"/>
                <a:gd name="csY4" fmla="*/ 28272 h 27891"/>
                <a:gd name="csX5" fmla="*/ 10952 w 12783"/>
                <a:gd name="csY5" fmla="*/ 15153 h 27891"/>
                <a:gd name="csX6" fmla="*/ 6180 w 12783"/>
                <a:gd name="csY6" fmla="*/ 9024 h 27891"/>
                <a:gd name="csX7" fmla="*/ 3893 w 12783"/>
                <a:gd name="csY7" fmla="*/ 7830 h 27891"/>
                <a:gd name="csX8" fmla="*/ 2113 w 12783"/>
                <a:gd name="csY8" fmla="*/ 6627 h 27891"/>
                <a:gd name="csX9" fmla="*/ 2113 w 12783"/>
                <a:gd name="csY9" fmla="*/ 3141 h 278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783" h="27891">
                  <a:moveTo>
                    <a:pt x="2113" y="3141"/>
                  </a:moveTo>
                  <a:cubicBezTo>
                    <a:pt x="8125" y="6830"/>
                    <a:pt x="12483" y="10080"/>
                    <a:pt x="14897" y="16869"/>
                  </a:cubicBezTo>
                  <a:cubicBezTo>
                    <a:pt x="14897" y="21861"/>
                    <a:pt x="13371" y="25941"/>
                    <a:pt x="10248" y="29870"/>
                  </a:cubicBezTo>
                  <a:cubicBezTo>
                    <a:pt x="7756" y="30719"/>
                    <a:pt x="7756" y="30719"/>
                    <a:pt x="5599" y="31032"/>
                  </a:cubicBezTo>
                  <a:cubicBezTo>
                    <a:pt x="6366" y="30122"/>
                    <a:pt x="7133" y="29211"/>
                    <a:pt x="7924" y="28272"/>
                  </a:cubicBezTo>
                  <a:cubicBezTo>
                    <a:pt x="10711" y="24035"/>
                    <a:pt x="11110" y="20160"/>
                    <a:pt x="10952" y="15153"/>
                  </a:cubicBezTo>
                  <a:cubicBezTo>
                    <a:pt x="10082" y="11796"/>
                    <a:pt x="9027" y="10930"/>
                    <a:pt x="6180" y="9024"/>
                  </a:cubicBezTo>
                  <a:cubicBezTo>
                    <a:pt x="5425" y="8630"/>
                    <a:pt x="4670" y="8236"/>
                    <a:pt x="3893" y="7830"/>
                  </a:cubicBezTo>
                  <a:cubicBezTo>
                    <a:pt x="3305" y="7433"/>
                    <a:pt x="2718" y="7036"/>
                    <a:pt x="2113" y="6627"/>
                  </a:cubicBezTo>
                  <a:cubicBezTo>
                    <a:pt x="2113" y="5477"/>
                    <a:pt x="2113" y="4326"/>
                    <a:pt x="2113" y="3141"/>
                  </a:cubicBezTo>
                  <a:close/>
                </a:path>
              </a:pathLst>
            </a:custGeom>
            <a:solidFill>
              <a:srgbClr val="E2E2E4"/>
            </a:solidFill>
            <a:ln w="1162" cap="flat">
              <a:noFill/>
              <a:prstDash val="solid"/>
              <a:miter/>
            </a:ln>
          </p:spPr>
          <p:txBody>
            <a:bodyPr/>
            <a:lstStyle/>
            <a:p>
              <a:endParaRPr lang="en-GB"/>
            </a:p>
          </p:txBody>
        </p:sp>
        <p:sp>
          <p:nvSpPr>
            <p:cNvPr id="7251" name="Freeform 7250">
              <a:extLst>
                <a:ext uri="{FF2B5EF4-FFF2-40B4-BE49-F238E27FC236}">
                  <a16:creationId xmlns:a16="http://schemas.microsoft.com/office/drawing/2014/main" id="{603AAEDD-9ED2-39F1-C90B-72BDB695B218}"/>
                </a:ext>
              </a:extLst>
            </p:cNvPr>
            <p:cNvSpPr/>
            <p:nvPr/>
          </p:nvSpPr>
          <p:spPr>
            <a:xfrm>
              <a:off x="2234323" y="3718851"/>
              <a:ext cx="8361" cy="22080"/>
            </a:xfrm>
            <a:custGeom>
              <a:avLst/>
              <a:gdLst>
                <a:gd name="csX0" fmla="*/ 5636 w 8361"/>
                <a:gd name="csY0" fmla="*/ 3200 h 22080"/>
                <a:gd name="csX1" fmla="*/ 6799 w 8361"/>
                <a:gd name="csY1" fmla="*/ 3200 h 22080"/>
                <a:gd name="csX2" fmla="*/ 6799 w 8361"/>
                <a:gd name="csY2" fmla="*/ 11335 h 22080"/>
                <a:gd name="csX3" fmla="*/ 10285 w 8361"/>
                <a:gd name="csY3" fmla="*/ 10173 h 22080"/>
                <a:gd name="csX4" fmla="*/ 4474 w 8361"/>
                <a:gd name="csY4" fmla="*/ 25281 h 22080"/>
                <a:gd name="csX5" fmla="*/ 2150 w 8361"/>
                <a:gd name="csY5" fmla="*/ 25281 h 22080"/>
                <a:gd name="csX6" fmla="*/ 2005 w 8361"/>
                <a:gd name="csY6" fmla="*/ 20269 h 22080"/>
                <a:gd name="csX7" fmla="*/ 1923 w 8361"/>
                <a:gd name="csY7" fmla="*/ 17450 h 22080"/>
                <a:gd name="csX8" fmla="*/ 4474 w 8361"/>
                <a:gd name="csY8" fmla="*/ 11335 h 22080"/>
                <a:gd name="csX9" fmla="*/ 5636 w 8361"/>
                <a:gd name="csY9" fmla="*/ 3200 h 220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361" h="22080">
                  <a:moveTo>
                    <a:pt x="5636" y="3200"/>
                  </a:moveTo>
                  <a:cubicBezTo>
                    <a:pt x="6020" y="3200"/>
                    <a:pt x="6403" y="3200"/>
                    <a:pt x="6799" y="3200"/>
                  </a:cubicBezTo>
                  <a:cubicBezTo>
                    <a:pt x="6799" y="5885"/>
                    <a:pt x="6799" y="8569"/>
                    <a:pt x="6799" y="11335"/>
                  </a:cubicBezTo>
                  <a:cubicBezTo>
                    <a:pt x="7949" y="10951"/>
                    <a:pt x="9100" y="10568"/>
                    <a:pt x="10285" y="10173"/>
                  </a:cubicBezTo>
                  <a:cubicBezTo>
                    <a:pt x="8637" y="15370"/>
                    <a:pt x="6667" y="20297"/>
                    <a:pt x="4474" y="25281"/>
                  </a:cubicBezTo>
                  <a:cubicBezTo>
                    <a:pt x="3707" y="25281"/>
                    <a:pt x="2940" y="25281"/>
                    <a:pt x="2150" y="25281"/>
                  </a:cubicBezTo>
                  <a:cubicBezTo>
                    <a:pt x="2087" y="23611"/>
                    <a:pt x="2042" y="21940"/>
                    <a:pt x="2005" y="20269"/>
                  </a:cubicBezTo>
                  <a:cubicBezTo>
                    <a:pt x="1978" y="19339"/>
                    <a:pt x="1951" y="18408"/>
                    <a:pt x="1923" y="17450"/>
                  </a:cubicBezTo>
                  <a:cubicBezTo>
                    <a:pt x="2150" y="14821"/>
                    <a:pt x="2150" y="14821"/>
                    <a:pt x="4474" y="11335"/>
                  </a:cubicBezTo>
                  <a:cubicBezTo>
                    <a:pt x="4932" y="8634"/>
                    <a:pt x="5328" y="5922"/>
                    <a:pt x="5636" y="3200"/>
                  </a:cubicBezTo>
                  <a:close/>
                </a:path>
              </a:pathLst>
            </a:custGeom>
            <a:solidFill>
              <a:srgbClr val="0A1116"/>
            </a:solidFill>
            <a:ln w="1162" cap="flat">
              <a:noFill/>
              <a:prstDash val="solid"/>
              <a:miter/>
            </a:ln>
          </p:spPr>
          <p:txBody>
            <a:bodyPr/>
            <a:lstStyle/>
            <a:p>
              <a:endParaRPr lang="en-GB"/>
            </a:p>
          </p:txBody>
        </p:sp>
        <p:sp>
          <p:nvSpPr>
            <p:cNvPr id="7338" name="Freeform 7337">
              <a:extLst>
                <a:ext uri="{FF2B5EF4-FFF2-40B4-BE49-F238E27FC236}">
                  <a16:creationId xmlns:a16="http://schemas.microsoft.com/office/drawing/2014/main" id="{48262B8E-7E19-9DDB-28E1-E48A22993879}"/>
                </a:ext>
              </a:extLst>
            </p:cNvPr>
            <p:cNvSpPr/>
            <p:nvPr/>
          </p:nvSpPr>
          <p:spPr>
            <a:xfrm>
              <a:off x="2191463" y="3783931"/>
              <a:ext cx="9384" cy="36026"/>
            </a:xfrm>
            <a:custGeom>
              <a:avLst/>
              <a:gdLst>
                <a:gd name="csX0" fmla="*/ 10113 w 9384"/>
                <a:gd name="csY0" fmla="*/ 3256 h 36026"/>
                <a:gd name="csX1" fmla="*/ 11275 w 9384"/>
                <a:gd name="csY1" fmla="*/ 3256 h 36026"/>
                <a:gd name="csX2" fmla="*/ 10839 w 9384"/>
                <a:gd name="csY2" fmla="*/ 8849 h 36026"/>
                <a:gd name="csX3" fmla="*/ 10594 w 9384"/>
                <a:gd name="csY3" fmla="*/ 11995 h 36026"/>
                <a:gd name="csX4" fmla="*/ 7788 w 9384"/>
                <a:gd name="csY4" fmla="*/ 18364 h 36026"/>
                <a:gd name="csX5" fmla="*/ 5900 w 9384"/>
                <a:gd name="csY5" fmla="*/ 26717 h 36026"/>
                <a:gd name="csX6" fmla="*/ 4983 w 9384"/>
                <a:gd name="csY6" fmla="*/ 31197 h 36026"/>
                <a:gd name="csX7" fmla="*/ 4302 w 9384"/>
                <a:gd name="csY7" fmla="*/ 34634 h 36026"/>
                <a:gd name="csX8" fmla="*/ 6626 w 9384"/>
                <a:gd name="csY8" fmla="*/ 34634 h 36026"/>
                <a:gd name="csX9" fmla="*/ 8951 w 9384"/>
                <a:gd name="csY9" fmla="*/ 39282 h 36026"/>
                <a:gd name="csX10" fmla="*/ 2849 w 9384"/>
                <a:gd name="csY10" fmla="*/ 34924 h 36026"/>
                <a:gd name="csX11" fmla="*/ 1978 w 9384"/>
                <a:gd name="csY11" fmla="*/ 25337 h 36026"/>
                <a:gd name="csX12" fmla="*/ 4302 w 9384"/>
                <a:gd name="csY12" fmla="*/ 24175 h 36026"/>
                <a:gd name="csX13" fmla="*/ 5464 w 9384"/>
                <a:gd name="csY13" fmla="*/ 18509 h 36026"/>
                <a:gd name="csX14" fmla="*/ 8951 w 9384"/>
                <a:gd name="csY14" fmla="*/ 9067 h 36026"/>
                <a:gd name="csX15" fmla="*/ 10113 w 9384"/>
                <a:gd name="csY15" fmla="*/ 3256 h 360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9384" h="36026">
                  <a:moveTo>
                    <a:pt x="10113" y="3256"/>
                  </a:moveTo>
                  <a:cubicBezTo>
                    <a:pt x="10496" y="3256"/>
                    <a:pt x="10880" y="3256"/>
                    <a:pt x="11275" y="3256"/>
                  </a:cubicBezTo>
                  <a:cubicBezTo>
                    <a:pt x="11142" y="5121"/>
                    <a:pt x="10994" y="6985"/>
                    <a:pt x="10839" y="8849"/>
                  </a:cubicBezTo>
                  <a:cubicBezTo>
                    <a:pt x="10758" y="9887"/>
                    <a:pt x="10677" y="10925"/>
                    <a:pt x="10594" y="11995"/>
                  </a:cubicBezTo>
                  <a:cubicBezTo>
                    <a:pt x="10113" y="14877"/>
                    <a:pt x="10113" y="14877"/>
                    <a:pt x="7788" y="18364"/>
                  </a:cubicBezTo>
                  <a:cubicBezTo>
                    <a:pt x="7086" y="21131"/>
                    <a:pt x="6465" y="23919"/>
                    <a:pt x="5900" y="26717"/>
                  </a:cubicBezTo>
                  <a:cubicBezTo>
                    <a:pt x="5597" y="28195"/>
                    <a:pt x="5295" y="29674"/>
                    <a:pt x="4983" y="31197"/>
                  </a:cubicBezTo>
                  <a:cubicBezTo>
                    <a:pt x="4758" y="32331"/>
                    <a:pt x="4534" y="33465"/>
                    <a:pt x="4302" y="34634"/>
                  </a:cubicBezTo>
                  <a:cubicBezTo>
                    <a:pt x="5069" y="34634"/>
                    <a:pt x="5836" y="34634"/>
                    <a:pt x="6626" y="34634"/>
                  </a:cubicBezTo>
                  <a:cubicBezTo>
                    <a:pt x="7393" y="36168"/>
                    <a:pt x="8160" y="37702"/>
                    <a:pt x="8951" y="39282"/>
                  </a:cubicBezTo>
                  <a:cubicBezTo>
                    <a:pt x="6199" y="38182"/>
                    <a:pt x="4590" y="37361"/>
                    <a:pt x="2849" y="34924"/>
                  </a:cubicBezTo>
                  <a:cubicBezTo>
                    <a:pt x="1754" y="31638"/>
                    <a:pt x="1821" y="28777"/>
                    <a:pt x="1978" y="25337"/>
                  </a:cubicBezTo>
                  <a:cubicBezTo>
                    <a:pt x="2745" y="24953"/>
                    <a:pt x="3512" y="24570"/>
                    <a:pt x="4302" y="24175"/>
                  </a:cubicBezTo>
                  <a:cubicBezTo>
                    <a:pt x="5018" y="21560"/>
                    <a:pt x="5018" y="21560"/>
                    <a:pt x="5464" y="18509"/>
                  </a:cubicBezTo>
                  <a:cubicBezTo>
                    <a:pt x="6129" y="14436"/>
                    <a:pt x="6604" y="12587"/>
                    <a:pt x="8951" y="9067"/>
                  </a:cubicBezTo>
                  <a:cubicBezTo>
                    <a:pt x="9398" y="7143"/>
                    <a:pt x="9797" y="5206"/>
                    <a:pt x="10113" y="3256"/>
                  </a:cubicBezTo>
                  <a:close/>
                </a:path>
              </a:pathLst>
            </a:custGeom>
            <a:solidFill>
              <a:srgbClr val="E7E8E8"/>
            </a:solidFill>
            <a:ln w="1162" cap="flat">
              <a:noFill/>
              <a:prstDash val="solid"/>
              <a:miter/>
            </a:ln>
          </p:spPr>
          <p:txBody>
            <a:bodyPr/>
            <a:lstStyle/>
            <a:p>
              <a:endParaRPr lang="en-GB"/>
            </a:p>
          </p:txBody>
        </p:sp>
        <p:sp>
          <p:nvSpPr>
            <p:cNvPr id="7339" name="Freeform 7338">
              <a:extLst>
                <a:ext uri="{FF2B5EF4-FFF2-40B4-BE49-F238E27FC236}">
                  <a16:creationId xmlns:a16="http://schemas.microsoft.com/office/drawing/2014/main" id="{C6635FC8-568D-9A43-116A-E96D3BBFDE3F}"/>
                </a:ext>
              </a:extLst>
            </p:cNvPr>
            <p:cNvSpPr/>
            <p:nvPr/>
          </p:nvSpPr>
          <p:spPr>
            <a:xfrm>
              <a:off x="2118335" y="3709554"/>
              <a:ext cx="23242" cy="17432"/>
            </a:xfrm>
            <a:custGeom>
              <a:avLst/>
              <a:gdLst>
                <a:gd name="csX0" fmla="*/ 1820 w 23242"/>
                <a:gd name="csY0" fmla="*/ 3192 h 17432"/>
                <a:gd name="csX1" fmla="*/ 19034 w 23242"/>
                <a:gd name="csY1" fmla="*/ 15031 h 17432"/>
                <a:gd name="csX2" fmla="*/ 20802 w 23242"/>
                <a:gd name="csY2" fmla="*/ 16663 h 17432"/>
                <a:gd name="csX3" fmla="*/ 25063 w 23242"/>
                <a:gd name="csY3" fmla="*/ 20624 h 17432"/>
                <a:gd name="csX4" fmla="*/ 8793 w 23242"/>
                <a:gd name="csY4" fmla="*/ 11327 h 17432"/>
                <a:gd name="csX5" fmla="*/ 8793 w 23242"/>
                <a:gd name="csY5" fmla="*/ 9003 h 17432"/>
                <a:gd name="csX6" fmla="*/ 6614 w 23242"/>
                <a:gd name="csY6" fmla="*/ 8058 h 17432"/>
                <a:gd name="csX7" fmla="*/ 1820 w 23242"/>
                <a:gd name="csY7" fmla="*/ 3192 h 1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3242" h="17432">
                  <a:moveTo>
                    <a:pt x="1820" y="3192"/>
                  </a:moveTo>
                  <a:cubicBezTo>
                    <a:pt x="8410" y="6365"/>
                    <a:pt x="13655" y="10041"/>
                    <a:pt x="19034" y="15031"/>
                  </a:cubicBezTo>
                  <a:cubicBezTo>
                    <a:pt x="19618" y="15570"/>
                    <a:pt x="20201" y="16108"/>
                    <a:pt x="20802" y="16663"/>
                  </a:cubicBezTo>
                  <a:cubicBezTo>
                    <a:pt x="22227" y="17979"/>
                    <a:pt x="23645" y="19301"/>
                    <a:pt x="25063" y="20624"/>
                  </a:cubicBezTo>
                  <a:cubicBezTo>
                    <a:pt x="18694" y="20624"/>
                    <a:pt x="13436" y="15424"/>
                    <a:pt x="8793" y="11327"/>
                  </a:cubicBezTo>
                  <a:cubicBezTo>
                    <a:pt x="8793" y="10560"/>
                    <a:pt x="8793" y="9793"/>
                    <a:pt x="8793" y="9003"/>
                  </a:cubicBezTo>
                  <a:cubicBezTo>
                    <a:pt x="8074" y="8691"/>
                    <a:pt x="7355" y="8380"/>
                    <a:pt x="6614" y="8058"/>
                  </a:cubicBezTo>
                  <a:cubicBezTo>
                    <a:pt x="4144" y="6678"/>
                    <a:pt x="4144" y="6678"/>
                    <a:pt x="1820" y="3192"/>
                  </a:cubicBezTo>
                  <a:close/>
                </a:path>
              </a:pathLst>
            </a:custGeom>
            <a:solidFill>
              <a:srgbClr val="76787C"/>
            </a:solidFill>
            <a:ln w="1162" cap="flat">
              <a:noFill/>
              <a:prstDash val="solid"/>
              <a:miter/>
            </a:ln>
          </p:spPr>
          <p:txBody>
            <a:bodyPr/>
            <a:lstStyle/>
            <a:p>
              <a:endParaRPr lang="en-GB"/>
            </a:p>
          </p:txBody>
        </p:sp>
        <p:sp>
          <p:nvSpPr>
            <p:cNvPr id="7342" name="Freeform 7341">
              <a:extLst>
                <a:ext uri="{FF2B5EF4-FFF2-40B4-BE49-F238E27FC236}">
                  <a16:creationId xmlns:a16="http://schemas.microsoft.com/office/drawing/2014/main" id="{30E8CD96-39F5-4EE2-39CF-3A370DC05ECE}"/>
                </a:ext>
              </a:extLst>
            </p:cNvPr>
            <p:cNvSpPr/>
            <p:nvPr/>
          </p:nvSpPr>
          <p:spPr>
            <a:xfrm>
              <a:off x="2098579" y="3697932"/>
              <a:ext cx="16269" cy="13945"/>
            </a:xfrm>
            <a:custGeom>
              <a:avLst/>
              <a:gdLst>
                <a:gd name="csX0" fmla="*/ 1803 w 16269"/>
                <a:gd name="csY0" fmla="*/ 3182 h 13945"/>
                <a:gd name="csX1" fmla="*/ 13424 w 16269"/>
                <a:gd name="csY1" fmla="*/ 10155 h 13945"/>
                <a:gd name="csX2" fmla="*/ 18073 w 16269"/>
                <a:gd name="csY2" fmla="*/ 12479 h 13945"/>
                <a:gd name="csX3" fmla="*/ 16911 w 16269"/>
                <a:gd name="csY3" fmla="*/ 17128 h 13945"/>
                <a:gd name="csX4" fmla="*/ 9938 w 16269"/>
                <a:gd name="csY4" fmla="*/ 12479 h 13945"/>
                <a:gd name="csX5" fmla="*/ 6452 w 16269"/>
                <a:gd name="csY5" fmla="*/ 11317 h 13945"/>
                <a:gd name="csX6" fmla="*/ 4127 w 16269"/>
                <a:gd name="csY6" fmla="*/ 6668 h 13945"/>
                <a:gd name="csX7" fmla="*/ 1803 w 16269"/>
                <a:gd name="csY7" fmla="*/ 5506 h 13945"/>
                <a:gd name="csX8" fmla="*/ 1803 w 16269"/>
                <a:gd name="csY8" fmla="*/ 3182 h 139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269" h="13945">
                  <a:moveTo>
                    <a:pt x="1803" y="3182"/>
                  </a:moveTo>
                  <a:cubicBezTo>
                    <a:pt x="6847" y="3764"/>
                    <a:pt x="9683" y="6959"/>
                    <a:pt x="13424" y="10155"/>
                  </a:cubicBezTo>
                  <a:cubicBezTo>
                    <a:pt x="16000" y="11641"/>
                    <a:pt x="16000" y="11641"/>
                    <a:pt x="18073" y="12479"/>
                  </a:cubicBezTo>
                  <a:cubicBezTo>
                    <a:pt x="17689" y="14013"/>
                    <a:pt x="17306" y="15547"/>
                    <a:pt x="16911" y="17128"/>
                  </a:cubicBezTo>
                  <a:cubicBezTo>
                    <a:pt x="11245" y="15094"/>
                    <a:pt x="11245" y="15094"/>
                    <a:pt x="9938" y="12479"/>
                  </a:cubicBezTo>
                  <a:cubicBezTo>
                    <a:pt x="8787" y="12096"/>
                    <a:pt x="7637" y="11712"/>
                    <a:pt x="6452" y="11317"/>
                  </a:cubicBezTo>
                  <a:cubicBezTo>
                    <a:pt x="5639" y="9787"/>
                    <a:pt x="4863" y="8237"/>
                    <a:pt x="4127" y="6668"/>
                  </a:cubicBezTo>
                  <a:cubicBezTo>
                    <a:pt x="3360" y="6285"/>
                    <a:pt x="2593" y="5901"/>
                    <a:pt x="1803" y="5506"/>
                  </a:cubicBezTo>
                  <a:cubicBezTo>
                    <a:pt x="1803" y="4739"/>
                    <a:pt x="1803" y="3972"/>
                    <a:pt x="1803" y="3182"/>
                  </a:cubicBezTo>
                  <a:close/>
                </a:path>
              </a:pathLst>
            </a:custGeom>
            <a:solidFill>
              <a:srgbClr val="12161B"/>
            </a:solidFill>
            <a:ln w="1162" cap="flat">
              <a:noFill/>
              <a:prstDash val="solid"/>
              <a:miter/>
            </a:ln>
          </p:spPr>
          <p:txBody>
            <a:bodyPr/>
            <a:lstStyle/>
            <a:p>
              <a:endParaRPr lang="en-GB"/>
            </a:p>
          </p:txBody>
        </p:sp>
        <p:sp>
          <p:nvSpPr>
            <p:cNvPr id="7343" name="Freeform 7342">
              <a:extLst>
                <a:ext uri="{FF2B5EF4-FFF2-40B4-BE49-F238E27FC236}">
                  <a16:creationId xmlns:a16="http://schemas.microsoft.com/office/drawing/2014/main" id="{85575021-8058-7020-617B-DAB41FAE6549}"/>
                </a:ext>
              </a:extLst>
            </p:cNvPr>
            <p:cNvSpPr/>
            <p:nvPr/>
          </p:nvSpPr>
          <p:spPr>
            <a:xfrm>
              <a:off x="2233387" y="3673527"/>
              <a:ext cx="11303" cy="33702"/>
            </a:xfrm>
            <a:custGeom>
              <a:avLst/>
              <a:gdLst>
                <a:gd name="csX0" fmla="*/ 12387 w 11303"/>
                <a:gd name="csY0" fmla="*/ 3161 h 33702"/>
                <a:gd name="csX1" fmla="*/ 12024 w 11303"/>
                <a:gd name="csY1" fmla="*/ 13620 h 33702"/>
                <a:gd name="csX2" fmla="*/ 11093 w 11303"/>
                <a:gd name="csY2" fmla="*/ 16598 h 33702"/>
                <a:gd name="csX3" fmla="*/ 8846 w 11303"/>
                <a:gd name="csY3" fmla="*/ 21823 h 33702"/>
                <a:gd name="csX4" fmla="*/ 6182 w 11303"/>
                <a:gd name="csY4" fmla="*/ 31166 h 33702"/>
                <a:gd name="csX5" fmla="*/ 1928 w 11303"/>
                <a:gd name="csY5" fmla="*/ 36863 h 33702"/>
                <a:gd name="csX6" fmla="*/ 12387 w 11303"/>
                <a:gd name="csY6" fmla="*/ 3161 h 3370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303" h="33702">
                  <a:moveTo>
                    <a:pt x="12387" y="3161"/>
                  </a:moveTo>
                  <a:cubicBezTo>
                    <a:pt x="13772" y="7176"/>
                    <a:pt x="13312" y="9616"/>
                    <a:pt x="12024" y="13620"/>
                  </a:cubicBezTo>
                  <a:cubicBezTo>
                    <a:pt x="11563" y="15094"/>
                    <a:pt x="11563" y="15094"/>
                    <a:pt x="11093" y="16598"/>
                  </a:cubicBezTo>
                  <a:cubicBezTo>
                    <a:pt x="10063" y="19431"/>
                    <a:pt x="10063" y="19431"/>
                    <a:pt x="8846" y="21823"/>
                  </a:cubicBezTo>
                  <a:cubicBezTo>
                    <a:pt x="7362" y="24847"/>
                    <a:pt x="6831" y="27879"/>
                    <a:pt x="6182" y="31166"/>
                  </a:cubicBezTo>
                  <a:cubicBezTo>
                    <a:pt x="5271" y="33790"/>
                    <a:pt x="3998" y="35053"/>
                    <a:pt x="1928" y="36863"/>
                  </a:cubicBezTo>
                  <a:cubicBezTo>
                    <a:pt x="6894" y="13537"/>
                    <a:pt x="6894" y="13537"/>
                    <a:pt x="12387" y="3161"/>
                  </a:cubicBezTo>
                  <a:close/>
                </a:path>
              </a:pathLst>
            </a:custGeom>
            <a:solidFill>
              <a:srgbClr val="24282D"/>
            </a:solidFill>
            <a:ln w="1162" cap="flat">
              <a:noFill/>
              <a:prstDash val="solid"/>
              <a:miter/>
            </a:ln>
          </p:spPr>
          <p:txBody>
            <a:bodyPr/>
            <a:lstStyle/>
            <a:p>
              <a:endParaRPr lang="en-GB"/>
            </a:p>
          </p:txBody>
        </p:sp>
        <p:sp>
          <p:nvSpPr>
            <p:cNvPr id="7347" name="Freeform 7346">
              <a:extLst>
                <a:ext uri="{FF2B5EF4-FFF2-40B4-BE49-F238E27FC236}">
                  <a16:creationId xmlns:a16="http://schemas.microsoft.com/office/drawing/2014/main" id="{AAA02EAA-404A-B598-E43B-F16AB56B7680}"/>
                </a:ext>
              </a:extLst>
            </p:cNvPr>
            <p:cNvSpPr/>
            <p:nvPr/>
          </p:nvSpPr>
          <p:spPr>
            <a:xfrm>
              <a:off x="2386790" y="3593340"/>
              <a:ext cx="22080" cy="18594"/>
            </a:xfrm>
            <a:custGeom>
              <a:avLst/>
              <a:gdLst>
                <a:gd name="csX0" fmla="*/ 2051 w 22080"/>
                <a:gd name="csY0" fmla="*/ 3092 h 18594"/>
                <a:gd name="csX1" fmla="*/ 10186 w 22080"/>
                <a:gd name="csY1" fmla="*/ 8903 h 18594"/>
                <a:gd name="csX2" fmla="*/ 12801 w 22080"/>
                <a:gd name="csY2" fmla="*/ 10355 h 18594"/>
                <a:gd name="csX3" fmla="*/ 24132 w 22080"/>
                <a:gd name="csY3" fmla="*/ 20524 h 18594"/>
                <a:gd name="csX4" fmla="*/ 19483 w 22080"/>
                <a:gd name="csY4" fmla="*/ 21686 h 18594"/>
                <a:gd name="csX5" fmla="*/ 15216 w 22080"/>
                <a:gd name="csY5" fmla="*/ 18027 h 18594"/>
                <a:gd name="csX6" fmla="*/ 12878 w 22080"/>
                <a:gd name="csY6" fmla="*/ 15649 h 18594"/>
                <a:gd name="csX7" fmla="*/ 10477 w 22080"/>
                <a:gd name="csY7" fmla="*/ 13115 h 18594"/>
                <a:gd name="csX8" fmla="*/ 8021 w 22080"/>
                <a:gd name="csY8" fmla="*/ 10610 h 18594"/>
                <a:gd name="csX9" fmla="*/ 2051 w 22080"/>
                <a:gd name="csY9" fmla="*/ 3092 h 185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2080" h="18594">
                  <a:moveTo>
                    <a:pt x="2051" y="3092"/>
                  </a:moveTo>
                  <a:cubicBezTo>
                    <a:pt x="5459" y="4620"/>
                    <a:pt x="7570" y="6286"/>
                    <a:pt x="10186" y="8903"/>
                  </a:cubicBezTo>
                  <a:cubicBezTo>
                    <a:pt x="11049" y="9382"/>
                    <a:pt x="11912" y="9861"/>
                    <a:pt x="12801" y="10355"/>
                  </a:cubicBezTo>
                  <a:cubicBezTo>
                    <a:pt x="17196" y="13152"/>
                    <a:pt x="20556" y="16763"/>
                    <a:pt x="24132" y="20524"/>
                  </a:cubicBezTo>
                  <a:cubicBezTo>
                    <a:pt x="22074" y="21334"/>
                    <a:pt x="22074" y="21334"/>
                    <a:pt x="19483" y="21686"/>
                  </a:cubicBezTo>
                  <a:cubicBezTo>
                    <a:pt x="17355" y="20236"/>
                    <a:pt x="17355" y="20236"/>
                    <a:pt x="15216" y="18027"/>
                  </a:cubicBezTo>
                  <a:cubicBezTo>
                    <a:pt x="14444" y="17242"/>
                    <a:pt x="13673" y="16457"/>
                    <a:pt x="12878" y="15649"/>
                  </a:cubicBezTo>
                  <a:cubicBezTo>
                    <a:pt x="12085" y="14813"/>
                    <a:pt x="11293" y="13977"/>
                    <a:pt x="10477" y="13115"/>
                  </a:cubicBezTo>
                  <a:cubicBezTo>
                    <a:pt x="9666" y="12289"/>
                    <a:pt x="8856" y="11462"/>
                    <a:pt x="8021" y="10610"/>
                  </a:cubicBezTo>
                  <a:cubicBezTo>
                    <a:pt x="2051" y="4465"/>
                    <a:pt x="2051" y="4465"/>
                    <a:pt x="2051" y="3092"/>
                  </a:cubicBezTo>
                  <a:close/>
                </a:path>
              </a:pathLst>
            </a:custGeom>
            <a:solidFill>
              <a:srgbClr val="888A8D"/>
            </a:solidFill>
            <a:ln w="1162" cap="flat">
              <a:noFill/>
              <a:prstDash val="solid"/>
              <a:miter/>
            </a:ln>
          </p:spPr>
          <p:txBody>
            <a:bodyPr/>
            <a:lstStyle/>
            <a:p>
              <a:endParaRPr lang="en-GB"/>
            </a:p>
          </p:txBody>
        </p:sp>
        <p:sp>
          <p:nvSpPr>
            <p:cNvPr id="7436" name="Freeform 7435">
              <a:extLst>
                <a:ext uri="{FF2B5EF4-FFF2-40B4-BE49-F238E27FC236}">
                  <a16:creationId xmlns:a16="http://schemas.microsoft.com/office/drawing/2014/main" id="{395A38FA-7354-3BBA-E1AD-D5D2AA3B3157}"/>
                </a:ext>
              </a:extLst>
            </p:cNvPr>
            <p:cNvSpPr/>
            <p:nvPr/>
          </p:nvSpPr>
          <p:spPr>
            <a:xfrm>
              <a:off x="2068363" y="3673527"/>
              <a:ext cx="16269" cy="12783"/>
            </a:xfrm>
            <a:custGeom>
              <a:avLst/>
              <a:gdLst>
                <a:gd name="csX0" fmla="*/ 2940 w 16269"/>
                <a:gd name="csY0" fmla="*/ 3161 h 12783"/>
                <a:gd name="csX1" fmla="*/ 12237 w 16269"/>
                <a:gd name="csY1" fmla="*/ 6647 h 12783"/>
                <a:gd name="csX2" fmla="*/ 14562 w 16269"/>
                <a:gd name="csY2" fmla="*/ 11296 h 12783"/>
                <a:gd name="csX3" fmla="*/ 18048 w 16269"/>
                <a:gd name="csY3" fmla="*/ 13620 h 12783"/>
                <a:gd name="csX4" fmla="*/ 18048 w 16269"/>
                <a:gd name="csY4" fmla="*/ 15945 h 12783"/>
                <a:gd name="csX5" fmla="*/ 8751 w 16269"/>
                <a:gd name="csY5" fmla="*/ 12458 h 12783"/>
                <a:gd name="csX6" fmla="*/ 7589 w 16269"/>
                <a:gd name="csY6" fmla="*/ 8972 h 12783"/>
                <a:gd name="csX7" fmla="*/ 1778 w 16269"/>
                <a:gd name="csY7" fmla="*/ 6647 h 12783"/>
                <a:gd name="csX8" fmla="*/ 2940 w 16269"/>
                <a:gd name="csY8" fmla="*/ 3161 h 127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269" h="12783">
                  <a:moveTo>
                    <a:pt x="2940" y="3161"/>
                  </a:moveTo>
                  <a:cubicBezTo>
                    <a:pt x="6862" y="3797"/>
                    <a:pt x="8847" y="4387"/>
                    <a:pt x="12237" y="6647"/>
                  </a:cubicBezTo>
                  <a:cubicBezTo>
                    <a:pt x="13399" y="8972"/>
                    <a:pt x="13399" y="8972"/>
                    <a:pt x="14562" y="11296"/>
                  </a:cubicBezTo>
                  <a:cubicBezTo>
                    <a:pt x="15712" y="12063"/>
                    <a:pt x="16863" y="12830"/>
                    <a:pt x="18048" y="13620"/>
                  </a:cubicBezTo>
                  <a:cubicBezTo>
                    <a:pt x="18048" y="14387"/>
                    <a:pt x="18048" y="15154"/>
                    <a:pt x="18048" y="15945"/>
                  </a:cubicBezTo>
                  <a:cubicBezTo>
                    <a:pt x="14650" y="15216"/>
                    <a:pt x="11716" y="14299"/>
                    <a:pt x="8751" y="12458"/>
                  </a:cubicBezTo>
                  <a:cubicBezTo>
                    <a:pt x="8367" y="11308"/>
                    <a:pt x="7984" y="10157"/>
                    <a:pt x="7589" y="8972"/>
                  </a:cubicBezTo>
                  <a:cubicBezTo>
                    <a:pt x="4678" y="7555"/>
                    <a:pt x="4678" y="7555"/>
                    <a:pt x="1778" y="6647"/>
                  </a:cubicBezTo>
                  <a:cubicBezTo>
                    <a:pt x="2162" y="5497"/>
                    <a:pt x="2545" y="4346"/>
                    <a:pt x="2940" y="3161"/>
                  </a:cubicBezTo>
                  <a:close/>
                </a:path>
              </a:pathLst>
            </a:custGeom>
            <a:solidFill>
              <a:srgbClr val="0A0F14"/>
            </a:solidFill>
            <a:ln w="1162" cap="flat">
              <a:noFill/>
              <a:prstDash val="solid"/>
              <a:miter/>
            </a:ln>
          </p:spPr>
          <p:txBody>
            <a:bodyPr/>
            <a:lstStyle/>
            <a:p>
              <a:endParaRPr lang="en-GB"/>
            </a:p>
          </p:txBody>
        </p:sp>
        <p:sp>
          <p:nvSpPr>
            <p:cNvPr id="7437" name="Freeform 7436">
              <a:extLst>
                <a:ext uri="{FF2B5EF4-FFF2-40B4-BE49-F238E27FC236}">
                  <a16:creationId xmlns:a16="http://schemas.microsoft.com/office/drawing/2014/main" id="{B00290AF-79A6-581B-4B44-863E92BA0089}"/>
                </a:ext>
              </a:extLst>
            </p:cNvPr>
            <p:cNvSpPr/>
            <p:nvPr/>
          </p:nvSpPr>
          <p:spPr>
            <a:xfrm>
              <a:off x="2454194" y="3653771"/>
              <a:ext cx="14922" cy="27891"/>
            </a:xfrm>
            <a:custGeom>
              <a:avLst/>
              <a:gdLst>
                <a:gd name="csX0" fmla="*/ 6762 w 14922"/>
                <a:gd name="csY0" fmla="*/ 3144 h 27891"/>
                <a:gd name="csX1" fmla="*/ 16059 w 14922"/>
                <a:gd name="csY1" fmla="*/ 8955 h 27891"/>
                <a:gd name="csX2" fmla="*/ 16059 w 14922"/>
                <a:gd name="csY2" fmla="*/ 20576 h 27891"/>
                <a:gd name="csX3" fmla="*/ 4437 w 14922"/>
                <a:gd name="csY3" fmla="*/ 31035 h 27891"/>
                <a:gd name="csX4" fmla="*/ 2113 w 14922"/>
                <a:gd name="csY4" fmla="*/ 29873 h 27891"/>
                <a:gd name="csX5" fmla="*/ 4401 w 14922"/>
                <a:gd name="csY5" fmla="*/ 28207 h 27891"/>
                <a:gd name="csX6" fmla="*/ 13471 w 14922"/>
                <a:gd name="csY6" fmla="*/ 17875 h 27891"/>
                <a:gd name="csX7" fmla="*/ 9667 w 14922"/>
                <a:gd name="csY7" fmla="*/ 5977 h 27891"/>
                <a:gd name="csX8" fmla="*/ 6762 w 14922"/>
                <a:gd name="csY8" fmla="*/ 3144 h 278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922" h="27891">
                  <a:moveTo>
                    <a:pt x="6762" y="3144"/>
                  </a:moveTo>
                  <a:cubicBezTo>
                    <a:pt x="10211" y="4745"/>
                    <a:pt x="13219" y="6410"/>
                    <a:pt x="16059" y="8955"/>
                  </a:cubicBezTo>
                  <a:cubicBezTo>
                    <a:pt x="17450" y="13013"/>
                    <a:pt x="17270" y="16484"/>
                    <a:pt x="16059" y="20576"/>
                  </a:cubicBezTo>
                  <a:cubicBezTo>
                    <a:pt x="12614" y="24657"/>
                    <a:pt x="8723" y="27867"/>
                    <a:pt x="4437" y="31035"/>
                  </a:cubicBezTo>
                  <a:cubicBezTo>
                    <a:pt x="3670" y="30652"/>
                    <a:pt x="2903" y="30268"/>
                    <a:pt x="2113" y="29873"/>
                  </a:cubicBezTo>
                  <a:cubicBezTo>
                    <a:pt x="2868" y="29323"/>
                    <a:pt x="3623" y="28774"/>
                    <a:pt x="4401" y="28207"/>
                  </a:cubicBezTo>
                  <a:cubicBezTo>
                    <a:pt x="10059" y="23900"/>
                    <a:pt x="10059" y="23900"/>
                    <a:pt x="13471" y="17875"/>
                  </a:cubicBezTo>
                  <a:cubicBezTo>
                    <a:pt x="13689" y="12946"/>
                    <a:pt x="12790" y="9812"/>
                    <a:pt x="9667" y="5977"/>
                  </a:cubicBezTo>
                  <a:cubicBezTo>
                    <a:pt x="8708" y="5042"/>
                    <a:pt x="7749" y="4107"/>
                    <a:pt x="6762" y="3144"/>
                  </a:cubicBezTo>
                  <a:close/>
                </a:path>
              </a:pathLst>
            </a:custGeom>
            <a:solidFill>
              <a:srgbClr val="939498"/>
            </a:solidFill>
            <a:ln w="1162" cap="flat">
              <a:noFill/>
              <a:prstDash val="solid"/>
              <a:miter/>
            </a:ln>
          </p:spPr>
          <p:txBody>
            <a:bodyPr/>
            <a:lstStyle/>
            <a:p>
              <a:endParaRPr lang="en-GB"/>
            </a:p>
          </p:txBody>
        </p:sp>
        <p:sp>
          <p:nvSpPr>
            <p:cNvPr id="7534" name="Freeform 7533">
              <a:extLst>
                <a:ext uri="{FF2B5EF4-FFF2-40B4-BE49-F238E27FC236}">
                  <a16:creationId xmlns:a16="http://schemas.microsoft.com/office/drawing/2014/main" id="{6400D3A9-DEB0-93AB-78EC-1723415A655C}"/>
                </a:ext>
              </a:extLst>
            </p:cNvPr>
            <p:cNvSpPr/>
            <p:nvPr/>
          </p:nvSpPr>
          <p:spPr>
            <a:xfrm>
              <a:off x="2203172" y="3754877"/>
              <a:ext cx="12558" cy="37188"/>
            </a:xfrm>
            <a:custGeom>
              <a:avLst/>
              <a:gdLst>
                <a:gd name="csX0" fmla="*/ 13524 w 12558"/>
                <a:gd name="csY0" fmla="*/ 3231 h 37188"/>
                <a:gd name="csX1" fmla="*/ 13987 w 12558"/>
                <a:gd name="csY1" fmla="*/ 9968 h 37188"/>
                <a:gd name="csX2" fmla="*/ 12798 w 12558"/>
                <a:gd name="csY2" fmla="*/ 12238 h 37188"/>
                <a:gd name="csX3" fmla="*/ 6263 w 12558"/>
                <a:gd name="csY3" fmla="*/ 30545 h 37188"/>
                <a:gd name="csX4" fmla="*/ 1903 w 12558"/>
                <a:gd name="csY4" fmla="*/ 40420 h 37188"/>
                <a:gd name="csX5" fmla="*/ 5244 w 12558"/>
                <a:gd name="csY5" fmla="*/ 24077 h 37188"/>
                <a:gd name="csX6" fmla="*/ 6397 w 12558"/>
                <a:gd name="csY6" fmla="*/ 19969 h 37188"/>
                <a:gd name="csX7" fmla="*/ 11200 w 12558"/>
                <a:gd name="csY7" fmla="*/ 9042 h 37188"/>
                <a:gd name="csX8" fmla="*/ 13524 w 12558"/>
                <a:gd name="csY8" fmla="*/ 3231 h 371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558" h="37188">
                  <a:moveTo>
                    <a:pt x="13524" y="3231"/>
                  </a:moveTo>
                  <a:cubicBezTo>
                    <a:pt x="14407" y="5820"/>
                    <a:pt x="14870" y="7333"/>
                    <a:pt x="13987" y="9968"/>
                  </a:cubicBezTo>
                  <a:cubicBezTo>
                    <a:pt x="13399" y="11091"/>
                    <a:pt x="13399" y="11091"/>
                    <a:pt x="12798" y="12238"/>
                  </a:cubicBezTo>
                  <a:cubicBezTo>
                    <a:pt x="9947" y="18157"/>
                    <a:pt x="8105" y="24257"/>
                    <a:pt x="6263" y="30545"/>
                  </a:cubicBezTo>
                  <a:cubicBezTo>
                    <a:pt x="5144" y="34292"/>
                    <a:pt x="4092" y="37137"/>
                    <a:pt x="1903" y="40420"/>
                  </a:cubicBezTo>
                  <a:cubicBezTo>
                    <a:pt x="2606" y="34807"/>
                    <a:pt x="3690" y="29515"/>
                    <a:pt x="5244" y="24077"/>
                  </a:cubicBezTo>
                  <a:cubicBezTo>
                    <a:pt x="5815" y="22043"/>
                    <a:pt x="5815" y="22043"/>
                    <a:pt x="6397" y="19969"/>
                  </a:cubicBezTo>
                  <a:cubicBezTo>
                    <a:pt x="7688" y="16091"/>
                    <a:pt x="9304" y="12655"/>
                    <a:pt x="11200" y="9042"/>
                  </a:cubicBezTo>
                  <a:cubicBezTo>
                    <a:pt x="11997" y="7114"/>
                    <a:pt x="12779" y="5180"/>
                    <a:pt x="13524" y="3231"/>
                  </a:cubicBezTo>
                  <a:close/>
                </a:path>
              </a:pathLst>
            </a:custGeom>
            <a:solidFill>
              <a:srgbClr val="4B4F52"/>
            </a:solidFill>
            <a:ln w="1162" cap="flat">
              <a:noFill/>
              <a:prstDash val="solid"/>
              <a:miter/>
            </a:ln>
          </p:spPr>
          <p:txBody>
            <a:bodyPr/>
            <a:lstStyle/>
            <a:p>
              <a:endParaRPr lang="en-GB"/>
            </a:p>
          </p:txBody>
        </p:sp>
        <p:sp>
          <p:nvSpPr>
            <p:cNvPr id="7537" name="Freeform 7536">
              <a:extLst>
                <a:ext uri="{FF2B5EF4-FFF2-40B4-BE49-F238E27FC236}">
                  <a16:creationId xmlns:a16="http://schemas.microsoft.com/office/drawing/2014/main" id="{84022A9D-276A-14B6-7846-A4DF1E6587F3}"/>
                </a:ext>
              </a:extLst>
            </p:cNvPr>
            <p:cNvSpPr/>
            <p:nvPr/>
          </p:nvSpPr>
          <p:spPr>
            <a:xfrm>
              <a:off x="2102065" y="3707230"/>
              <a:ext cx="10459" cy="9333"/>
            </a:xfrm>
            <a:custGeom>
              <a:avLst/>
              <a:gdLst>
                <a:gd name="csX0" fmla="*/ 2969 w 10459"/>
                <a:gd name="csY0" fmla="*/ 3190 h 9333"/>
                <a:gd name="csX1" fmla="*/ 7618 w 10459"/>
                <a:gd name="csY1" fmla="*/ 3190 h 9333"/>
                <a:gd name="csX2" fmla="*/ 7618 w 10459"/>
                <a:gd name="csY2" fmla="*/ 5514 h 9333"/>
                <a:gd name="csX3" fmla="*/ 12266 w 10459"/>
                <a:gd name="csY3" fmla="*/ 6676 h 9333"/>
                <a:gd name="csX4" fmla="*/ 9942 w 10459"/>
                <a:gd name="csY4" fmla="*/ 12487 h 9333"/>
                <a:gd name="csX5" fmla="*/ 4131 w 10459"/>
                <a:gd name="csY5" fmla="*/ 12487 h 9333"/>
                <a:gd name="csX6" fmla="*/ 1807 w 10459"/>
                <a:gd name="csY6" fmla="*/ 5514 h 9333"/>
                <a:gd name="csX7" fmla="*/ 2969 w 10459"/>
                <a:gd name="csY7" fmla="*/ 3190 h 93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459" h="9333">
                  <a:moveTo>
                    <a:pt x="2969" y="3190"/>
                  </a:moveTo>
                  <a:cubicBezTo>
                    <a:pt x="4503" y="3190"/>
                    <a:pt x="6037" y="3190"/>
                    <a:pt x="7618" y="3190"/>
                  </a:cubicBezTo>
                  <a:cubicBezTo>
                    <a:pt x="7618" y="3957"/>
                    <a:pt x="7618" y="4724"/>
                    <a:pt x="7618" y="5514"/>
                  </a:cubicBezTo>
                  <a:cubicBezTo>
                    <a:pt x="9152" y="5898"/>
                    <a:pt x="10686" y="6281"/>
                    <a:pt x="12266" y="6676"/>
                  </a:cubicBezTo>
                  <a:cubicBezTo>
                    <a:pt x="11249" y="11180"/>
                    <a:pt x="11249" y="11180"/>
                    <a:pt x="9942" y="12487"/>
                  </a:cubicBezTo>
                  <a:cubicBezTo>
                    <a:pt x="8006" y="12534"/>
                    <a:pt x="6068" y="12537"/>
                    <a:pt x="4131" y="12487"/>
                  </a:cubicBezTo>
                  <a:cubicBezTo>
                    <a:pt x="3282" y="10189"/>
                    <a:pt x="2511" y="7861"/>
                    <a:pt x="1807" y="5514"/>
                  </a:cubicBezTo>
                  <a:cubicBezTo>
                    <a:pt x="2191" y="4747"/>
                    <a:pt x="2574" y="3980"/>
                    <a:pt x="2969" y="3190"/>
                  </a:cubicBezTo>
                  <a:close/>
                </a:path>
              </a:pathLst>
            </a:custGeom>
            <a:solidFill>
              <a:srgbClr val="24282D"/>
            </a:solidFill>
            <a:ln w="1162" cap="flat">
              <a:noFill/>
              <a:prstDash val="solid"/>
              <a:miter/>
            </a:ln>
          </p:spPr>
          <p:txBody>
            <a:bodyPr/>
            <a:lstStyle/>
            <a:p>
              <a:endParaRPr lang="en-GB"/>
            </a:p>
          </p:txBody>
        </p:sp>
        <p:sp>
          <p:nvSpPr>
            <p:cNvPr id="7542" name="Freeform 7541">
              <a:extLst>
                <a:ext uri="{FF2B5EF4-FFF2-40B4-BE49-F238E27FC236}">
                  <a16:creationId xmlns:a16="http://schemas.microsoft.com/office/drawing/2014/main" id="{A0BD85EC-BAE8-88D7-9D9C-D6DCCC44E8A2}"/>
                </a:ext>
              </a:extLst>
            </p:cNvPr>
            <p:cNvSpPr/>
            <p:nvPr/>
          </p:nvSpPr>
          <p:spPr>
            <a:xfrm>
              <a:off x="2076498" y="3643549"/>
              <a:ext cx="22080" cy="13708"/>
            </a:xfrm>
            <a:custGeom>
              <a:avLst/>
              <a:gdLst>
                <a:gd name="csX0" fmla="*/ 23884 w 22080"/>
                <a:gd name="csY0" fmla="*/ 4061 h 13708"/>
                <a:gd name="csX1" fmla="*/ 18509 w 22080"/>
                <a:gd name="csY1" fmla="*/ 9145 h 13708"/>
                <a:gd name="csX2" fmla="*/ 15485 w 22080"/>
                <a:gd name="csY2" fmla="*/ 12005 h 13708"/>
                <a:gd name="csX3" fmla="*/ 1803 w 22080"/>
                <a:gd name="csY3" fmla="*/ 16844 h 13708"/>
                <a:gd name="csX4" fmla="*/ 4127 w 22080"/>
                <a:gd name="csY4" fmla="*/ 15028 h 13708"/>
                <a:gd name="csX5" fmla="*/ 14627 w 22080"/>
                <a:gd name="csY5" fmla="*/ 5790 h 13708"/>
                <a:gd name="csX6" fmla="*/ 23884 w 22080"/>
                <a:gd name="csY6" fmla="*/ 4061 h 1370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2080" h="13708">
                  <a:moveTo>
                    <a:pt x="23884" y="4061"/>
                  </a:moveTo>
                  <a:cubicBezTo>
                    <a:pt x="22105" y="5769"/>
                    <a:pt x="20310" y="7461"/>
                    <a:pt x="18509" y="9145"/>
                  </a:cubicBezTo>
                  <a:cubicBezTo>
                    <a:pt x="17012" y="10561"/>
                    <a:pt x="17012" y="10561"/>
                    <a:pt x="15485" y="12005"/>
                  </a:cubicBezTo>
                  <a:cubicBezTo>
                    <a:pt x="11113" y="15417"/>
                    <a:pt x="7344" y="16844"/>
                    <a:pt x="1803" y="16844"/>
                  </a:cubicBezTo>
                  <a:cubicBezTo>
                    <a:pt x="2570" y="16245"/>
                    <a:pt x="3337" y="15646"/>
                    <a:pt x="4127" y="15028"/>
                  </a:cubicBezTo>
                  <a:cubicBezTo>
                    <a:pt x="7758" y="12078"/>
                    <a:pt x="11194" y="8966"/>
                    <a:pt x="14627" y="5790"/>
                  </a:cubicBezTo>
                  <a:cubicBezTo>
                    <a:pt x="17852" y="3348"/>
                    <a:pt x="20150" y="2194"/>
                    <a:pt x="23884" y="4061"/>
                  </a:cubicBezTo>
                  <a:close/>
                </a:path>
              </a:pathLst>
            </a:custGeom>
            <a:solidFill>
              <a:srgbClr val="BFC0C4"/>
            </a:solidFill>
            <a:ln w="1162" cap="flat">
              <a:noFill/>
              <a:prstDash val="solid"/>
              <a:miter/>
            </a:ln>
          </p:spPr>
          <p:txBody>
            <a:bodyPr/>
            <a:lstStyle/>
            <a:p>
              <a:endParaRPr lang="en-GB"/>
            </a:p>
          </p:txBody>
        </p:sp>
        <p:sp>
          <p:nvSpPr>
            <p:cNvPr id="7543" name="Freeform 7542">
              <a:extLst>
                <a:ext uri="{FF2B5EF4-FFF2-40B4-BE49-F238E27FC236}">
                  <a16:creationId xmlns:a16="http://schemas.microsoft.com/office/drawing/2014/main" id="{50BDD6FA-3560-7C06-14AD-1B3463D20C80}"/>
                </a:ext>
              </a:extLst>
            </p:cNvPr>
            <p:cNvSpPr/>
            <p:nvPr/>
          </p:nvSpPr>
          <p:spPr>
            <a:xfrm>
              <a:off x="2424205" y="3644474"/>
              <a:ext cx="13719" cy="12783"/>
            </a:xfrm>
            <a:custGeom>
              <a:avLst/>
              <a:gdLst>
                <a:gd name="csX0" fmla="*/ 3020 w 13719"/>
                <a:gd name="csY0" fmla="*/ 3136 h 12783"/>
                <a:gd name="csX1" fmla="*/ 4182 w 13719"/>
                <a:gd name="csY1" fmla="*/ 5460 h 12783"/>
                <a:gd name="csX2" fmla="*/ 9992 w 13719"/>
                <a:gd name="csY2" fmla="*/ 6622 h 12783"/>
                <a:gd name="csX3" fmla="*/ 9992 w 13719"/>
                <a:gd name="csY3" fmla="*/ 8947 h 12783"/>
                <a:gd name="csX4" fmla="*/ 15803 w 13719"/>
                <a:gd name="csY4" fmla="*/ 8947 h 12783"/>
                <a:gd name="csX5" fmla="*/ 14641 w 13719"/>
                <a:gd name="csY5" fmla="*/ 15920 h 12783"/>
                <a:gd name="csX6" fmla="*/ 2584 w 13719"/>
                <a:gd name="csY6" fmla="*/ 7712 h 12783"/>
                <a:gd name="csX7" fmla="*/ 3020 w 13719"/>
                <a:gd name="csY7" fmla="*/ 3136 h 127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3719" h="12783">
                  <a:moveTo>
                    <a:pt x="3020" y="3136"/>
                  </a:moveTo>
                  <a:cubicBezTo>
                    <a:pt x="3403" y="3903"/>
                    <a:pt x="3787" y="4670"/>
                    <a:pt x="4182" y="5460"/>
                  </a:cubicBezTo>
                  <a:cubicBezTo>
                    <a:pt x="7119" y="6222"/>
                    <a:pt x="7119" y="6222"/>
                    <a:pt x="9992" y="6622"/>
                  </a:cubicBezTo>
                  <a:cubicBezTo>
                    <a:pt x="9992" y="7389"/>
                    <a:pt x="9992" y="8156"/>
                    <a:pt x="9992" y="8947"/>
                  </a:cubicBezTo>
                  <a:cubicBezTo>
                    <a:pt x="11910" y="8947"/>
                    <a:pt x="13828" y="8947"/>
                    <a:pt x="15803" y="8947"/>
                  </a:cubicBezTo>
                  <a:cubicBezTo>
                    <a:pt x="15420" y="11248"/>
                    <a:pt x="15036" y="13549"/>
                    <a:pt x="14641" y="15920"/>
                  </a:cubicBezTo>
                  <a:cubicBezTo>
                    <a:pt x="4942" y="11250"/>
                    <a:pt x="4942" y="11250"/>
                    <a:pt x="2584" y="7712"/>
                  </a:cubicBezTo>
                  <a:cubicBezTo>
                    <a:pt x="1857" y="5460"/>
                    <a:pt x="1857" y="5460"/>
                    <a:pt x="3020" y="3136"/>
                  </a:cubicBezTo>
                  <a:close/>
                </a:path>
              </a:pathLst>
            </a:custGeom>
            <a:solidFill>
              <a:srgbClr val="080B10"/>
            </a:solidFill>
            <a:ln w="1162" cap="flat">
              <a:noFill/>
              <a:prstDash val="solid"/>
              <a:miter/>
            </a:ln>
          </p:spPr>
          <p:txBody>
            <a:bodyPr/>
            <a:lstStyle/>
            <a:p>
              <a:endParaRPr lang="en-GB"/>
            </a:p>
          </p:txBody>
        </p:sp>
        <p:sp>
          <p:nvSpPr>
            <p:cNvPr id="7546" name="Freeform 7545">
              <a:extLst>
                <a:ext uri="{FF2B5EF4-FFF2-40B4-BE49-F238E27FC236}">
                  <a16:creationId xmlns:a16="http://schemas.microsoft.com/office/drawing/2014/main" id="{4F947066-6E77-3D36-55CF-8ADA11995D6B}"/>
                </a:ext>
              </a:extLst>
            </p:cNvPr>
            <p:cNvSpPr/>
            <p:nvPr/>
          </p:nvSpPr>
          <p:spPr>
            <a:xfrm>
              <a:off x="2093930" y="3630528"/>
              <a:ext cx="16269" cy="13945"/>
            </a:xfrm>
            <a:custGeom>
              <a:avLst/>
              <a:gdLst>
                <a:gd name="csX0" fmla="*/ 15757 w 16269"/>
                <a:gd name="csY0" fmla="*/ 3124 h 13945"/>
                <a:gd name="csX1" fmla="*/ 18081 w 16269"/>
                <a:gd name="csY1" fmla="*/ 4286 h 13945"/>
                <a:gd name="csX2" fmla="*/ 14976 w 16269"/>
                <a:gd name="csY2" fmla="*/ 10873 h 13945"/>
                <a:gd name="csX3" fmla="*/ 1811 w 16269"/>
                <a:gd name="csY3" fmla="*/ 17070 h 13945"/>
                <a:gd name="csX4" fmla="*/ 10091 w 16269"/>
                <a:gd name="csY4" fmla="*/ 7482 h 13945"/>
                <a:gd name="csX5" fmla="*/ 13296 w 16269"/>
                <a:gd name="csY5" fmla="*/ 4994 h 13945"/>
                <a:gd name="csX6" fmla="*/ 15757 w 16269"/>
                <a:gd name="csY6" fmla="*/ 3124 h 1394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69" h="13945">
                  <a:moveTo>
                    <a:pt x="15757" y="3124"/>
                  </a:moveTo>
                  <a:cubicBezTo>
                    <a:pt x="16524" y="3508"/>
                    <a:pt x="17291" y="3891"/>
                    <a:pt x="18081" y="4286"/>
                  </a:cubicBezTo>
                  <a:cubicBezTo>
                    <a:pt x="17636" y="7300"/>
                    <a:pt x="17162" y="8692"/>
                    <a:pt x="14976" y="10873"/>
                  </a:cubicBezTo>
                  <a:cubicBezTo>
                    <a:pt x="6940" y="16749"/>
                    <a:pt x="6940" y="16749"/>
                    <a:pt x="1811" y="17070"/>
                  </a:cubicBezTo>
                  <a:cubicBezTo>
                    <a:pt x="3578" y="12560"/>
                    <a:pt x="6298" y="10400"/>
                    <a:pt x="10091" y="7482"/>
                  </a:cubicBezTo>
                  <a:cubicBezTo>
                    <a:pt x="11149" y="6661"/>
                    <a:pt x="12207" y="5840"/>
                    <a:pt x="13296" y="4994"/>
                  </a:cubicBezTo>
                  <a:cubicBezTo>
                    <a:pt x="14108" y="4377"/>
                    <a:pt x="14920" y="3760"/>
                    <a:pt x="15757" y="3124"/>
                  </a:cubicBezTo>
                  <a:close/>
                </a:path>
              </a:pathLst>
            </a:custGeom>
            <a:solidFill>
              <a:srgbClr val="B4B4B9"/>
            </a:solidFill>
            <a:ln w="1162" cap="flat">
              <a:noFill/>
              <a:prstDash val="solid"/>
              <a:miter/>
            </a:ln>
          </p:spPr>
          <p:txBody>
            <a:bodyPr/>
            <a:lstStyle/>
            <a:p>
              <a:endParaRPr lang="en-GB"/>
            </a:p>
          </p:txBody>
        </p:sp>
        <p:sp>
          <p:nvSpPr>
            <p:cNvPr id="7732" name="Freeform 7731">
              <a:extLst>
                <a:ext uri="{FF2B5EF4-FFF2-40B4-BE49-F238E27FC236}">
                  <a16:creationId xmlns:a16="http://schemas.microsoft.com/office/drawing/2014/main" id="{5958432A-B15A-B6AB-20EB-BA78B02E9E1B}"/>
                </a:ext>
              </a:extLst>
            </p:cNvPr>
            <p:cNvSpPr/>
            <p:nvPr/>
          </p:nvSpPr>
          <p:spPr>
            <a:xfrm>
              <a:off x="2078823" y="3700257"/>
              <a:ext cx="20918" cy="17432"/>
            </a:xfrm>
            <a:custGeom>
              <a:avLst/>
              <a:gdLst>
                <a:gd name="csX0" fmla="*/ 1786 w 20918"/>
                <a:gd name="csY0" fmla="*/ 3184 h 17432"/>
                <a:gd name="csX1" fmla="*/ 15514 w 20918"/>
                <a:gd name="csY1" fmla="*/ 13207 h 17432"/>
                <a:gd name="csX2" fmla="*/ 17618 w 20918"/>
                <a:gd name="csY2" fmla="*/ 15359 h 17432"/>
                <a:gd name="csX3" fmla="*/ 22705 w 20918"/>
                <a:gd name="csY3" fmla="*/ 20616 h 17432"/>
                <a:gd name="csX4" fmla="*/ 16458 w 20918"/>
                <a:gd name="csY4" fmla="*/ 17929 h 17432"/>
                <a:gd name="csX5" fmla="*/ 13407 w 20918"/>
                <a:gd name="csY5" fmla="*/ 14805 h 17432"/>
                <a:gd name="csX6" fmla="*/ 10502 w 20918"/>
                <a:gd name="csY6" fmla="*/ 13062 h 17432"/>
                <a:gd name="csX7" fmla="*/ 1786 w 20918"/>
                <a:gd name="csY7" fmla="*/ 5508 h 17432"/>
                <a:gd name="csX8" fmla="*/ 1786 w 20918"/>
                <a:gd name="csY8" fmla="*/ 3184 h 1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918" h="17432">
                  <a:moveTo>
                    <a:pt x="1786" y="3184"/>
                  </a:moveTo>
                  <a:cubicBezTo>
                    <a:pt x="7860" y="4900"/>
                    <a:pt x="11279" y="8788"/>
                    <a:pt x="15514" y="13207"/>
                  </a:cubicBezTo>
                  <a:cubicBezTo>
                    <a:pt x="16555" y="14273"/>
                    <a:pt x="16555" y="14273"/>
                    <a:pt x="17618" y="15359"/>
                  </a:cubicBezTo>
                  <a:cubicBezTo>
                    <a:pt x="19321" y="17104"/>
                    <a:pt x="21014" y="18859"/>
                    <a:pt x="22705" y="20616"/>
                  </a:cubicBezTo>
                  <a:cubicBezTo>
                    <a:pt x="19218" y="20616"/>
                    <a:pt x="19218" y="20616"/>
                    <a:pt x="16458" y="17929"/>
                  </a:cubicBezTo>
                  <a:cubicBezTo>
                    <a:pt x="15451" y="16898"/>
                    <a:pt x="14445" y="15867"/>
                    <a:pt x="13407" y="14805"/>
                  </a:cubicBezTo>
                  <a:cubicBezTo>
                    <a:pt x="12449" y="14230"/>
                    <a:pt x="11490" y="13655"/>
                    <a:pt x="10502" y="13062"/>
                  </a:cubicBezTo>
                  <a:cubicBezTo>
                    <a:pt x="7015" y="10970"/>
                    <a:pt x="4495" y="8527"/>
                    <a:pt x="1786" y="5508"/>
                  </a:cubicBezTo>
                  <a:cubicBezTo>
                    <a:pt x="1786" y="4741"/>
                    <a:pt x="1786" y="3974"/>
                    <a:pt x="1786" y="3184"/>
                  </a:cubicBezTo>
                  <a:close/>
                </a:path>
              </a:pathLst>
            </a:custGeom>
            <a:solidFill>
              <a:srgbClr val="5A5C5F"/>
            </a:solidFill>
            <a:ln w="1162" cap="flat">
              <a:noFill/>
              <a:prstDash val="solid"/>
              <a:miter/>
            </a:ln>
          </p:spPr>
          <p:txBody>
            <a:bodyPr/>
            <a:lstStyle/>
            <a:p>
              <a:endParaRPr lang="en-GB"/>
            </a:p>
          </p:txBody>
        </p:sp>
        <p:sp>
          <p:nvSpPr>
            <p:cNvPr id="7848" name="Freeform 7847">
              <a:extLst>
                <a:ext uri="{FF2B5EF4-FFF2-40B4-BE49-F238E27FC236}">
                  <a16:creationId xmlns:a16="http://schemas.microsoft.com/office/drawing/2014/main" id="{D15E3EDF-3B06-2A5E-580E-C365DEEFD95C}"/>
                </a:ext>
              </a:extLst>
            </p:cNvPr>
            <p:cNvSpPr/>
            <p:nvPr/>
          </p:nvSpPr>
          <p:spPr>
            <a:xfrm>
              <a:off x="2097417" y="3604961"/>
              <a:ext cx="17432" cy="16269"/>
            </a:xfrm>
            <a:custGeom>
              <a:avLst/>
              <a:gdLst>
                <a:gd name="csX0" fmla="*/ 19249 w 17432"/>
                <a:gd name="csY0" fmla="*/ 3102 h 16269"/>
                <a:gd name="csX1" fmla="*/ 12276 w 17432"/>
                <a:gd name="csY1" fmla="*/ 11237 h 16269"/>
                <a:gd name="csX2" fmla="*/ 9298 w 17432"/>
                <a:gd name="csY2" fmla="*/ 14288 h 16269"/>
                <a:gd name="csX3" fmla="*/ 1817 w 17432"/>
                <a:gd name="csY3" fmla="*/ 19372 h 16269"/>
                <a:gd name="csX4" fmla="*/ 19249 w 17432"/>
                <a:gd name="csY4" fmla="*/ 3102 h 16269"/>
              </a:gdLst>
              <a:ahLst/>
              <a:cxnLst>
                <a:cxn ang="0">
                  <a:pos x="csX0" y="csY0"/>
                </a:cxn>
                <a:cxn ang="0">
                  <a:pos x="csX1" y="csY1"/>
                </a:cxn>
                <a:cxn ang="0">
                  <a:pos x="csX2" y="csY2"/>
                </a:cxn>
                <a:cxn ang="0">
                  <a:pos x="csX3" y="csY3"/>
                </a:cxn>
                <a:cxn ang="0">
                  <a:pos x="csX4" y="csY4"/>
                </a:cxn>
              </a:cxnLst>
              <a:rect l="l" t="t" r="r" b="b"/>
              <a:pathLst>
                <a:path w="17432" h="16269">
                  <a:moveTo>
                    <a:pt x="19249" y="3102"/>
                  </a:moveTo>
                  <a:cubicBezTo>
                    <a:pt x="17790" y="7479"/>
                    <a:pt x="15894" y="8441"/>
                    <a:pt x="12276" y="11237"/>
                  </a:cubicBezTo>
                  <a:cubicBezTo>
                    <a:pt x="11294" y="12244"/>
                    <a:pt x="10311" y="13250"/>
                    <a:pt x="9298" y="14288"/>
                  </a:cubicBezTo>
                  <a:cubicBezTo>
                    <a:pt x="6812" y="16710"/>
                    <a:pt x="4989" y="18080"/>
                    <a:pt x="1817" y="19372"/>
                  </a:cubicBezTo>
                  <a:cubicBezTo>
                    <a:pt x="4952" y="12579"/>
                    <a:pt x="11153" y="3102"/>
                    <a:pt x="19249" y="3102"/>
                  </a:cubicBezTo>
                  <a:close/>
                </a:path>
              </a:pathLst>
            </a:custGeom>
            <a:solidFill>
              <a:srgbClr val="03070D"/>
            </a:solidFill>
            <a:ln w="1162" cap="flat">
              <a:noFill/>
              <a:prstDash val="solid"/>
              <a:miter/>
            </a:ln>
          </p:spPr>
          <p:txBody>
            <a:bodyPr/>
            <a:lstStyle/>
            <a:p>
              <a:endParaRPr lang="en-GB"/>
            </a:p>
          </p:txBody>
        </p:sp>
        <p:sp>
          <p:nvSpPr>
            <p:cNvPr id="7850" name="Freeform 7849">
              <a:extLst>
                <a:ext uri="{FF2B5EF4-FFF2-40B4-BE49-F238E27FC236}">
                  <a16:creationId xmlns:a16="http://schemas.microsoft.com/office/drawing/2014/main" id="{49437A4A-E689-A4CD-57F7-D45B31FC43FE}"/>
                </a:ext>
              </a:extLst>
            </p:cNvPr>
            <p:cNvSpPr/>
            <p:nvPr/>
          </p:nvSpPr>
          <p:spPr>
            <a:xfrm>
              <a:off x="2344953" y="3571475"/>
              <a:ext cx="22080" cy="13729"/>
            </a:xfrm>
            <a:custGeom>
              <a:avLst/>
              <a:gdLst>
                <a:gd name="csX0" fmla="*/ 18299 w 22080"/>
                <a:gd name="csY0" fmla="*/ 4020 h 13729"/>
                <a:gd name="csX1" fmla="*/ 21059 w 22080"/>
                <a:gd name="csY1" fmla="*/ 4456 h 13729"/>
                <a:gd name="csX2" fmla="*/ 22948 w 22080"/>
                <a:gd name="csY2" fmla="*/ 5182 h 13729"/>
                <a:gd name="csX3" fmla="*/ 24110 w 22080"/>
                <a:gd name="csY3" fmla="*/ 8668 h 13729"/>
                <a:gd name="csX4" fmla="*/ 21713 w 22080"/>
                <a:gd name="csY4" fmla="*/ 8160 h 13729"/>
                <a:gd name="csX5" fmla="*/ 18299 w 22080"/>
                <a:gd name="csY5" fmla="*/ 7506 h 13729"/>
                <a:gd name="csX6" fmla="*/ 14159 w 22080"/>
                <a:gd name="csY6" fmla="*/ 6707 h 13729"/>
                <a:gd name="csX7" fmla="*/ 7404 w 22080"/>
                <a:gd name="csY7" fmla="*/ 6925 h 13729"/>
                <a:gd name="csX8" fmla="*/ 4353 w 22080"/>
                <a:gd name="csY8" fmla="*/ 16803 h 13729"/>
                <a:gd name="csX9" fmla="*/ 2029 w 22080"/>
                <a:gd name="csY9" fmla="*/ 16803 h 13729"/>
                <a:gd name="csX10" fmla="*/ 6242 w 22080"/>
                <a:gd name="csY10" fmla="*/ 4528 h 13729"/>
                <a:gd name="csX11" fmla="*/ 18299 w 22080"/>
                <a:gd name="csY11" fmla="*/ 4020 h 137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2080" h="13729">
                  <a:moveTo>
                    <a:pt x="18299" y="4020"/>
                  </a:moveTo>
                  <a:cubicBezTo>
                    <a:pt x="19665" y="4236"/>
                    <a:pt x="19665" y="4236"/>
                    <a:pt x="21059" y="4456"/>
                  </a:cubicBezTo>
                  <a:cubicBezTo>
                    <a:pt x="21682" y="4695"/>
                    <a:pt x="22305" y="4935"/>
                    <a:pt x="22948" y="5182"/>
                  </a:cubicBezTo>
                  <a:cubicBezTo>
                    <a:pt x="23331" y="6332"/>
                    <a:pt x="23715" y="7483"/>
                    <a:pt x="24110" y="8668"/>
                  </a:cubicBezTo>
                  <a:cubicBezTo>
                    <a:pt x="22923" y="8417"/>
                    <a:pt x="22923" y="8417"/>
                    <a:pt x="21713" y="8160"/>
                  </a:cubicBezTo>
                  <a:cubicBezTo>
                    <a:pt x="20586" y="7944"/>
                    <a:pt x="19460" y="7728"/>
                    <a:pt x="18299" y="7506"/>
                  </a:cubicBezTo>
                  <a:cubicBezTo>
                    <a:pt x="16933" y="7243"/>
                    <a:pt x="15566" y="6979"/>
                    <a:pt x="14159" y="6707"/>
                  </a:cubicBezTo>
                  <a:cubicBezTo>
                    <a:pt x="10350" y="6164"/>
                    <a:pt x="10350" y="6164"/>
                    <a:pt x="7404" y="6925"/>
                  </a:cubicBezTo>
                  <a:cubicBezTo>
                    <a:pt x="4391" y="9706"/>
                    <a:pt x="4645" y="12869"/>
                    <a:pt x="4353" y="16803"/>
                  </a:cubicBezTo>
                  <a:cubicBezTo>
                    <a:pt x="3586" y="16803"/>
                    <a:pt x="2819" y="16803"/>
                    <a:pt x="2029" y="16803"/>
                  </a:cubicBezTo>
                  <a:cubicBezTo>
                    <a:pt x="2310" y="8366"/>
                    <a:pt x="2310" y="8366"/>
                    <a:pt x="6242" y="4528"/>
                  </a:cubicBezTo>
                  <a:cubicBezTo>
                    <a:pt x="10960" y="2518"/>
                    <a:pt x="13367" y="2833"/>
                    <a:pt x="18299" y="4020"/>
                  </a:cubicBezTo>
                  <a:close/>
                </a:path>
              </a:pathLst>
            </a:custGeom>
            <a:solidFill>
              <a:srgbClr val="65676A"/>
            </a:solidFill>
            <a:ln w="1162" cap="flat">
              <a:noFill/>
              <a:prstDash val="solid"/>
              <a:miter/>
            </a:ln>
          </p:spPr>
          <p:txBody>
            <a:bodyPr/>
            <a:lstStyle/>
            <a:p>
              <a:endParaRPr lang="en-GB"/>
            </a:p>
          </p:txBody>
        </p:sp>
        <p:sp>
          <p:nvSpPr>
            <p:cNvPr id="7951" name="Freeform 7950">
              <a:extLst>
                <a:ext uri="{FF2B5EF4-FFF2-40B4-BE49-F238E27FC236}">
                  <a16:creationId xmlns:a16="http://schemas.microsoft.com/office/drawing/2014/main" id="{78B8DFB0-2EE8-AAB7-1A3A-831D18A028BD}"/>
                </a:ext>
              </a:extLst>
            </p:cNvPr>
            <p:cNvSpPr/>
            <p:nvPr/>
          </p:nvSpPr>
          <p:spPr>
            <a:xfrm>
              <a:off x="2069525" y="3654933"/>
              <a:ext cx="15107" cy="15107"/>
            </a:xfrm>
            <a:custGeom>
              <a:avLst/>
              <a:gdLst>
                <a:gd name="csX0" fmla="*/ 13409 w 15107"/>
                <a:gd name="csY0" fmla="*/ 3145 h 15107"/>
                <a:gd name="csX1" fmla="*/ 16896 w 15107"/>
                <a:gd name="csY1" fmla="*/ 4307 h 15107"/>
                <a:gd name="csX2" fmla="*/ 6437 w 15107"/>
                <a:gd name="csY2" fmla="*/ 14766 h 15107"/>
                <a:gd name="csX3" fmla="*/ 7599 w 15107"/>
                <a:gd name="csY3" fmla="*/ 18253 h 15107"/>
                <a:gd name="csX4" fmla="*/ 1788 w 15107"/>
                <a:gd name="csY4" fmla="*/ 15929 h 15107"/>
                <a:gd name="csX5" fmla="*/ 5229 w 15107"/>
                <a:gd name="csY5" fmla="*/ 9006 h 15107"/>
                <a:gd name="csX6" fmla="*/ 8035 w 15107"/>
                <a:gd name="csY6" fmla="*/ 6849 h 15107"/>
                <a:gd name="csX7" fmla="*/ 10822 w 15107"/>
                <a:gd name="csY7" fmla="*/ 4648 h 15107"/>
                <a:gd name="csX8" fmla="*/ 13409 w 15107"/>
                <a:gd name="csY8" fmla="*/ 3145 h 151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107" h="15107">
                  <a:moveTo>
                    <a:pt x="13409" y="3145"/>
                  </a:moveTo>
                  <a:cubicBezTo>
                    <a:pt x="14560" y="3529"/>
                    <a:pt x="15710" y="3912"/>
                    <a:pt x="16896" y="4307"/>
                  </a:cubicBezTo>
                  <a:cubicBezTo>
                    <a:pt x="13444" y="7759"/>
                    <a:pt x="9993" y="11210"/>
                    <a:pt x="6437" y="14766"/>
                  </a:cubicBezTo>
                  <a:cubicBezTo>
                    <a:pt x="6820" y="15917"/>
                    <a:pt x="7204" y="17067"/>
                    <a:pt x="7599" y="18253"/>
                  </a:cubicBezTo>
                  <a:cubicBezTo>
                    <a:pt x="4722" y="17102"/>
                    <a:pt x="4722" y="17102"/>
                    <a:pt x="1788" y="15929"/>
                  </a:cubicBezTo>
                  <a:cubicBezTo>
                    <a:pt x="2211" y="12639"/>
                    <a:pt x="2843" y="11387"/>
                    <a:pt x="5229" y="9006"/>
                  </a:cubicBezTo>
                  <a:cubicBezTo>
                    <a:pt x="6155" y="8294"/>
                    <a:pt x="7081" y="7582"/>
                    <a:pt x="8035" y="6849"/>
                  </a:cubicBezTo>
                  <a:cubicBezTo>
                    <a:pt x="8954" y="6123"/>
                    <a:pt x="9874" y="5396"/>
                    <a:pt x="10822" y="4648"/>
                  </a:cubicBezTo>
                  <a:cubicBezTo>
                    <a:pt x="11676" y="4152"/>
                    <a:pt x="12530" y="3656"/>
                    <a:pt x="13409" y="3145"/>
                  </a:cubicBezTo>
                  <a:close/>
                </a:path>
              </a:pathLst>
            </a:custGeom>
            <a:solidFill>
              <a:srgbClr val="DFE0E2"/>
            </a:solidFill>
            <a:ln w="1162" cap="flat">
              <a:noFill/>
              <a:prstDash val="solid"/>
              <a:miter/>
            </a:ln>
          </p:spPr>
          <p:txBody>
            <a:bodyPr/>
            <a:lstStyle/>
            <a:p>
              <a:endParaRPr lang="en-GB"/>
            </a:p>
          </p:txBody>
        </p:sp>
        <p:sp>
          <p:nvSpPr>
            <p:cNvPr id="7952" name="Freeform 7951">
              <a:extLst>
                <a:ext uri="{FF2B5EF4-FFF2-40B4-BE49-F238E27FC236}">
                  <a16:creationId xmlns:a16="http://schemas.microsoft.com/office/drawing/2014/main" id="{988D2A46-4E09-281E-94F1-2A58A5CFA182}"/>
                </a:ext>
              </a:extLst>
            </p:cNvPr>
            <p:cNvSpPr/>
            <p:nvPr/>
          </p:nvSpPr>
          <p:spPr>
            <a:xfrm>
              <a:off x="2408871" y="3638663"/>
              <a:ext cx="22080" cy="18594"/>
            </a:xfrm>
            <a:custGeom>
              <a:avLst/>
              <a:gdLst>
                <a:gd name="csX0" fmla="*/ 2070 w 22080"/>
                <a:gd name="csY0" fmla="*/ 3131 h 18594"/>
                <a:gd name="csX1" fmla="*/ 24151 w 22080"/>
                <a:gd name="csY1" fmla="*/ 21725 h 18594"/>
                <a:gd name="csX2" fmla="*/ 14418 w 22080"/>
                <a:gd name="csY2" fmla="*/ 16278 h 18594"/>
                <a:gd name="csX3" fmla="*/ 11122 w 22080"/>
                <a:gd name="csY3" fmla="*/ 13213 h 18594"/>
                <a:gd name="csX4" fmla="*/ 2070 w 22080"/>
                <a:gd name="csY4" fmla="*/ 4293 h 18594"/>
                <a:gd name="csX5" fmla="*/ 2070 w 22080"/>
                <a:gd name="csY5" fmla="*/ 3131 h 18594"/>
              </a:gdLst>
              <a:ahLst/>
              <a:cxnLst>
                <a:cxn ang="0">
                  <a:pos x="csX0" y="csY0"/>
                </a:cxn>
                <a:cxn ang="0">
                  <a:pos x="csX1" y="csY1"/>
                </a:cxn>
                <a:cxn ang="0">
                  <a:pos x="csX2" y="csY2"/>
                </a:cxn>
                <a:cxn ang="0">
                  <a:pos x="csX3" y="csY3"/>
                </a:cxn>
                <a:cxn ang="0">
                  <a:pos x="csX4" y="csY4"/>
                </a:cxn>
                <a:cxn ang="0">
                  <a:pos x="csX5" y="csY5"/>
                </a:cxn>
              </a:cxnLst>
              <a:rect l="l" t="t" r="r" b="b"/>
              <a:pathLst>
                <a:path w="22080" h="18594">
                  <a:moveTo>
                    <a:pt x="2070" y="3131"/>
                  </a:moveTo>
                  <a:cubicBezTo>
                    <a:pt x="11217" y="7471"/>
                    <a:pt x="17823" y="13934"/>
                    <a:pt x="24151" y="21725"/>
                  </a:cubicBezTo>
                  <a:cubicBezTo>
                    <a:pt x="19255" y="21725"/>
                    <a:pt x="17943" y="19586"/>
                    <a:pt x="14418" y="16278"/>
                  </a:cubicBezTo>
                  <a:cubicBezTo>
                    <a:pt x="13330" y="15267"/>
                    <a:pt x="12243" y="14255"/>
                    <a:pt x="11122" y="13213"/>
                  </a:cubicBezTo>
                  <a:cubicBezTo>
                    <a:pt x="8062" y="10277"/>
                    <a:pt x="5012" y="7348"/>
                    <a:pt x="2070" y="4293"/>
                  </a:cubicBezTo>
                  <a:cubicBezTo>
                    <a:pt x="2070" y="3910"/>
                    <a:pt x="2070" y="3526"/>
                    <a:pt x="2070" y="3131"/>
                  </a:cubicBezTo>
                  <a:close/>
                </a:path>
              </a:pathLst>
            </a:custGeom>
            <a:solidFill>
              <a:srgbClr val="868689"/>
            </a:solidFill>
            <a:ln w="1162" cap="flat">
              <a:noFill/>
              <a:prstDash val="solid"/>
              <a:miter/>
            </a:ln>
          </p:spPr>
          <p:txBody>
            <a:bodyPr/>
            <a:lstStyle/>
            <a:p>
              <a:endParaRPr lang="en-GB"/>
            </a:p>
          </p:txBody>
        </p:sp>
        <p:sp>
          <p:nvSpPr>
            <p:cNvPr id="7955" name="Freeform 7954">
              <a:extLst>
                <a:ext uri="{FF2B5EF4-FFF2-40B4-BE49-F238E27FC236}">
                  <a16:creationId xmlns:a16="http://schemas.microsoft.com/office/drawing/2014/main" id="{4DE66FBB-6D13-03BF-A8AB-5E5A6637FD93}"/>
                </a:ext>
              </a:extLst>
            </p:cNvPr>
            <p:cNvSpPr/>
            <p:nvPr/>
          </p:nvSpPr>
          <p:spPr>
            <a:xfrm>
              <a:off x="2107876" y="3597988"/>
              <a:ext cx="15107" cy="12783"/>
            </a:xfrm>
            <a:custGeom>
              <a:avLst/>
              <a:gdLst>
                <a:gd name="csX0" fmla="*/ 11116 w 15107"/>
                <a:gd name="csY0" fmla="*/ 3096 h 12783"/>
                <a:gd name="csX1" fmla="*/ 13440 w 15107"/>
                <a:gd name="csY1" fmla="*/ 4258 h 12783"/>
                <a:gd name="csX2" fmla="*/ 11116 w 15107"/>
                <a:gd name="csY2" fmla="*/ 7745 h 12783"/>
                <a:gd name="csX3" fmla="*/ 13440 w 15107"/>
                <a:gd name="csY3" fmla="*/ 7745 h 12783"/>
                <a:gd name="csX4" fmla="*/ 14603 w 15107"/>
                <a:gd name="csY4" fmla="*/ 5420 h 12783"/>
                <a:gd name="csX5" fmla="*/ 16927 w 15107"/>
                <a:gd name="csY5" fmla="*/ 6582 h 12783"/>
                <a:gd name="csX6" fmla="*/ 8792 w 15107"/>
                <a:gd name="csY6" fmla="*/ 15880 h 12783"/>
                <a:gd name="csX7" fmla="*/ 5305 w 15107"/>
                <a:gd name="csY7" fmla="*/ 13555 h 12783"/>
                <a:gd name="csX8" fmla="*/ 8792 w 15107"/>
                <a:gd name="csY8" fmla="*/ 10069 h 12783"/>
                <a:gd name="csX9" fmla="*/ 1819 w 15107"/>
                <a:gd name="csY9" fmla="*/ 13555 h 12783"/>
                <a:gd name="csX10" fmla="*/ 11116 w 15107"/>
                <a:gd name="csY10" fmla="*/ 3096 h 127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107" h="12783">
                  <a:moveTo>
                    <a:pt x="11116" y="3096"/>
                  </a:moveTo>
                  <a:cubicBezTo>
                    <a:pt x="11883" y="3480"/>
                    <a:pt x="12650" y="3863"/>
                    <a:pt x="13440" y="4258"/>
                  </a:cubicBezTo>
                  <a:cubicBezTo>
                    <a:pt x="12290" y="5984"/>
                    <a:pt x="12290" y="5984"/>
                    <a:pt x="11116" y="7745"/>
                  </a:cubicBezTo>
                  <a:cubicBezTo>
                    <a:pt x="11883" y="7745"/>
                    <a:pt x="12650" y="7745"/>
                    <a:pt x="13440" y="7745"/>
                  </a:cubicBezTo>
                  <a:cubicBezTo>
                    <a:pt x="13824" y="6978"/>
                    <a:pt x="14207" y="6211"/>
                    <a:pt x="14603" y="5420"/>
                  </a:cubicBezTo>
                  <a:cubicBezTo>
                    <a:pt x="15370" y="5804"/>
                    <a:pt x="16137" y="6187"/>
                    <a:pt x="16927" y="6582"/>
                  </a:cubicBezTo>
                  <a:cubicBezTo>
                    <a:pt x="14242" y="9650"/>
                    <a:pt x="11558" y="12719"/>
                    <a:pt x="8792" y="15880"/>
                  </a:cubicBezTo>
                  <a:cubicBezTo>
                    <a:pt x="7641" y="15113"/>
                    <a:pt x="6491" y="14346"/>
                    <a:pt x="5305" y="13555"/>
                  </a:cubicBezTo>
                  <a:cubicBezTo>
                    <a:pt x="6456" y="12405"/>
                    <a:pt x="7606" y="11254"/>
                    <a:pt x="8792" y="10069"/>
                  </a:cubicBezTo>
                  <a:cubicBezTo>
                    <a:pt x="6491" y="11219"/>
                    <a:pt x="4190" y="12370"/>
                    <a:pt x="1819" y="13555"/>
                  </a:cubicBezTo>
                  <a:cubicBezTo>
                    <a:pt x="3659" y="8588"/>
                    <a:pt x="7055" y="6274"/>
                    <a:pt x="11116" y="3096"/>
                  </a:cubicBezTo>
                  <a:close/>
                </a:path>
              </a:pathLst>
            </a:custGeom>
            <a:solidFill>
              <a:srgbClr val="141C22"/>
            </a:solidFill>
            <a:ln w="1162" cap="flat">
              <a:noFill/>
              <a:prstDash val="solid"/>
              <a:miter/>
            </a:ln>
          </p:spPr>
          <p:txBody>
            <a:bodyPr/>
            <a:lstStyle/>
            <a:p>
              <a:endParaRPr lang="en-GB"/>
            </a:p>
          </p:txBody>
        </p:sp>
        <p:sp>
          <p:nvSpPr>
            <p:cNvPr id="7956" name="Freeform 7955">
              <a:extLst>
                <a:ext uri="{FF2B5EF4-FFF2-40B4-BE49-F238E27FC236}">
                  <a16:creationId xmlns:a16="http://schemas.microsoft.com/office/drawing/2014/main" id="{4A4F40BC-B933-58FD-48B4-C1698FD2710E}"/>
                </a:ext>
              </a:extLst>
            </p:cNvPr>
            <p:cNvSpPr/>
            <p:nvPr/>
          </p:nvSpPr>
          <p:spPr>
            <a:xfrm>
              <a:off x="2367034" y="3577070"/>
              <a:ext cx="19756" cy="15107"/>
            </a:xfrm>
            <a:custGeom>
              <a:avLst/>
              <a:gdLst>
                <a:gd name="csX0" fmla="*/ 2034 w 19756"/>
                <a:gd name="csY0" fmla="*/ 3078 h 15107"/>
                <a:gd name="csX1" fmla="*/ 15181 w 19756"/>
                <a:gd name="csY1" fmla="*/ 11939 h 15107"/>
                <a:gd name="csX2" fmla="*/ 17117 w 19756"/>
                <a:gd name="csY2" fmla="*/ 13755 h 15107"/>
                <a:gd name="csX3" fmla="*/ 21790 w 19756"/>
                <a:gd name="csY3" fmla="*/ 18186 h 15107"/>
                <a:gd name="csX4" fmla="*/ 4844 w 19756"/>
                <a:gd name="csY4" fmla="*/ 8267 h 15107"/>
                <a:gd name="csX5" fmla="*/ 2034 w 19756"/>
                <a:gd name="csY5" fmla="*/ 3078 h 15107"/>
              </a:gdLst>
              <a:ahLst/>
              <a:cxnLst>
                <a:cxn ang="0">
                  <a:pos x="csX0" y="csY0"/>
                </a:cxn>
                <a:cxn ang="0">
                  <a:pos x="csX1" y="csY1"/>
                </a:cxn>
                <a:cxn ang="0">
                  <a:pos x="csX2" y="csY2"/>
                </a:cxn>
                <a:cxn ang="0">
                  <a:pos x="csX3" y="csY3"/>
                </a:cxn>
                <a:cxn ang="0">
                  <a:pos x="csX4" y="csY4"/>
                </a:cxn>
                <a:cxn ang="0">
                  <a:pos x="csX5" y="csY5"/>
                </a:cxn>
              </a:cxnLst>
              <a:rect l="l" t="t" r="r" b="b"/>
              <a:pathLst>
                <a:path w="19756" h="15107">
                  <a:moveTo>
                    <a:pt x="2034" y="3078"/>
                  </a:moveTo>
                  <a:cubicBezTo>
                    <a:pt x="7645" y="4806"/>
                    <a:pt x="11039" y="7974"/>
                    <a:pt x="15181" y="11939"/>
                  </a:cubicBezTo>
                  <a:cubicBezTo>
                    <a:pt x="16139" y="12838"/>
                    <a:pt x="16139" y="12838"/>
                    <a:pt x="17117" y="13755"/>
                  </a:cubicBezTo>
                  <a:cubicBezTo>
                    <a:pt x="18682" y="15225"/>
                    <a:pt x="20237" y="16704"/>
                    <a:pt x="21790" y="18186"/>
                  </a:cubicBezTo>
                  <a:cubicBezTo>
                    <a:pt x="15114" y="18186"/>
                    <a:pt x="9791" y="12384"/>
                    <a:pt x="4844" y="8267"/>
                  </a:cubicBezTo>
                  <a:cubicBezTo>
                    <a:pt x="3196" y="6564"/>
                    <a:pt x="3196" y="6564"/>
                    <a:pt x="2034" y="3078"/>
                  </a:cubicBezTo>
                  <a:close/>
                </a:path>
              </a:pathLst>
            </a:custGeom>
            <a:solidFill>
              <a:srgbClr val="7C7E80"/>
            </a:solidFill>
            <a:ln w="1162" cap="flat">
              <a:noFill/>
              <a:prstDash val="solid"/>
              <a:miter/>
            </a:ln>
          </p:spPr>
          <p:txBody>
            <a:bodyPr/>
            <a:lstStyle/>
            <a:p>
              <a:endParaRPr lang="en-GB"/>
            </a:p>
          </p:txBody>
        </p:sp>
        <p:sp>
          <p:nvSpPr>
            <p:cNvPr id="7957" name="Freeform 7956">
              <a:extLst>
                <a:ext uri="{FF2B5EF4-FFF2-40B4-BE49-F238E27FC236}">
                  <a16:creationId xmlns:a16="http://schemas.microsoft.com/office/drawing/2014/main" id="{59A0960B-7698-2C3A-0BF6-7A36A2A4252B}"/>
                </a:ext>
              </a:extLst>
            </p:cNvPr>
            <p:cNvSpPr/>
            <p:nvPr/>
          </p:nvSpPr>
          <p:spPr>
            <a:xfrm>
              <a:off x="2146227" y="3566406"/>
              <a:ext cx="17319" cy="19960"/>
            </a:xfrm>
            <a:custGeom>
              <a:avLst/>
              <a:gdLst>
                <a:gd name="csX0" fmla="*/ 12312 w 17319"/>
                <a:gd name="csY0" fmla="*/ 3273 h 19960"/>
                <a:gd name="csX1" fmla="*/ 19140 w 17319"/>
                <a:gd name="csY1" fmla="*/ 11190 h 19960"/>
                <a:gd name="csX2" fmla="*/ 18123 w 17319"/>
                <a:gd name="csY2" fmla="*/ 23030 h 19960"/>
                <a:gd name="csX3" fmla="*/ 16961 w 17319"/>
                <a:gd name="csY3" fmla="*/ 23030 h 19960"/>
                <a:gd name="csX4" fmla="*/ 16747 w 17319"/>
                <a:gd name="csY4" fmla="*/ 20610 h 19960"/>
                <a:gd name="csX5" fmla="*/ 16452 w 17319"/>
                <a:gd name="csY5" fmla="*/ 17437 h 19960"/>
                <a:gd name="csX6" fmla="*/ 16166 w 17319"/>
                <a:gd name="csY6" fmla="*/ 14291 h 19960"/>
                <a:gd name="csX7" fmla="*/ 14637 w 17319"/>
                <a:gd name="csY7" fmla="*/ 7922 h 19960"/>
                <a:gd name="csX8" fmla="*/ 12430 w 17319"/>
                <a:gd name="csY8" fmla="*/ 7709 h 19960"/>
                <a:gd name="csX9" fmla="*/ 9552 w 17319"/>
                <a:gd name="csY9" fmla="*/ 7413 h 19960"/>
                <a:gd name="csX10" fmla="*/ 6692 w 17319"/>
                <a:gd name="csY10" fmla="*/ 7127 h 19960"/>
                <a:gd name="csX11" fmla="*/ 1853 w 17319"/>
                <a:gd name="csY11" fmla="*/ 5598 h 19960"/>
                <a:gd name="csX12" fmla="*/ 12312 w 17319"/>
                <a:gd name="csY12" fmla="*/ 3273 h 199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7319" h="19960">
                  <a:moveTo>
                    <a:pt x="12312" y="3273"/>
                  </a:moveTo>
                  <a:cubicBezTo>
                    <a:pt x="16147" y="5540"/>
                    <a:pt x="17805" y="6901"/>
                    <a:pt x="19140" y="11190"/>
                  </a:cubicBezTo>
                  <a:cubicBezTo>
                    <a:pt x="19300" y="15283"/>
                    <a:pt x="18848" y="19004"/>
                    <a:pt x="18123" y="23030"/>
                  </a:cubicBezTo>
                  <a:cubicBezTo>
                    <a:pt x="17739" y="23030"/>
                    <a:pt x="17356" y="23030"/>
                    <a:pt x="16961" y="23030"/>
                  </a:cubicBezTo>
                  <a:cubicBezTo>
                    <a:pt x="16890" y="22231"/>
                    <a:pt x="16820" y="21433"/>
                    <a:pt x="16747" y="20610"/>
                  </a:cubicBezTo>
                  <a:cubicBezTo>
                    <a:pt x="16650" y="19563"/>
                    <a:pt x="16553" y="18516"/>
                    <a:pt x="16452" y="17437"/>
                  </a:cubicBezTo>
                  <a:cubicBezTo>
                    <a:pt x="16358" y="16399"/>
                    <a:pt x="16264" y="15361"/>
                    <a:pt x="16166" y="14291"/>
                  </a:cubicBezTo>
                  <a:cubicBezTo>
                    <a:pt x="15874" y="11260"/>
                    <a:pt x="15874" y="11260"/>
                    <a:pt x="14637" y="7922"/>
                  </a:cubicBezTo>
                  <a:cubicBezTo>
                    <a:pt x="13908" y="7852"/>
                    <a:pt x="13180" y="7781"/>
                    <a:pt x="12430" y="7709"/>
                  </a:cubicBezTo>
                  <a:cubicBezTo>
                    <a:pt x="11481" y="7611"/>
                    <a:pt x="10531" y="7514"/>
                    <a:pt x="9552" y="7413"/>
                  </a:cubicBezTo>
                  <a:cubicBezTo>
                    <a:pt x="8137" y="7272"/>
                    <a:pt x="8137" y="7272"/>
                    <a:pt x="6692" y="7127"/>
                  </a:cubicBezTo>
                  <a:cubicBezTo>
                    <a:pt x="4177" y="6760"/>
                    <a:pt x="4177" y="6760"/>
                    <a:pt x="1853" y="5598"/>
                  </a:cubicBezTo>
                  <a:cubicBezTo>
                    <a:pt x="5493" y="3441"/>
                    <a:pt x="8091" y="2656"/>
                    <a:pt x="12312" y="3273"/>
                  </a:cubicBezTo>
                  <a:close/>
                </a:path>
              </a:pathLst>
            </a:custGeom>
            <a:solidFill>
              <a:srgbClr val="D4D5D6"/>
            </a:solidFill>
            <a:ln w="1162" cap="flat">
              <a:noFill/>
              <a:prstDash val="solid"/>
              <a:miter/>
            </a:ln>
          </p:spPr>
          <p:txBody>
            <a:bodyPr/>
            <a:lstStyle/>
            <a:p>
              <a:endParaRPr lang="en-GB"/>
            </a:p>
          </p:txBody>
        </p:sp>
        <p:sp>
          <p:nvSpPr>
            <p:cNvPr id="8034" name="Freeform 8033">
              <a:extLst>
                <a:ext uri="{FF2B5EF4-FFF2-40B4-BE49-F238E27FC236}">
                  <a16:creationId xmlns:a16="http://schemas.microsoft.com/office/drawing/2014/main" id="{16EC204D-2BB0-C517-F3EC-A92C8A9DF990}"/>
                </a:ext>
              </a:extLst>
            </p:cNvPr>
            <p:cNvSpPr/>
            <p:nvPr/>
          </p:nvSpPr>
          <p:spPr>
            <a:xfrm>
              <a:off x="2199685" y="3797877"/>
              <a:ext cx="20603" cy="18785"/>
            </a:xfrm>
            <a:custGeom>
              <a:avLst/>
              <a:gdLst>
                <a:gd name="csX0" fmla="*/ 21663 w 20603"/>
                <a:gd name="csY0" fmla="*/ 3268 h 18785"/>
                <a:gd name="csX1" fmla="*/ 19339 w 20603"/>
                <a:gd name="csY1" fmla="*/ 19538 h 18785"/>
                <a:gd name="csX2" fmla="*/ 8662 w 20603"/>
                <a:gd name="csY2" fmla="*/ 22008 h 18785"/>
                <a:gd name="csX3" fmla="*/ 4835 w 20603"/>
                <a:gd name="csY3" fmla="*/ 21944 h 18785"/>
                <a:gd name="csX4" fmla="*/ 1907 w 20603"/>
                <a:gd name="csY4" fmla="*/ 21862 h 18785"/>
                <a:gd name="csX5" fmla="*/ 1907 w 20603"/>
                <a:gd name="csY5" fmla="*/ 20700 h 18785"/>
                <a:gd name="csX6" fmla="*/ 4622 w 20603"/>
                <a:gd name="csY6" fmla="*/ 20528 h 18785"/>
                <a:gd name="csX7" fmla="*/ 8154 w 20603"/>
                <a:gd name="csY7" fmla="*/ 20264 h 18785"/>
                <a:gd name="csX8" fmla="*/ 11667 w 20603"/>
                <a:gd name="csY8" fmla="*/ 20019 h 18785"/>
                <a:gd name="csX9" fmla="*/ 17015 w 20603"/>
                <a:gd name="csY9" fmla="*/ 17214 h 18785"/>
                <a:gd name="csX10" fmla="*/ 18177 w 20603"/>
                <a:gd name="csY10" fmla="*/ 12057 h 18785"/>
                <a:gd name="csX11" fmla="*/ 21663 w 20603"/>
                <a:gd name="csY11" fmla="*/ 3268 h 187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0603" h="18785">
                  <a:moveTo>
                    <a:pt x="21663" y="3268"/>
                  </a:moveTo>
                  <a:cubicBezTo>
                    <a:pt x="23920" y="8911"/>
                    <a:pt x="21155" y="14089"/>
                    <a:pt x="19339" y="19538"/>
                  </a:cubicBezTo>
                  <a:cubicBezTo>
                    <a:pt x="15240" y="22270"/>
                    <a:pt x="13495" y="22111"/>
                    <a:pt x="8662" y="22008"/>
                  </a:cubicBezTo>
                  <a:cubicBezTo>
                    <a:pt x="7399" y="21987"/>
                    <a:pt x="6136" y="21966"/>
                    <a:pt x="4835" y="21944"/>
                  </a:cubicBezTo>
                  <a:cubicBezTo>
                    <a:pt x="3386" y="21904"/>
                    <a:pt x="3386" y="21904"/>
                    <a:pt x="1907" y="21862"/>
                  </a:cubicBezTo>
                  <a:cubicBezTo>
                    <a:pt x="1907" y="21479"/>
                    <a:pt x="1907" y="21095"/>
                    <a:pt x="1907" y="20700"/>
                  </a:cubicBezTo>
                  <a:cubicBezTo>
                    <a:pt x="3251" y="20615"/>
                    <a:pt x="3251" y="20615"/>
                    <a:pt x="4622" y="20528"/>
                  </a:cubicBezTo>
                  <a:cubicBezTo>
                    <a:pt x="5787" y="20441"/>
                    <a:pt x="6953" y="20354"/>
                    <a:pt x="8154" y="20264"/>
                  </a:cubicBezTo>
                  <a:cubicBezTo>
                    <a:pt x="9313" y="20183"/>
                    <a:pt x="10473" y="20103"/>
                    <a:pt x="11667" y="20019"/>
                  </a:cubicBezTo>
                  <a:cubicBezTo>
                    <a:pt x="14871" y="19813"/>
                    <a:pt x="14871" y="19813"/>
                    <a:pt x="17015" y="17214"/>
                  </a:cubicBezTo>
                  <a:cubicBezTo>
                    <a:pt x="17717" y="14776"/>
                    <a:pt x="17717" y="14776"/>
                    <a:pt x="18177" y="12057"/>
                  </a:cubicBezTo>
                  <a:cubicBezTo>
                    <a:pt x="18880" y="8249"/>
                    <a:pt x="19440" y="6603"/>
                    <a:pt x="21663" y="3268"/>
                  </a:cubicBezTo>
                  <a:close/>
                </a:path>
              </a:pathLst>
            </a:custGeom>
            <a:solidFill>
              <a:srgbClr val="6E6F72"/>
            </a:solidFill>
            <a:ln w="1162" cap="flat">
              <a:noFill/>
              <a:prstDash val="solid"/>
              <a:miter/>
            </a:ln>
          </p:spPr>
          <p:txBody>
            <a:bodyPr/>
            <a:lstStyle/>
            <a:p>
              <a:endParaRPr lang="en-GB"/>
            </a:p>
          </p:txBody>
        </p:sp>
        <p:sp>
          <p:nvSpPr>
            <p:cNvPr id="8045" name="Freeform 8044">
              <a:extLst>
                <a:ext uri="{FF2B5EF4-FFF2-40B4-BE49-F238E27FC236}">
                  <a16:creationId xmlns:a16="http://schemas.microsoft.com/office/drawing/2014/main" id="{5AC7B905-9E86-398B-3773-B06021E03906}"/>
                </a:ext>
              </a:extLst>
            </p:cNvPr>
            <p:cNvSpPr/>
            <p:nvPr/>
          </p:nvSpPr>
          <p:spPr>
            <a:xfrm>
              <a:off x="2303116" y="3516638"/>
              <a:ext cx="9424" cy="19756"/>
            </a:xfrm>
            <a:custGeom>
              <a:avLst/>
              <a:gdLst>
                <a:gd name="csX0" fmla="*/ 10121 w 9424"/>
                <a:gd name="csY0" fmla="*/ 3026 h 19756"/>
                <a:gd name="csX1" fmla="*/ 11283 w 9424"/>
                <a:gd name="csY1" fmla="*/ 3026 h 19756"/>
                <a:gd name="csX2" fmla="*/ 8959 w 9424"/>
                <a:gd name="csY2" fmla="*/ 13485 h 19756"/>
                <a:gd name="csX3" fmla="*/ 7651 w 9424"/>
                <a:gd name="csY3" fmla="*/ 18352 h 19756"/>
                <a:gd name="csX4" fmla="*/ 6635 w 9424"/>
                <a:gd name="csY4" fmla="*/ 22782 h 19756"/>
                <a:gd name="csX5" fmla="*/ 6635 w 9424"/>
                <a:gd name="csY5" fmla="*/ 12323 h 19756"/>
                <a:gd name="csX6" fmla="*/ 1986 w 9424"/>
                <a:gd name="csY6" fmla="*/ 16972 h 19756"/>
                <a:gd name="csX7" fmla="*/ 3148 w 9424"/>
                <a:gd name="csY7" fmla="*/ 11161 h 19756"/>
                <a:gd name="csX8" fmla="*/ 5472 w 9424"/>
                <a:gd name="csY8" fmla="*/ 11161 h 19756"/>
                <a:gd name="csX9" fmla="*/ 5472 w 9424"/>
                <a:gd name="csY9" fmla="*/ 6512 h 19756"/>
                <a:gd name="csX10" fmla="*/ 3148 w 9424"/>
                <a:gd name="csY10" fmla="*/ 5350 h 19756"/>
                <a:gd name="csX11" fmla="*/ 10121 w 9424"/>
                <a:gd name="csY11" fmla="*/ 7675 h 19756"/>
                <a:gd name="csX12" fmla="*/ 10121 w 9424"/>
                <a:gd name="csY12" fmla="*/ 3026 h 197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424" h="19756">
                  <a:moveTo>
                    <a:pt x="10121" y="3026"/>
                  </a:moveTo>
                  <a:cubicBezTo>
                    <a:pt x="10504" y="3026"/>
                    <a:pt x="10888" y="3026"/>
                    <a:pt x="11283" y="3026"/>
                  </a:cubicBezTo>
                  <a:cubicBezTo>
                    <a:pt x="11574" y="9563"/>
                    <a:pt x="11574" y="9563"/>
                    <a:pt x="8959" y="13485"/>
                  </a:cubicBezTo>
                  <a:cubicBezTo>
                    <a:pt x="8190" y="15863"/>
                    <a:pt x="8190" y="15863"/>
                    <a:pt x="7651" y="18352"/>
                  </a:cubicBezTo>
                  <a:cubicBezTo>
                    <a:pt x="7316" y="19814"/>
                    <a:pt x="6980" y="21276"/>
                    <a:pt x="6635" y="22782"/>
                  </a:cubicBezTo>
                  <a:cubicBezTo>
                    <a:pt x="5500" y="18851"/>
                    <a:pt x="5637" y="16314"/>
                    <a:pt x="6635" y="12323"/>
                  </a:cubicBezTo>
                  <a:cubicBezTo>
                    <a:pt x="3926" y="13437"/>
                    <a:pt x="3926" y="13437"/>
                    <a:pt x="1986" y="16972"/>
                  </a:cubicBezTo>
                  <a:cubicBezTo>
                    <a:pt x="2370" y="15054"/>
                    <a:pt x="2753" y="13137"/>
                    <a:pt x="3148" y="11161"/>
                  </a:cubicBezTo>
                  <a:cubicBezTo>
                    <a:pt x="3915" y="11161"/>
                    <a:pt x="4682" y="11161"/>
                    <a:pt x="5472" y="11161"/>
                  </a:cubicBezTo>
                  <a:cubicBezTo>
                    <a:pt x="5472" y="9627"/>
                    <a:pt x="5472" y="8093"/>
                    <a:pt x="5472" y="6512"/>
                  </a:cubicBezTo>
                  <a:cubicBezTo>
                    <a:pt x="4705" y="6129"/>
                    <a:pt x="3938" y="5745"/>
                    <a:pt x="3148" y="5350"/>
                  </a:cubicBezTo>
                  <a:cubicBezTo>
                    <a:pt x="5669" y="5938"/>
                    <a:pt x="7796" y="6512"/>
                    <a:pt x="10121" y="7675"/>
                  </a:cubicBezTo>
                  <a:cubicBezTo>
                    <a:pt x="10121" y="6141"/>
                    <a:pt x="10121" y="4607"/>
                    <a:pt x="10121" y="3026"/>
                  </a:cubicBezTo>
                  <a:close/>
                </a:path>
              </a:pathLst>
            </a:custGeom>
            <a:solidFill>
              <a:srgbClr val="11141A"/>
            </a:solidFill>
            <a:ln w="1162" cap="flat">
              <a:noFill/>
              <a:prstDash val="solid"/>
              <a:miter/>
            </a:ln>
          </p:spPr>
          <p:txBody>
            <a:bodyPr/>
            <a:lstStyle/>
            <a:p>
              <a:endParaRPr lang="en-GB"/>
            </a:p>
          </p:txBody>
        </p:sp>
        <p:sp>
          <p:nvSpPr>
            <p:cNvPr id="8046" name="Freeform 8045">
              <a:extLst>
                <a:ext uri="{FF2B5EF4-FFF2-40B4-BE49-F238E27FC236}">
                  <a16:creationId xmlns:a16="http://schemas.microsoft.com/office/drawing/2014/main" id="{81689260-30E7-8F29-AD43-E6EAA3499374}"/>
                </a:ext>
              </a:extLst>
            </p:cNvPr>
            <p:cNvSpPr/>
            <p:nvPr/>
          </p:nvSpPr>
          <p:spPr>
            <a:xfrm>
              <a:off x="2298467" y="3514164"/>
              <a:ext cx="12783" cy="7122"/>
            </a:xfrm>
            <a:custGeom>
              <a:avLst/>
              <a:gdLst>
                <a:gd name="csX0" fmla="*/ 12443 w 12783"/>
                <a:gd name="csY0" fmla="*/ 3174 h 7122"/>
                <a:gd name="csX1" fmla="*/ 14768 w 12783"/>
                <a:gd name="csY1" fmla="*/ 4336 h 7122"/>
                <a:gd name="csX2" fmla="*/ 14768 w 12783"/>
                <a:gd name="csY2" fmla="*/ 10147 h 7122"/>
                <a:gd name="csX3" fmla="*/ 12952 w 12783"/>
                <a:gd name="csY3" fmla="*/ 8912 h 7122"/>
                <a:gd name="csX4" fmla="*/ 1984 w 12783"/>
                <a:gd name="csY4" fmla="*/ 8985 h 7122"/>
                <a:gd name="csX5" fmla="*/ 1984 w 12783"/>
                <a:gd name="csY5" fmla="*/ 4336 h 7122"/>
                <a:gd name="csX6" fmla="*/ 12443 w 12783"/>
                <a:gd name="csY6" fmla="*/ 3174 h 712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783" h="7122">
                  <a:moveTo>
                    <a:pt x="12443" y="3174"/>
                  </a:moveTo>
                  <a:cubicBezTo>
                    <a:pt x="13210" y="3558"/>
                    <a:pt x="13977" y="3941"/>
                    <a:pt x="14768" y="4336"/>
                  </a:cubicBezTo>
                  <a:cubicBezTo>
                    <a:pt x="14768" y="6254"/>
                    <a:pt x="14768" y="8171"/>
                    <a:pt x="14768" y="10147"/>
                  </a:cubicBezTo>
                  <a:cubicBezTo>
                    <a:pt x="14168" y="9739"/>
                    <a:pt x="13569" y="9332"/>
                    <a:pt x="12952" y="8912"/>
                  </a:cubicBezTo>
                  <a:cubicBezTo>
                    <a:pt x="9026" y="7402"/>
                    <a:pt x="6046" y="8204"/>
                    <a:pt x="1984" y="8985"/>
                  </a:cubicBezTo>
                  <a:cubicBezTo>
                    <a:pt x="1984" y="7451"/>
                    <a:pt x="1984" y="5917"/>
                    <a:pt x="1984" y="4336"/>
                  </a:cubicBezTo>
                  <a:cubicBezTo>
                    <a:pt x="5454" y="2601"/>
                    <a:pt x="8618" y="3037"/>
                    <a:pt x="12443" y="3174"/>
                  </a:cubicBezTo>
                  <a:close/>
                </a:path>
              </a:pathLst>
            </a:custGeom>
            <a:solidFill>
              <a:srgbClr val="040507"/>
            </a:solidFill>
            <a:ln w="1162" cap="flat">
              <a:noFill/>
              <a:prstDash val="solid"/>
              <a:miter/>
            </a:ln>
          </p:spPr>
          <p:txBody>
            <a:bodyPr/>
            <a:lstStyle/>
            <a:p>
              <a:endParaRPr lang="en-GB"/>
            </a:p>
          </p:txBody>
        </p:sp>
        <p:sp>
          <p:nvSpPr>
            <p:cNvPr id="8146" name="Freeform 8145">
              <a:extLst>
                <a:ext uri="{FF2B5EF4-FFF2-40B4-BE49-F238E27FC236}">
                  <a16:creationId xmlns:a16="http://schemas.microsoft.com/office/drawing/2014/main" id="{6E0DAF9D-0B17-6CE9-CF26-61AD2EE3B507}"/>
                </a:ext>
              </a:extLst>
            </p:cNvPr>
            <p:cNvSpPr/>
            <p:nvPr/>
          </p:nvSpPr>
          <p:spPr>
            <a:xfrm>
              <a:off x="2225252" y="3693284"/>
              <a:ext cx="8938" cy="24404"/>
            </a:xfrm>
            <a:custGeom>
              <a:avLst/>
              <a:gdLst>
                <a:gd name="csX0" fmla="*/ 10054 w 8938"/>
                <a:gd name="csY0" fmla="*/ 3178 h 24404"/>
                <a:gd name="csX1" fmla="*/ 9423 w 8938"/>
                <a:gd name="csY1" fmla="*/ 11676 h 24404"/>
                <a:gd name="csX2" fmla="*/ 8601 w 8938"/>
                <a:gd name="csY2" fmla="*/ 14073 h 24404"/>
                <a:gd name="csX3" fmla="*/ 7834 w 8938"/>
                <a:gd name="csY3" fmla="*/ 16443 h 24404"/>
                <a:gd name="csX4" fmla="*/ 1919 w 8938"/>
                <a:gd name="csY4" fmla="*/ 27583 h 24404"/>
                <a:gd name="csX5" fmla="*/ 4243 w 8938"/>
                <a:gd name="csY5" fmla="*/ 18286 h 24404"/>
                <a:gd name="csX6" fmla="*/ 4738 w 8938"/>
                <a:gd name="csY6" fmla="*/ 9506 h 24404"/>
                <a:gd name="csX7" fmla="*/ 7780 w 8938"/>
                <a:gd name="csY7" fmla="*/ 4549 h 24404"/>
                <a:gd name="csX8" fmla="*/ 10054 w 8938"/>
                <a:gd name="csY8" fmla="*/ 3178 h 244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938" h="24404">
                  <a:moveTo>
                    <a:pt x="10054" y="3178"/>
                  </a:moveTo>
                  <a:cubicBezTo>
                    <a:pt x="11678" y="6426"/>
                    <a:pt x="10513" y="8373"/>
                    <a:pt x="9423" y="11676"/>
                  </a:cubicBezTo>
                  <a:cubicBezTo>
                    <a:pt x="9152" y="12467"/>
                    <a:pt x="8881" y="13258"/>
                    <a:pt x="8601" y="14073"/>
                  </a:cubicBezTo>
                  <a:cubicBezTo>
                    <a:pt x="8348" y="14855"/>
                    <a:pt x="8095" y="15637"/>
                    <a:pt x="7834" y="16443"/>
                  </a:cubicBezTo>
                  <a:cubicBezTo>
                    <a:pt x="6399" y="20707"/>
                    <a:pt x="4886" y="24179"/>
                    <a:pt x="1919" y="27583"/>
                  </a:cubicBezTo>
                  <a:cubicBezTo>
                    <a:pt x="2936" y="19593"/>
                    <a:pt x="2936" y="19593"/>
                    <a:pt x="4243" y="18286"/>
                  </a:cubicBezTo>
                  <a:cubicBezTo>
                    <a:pt x="4479" y="15361"/>
                    <a:pt x="4614" y="12438"/>
                    <a:pt x="4738" y="9506"/>
                  </a:cubicBezTo>
                  <a:cubicBezTo>
                    <a:pt x="5405" y="6664"/>
                    <a:pt x="5405" y="6664"/>
                    <a:pt x="7780" y="4549"/>
                  </a:cubicBezTo>
                  <a:cubicBezTo>
                    <a:pt x="8530" y="4097"/>
                    <a:pt x="9281" y="3644"/>
                    <a:pt x="10054" y="3178"/>
                  </a:cubicBezTo>
                  <a:close/>
                </a:path>
              </a:pathLst>
            </a:custGeom>
            <a:solidFill>
              <a:srgbClr val="C3C6C7"/>
            </a:solidFill>
            <a:ln w="1162" cap="flat">
              <a:noFill/>
              <a:prstDash val="solid"/>
              <a:miter/>
            </a:ln>
          </p:spPr>
          <p:txBody>
            <a:bodyPr/>
            <a:lstStyle/>
            <a:p>
              <a:endParaRPr lang="en-GB"/>
            </a:p>
          </p:txBody>
        </p:sp>
        <p:sp>
          <p:nvSpPr>
            <p:cNvPr id="8155" name="Freeform 8154">
              <a:extLst>
                <a:ext uri="{FF2B5EF4-FFF2-40B4-BE49-F238E27FC236}">
                  <a16:creationId xmlns:a16="http://schemas.microsoft.com/office/drawing/2014/main" id="{28B05089-7975-0D9C-264E-DFA4FE8EE5E6}"/>
                </a:ext>
              </a:extLst>
            </p:cNvPr>
            <p:cNvSpPr/>
            <p:nvPr/>
          </p:nvSpPr>
          <p:spPr>
            <a:xfrm>
              <a:off x="2296565" y="3559638"/>
              <a:ext cx="8550" cy="27891"/>
            </a:xfrm>
            <a:custGeom>
              <a:avLst/>
              <a:gdLst>
                <a:gd name="csX0" fmla="*/ 9693 w 8550"/>
                <a:gd name="csY0" fmla="*/ 3063 h 27891"/>
                <a:gd name="csX1" fmla="*/ 9189 w 8550"/>
                <a:gd name="csY1" fmla="*/ 13250 h 27891"/>
                <a:gd name="csX2" fmla="*/ 8066 w 8550"/>
                <a:gd name="csY2" fmla="*/ 16382 h 27891"/>
                <a:gd name="csX3" fmla="*/ 6861 w 8550"/>
                <a:gd name="csY3" fmla="*/ 19624 h 27891"/>
                <a:gd name="csX4" fmla="*/ 5669 w 8550"/>
                <a:gd name="csY4" fmla="*/ 22919 h 27891"/>
                <a:gd name="csX5" fmla="*/ 2720 w 8550"/>
                <a:gd name="csY5" fmla="*/ 30954 h 27891"/>
                <a:gd name="csX6" fmla="*/ 3592 w 8550"/>
                <a:gd name="csY6" fmla="*/ 18316 h 27891"/>
                <a:gd name="csX7" fmla="*/ 4809 w 8550"/>
                <a:gd name="csY7" fmla="*/ 14112 h 27891"/>
                <a:gd name="csX8" fmla="*/ 9693 w 8550"/>
                <a:gd name="csY8" fmla="*/ 3063 h 278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550" h="27891">
                  <a:moveTo>
                    <a:pt x="9693" y="3063"/>
                  </a:moveTo>
                  <a:cubicBezTo>
                    <a:pt x="11080" y="7066"/>
                    <a:pt x="10629" y="9311"/>
                    <a:pt x="9189" y="13250"/>
                  </a:cubicBezTo>
                  <a:cubicBezTo>
                    <a:pt x="8633" y="14800"/>
                    <a:pt x="8633" y="14800"/>
                    <a:pt x="8066" y="16382"/>
                  </a:cubicBezTo>
                  <a:cubicBezTo>
                    <a:pt x="7469" y="17987"/>
                    <a:pt x="7469" y="17987"/>
                    <a:pt x="6861" y="19624"/>
                  </a:cubicBezTo>
                  <a:cubicBezTo>
                    <a:pt x="6467" y="20711"/>
                    <a:pt x="6074" y="21799"/>
                    <a:pt x="5669" y="22919"/>
                  </a:cubicBezTo>
                  <a:cubicBezTo>
                    <a:pt x="4697" y="25602"/>
                    <a:pt x="3714" y="28280"/>
                    <a:pt x="2720" y="30954"/>
                  </a:cubicBezTo>
                  <a:cubicBezTo>
                    <a:pt x="1270" y="26146"/>
                    <a:pt x="2159" y="23144"/>
                    <a:pt x="3592" y="18316"/>
                  </a:cubicBezTo>
                  <a:cubicBezTo>
                    <a:pt x="3993" y="16929"/>
                    <a:pt x="4395" y="15542"/>
                    <a:pt x="4809" y="14112"/>
                  </a:cubicBezTo>
                  <a:cubicBezTo>
                    <a:pt x="6146" y="10214"/>
                    <a:pt x="7760" y="6697"/>
                    <a:pt x="9693" y="3063"/>
                  </a:cubicBezTo>
                  <a:close/>
                </a:path>
              </a:pathLst>
            </a:custGeom>
            <a:solidFill>
              <a:srgbClr val="E5E5E7"/>
            </a:solidFill>
            <a:ln w="1162" cap="flat">
              <a:noFill/>
              <a:prstDash val="solid"/>
              <a:miter/>
            </a:ln>
          </p:spPr>
          <p:txBody>
            <a:bodyPr/>
            <a:lstStyle/>
            <a:p>
              <a:endParaRPr lang="en-GB"/>
            </a:p>
          </p:txBody>
        </p:sp>
        <p:sp>
          <p:nvSpPr>
            <p:cNvPr id="8157" name="Freeform 8156">
              <a:extLst>
                <a:ext uri="{FF2B5EF4-FFF2-40B4-BE49-F238E27FC236}">
                  <a16:creationId xmlns:a16="http://schemas.microsoft.com/office/drawing/2014/main" id="{90339267-076F-4726-77EC-5154F916DA9A}"/>
                </a:ext>
              </a:extLst>
            </p:cNvPr>
            <p:cNvSpPr/>
            <p:nvPr/>
          </p:nvSpPr>
          <p:spPr>
            <a:xfrm>
              <a:off x="2293819" y="3517801"/>
              <a:ext cx="12783" cy="16269"/>
            </a:xfrm>
            <a:custGeom>
              <a:avLst/>
              <a:gdLst>
                <a:gd name="csX0" fmla="*/ 5460 w 12783"/>
                <a:gd name="csY0" fmla="*/ 3027 h 16269"/>
                <a:gd name="csX1" fmla="*/ 6623 w 12783"/>
                <a:gd name="csY1" fmla="*/ 5351 h 16269"/>
                <a:gd name="csX2" fmla="*/ 8729 w 12783"/>
                <a:gd name="csY2" fmla="*/ 4117 h 16269"/>
                <a:gd name="csX3" fmla="*/ 14758 w 12783"/>
                <a:gd name="csY3" fmla="*/ 4189 h 16269"/>
                <a:gd name="csX4" fmla="*/ 7785 w 12783"/>
                <a:gd name="csY4" fmla="*/ 6513 h 16269"/>
                <a:gd name="csX5" fmla="*/ 7694 w 12783"/>
                <a:gd name="csY5" fmla="*/ 8720 h 16269"/>
                <a:gd name="csX6" fmla="*/ 7494 w 12783"/>
                <a:gd name="csY6" fmla="*/ 11598 h 16269"/>
                <a:gd name="csX7" fmla="*/ 7331 w 12783"/>
                <a:gd name="csY7" fmla="*/ 14458 h 16269"/>
                <a:gd name="csX8" fmla="*/ 4244 w 12783"/>
                <a:gd name="csY8" fmla="*/ 18471 h 16269"/>
                <a:gd name="csX9" fmla="*/ 1974 w 12783"/>
                <a:gd name="csY9" fmla="*/ 19297 h 16269"/>
                <a:gd name="csX10" fmla="*/ 5460 w 12783"/>
                <a:gd name="csY10" fmla="*/ 3027 h 162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783" h="16269">
                  <a:moveTo>
                    <a:pt x="5460" y="3027"/>
                  </a:moveTo>
                  <a:cubicBezTo>
                    <a:pt x="5844" y="3794"/>
                    <a:pt x="6227" y="4561"/>
                    <a:pt x="6623" y="5351"/>
                  </a:cubicBezTo>
                  <a:cubicBezTo>
                    <a:pt x="7318" y="4944"/>
                    <a:pt x="8013" y="4536"/>
                    <a:pt x="8729" y="4117"/>
                  </a:cubicBezTo>
                  <a:cubicBezTo>
                    <a:pt x="11271" y="3027"/>
                    <a:pt x="11271" y="3027"/>
                    <a:pt x="14758" y="4189"/>
                  </a:cubicBezTo>
                  <a:cubicBezTo>
                    <a:pt x="11271" y="6513"/>
                    <a:pt x="11271" y="6513"/>
                    <a:pt x="7785" y="6513"/>
                  </a:cubicBezTo>
                  <a:cubicBezTo>
                    <a:pt x="7755" y="7241"/>
                    <a:pt x="7725" y="7970"/>
                    <a:pt x="7694" y="8720"/>
                  </a:cubicBezTo>
                  <a:cubicBezTo>
                    <a:pt x="7628" y="9669"/>
                    <a:pt x="7562" y="10619"/>
                    <a:pt x="7494" y="11598"/>
                  </a:cubicBezTo>
                  <a:cubicBezTo>
                    <a:pt x="7440" y="12542"/>
                    <a:pt x="7386" y="13485"/>
                    <a:pt x="7331" y="14458"/>
                  </a:cubicBezTo>
                  <a:cubicBezTo>
                    <a:pt x="6623" y="16973"/>
                    <a:pt x="6623" y="16973"/>
                    <a:pt x="4244" y="18471"/>
                  </a:cubicBezTo>
                  <a:cubicBezTo>
                    <a:pt x="3120" y="18880"/>
                    <a:pt x="3120" y="18880"/>
                    <a:pt x="1974" y="19297"/>
                  </a:cubicBezTo>
                  <a:cubicBezTo>
                    <a:pt x="2804" y="13761"/>
                    <a:pt x="4060" y="8440"/>
                    <a:pt x="5460" y="3027"/>
                  </a:cubicBezTo>
                  <a:close/>
                </a:path>
              </a:pathLst>
            </a:custGeom>
            <a:solidFill>
              <a:srgbClr val="080D11"/>
            </a:solidFill>
            <a:ln w="1162" cap="flat">
              <a:noFill/>
              <a:prstDash val="solid"/>
              <a:miter/>
            </a:ln>
          </p:spPr>
          <p:txBody>
            <a:bodyPr/>
            <a:lstStyle/>
            <a:p>
              <a:endParaRPr lang="en-GB"/>
            </a:p>
          </p:txBody>
        </p:sp>
        <p:sp>
          <p:nvSpPr>
            <p:cNvPr id="8377" name="Freeform 8376">
              <a:extLst>
                <a:ext uri="{FF2B5EF4-FFF2-40B4-BE49-F238E27FC236}">
                  <a16:creationId xmlns:a16="http://schemas.microsoft.com/office/drawing/2014/main" id="{1D895A82-18CD-CE87-7344-4A3243AC68F3}"/>
                </a:ext>
              </a:extLst>
            </p:cNvPr>
            <p:cNvSpPr/>
            <p:nvPr/>
          </p:nvSpPr>
          <p:spPr>
            <a:xfrm>
              <a:off x="2345517" y="3733959"/>
              <a:ext cx="14543" cy="23242"/>
            </a:xfrm>
            <a:custGeom>
              <a:avLst/>
              <a:gdLst>
                <a:gd name="csX0" fmla="*/ 14245 w 14543"/>
                <a:gd name="csY0" fmla="*/ 3213 h 23242"/>
                <a:gd name="csX1" fmla="*/ 16569 w 14543"/>
                <a:gd name="csY1" fmla="*/ 4375 h 23242"/>
                <a:gd name="csX2" fmla="*/ 12647 w 14543"/>
                <a:gd name="csY2" fmla="*/ 8878 h 23242"/>
                <a:gd name="csX3" fmla="*/ 10441 w 14543"/>
                <a:gd name="csY3" fmla="*/ 11412 h 23242"/>
                <a:gd name="csX4" fmla="*/ 6110 w 14543"/>
                <a:gd name="csY4" fmla="*/ 15997 h 23242"/>
                <a:gd name="csX5" fmla="*/ 5965 w 14543"/>
                <a:gd name="csY5" fmla="*/ 21371 h 23242"/>
                <a:gd name="csX6" fmla="*/ 6028 w 14543"/>
                <a:gd name="csY6" fmla="*/ 24250 h 23242"/>
                <a:gd name="csX7" fmla="*/ 6110 w 14543"/>
                <a:gd name="csY7" fmla="*/ 26456 h 23242"/>
                <a:gd name="csX8" fmla="*/ 2624 w 14543"/>
                <a:gd name="csY8" fmla="*/ 25294 h 23242"/>
                <a:gd name="csX9" fmla="*/ 4312 w 14543"/>
                <a:gd name="csY9" fmla="*/ 13432 h 23242"/>
                <a:gd name="csX10" fmla="*/ 10759 w 14543"/>
                <a:gd name="csY10" fmla="*/ 6699 h 23242"/>
                <a:gd name="csX11" fmla="*/ 12770 w 14543"/>
                <a:gd name="csY11" fmla="*/ 4688 h 23242"/>
                <a:gd name="csX12" fmla="*/ 14245 w 14543"/>
                <a:gd name="csY12" fmla="*/ 3213 h 232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4543" h="23242">
                  <a:moveTo>
                    <a:pt x="14245" y="3213"/>
                  </a:moveTo>
                  <a:cubicBezTo>
                    <a:pt x="15012" y="3597"/>
                    <a:pt x="15779" y="3980"/>
                    <a:pt x="16569" y="4375"/>
                  </a:cubicBezTo>
                  <a:cubicBezTo>
                    <a:pt x="15263" y="5877"/>
                    <a:pt x="13955" y="7378"/>
                    <a:pt x="12647" y="8878"/>
                  </a:cubicBezTo>
                  <a:cubicBezTo>
                    <a:pt x="11919" y="9714"/>
                    <a:pt x="11191" y="10550"/>
                    <a:pt x="10441" y="11412"/>
                  </a:cubicBezTo>
                  <a:cubicBezTo>
                    <a:pt x="9045" y="12984"/>
                    <a:pt x="7597" y="14510"/>
                    <a:pt x="6110" y="15997"/>
                  </a:cubicBezTo>
                  <a:cubicBezTo>
                    <a:pt x="5828" y="18566"/>
                    <a:pt x="5828" y="18566"/>
                    <a:pt x="5965" y="21371"/>
                  </a:cubicBezTo>
                  <a:cubicBezTo>
                    <a:pt x="5996" y="22796"/>
                    <a:pt x="5996" y="22796"/>
                    <a:pt x="6028" y="24250"/>
                  </a:cubicBezTo>
                  <a:cubicBezTo>
                    <a:pt x="6055" y="24978"/>
                    <a:pt x="6082" y="25706"/>
                    <a:pt x="6110" y="26456"/>
                  </a:cubicBezTo>
                  <a:cubicBezTo>
                    <a:pt x="4960" y="26072"/>
                    <a:pt x="3809" y="25689"/>
                    <a:pt x="2624" y="25294"/>
                  </a:cubicBezTo>
                  <a:cubicBezTo>
                    <a:pt x="1647" y="17480"/>
                    <a:pt x="1647" y="17480"/>
                    <a:pt x="4312" y="13432"/>
                  </a:cubicBezTo>
                  <a:cubicBezTo>
                    <a:pt x="6383" y="11087"/>
                    <a:pt x="8509" y="8872"/>
                    <a:pt x="10759" y="6699"/>
                  </a:cubicBezTo>
                  <a:cubicBezTo>
                    <a:pt x="11422" y="6036"/>
                    <a:pt x="12086" y="5372"/>
                    <a:pt x="12770" y="4688"/>
                  </a:cubicBezTo>
                  <a:cubicBezTo>
                    <a:pt x="13257" y="4202"/>
                    <a:pt x="13744" y="3715"/>
                    <a:pt x="14245" y="3213"/>
                  </a:cubicBezTo>
                  <a:close/>
                </a:path>
              </a:pathLst>
            </a:custGeom>
            <a:solidFill>
              <a:srgbClr val="36383C"/>
            </a:solidFill>
            <a:ln w="1162" cap="flat">
              <a:noFill/>
              <a:prstDash val="solid"/>
              <a:miter/>
            </a:ln>
          </p:spPr>
          <p:txBody>
            <a:bodyPr/>
            <a:lstStyle/>
            <a:p>
              <a:endParaRPr lang="en-GB"/>
            </a:p>
          </p:txBody>
        </p:sp>
        <p:sp>
          <p:nvSpPr>
            <p:cNvPr id="8502" name="Freeform 8501">
              <a:extLst>
                <a:ext uri="{FF2B5EF4-FFF2-40B4-BE49-F238E27FC236}">
                  <a16:creationId xmlns:a16="http://schemas.microsoft.com/office/drawing/2014/main" id="{0319D8C6-364F-2482-B184-8C8973FD1A53}"/>
                </a:ext>
              </a:extLst>
            </p:cNvPr>
            <p:cNvSpPr/>
            <p:nvPr/>
          </p:nvSpPr>
          <p:spPr>
            <a:xfrm>
              <a:off x="2138092" y="3571083"/>
              <a:ext cx="20918" cy="9472"/>
            </a:xfrm>
            <a:custGeom>
              <a:avLst/>
              <a:gdLst>
                <a:gd name="csX0" fmla="*/ 18121 w 20918"/>
                <a:gd name="csY0" fmla="*/ 3249 h 9472"/>
                <a:gd name="csX1" fmla="*/ 22770 w 20918"/>
                <a:gd name="csY1" fmla="*/ 5573 h 9472"/>
                <a:gd name="csX2" fmla="*/ 21607 w 20918"/>
                <a:gd name="csY2" fmla="*/ 7897 h 9472"/>
                <a:gd name="csX3" fmla="*/ 17395 w 20918"/>
                <a:gd name="csY3" fmla="*/ 7752 h 9472"/>
                <a:gd name="csX4" fmla="*/ 1851 w 20918"/>
                <a:gd name="csY4" fmla="*/ 12546 h 9472"/>
                <a:gd name="csX5" fmla="*/ 18121 w 20918"/>
                <a:gd name="csY5" fmla="*/ 3249 h 9472"/>
              </a:gdLst>
              <a:ahLst/>
              <a:cxnLst>
                <a:cxn ang="0">
                  <a:pos x="csX0" y="csY0"/>
                </a:cxn>
                <a:cxn ang="0">
                  <a:pos x="csX1" y="csY1"/>
                </a:cxn>
                <a:cxn ang="0">
                  <a:pos x="csX2" y="csY2"/>
                </a:cxn>
                <a:cxn ang="0">
                  <a:pos x="csX3" y="csY3"/>
                </a:cxn>
                <a:cxn ang="0">
                  <a:pos x="csX4" y="csY4"/>
                </a:cxn>
                <a:cxn ang="0">
                  <a:pos x="csX5" y="csY5"/>
                </a:cxn>
              </a:cxnLst>
              <a:rect l="l" t="t" r="r" b="b"/>
              <a:pathLst>
                <a:path w="20918" h="9472">
                  <a:moveTo>
                    <a:pt x="18121" y="3249"/>
                  </a:moveTo>
                  <a:cubicBezTo>
                    <a:pt x="20881" y="4411"/>
                    <a:pt x="20881" y="4411"/>
                    <a:pt x="22770" y="5573"/>
                  </a:cubicBezTo>
                  <a:cubicBezTo>
                    <a:pt x="22386" y="6340"/>
                    <a:pt x="22003" y="7107"/>
                    <a:pt x="21607" y="7897"/>
                  </a:cubicBezTo>
                  <a:cubicBezTo>
                    <a:pt x="20217" y="7849"/>
                    <a:pt x="18827" y="7801"/>
                    <a:pt x="17395" y="7752"/>
                  </a:cubicBezTo>
                  <a:cubicBezTo>
                    <a:pt x="11344" y="7752"/>
                    <a:pt x="6905" y="9177"/>
                    <a:pt x="1851" y="12546"/>
                  </a:cubicBezTo>
                  <a:cubicBezTo>
                    <a:pt x="4448" y="5273"/>
                    <a:pt x="10730" y="2285"/>
                    <a:pt x="18121" y="3249"/>
                  </a:cubicBezTo>
                  <a:close/>
                </a:path>
              </a:pathLst>
            </a:custGeom>
            <a:solidFill>
              <a:srgbClr val="3B3D41"/>
            </a:solidFill>
            <a:ln w="1162" cap="flat">
              <a:noFill/>
              <a:prstDash val="solid"/>
              <a:miter/>
            </a:ln>
          </p:spPr>
          <p:txBody>
            <a:bodyPr/>
            <a:lstStyle/>
            <a:p>
              <a:endParaRPr lang="en-GB"/>
            </a:p>
          </p:txBody>
        </p:sp>
        <p:sp>
          <p:nvSpPr>
            <p:cNvPr id="8608" name="Freeform 8607">
              <a:extLst>
                <a:ext uri="{FF2B5EF4-FFF2-40B4-BE49-F238E27FC236}">
                  <a16:creationId xmlns:a16="http://schemas.microsoft.com/office/drawing/2014/main" id="{34701687-5D4C-BAF7-6811-E874EB39B8DF}"/>
                </a:ext>
              </a:extLst>
            </p:cNvPr>
            <p:cNvSpPr/>
            <p:nvPr/>
          </p:nvSpPr>
          <p:spPr>
            <a:xfrm>
              <a:off x="2257974" y="3675852"/>
              <a:ext cx="6791" cy="23242"/>
            </a:xfrm>
            <a:custGeom>
              <a:avLst/>
              <a:gdLst>
                <a:gd name="csX0" fmla="*/ 7574 w 6791"/>
                <a:gd name="csY0" fmla="*/ 3163 h 23242"/>
                <a:gd name="csX1" fmla="*/ 8736 w 6791"/>
                <a:gd name="csY1" fmla="*/ 3163 h 23242"/>
                <a:gd name="csX2" fmla="*/ 2926 w 6791"/>
                <a:gd name="csY2" fmla="*/ 26406 h 23242"/>
                <a:gd name="csX3" fmla="*/ 2926 w 6791"/>
                <a:gd name="csY3" fmla="*/ 19433 h 23242"/>
                <a:gd name="csX4" fmla="*/ 3361 w 6791"/>
                <a:gd name="csY4" fmla="*/ 14421 h 23242"/>
                <a:gd name="csX5" fmla="*/ 7574 w 6791"/>
                <a:gd name="csY5" fmla="*/ 3163 h 23242"/>
              </a:gdLst>
              <a:ahLst/>
              <a:cxnLst>
                <a:cxn ang="0">
                  <a:pos x="csX0" y="csY0"/>
                </a:cxn>
                <a:cxn ang="0">
                  <a:pos x="csX1" y="csY1"/>
                </a:cxn>
                <a:cxn ang="0">
                  <a:pos x="csX2" y="csY2"/>
                </a:cxn>
                <a:cxn ang="0">
                  <a:pos x="csX3" y="csY3"/>
                </a:cxn>
                <a:cxn ang="0">
                  <a:pos x="csX4" y="csY4"/>
                </a:cxn>
                <a:cxn ang="0">
                  <a:pos x="csX5" y="csY5"/>
                </a:cxn>
              </a:cxnLst>
              <a:rect l="l" t="t" r="r" b="b"/>
              <a:pathLst>
                <a:path w="6791" h="23242">
                  <a:moveTo>
                    <a:pt x="7574" y="3163"/>
                  </a:moveTo>
                  <a:cubicBezTo>
                    <a:pt x="7958" y="3163"/>
                    <a:pt x="8341" y="3163"/>
                    <a:pt x="8736" y="3163"/>
                  </a:cubicBezTo>
                  <a:cubicBezTo>
                    <a:pt x="8183" y="11593"/>
                    <a:pt x="6070" y="18582"/>
                    <a:pt x="2926" y="26406"/>
                  </a:cubicBezTo>
                  <a:cubicBezTo>
                    <a:pt x="1618" y="22048"/>
                    <a:pt x="1618" y="22048"/>
                    <a:pt x="2926" y="19433"/>
                  </a:cubicBezTo>
                  <a:cubicBezTo>
                    <a:pt x="3102" y="17765"/>
                    <a:pt x="3243" y="16094"/>
                    <a:pt x="3361" y="14421"/>
                  </a:cubicBezTo>
                  <a:cubicBezTo>
                    <a:pt x="3814" y="9893"/>
                    <a:pt x="4729" y="6837"/>
                    <a:pt x="7574" y="3163"/>
                  </a:cubicBezTo>
                  <a:close/>
                </a:path>
              </a:pathLst>
            </a:custGeom>
            <a:solidFill>
              <a:srgbClr val="DCDCDE"/>
            </a:solidFill>
            <a:ln w="1162" cap="flat">
              <a:noFill/>
              <a:prstDash val="solid"/>
              <a:miter/>
            </a:ln>
          </p:spPr>
          <p:txBody>
            <a:bodyPr/>
            <a:lstStyle/>
            <a:p>
              <a:endParaRPr lang="en-GB"/>
            </a:p>
          </p:txBody>
        </p:sp>
        <p:sp>
          <p:nvSpPr>
            <p:cNvPr id="8615" name="Freeform 8614">
              <a:extLst>
                <a:ext uri="{FF2B5EF4-FFF2-40B4-BE49-F238E27FC236}">
                  <a16:creationId xmlns:a16="http://schemas.microsoft.com/office/drawing/2014/main" id="{344F71FD-BD5D-BCCB-6006-A61D2C45C5EE}"/>
                </a:ext>
              </a:extLst>
            </p:cNvPr>
            <p:cNvSpPr/>
            <p:nvPr/>
          </p:nvSpPr>
          <p:spPr>
            <a:xfrm>
              <a:off x="2077660" y="3622393"/>
              <a:ext cx="15107" cy="13945"/>
            </a:xfrm>
            <a:custGeom>
              <a:avLst/>
              <a:gdLst>
                <a:gd name="csX0" fmla="*/ 14580 w 15107"/>
                <a:gd name="csY0" fmla="*/ 3117 h 13945"/>
                <a:gd name="csX1" fmla="*/ 16904 w 15107"/>
                <a:gd name="csY1" fmla="*/ 4279 h 13945"/>
                <a:gd name="csX2" fmla="*/ 14216 w 15107"/>
                <a:gd name="csY2" fmla="*/ 8274 h 13945"/>
                <a:gd name="csX3" fmla="*/ 12705 w 15107"/>
                <a:gd name="csY3" fmla="*/ 10521 h 13945"/>
                <a:gd name="csX4" fmla="*/ 7607 w 15107"/>
                <a:gd name="csY4" fmla="*/ 13576 h 13945"/>
                <a:gd name="csX5" fmla="*/ 5282 w 15107"/>
                <a:gd name="csY5" fmla="*/ 17063 h 13945"/>
                <a:gd name="csX6" fmla="*/ 1796 w 15107"/>
                <a:gd name="csY6" fmla="*/ 15901 h 13945"/>
                <a:gd name="csX7" fmla="*/ 14580 w 15107"/>
                <a:gd name="csY7" fmla="*/ 3117 h 139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5107" h="13945">
                  <a:moveTo>
                    <a:pt x="14580" y="3117"/>
                  </a:moveTo>
                  <a:cubicBezTo>
                    <a:pt x="15347" y="3501"/>
                    <a:pt x="16114" y="3884"/>
                    <a:pt x="16904" y="4279"/>
                  </a:cubicBezTo>
                  <a:cubicBezTo>
                    <a:pt x="16019" y="5618"/>
                    <a:pt x="15121" y="6948"/>
                    <a:pt x="14216" y="8274"/>
                  </a:cubicBezTo>
                  <a:cubicBezTo>
                    <a:pt x="13718" y="9016"/>
                    <a:pt x="13219" y="9757"/>
                    <a:pt x="12705" y="10521"/>
                  </a:cubicBezTo>
                  <a:cubicBezTo>
                    <a:pt x="11093" y="12414"/>
                    <a:pt x="11093" y="12414"/>
                    <a:pt x="7607" y="13576"/>
                  </a:cubicBezTo>
                  <a:cubicBezTo>
                    <a:pt x="6456" y="15302"/>
                    <a:pt x="6456" y="15302"/>
                    <a:pt x="5282" y="17063"/>
                  </a:cubicBezTo>
                  <a:cubicBezTo>
                    <a:pt x="4132" y="16679"/>
                    <a:pt x="2981" y="16296"/>
                    <a:pt x="1796" y="15901"/>
                  </a:cubicBezTo>
                  <a:cubicBezTo>
                    <a:pt x="4641" y="9856"/>
                    <a:pt x="9236" y="6810"/>
                    <a:pt x="14580" y="3117"/>
                  </a:cubicBezTo>
                  <a:close/>
                </a:path>
              </a:pathLst>
            </a:custGeom>
            <a:solidFill>
              <a:srgbClr val="030408"/>
            </a:solidFill>
            <a:ln w="1162" cap="flat">
              <a:noFill/>
              <a:prstDash val="solid"/>
              <a:miter/>
            </a:ln>
          </p:spPr>
          <p:txBody>
            <a:bodyPr/>
            <a:lstStyle/>
            <a:p>
              <a:endParaRPr lang="en-GB"/>
            </a:p>
          </p:txBody>
        </p:sp>
        <p:sp>
          <p:nvSpPr>
            <p:cNvPr id="8619" name="Freeform 8618">
              <a:extLst>
                <a:ext uri="{FF2B5EF4-FFF2-40B4-BE49-F238E27FC236}">
                  <a16:creationId xmlns:a16="http://schemas.microsoft.com/office/drawing/2014/main" id="{C0B622EC-5B5C-3A69-91FC-E51391AC04FF}"/>
                </a:ext>
              </a:extLst>
            </p:cNvPr>
            <p:cNvSpPr/>
            <p:nvPr/>
          </p:nvSpPr>
          <p:spPr>
            <a:xfrm>
              <a:off x="2289367" y="3561962"/>
              <a:ext cx="10321" cy="27891"/>
            </a:xfrm>
            <a:custGeom>
              <a:avLst/>
              <a:gdLst>
                <a:gd name="csX0" fmla="*/ 11075 w 10321"/>
                <a:gd name="csY0" fmla="*/ 3065 h 27891"/>
                <a:gd name="csX1" fmla="*/ 12237 w 10321"/>
                <a:gd name="csY1" fmla="*/ 3065 h 27891"/>
                <a:gd name="csX2" fmla="*/ 9550 w 10321"/>
                <a:gd name="csY2" fmla="*/ 17011 h 27891"/>
                <a:gd name="csX3" fmla="*/ 7952 w 10321"/>
                <a:gd name="csY3" fmla="*/ 20661 h 27891"/>
                <a:gd name="csX4" fmla="*/ 2940 w 10321"/>
                <a:gd name="csY4" fmla="*/ 30956 h 27891"/>
                <a:gd name="csX5" fmla="*/ 3108 w 10321"/>
                <a:gd name="csY5" fmla="*/ 22540 h 27891"/>
                <a:gd name="csX6" fmla="*/ 5047 w 10321"/>
                <a:gd name="csY6" fmla="*/ 18318 h 27891"/>
                <a:gd name="csX7" fmla="*/ 11075 w 10321"/>
                <a:gd name="csY7" fmla="*/ 3065 h 278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321" h="27891">
                  <a:moveTo>
                    <a:pt x="11075" y="3065"/>
                  </a:moveTo>
                  <a:cubicBezTo>
                    <a:pt x="11459" y="3065"/>
                    <a:pt x="11842" y="3065"/>
                    <a:pt x="12237" y="3065"/>
                  </a:cubicBezTo>
                  <a:cubicBezTo>
                    <a:pt x="12534" y="8449"/>
                    <a:pt x="11721" y="12092"/>
                    <a:pt x="9550" y="17011"/>
                  </a:cubicBezTo>
                  <a:cubicBezTo>
                    <a:pt x="9023" y="18215"/>
                    <a:pt x="8495" y="19420"/>
                    <a:pt x="7952" y="20661"/>
                  </a:cubicBezTo>
                  <a:cubicBezTo>
                    <a:pt x="6355" y="24139"/>
                    <a:pt x="4727" y="27572"/>
                    <a:pt x="2940" y="30956"/>
                  </a:cubicBezTo>
                  <a:cubicBezTo>
                    <a:pt x="1451" y="27496"/>
                    <a:pt x="1826" y="26173"/>
                    <a:pt x="3108" y="22540"/>
                  </a:cubicBezTo>
                  <a:cubicBezTo>
                    <a:pt x="3748" y="21147"/>
                    <a:pt x="4388" y="19754"/>
                    <a:pt x="5047" y="18318"/>
                  </a:cubicBezTo>
                  <a:cubicBezTo>
                    <a:pt x="7335" y="13284"/>
                    <a:pt x="9420" y="8345"/>
                    <a:pt x="11075" y="3065"/>
                  </a:cubicBezTo>
                  <a:close/>
                </a:path>
              </a:pathLst>
            </a:custGeom>
            <a:solidFill>
              <a:srgbClr val="4C4D51"/>
            </a:solidFill>
            <a:ln w="1162" cap="flat">
              <a:noFill/>
              <a:prstDash val="solid"/>
              <a:miter/>
            </a:ln>
          </p:spPr>
          <p:txBody>
            <a:bodyPr/>
            <a:lstStyle/>
            <a:p>
              <a:endParaRPr lang="en-GB"/>
            </a:p>
          </p:txBody>
        </p:sp>
        <p:sp>
          <p:nvSpPr>
            <p:cNvPr id="8746" name="Freeform 8745">
              <a:extLst>
                <a:ext uri="{FF2B5EF4-FFF2-40B4-BE49-F238E27FC236}">
                  <a16:creationId xmlns:a16="http://schemas.microsoft.com/office/drawing/2014/main" id="{B3DDFF11-46F2-EB8F-8B1F-499933C0178C}"/>
                </a:ext>
              </a:extLst>
            </p:cNvPr>
            <p:cNvSpPr/>
            <p:nvPr/>
          </p:nvSpPr>
          <p:spPr>
            <a:xfrm>
              <a:off x="2385628" y="3716527"/>
              <a:ext cx="10459" cy="9297"/>
            </a:xfrm>
            <a:custGeom>
              <a:avLst/>
              <a:gdLst>
                <a:gd name="csX0" fmla="*/ 6703 w 10459"/>
                <a:gd name="csY0" fmla="*/ 3198 h 9297"/>
                <a:gd name="csX1" fmla="*/ 11351 w 10459"/>
                <a:gd name="csY1" fmla="*/ 4360 h 9297"/>
                <a:gd name="csX2" fmla="*/ 12513 w 10459"/>
                <a:gd name="csY2" fmla="*/ 7847 h 9297"/>
                <a:gd name="csX3" fmla="*/ 7865 w 10459"/>
                <a:gd name="csY3" fmla="*/ 12495 h 9297"/>
                <a:gd name="csX4" fmla="*/ 3216 w 10459"/>
                <a:gd name="csY4" fmla="*/ 12495 h 9297"/>
                <a:gd name="csX5" fmla="*/ 2054 w 10459"/>
                <a:gd name="csY5" fmla="*/ 7847 h 9297"/>
                <a:gd name="csX6" fmla="*/ 5540 w 10459"/>
                <a:gd name="csY6" fmla="*/ 6684 h 9297"/>
                <a:gd name="csX7" fmla="*/ 6703 w 10459"/>
                <a:gd name="csY7" fmla="*/ 3198 h 9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459" h="9297">
                  <a:moveTo>
                    <a:pt x="6703" y="3198"/>
                  </a:moveTo>
                  <a:cubicBezTo>
                    <a:pt x="8954" y="3561"/>
                    <a:pt x="8954" y="3561"/>
                    <a:pt x="11351" y="4360"/>
                  </a:cubicBezTo>
                  <a:cubicBezTo>
                    <a:pt x="11735" y="5511"/>
                    <a:pt x="12118" y="6661"/>
                    <a:pt x="12513" y="7847"/>
                  </a:cubicBezTo>
                  <a:cubicBezTo>
                    <a:pt x="10480" y="10171"/>
                    <a:pt x="10480" y="10171"/>
                    <a:pt x="7865" y="12495"/>
                  </a:cubicBezTo>
                  <a:cubicBezTo>
                    <a:pt x="6331" y="12495"/>
                    <a:pt x="4797" y="12495"/>
                    <a:pt x="3216" y="12495"/>
                  </a:cubicBezTo>
                  <a:cubicBezTo>
                    <a:pt x="2833" y="10961"/>
                    <a:pt x="2449" y="9427"/>
                    <a:pt x="2054" y="7847"/>
                  </a:cubicBezTo>
                  <a:cubicBezTo>
                    <a:pt x="3205" y="7463"/>
                    <a:pt x="4355" y="7080"/>
                    <a:pt x="5540" y="6684"/>
                  </a:cubicBezTo>
                  <a:cubicBezTo>
                    <a:pt x="5924" y="5534"/>
                    <a:pt x="6307" y="4383"/>
                    <a:pt x="6703" y="3198"/>
                  </a:cubicBezTo>
                  <a:close/>
                </a:path>
              </a:pathLst>
            </a:custGeom>
            <a:solidFill>
              <a:srgbClr val="252B2F"/>
            </a:solidFill>
            <a:ln w="1162" cap="flat">
              <a:noFill/>
              <a:prstDash val="solid"/>
              <a:miter/>
            </a:ln>
          </p:spPr>
          <p:txBody>
            <a:bodyPr/>
            <a:lstStyle/>
            <a:p>
              <a:endParaRPr lang="en-GB"/>
            </a:p>
          </p:txBody>
        </p:sp>
        <p:sp>
          <p:nvSpPr>
            <p:cNvPr id="8863" name="Freeform 8862">
              <a:extLst>
                <a:ext uri="{FF2B5EF4-FFF2-40B4-BE49-F238E27FC236}">
                  <a16:creationId xmlns:a16="http://schemas.microsoft.com/office/drawing/2014/main" id="{42BB1E1E-45E1-6592-1510-6B81D73A3C12}"/>
                </a:ext>
              </a:extLst>
            </p:cNvPr>
            <p:cNvSpPr/>
            <p:nvPr/>
          </p:nvSpPr>
          <p:spPr>
            <a:xfrm>
              <a:off x="2219638" y="3779282"/>
              <a:ext cx="8825" cy="25567"/>
            </a:xfrm>
            <a:custGeom>
              <a:avLst/>
              <a:gdLst>
                <a:gd name="csX0" fmla="*/ 9852 w 8825"/>
                <a:gd name="csY0" fmla="*/ 3252 h 25567"/>
                <a:gd name="csX1" fmla="*/ 10070 w 8825"/>
                <a:gd name="csY1" fmla="*/ 12476 h 25567"/>
                <a:gd name="csX2" fmla="*/ 9403 w 8825"/>
                <a:gd name="csY2" fmla="*/ 14905 h 25567"/>
                <a:gd name="csX3" fmla="*/ 6366 w 8825"/>
                <a:gd name="csY3" fmla="*/ 23008 h 25567"/>
                <a:gd name="csX4" fmla="*/ 4042 w 8825"/>
                <a:gd name="csY4" fmla="*/ 23008 h 25567"/>
                <a:gd name="csX5" fmla="*/ 2880 w 8825"/>
                <a:gd name="csY5" fmla="*/ 28819 h 25567"/>
                <a:gd name="csX6" fmla="*/ 2285 w 8825"/>
                <a:gd name="csY6" fmla="*/ 24102 h 25567"/>
                <a:gd name="csX7" fmla="*/ 3243 w 8825"/>
                <a:gd name="csY7" fmla="*/ 21338 h 25567"/>
                <a:gd name="csX8" fmla="*/ 4173 w 8825"/>
                <a:gd name="csY8" fmla="*/ 18582 h 25567"/>
                <a:gd name="csX9" fmla="*/ 7528 w 8825"/>
                <a:gd name="csY9" fmla="*/ 12549 h 25567"/>
                <a:gd name="csX10" fmla="*/ 8835 w 8825"/>
                <a:gd name="csY10" fmla="*/ 7683 h 25567"/>
                <a:gd name="csX11" fmla="*/ 9852 w 8825"/>
                <a:gd name="csY11" fmla="*/ 3252 h 255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8825" h="25567">
                  <a:moveTo>
                    <a:pt x="9852" y="3252"/>
                  </a:moveTo>
                  <a:cubicBezTo>
                    <a:pt x="10947" y="6738"/>
                    <a:pt x="11038" y="8961"/>
                    <a:pt x="10070" y="12476"/>
                  </a:cubicBezTo>
                  <a:cubicBezTo>
                    <a:pt x="9850" y="13278"/>
                    <a:pt x="9630" y="14079"/>
                    <a:pt x="9403" y="14905"/>
                  </a:cubicBezTo>
                  <a:cubicBezTo>
                    <a:pt x="8541" y="17676"/>
                    <a:pt x="7529" y="20350"/>
                    <a:pt x="6366" y="23008"/>
                  </a:cubicBezTo>
                  <a:cubicBezTo>
                    <a:pt x="5599" y="23008"/>
                    <a:pt x="4832" y="23008"/>
                    <a:pt x="4042" y="23008"/>
                  </a:cubicBezTo>
                  <a:cubicBezTo>
                    <a:pt x="3658" y="24926"/>
                    <a:pt x="3275" y="26843"/>
                    <a:pt x="2880" y="28819"/>
                  </a:cubicBezTo>
                  <a:cubicBezTo>
                    <a:pt x="1717" y="26495"/>
                    <a:pt x="1717" y="26495"/>
                    <a:pt x="2285" y="24102"/>
                  </a:cubicBezTo>
                  <a:cubicBezTo>
                    <a:pt x="2601" y="23190"/>
                    <a:pt x="2917" y="22278"/>
                    <a:pt x="3243" y="21338"/>
                  </a:cubicBezTo>
                  <a:cubicBezTo>
                    <a:pt x="3550" y="20428"/>
                    <a:pt x="3857" y="19519"/>
                    <a:pt x="4173" y="18582"/>
                  </a:cubicBezTo>
                  <a:cubicBezTo>
                    <a:pt x="5204" y="16036"/>
                    <a:pt x="5204" y="16036"/>
                    <a:pt x="7528" y="12549"/>
                  </a:cubicBezTo>
                  <a:cubicBezTo>
                    <a:pt x="8297" y="10172"/>
                    <a:pt x="8297" y="10172"/>
                    <a:pt x="8835" y="7683"/>
                  </a:cubicBezTo>
                  <a:cubicBezTo>
                    <a:pt x="9171" y="6221"/>
                    <a:pt x="9507" y="4758"/>
                    <a:pt x="9852" y="3252"/>
                  </a:cubicBezTo>
                  <a:close/>
                </a:path>
              </a:pathLst>
            </a:custGeom>
            <a:solidFill>
              <a:srgbClr val="AFAFB2"/>
            </a:solidFill>
            <a:ln w="1162" cap="flat">
              <a:noFill/>
              <a:prstDash val="solid"/>
              <a:miter/>
            </a:ln>
          </p:spPr>
          <p:txBody>
            <a:bodyPr/>
            <a:lstStyle/>
            <a:p>
              <a:endParaRPr lang="en-GB"/>
            </a:p>
          </p:txBody>
        </p:sp>
        <p:sp>
          <p:nvSpPr>
            <p:cNvPr id="8864" name="Freeform 8863">
              <a:extLst>
                <a:ext uri="{FF2B5EF4-FFF2-40B4-BE49-F238E27FC236}">
                  <a16:creationId xmlns:a16="http://schemas.microsoft.com/office/drawing/2014/main" id="{680CA4D1-36A7-01EE-4676-4563FF4AD714}"/>
                </a:ext>
              </a:extLst>
            </p:cNvPr>
            <p:cNvSpPr/>
            <p:nvPr/>
          </p:nvSpPr>
          <p:spPr>
            <a:xfrm>
              <a:off x="2219442" y="3702581"/>
              <a:ext cx="9450" cy="26729"/>
            </a:xfrm>
            <a:custGeom>
              <a:avLst/>
              <a:gdLst>
                <a:gd name="csX0" fmla="*/ 10049 w 9450"/>
                <a:gd name="csY0" fmla="*/ 3186 h 26729"/>
                <a:gd name="csX1" fmla="*/ 11211 w 9450"/>
                <a:gd name="csY1" fmla="*/ 3186 h 26729"/>
                <a:gd name="csX2" fmla="*/ 10103 w 9450"/>
                <a:gd name="csY2" fmla="*/ 11198 h 26729"/>
                <a:gd name="csX3" fmla="*/ 7870 w 9450"/>
                <a:gd name="csY3" fmla="*/ 18802 h 26729"/>
                <a:gd name="csX4" fmla="*/ 1914 w 9450"/>
                <a:gd name="csY4" fmla="*/ 29915 h 26729"/>
                <a:gd name="csX5" fmla="*/ 10049 w 9450"/>
                <a:gd name="csY5" fmla="*/ 3186 h 26729"/>
              </a:gdLst>
              <a:ahLst/>
              <a:cxnLst>
                <a:cxn ang="0">
                  <a:pos x="csX0" y="csY0"/>
                </a:cxn>
                <a:cxn ang="0">
                  <a:pos x="csX1" y="csY1"/>
                </a:cxn>
                <a:cxn ang="0">
                  <a:pos x="csX2" y="csY2"/>
                </a:cxn>
                <a:cxn ang="0">
                  <a:pos x="csX3" y="csY3"/>
                </a:cxn>
                <a:cxn ang="0">
                  <a:pos x="csX4" y="csY4"/>
                </a:cxn>
                <a:cxn ang="0">
                  <a:pos x="csX5" y="csY5"/>
                </a:cxn>
              </a:cxnLst>
              <a:rect l="l" t="t" r="r" b="b"/>
              <a:pathLst>
                <a:path w="9450" h="26729">
                  <a:moveTo>
                    <a:pt x="10049" y="3186"/>
                  </a:moveTo>
                  <a:cubicBezTo>
                    <a:pt x="10432" y="3186"/>
                    <a:pt x="10816" y="3186"/>
                    <a:pt x="11211" y="3186"/>
                  </a:cubicBezTo>
                  <a:cubicBezTo>
                    <a:pt x="11502" y="8419"/>
                    <a:pt x="11502" y="8419"/>
                    <a:pt x="10103" y="11198"/>
                  </a:cubicBezTo>
                  <a:cubicBezTo>
                    <a:pt x="8818" y="13783"/>
                    <a:pt x="8352" y="15967"/>
                    <a:pt x="7870" y="18802"/>
                  </a:cubicBezTo>
                  <a:cubicBezTo>
                    <a:pt x="6902" y="23532"/>
                    <a:pt x="5325" y="26391"/>
                    <a:pt x="1914" y="29915"/>
                  </a:cubicBezTo>
                  <a:cubicBezTo>
                    <a:pt x="3249" y="20574"/>
                    <a:pt x="6816" y="12006"/>
                    <a:pt x="10049" y="3186"/>
                  </a:cubicBezTo>
                  <a:close/>
                </a:path>
              </a:pathLst>
            </a:custGeom>
            <a:solidFill>
              <a:srgbClr val="E5E6E7"/>
            </a:solidFill>
            <a:ln w="1162" cap="flat">
              <a:noFill/>
              <a:prstDash val="solid"/>
              <a:miter/>
            </a:ln>
          </p:spPr>
          <p:txBody>
            <a:bodyPr/>
            <a:lstStyle/>
            <a:p>
              <a:endParaRPr lang="en-GB"/>
            </a:p>
          </p:txBody>
        </p:sp>
        <p:sp>
          <p:nvSpPr>
            <p:cNvPr id="8866" name="Freeform 8865">
              <a:extLst>
                <a:ext uri="{FF2B5EF4-FFF2-40B4-BE49-F238E27FC236}">
                  <a16:creationId xmlns:a16="http://schemas.microsoft.com/office/drawing/2014/main" id="{5924D67D-39D6-90DD-B364-8DB73AB26CE7}"/>
                </a:ext>
              </a:extLst>
            </p:cNvPr>
            <p:cNvSpPr/>
            <p:nvPr/>
          </p:nvSpPr>
          <p:spPr>
            <a:xfrm>
              <a:off x="2045120" y="3678176"/>
              <a:ext cx="20918" cy="15107"/>
            </a:xfrm>
            <a:custGeom>
              <a:avLst/>
              <a:gdLst>
                <a:gd name="csX0" fmla="*/ 1757 w 20918"/>
                <a:gd name="csY0" fmla="*/ 3165 h 15107"/>
                <a:gd name="csX1" fmla="*/ 12870 w 20918"/>
                <a:gd name="csY1" fmla="*/ 8758 h 15107"/>
                <a:gd name="csX2" fmla="*/ 16216 w 20918"/>
                <a:gd name="csY2" fmla="*/ 11177 h 15107"/>
                <a:gd name="csX3" fmla="*/ 22676 w 20918"/>
                <a:gd name="csY3" fmla="*/ 18273 h 15107"/>
                <a:gd name="csX4" fmla="*/ 8948 w 20918"/>
                <a:gd name="csY4" fmla="*/ 10065 h 15107"/>
                <a:gd name="csX5" fmla="*/ 6844 w 20918"/>
                <a:gd name="csY5" fmla="*/ 8447 h 15107"/>
                <a:gd name="csX6" fmla="*/ 1757 w 20918"/>
                <a:gd name="csY6" fmla="*/ 4327 h 15107"/>
                <a:gd name="csX7" fmla="*/ 1757 w 20918"/>
                <a:gd name="csY7" fmla="*/ 3165 h 151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918" h="15107">
                  <a:moveTo>
                    <a:pt x="1757" y="3165"/>
                  </a:moveTo>
                  <a:cubicBezTo>
                    <a:pt x="6287" y="3882"/>
                    <a:pt x="9212" y="6076"/>
                    <a:pt x="12870" y="8758"/>
                  </a:cubicBezTo>
                  <a:cubicBezTo>
                    <a:pt x="13974" y="9556"/>
                    <a:pt x="15078" y="10355"/>
                    <a:pt x="16216" y="11177"/>
                  </a:cubicBezTo>
                  <a:cubicBezTo>
                    <a:pt x="18897" y="13384"/>
                    <a:pt x="20759" y="15401"/>
                    <a:pt x="22676" y="18273"/>
                  </a:cubicBezTo>
                  <a:cubicBezTo>
                    <a:pt x="17272" y="16492"/>
                    <a:pt x="13354" y="13538"/>
                    <a:pt x="8948" y="10065"/>
                  </a:cubicBezTo>
                  <a:cubicBezTo>
                    <a:pt x="7906" y="9264"/>
                    <a:pt x="7906" y="9264"/>
                    <a:pt x="6844" y="8447"/>
                  </a:cubicBezTo>
                  <a:cubicBezTo>
                    <a:pt x="5122" y="7107"/>
                    <a:pt x="3436" y="5721"/>
                    <a:pt x="1757" y="4327"/>
                  </a:cubicBezTo>
                  <a:cubicBezTo>
                    <a:pt x="1757" y="3944"/>
                    <a:pt x="1757" y="3560"/>
                    <a:pt x="1757" y="3165"/>
                  </a:cubicBezTo>
                  <a:close/>
                </a:path>
              </a:pathLst>
            </a:custGeom>
            <a:solidFill>
              <a:srgbClr val="E1E0E1"/>
            </a:solidFill>
            <a:ln w="1162" cap="flat">
              <a:noFill/>
              <a:prstDash val="solid"/>
              <a:miter/>
            </a:ln>
          </p:spPr>
          <p:txBody>
            <a:bodyPr/>
            <a:lstStyle/>
            <a:p>
              <a:endParaRPr lang="en-GB"/>
            </a:p>
          </p:txBody>
        </p:sp>
        <p:sp>
          <p:nvSpPr>
            <p:cNvPr id="8869" name="Freeform 8868">
              <a:extLst>
                <a:ext uri="{FF2B5EF4-FFF2-40B4-BE49-F238E27FC236}">
                  <a16:creationId xmlns:a16="http://schemas.microsoft.com/office/drawing/2014/main" id="{A60B957D-E6E8-8D4A-45E6-E9A757050822}"/>
                </a:ext>
              </a:extLst>
            </p:cNvPr>
            <p:cNvSpPr/>
            <p:nvPr/>
          </p:nvSpPr>
          <p:spPr>
            <a:xfrm>
              <a:off x="2262441" y="3645636"/>
              <a:ext cx="7839" cy="23242"/>
            </a:xfrm>
            <a:custGeom>
              <a:avLst/>
              <a:gdLst>
                <a:gd name="csX0" fmla="*/ 8923 w 7839"/>
                <a:gd name="csY0" fmla="*/ 3137 h 23242"/>
                <a:gd name="csX1" fmla="*/ 6017 w 7839"/>
                <a:gd name="csY1" fmla="*/ 20351 h 23242"/>
                <a:gd name="csX2" fmla="*/ 1950 w 7839"/>
                <a:gd name="csY2" fmla="*/ 26380 h 23242"/>
                <a:gd name="csX3" fmla="*/ 5436 w 7839"/>
                <a:gd name="csY3" fmla="*/ 11490 h 23242"/>
                <a:gd name="csX4" fmla="*/ 6671 w 7839"/>
                <a:gd name="csY4" fmla="*/ 7472 h 23242"/>
                <a:gd name="csX5" fmla="*/ 8923 w 7839"/>
                <a:gd name="csY5" fmla="*/ 3137 h 23242"/>
              </a:gdLst>
              <a:ahLst/>
              <a:cxnLst>
                <a:cxn ang="0">
                  <a:pos x="csX0" y="csY0"/>
                </a:cxn>
                <a:cxn ang="0">
                  <a:pos x="csX1" y="csY1"/>
                </a:cxn>
                <a:cxn ang="0">
                  <a:pos x="csX2" y="csY2"/>
                </a:cxn>
                <a:cxn ang="0">
                  <a:pos x="csX3" y="csY3"/>
                </a:cxn>
                <a:cxn ang="0">
                  <a:pos x="csX4" y="csY4"/>
                </a:cxn>
                <a:cxn ang="0">
                  <a:pos x="csX5" y="csY5"/>
                </a:cxn>
              </a:cxnLst>
              <a:rect l="l" t="t" r="r" b="b"/>
              <a:pathLst>
                <a:path w="7839" h="23242">
                  <a:moveTo>
                    <a:pt x="8923" y="3137"/>
                  </a:moveTo>
                  <a:cubicBezTo>
                    <a:pt x="11294" y="9065"/>
                    <a:pt x="8290" y="14786"/>
                    <a:pt x="6017" y="20351"/>
                  </a:cubicBezTo>
                  <a:cubicBezTo>
                    <a:pt x="4274" y="24056"/>
                    <a:pt x="4274" y="24056"/>
                    <a:pt x="1950" y="26380"/>
                  </a:cubicBezTo>
                  <a:cubicBezTo>
                    <a:pt x="2698" y="21245"/>
                    <a:pt x="3897" y="16443"/>
                    <a:pt x="5436" y="11490"/>
                  </a:cubicBezTo>
                  <a:cubicBezTo>
                    <a:pt x="5844" y="10164"/>
                    <a:pt x="6251" y="8838"/>
                    <a:pt x="6671" y="7472"/>
                  </a:cubicBezTo>
                  <a:cubicBezTo>
                    <a:pt x="7761" y="4299"/>
                    <a:pt x="7761" y="4299"/>
                    <a:pt x="8923" y="3137"/>
                  </a:cubicBezTo>
                  <a:close/>
                </a:path>
              </a:pathLst>
            </a:custGeom>
            <a:solidFill>
              <a:srgbClr val="44494E"/>
            </a:solidFill>
            <a:ln w="1162" cap="flat">
              <a:noFill/>
              <a:prstDash val="solid"/>
              <a:miter/>
            </a:ln>
          </p:spPr>
          <p:txBody>
            <a:bodyPr/>
            <a:lstStyle/>
            <a:p>
              <a:endParaRPr lang="en-GB"/>
            </a:p>
          </p:txBody>
        </p:sp>
        <p:sp>
          <p:nvSpPr>
            <p:cNvPr id="8874" name="Freeform 8873">
              <a:extLst>
                <a:ext uri="{FF2B5EF4-FFF2-40B4-BE49-F238E27FC236}">
                  <a16:creationId xmlns:a16="http://schemas.microsoft.com/office/drawing/2014/main" id="{DEAD54B6-E506-8917-7AC9-6F8383FBC3A9}"/>
                </a:ext>
              </a:extLst>
            </p:cNvPr>
            <p:cNvSpPr/>
            <p:nvPr/>
          </p:nvSpPr>
          <p:spPr>
            <a:xfrm>
              <a:off x="2294981" y="3545692"/>
              <a:ext cx="9415" cy="16269"/>
            </a:xfrm>
            <a:custGeom>
              <a:avLst/>
              <a:gdLst>
                <a:gd name="csX0" fmla="*/ 10114 w 9415"/>
                <a:gd name="csY0" fmla="*/ 3051 h 16269"/>
                <a:gd name="csX1" fmla="*/ 11276 w 9415"/>
                <a:gd name="csY1" fmla="*/ 3051 h 16269"/>
                <a:gd name="csX2" fmla="*/ 6628 w 9415"/>
                <a:gd name="csY2" fmla="*/ 19321 h 16269"/>
                <a:gd name="csX3" fmla="*/ 5465 w 9415"/>
                <a:gd name="csY3" fmla="*/ 19321 h 16269"/>
                <a:gd name="csX4" fmla="*/ 4303 w 9415"/>
                <a:gd name="csY4" fmla="*/ 10024 h 16269"/>
                <a:gd name="csX5" fmla="*/ 6555 w 9415"/>
                <a:gd name="csY5" fmla="*/ 9152 h 16269"/>
                <a:gd name="csX6" fmla="*/ 9823 w 9415"/>
                <a:gd name="csY6" fmla="*/ 5230 h 16269"/>
                <a:gd name="csX7" fmla="*/ 10114 w 9415"/>
                <a:gd name="csY7" fmla="*/ 3051 h 16269"/>
                <a:gd name="csX8" fmla="*/ 3141 w 9415"/>
                <a:gd name="csY8" fmla="*/ 7700 h 16269"/>
                <a:gd name="csX9" fmla="*/ 4303 w 9415"/>
                <a:gd name="csY9" fmla="*/ 12348 h 16269"/>
                <a:gd name="csX10" fmla="*/ 1979 w 9415"/>
                <a:gd name="csY10" fmla="*/ 13510 h 16269"/>
                <a:gd name="csX11" fmla="*/ 3141 w 9415"/>
                <a:gd name="csY11" fmla="*/ 7700 h 162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9415" h="16269">
                  <a:moveTo>
                    <a:pt x="10114" y="3051"/>
                  </a:moveTo>
                  <a:cubicBezTo>
                    <a:pt x="10497" y="3051"/>
                    <a:pt x="10881" y="3051"/>
                    <a:pt x="11276" y="3051"/>
                  </a:cubicBezTo>
                  <a:cubicBezTo>
                    <a:pt x="11933" y="9624"/>
                    <a:pt x="9782" y="13773"/>
                    <a:pt x="6628" y="19321"/>
                  </a:cubicBezTo>
                  <a:cubicBezTo>
                    <a:pt x="6244" y="19321"/>
                    <a:pt x="5861" y="19321"/>
                    <a:pt x="5465" y="19321"/>
                  </a:cubicBezTo>
                  <a:cubicBezTo>
                    <a:pt x="5082" y="16253"/>
                    <a:pt x="4698" y="13185"/>
                    <a:pt x="4303" y="10024"/>
                  </a:cubicBezTo>
                  <a:cubicBezTo>
                    <a:pt x="5046" y="9736"/>
                    <a:pt x="5789" y="9449"/>
                    <a:pt x="6555" y="9152"/>
                  </a:cubicBezTo>
                  <a:cubicBezTo>
                    <a:pt x="9170" y="7914"/>
                    <a:pt x="9170" y="7914"/>
                    <a:pt x="9823" y="5230"/>
                  </a:cubicBezTo>
                  <a:cubicBezTo>
                    <a:pt x="9919" y="4511"/>
                    <a:pt x="10015" y="3792"/>
                    <a:pt x="10114" y="3051"/>
                  </a:cubicBezTo>
                  <a:close/>
                  <a:moveTo>
                    <a:pt x="3141" y="7700"/>
                  </a:moveTo>
                  <a:cubicBezTo>
                    <a:pt x="3525" y="9234"/>
                    <a:pt x="3908" y="10768"/>
                    <a:pt x="4303" y="12348"/>
                  </a:cubicBezTo>
                  <a:cubicBezTo>
                    <a:pt x="3153" y="12923"/>
                    <a:pt x="3153" y="12923"/>
                    <a:pt x="1979" y="13510"/>
                  </a:cubicBezTo>
                  <a:cubicBezTo>
                    <a:pt x="2363" y="11593"/>
                    <a:pt x="2746" y="9675"/>
                    <a:pt x="3141" y="7700"/>
                  </a:cubicBezTo>
                  <a:close/>
                </a:path>
              </a:pathLst>
            </a:custGeom>
            <a:solidFill>
              <a:srgbClr val="2B2F34"/>
            </a:solidFill>
            <a:ln w="1162" cap="flat">
              <a:noFill/>
              <a:prstDash val="solid"/>
              <a:miter/>
            </a:ln>
          </p:spPr>
          <p:txBody>
            <a:bodyPr/>
            <a:lstStyle/>
            <a:p>
              <a:endParaRPr lang="en-GB"/>
            </a:p>
          </p:txBody>
        </p:sp>
        <p:sp>
          <p:nvSpPr>
            <p:cNvPr id="8989" name="Freeform 8988">
              <a:extLst>
                <a:ext uri="{FF2B5EF4-FFF2-40B4-BE49-F238E27FC236}">
                  <a16:creationId xmlns:a16="http://schemas.microsoft.com/office/drawing/2014/main" id="{BD135C7A-0CEC-96E5-8DAD-3D0B414974A2}"/>
                </a:ext>
              </a:extLst>
            </p:cNvPr>
            <p:cNvSpPr/>
            <p:nvPr/>
          </p:nvSpPr>
          <p:spPr>
            <a:xfrm>
              <a:off x="2426303" y="3681662"/>
              <a:ext cx="15107" cy="13945"/>
            </a:xfrm>
            <a:custGeom>
              <a:avLst/>
              <a:gdLst>
                <a:gd name="csX0" fmla="*/ 17206 w 15107"/>
                <a:gd name="csY0" fmla="*/ 3168 h 13945"/>
                <a:gd name="csX1" fmla="*/ 17206 w 15107"/>
                <a:gd name="csY1" fmla="*/ 6654 h 13945"/>
                <a:gd name="csX2" fmla="*/ 13719 w 15107"/>
                <a:gd name="csY2" fmla="*/ 6654 h 13945"/>
                <a:gd name="csX3" fmla="*/ 13719 w 15107"/>
                <a:gd name="csY3" fmla="*/ 10141 h 13945"/>
                <a:gd name="csX4" fmla="*/ 17206 w 15107"/>
                <a:gd name="csY4" fmla="*/ 11303 h 13945"/>
                <a:gd name="csX5" fmla="*/ 13719 w 15107"/>
                <a:gd name="csY5" fmla="*/ 14789 h 13945"/>
                <a:gd name="csX6" fmla="*/ 11395 w 15107"/>
                <a:gd name="csY6" fmla="*/ 14789 h 13945"/>
                <a:gd name="csX7" fmla="*/ 11395 w 15107"/>
                <a:gd name="csY7" fmla="*/ 11303 h 13945"/>
                <a:gd name="csX8" fmla="*/ 7909 w 15107"/>
                <a:gd name="csY8" fmla="*/ 11303 h 13945"/>
                <a:gd name="csX9" fmla="*/ 6747 w 15107"/>
                <a:gd name="csY9" fmla="*/ 14789 h 13945"/>
                <a:gd name="csX10" fmla="*/ 6747 w 15107"/>
                <a:gd name="csY10" fmla="*/ 10141 h 13945"/>
                <a:gd name="csX11" fmla="*/ 8998 w 15107"/>
                <a:gd name="csY11" fmla="*/ 9124 h 13945"/>
                <a:gd name="csX12" fmla="*/ 12557 w 15107"/>
                <a:gd name="csY12" fmla="*/ 5492 h 13945"/>
                <a:gd name="csX13" fmla="*/ 17206 w 15107"/>
                <a:gd name="csY13" fmla="*/ 3168 h 13945"/>
                <a:gd name="csX14" fmla="*/ 2098 w 15107"/>
                <a:gd name="csY14" fmla="*/ 14789 h 13945"/>
                <a:gd name="csX15" fmla="*/ 6747 w 15107"/>
                <a:gd name="csY15" fmla="*/ 15952 h 13945"/>
                <a:gd name="csX16" fmla="*/ 2098 w 15107"/>
                <a:gd name="csY16" fmla="*/ 17114 h 13945"/>
                <a:gd name="csX17" fmla="*/ 2098 w 15107"/>
                <a:gd name="csY17" fmla="*/ 14789 h 139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5107" h="13945">
                  <a:moveTo>
                    <a:pt x="17206" y="3168"/>
                  </a:moveTo>
                  <a:cubicBezTo>
                    <a:pt x="17206" y="4319"/>
                    <a:pt x="17206" y="5469"/>
                    <a:pt x="17206" y="6654"/>
                  </a:cubicBezTo>
                  <a:cubicBezTo>
                    <a:pt x="16055" y="6654"/>
                    <a:pt x="14905" y="6654"/>
                    <a:pt x="13719" y="6654"/>
                  </a:cubicBezTo>
                  <a:cubicBezTo>
                    <a:pt x="13719" y="7805"/>
                    <a:pt x="13719" y="8955"/>
                    <a:pt x="13719" y="10141"/>
                  </a:cubicBezTo>
                  <a:cubicBezTo>
                    <a:pt x="14870" y="10524"/>
                    <a:pt x="16020" y="10908"/>
                    <a:pt x="17206" y="11303"/>
                  </a:cubicBezTo>
                  <a:cubicBezTo>
                    <a:pt x="15608" y="13046"/>
                    <a:pt x="15608" y="13046"/>
                    <a:pt x="13719" y="14789"/>
                  </a:cubicBezTo>
                  <a:cubicBezTo>
                    <a:pt x="12952" y="14789"/>
                    <a:pt x="12185" y="14789"/>
                    <a:pt x="11395" y="14789"/>
                  </a:cubicBezTo>
                  <a:cubicBezTo>
                    <a:pt x="11395" y="13639"/>
                    <a:pt x="11395" y="12488"/>
                    <a:pt x="11395" y="11303"/>
                  </a:cubicBezTo>
                  <a:cubicBezTo>
                    <a:pt x="10245" y="11303"/>
                    <a:pt x="9094" y="11303"/>
                    <a:pt x="7909" y="11303"/>
                  </a:cubicBezTo>
                  <a:cubicBezTo>
                    <a:pt x="7525" y="12454"/>
                    <a:pt x="7142" y="13604"/>
                    <a:pt x="6747" y="14789"/>
                  </a:cubicBezTo>
                  <a:cubicBezTo>
                    <a:pt x="6747" y="13255"/>
                    <a:pt x="6747" y="11721"/>
                    <a:pt x="6747" y="10141"/>
                  </a:cubicBezTo>
                  <a:cubicBezTo>
                    <a:pt x="7490" y="9805"/>
                    <a:pt x="8233" y="9470"/>
                    <a:pt x="8998" y="9124"/>
                  </a:cubicBezTo>
                  <a:cubicBezTo>
                    <a:pt x="11572" y="8016"/>
                    <a:pt x="11572" y="8016"/>
                    <a:pt x="12557" y="5492"/>
                  </a:cubicBezTo>
                  <a:cubicBezTo>
                    <a:pt x="14954" y="4185"/>
                    <a:pt x="14954" y="4185"/>
                    <a:pt x="17206" y="3168"/>
                  </a:cubicBezTo>
                  <a:close/>
                  <a:moveTo>
                    <a:pt x="2098" y="14789"/>
                  </a:moveTo>
                  <a:cubicBezTo>
                    <a:pt x="3632" y="15173"/>
                    <a:pt x="5166" y="15556"/>
                    <a:pt x="6747" y="15952"/>
                  </a:cubicBezTo>
                  <a:cubicBezTo>
                    <a:pt x="5213" y="16335"/>
                    <a:pt x="3679" y="16719"/>
                    <a:pt x="2098" y="17114"/>
                  </a:cubicBezTo>
                  <a:cubicBezTo>
                    <a:pt x="2098" y="16347"/>
                    <a:pt x="2098" y="15580"/>
                    <a:pt x="2098" y="14789"/>
                  </a:cubicBezTo>
                  <a:close/>
                </a:path>
              </a:pathLst>
            </a:custGeom>
            <a:solidFill>
              <a:srgbClr val="0F1518"/>
            </a:solidFill>
            <a:ln w="1162" cap="flat">
              <a:noFill/>
              <a:prstDash val="solid"/>
              <a:miter/>
            </a:ln>
          </p:spPr>
          <p:txBody>
            <a:bodyPr/>
            <a:lstStyle/>
            <a:p>
              <a:endParaRPr lang="en-GB"/>
            </a:p>
          </p:txBody>
        </p:sp>
        <p:sp>
          <p:nvSpPr>
            <p:cNvPr id="8990" name="Freeform 8989">
              <a:extLst>
                <a:ext uri="{FF2B5EF4-FFF2-40B4-BE49-F238E27FC236}">
                  <a16:creationId xmlns:a16="http://schemas.microsoft.com/office/drawing/2014/main" id="{C06931B9-C393-428A-0D7F-2E557991C3F5}"/>
                </a:ext>
              </a:extLst>
            </p:cNvPr>
            <p:cNvSpPr/>
            <p:nvPr/>
          </p:nvSpPr>
          <p:spPr>
            <a:xfrm>
              <a:off x="2040472" y="3671203"/>
              <a:ext cx="19756" cy="15107"/>
            </a:xfrm>
            <a:custGeom>
              <a:avLst/>
              <a:gdLst>
                <a:gd name="csX0" fmla="*/ 1753 w 19756"/>
                <a:gd name="csY0" fmla="*/ 3159 h 15107"/>
                <a:gd name="csX1" fmla="*/ 14537 w 19756"/>
                <a:gd name="csY1" fmla="*/ 12456 h 15107"/>
                <a:gd name="csX2" fmla="*/ 17805 w 19756"/>
                <a:gd name="csY2" fmla="*/ 14417 h 15107"/>
                <a:gd name="csX3" fmla="*/ 21509 w 19756"/>
                <a:gd name="csY3" fmla="*/ 18267 h 15107"/>
                <a:gd name="csX4" fmla="*/ 14101 w 19756"/>
                <a:gd name="csY4" fmla="*/ 14272 h 15107"/>
                <a:gd name="csX5" fmla="*/ 7346 w 19756"/>
                <a:gd name="csY5" fmla="*/ 10640 h 15107"/>
                <a:gd name="csX6" fmla="*/ 1753 w 19756"/>
                <a:gd name="csY6" fmla="*/ 6645 h 15107"/>
                <a:gd name="csX7" fmla="*/ 1753 w 19756"/>
                <a:gd name="csY7" fmla="*/ 3159 h 151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756" h="15107">
                  <a:moveTo>
                    <a:pt x="1753" y="3159"/>
                  </a:moveTo>
                  <a:cubicBezTo>
                    <a:pt x="6476" y="5799"/>
                    <a:pt x="10388" y="8999"/>
                    <a:pt x="14537" y="12456"/>
                  </a:cubicBezTo>
                  <a:cubicBezTo>
                    <a:pt x="15615" y="13103"/>
                    <a:pt x="16694" y="13750"/>
                    <a:pt x="17805" y="14417"/>
                  </a:cubicBezTo>
                  <a:cubicBezTo>
                    <a:pt x="20347" y="15943"/>
                    <a:pt x="20347" y="15943"/>
                    <a:pt x="21509" y="18267"/>
                  </a:cubicBezTo>
                  <a:cubicBezTo>
                    <a:pt x="18958" y="17038"/>
                    <a:pt x="16525" y="15739"/>
                    <a:pt x="14101" y="14272"/>
                  </a:cubicBezTo>
                  <a:cubicBezTo>
                    <a:pt x="10991" y="12365"/>
                    <a:pt x="10991" y="12365"/>
                    <a:pt x="7346" y="10640"/>
                  </a:cubicBezTo>
                  <a:cubicBezTo>
                    <a:pt x="4077" y="8970"/>
                    <a:pt x="4077" y="8970"/>
                    <a:pt x="1753" y="6645"/>
                  </a:cubicBezTo>
                  <a:cubicBezTo>
                    <a:pt x="1753" y="5495"/>
                    <a:pt x="1753" y="4344"/>
                    <a:pt x="1753" y="3159"/>
                  </a:cubicBezTo>
                  <a:close/>
                </a:path>
              </a:pathLst>
            </a:custGeom>
            <a:solidFill>
              <a:srgbClr val="B3B2B4"/>
            </a:solidFill>
            <a:ln w="1162" cap="flat">
              <a:noFill/>
              <a:prstDash val="solid"/>
              <a:miter/>
            </a:ln>
          </p:spPr>
          <p:txBody>
            <a:bodyPr/>
            <a:lstStyle/>
            <a:p>
              <a:endParaRPr lang="en-GB"/>
            </a:p>
          </p:txBody>
        </p:sp>
        <p:sp>
          <p:nvSpPr>
            <p:cNvPr id="9371" name="Freeform 9370">
              <a:extLst>
                <a:ext uri="{FF2B5EF4-FFF2-40B4-BE49-F238E27FC236}">
                  <a16:creationId xmlns:a16="http://schemas.microsoft.com/office/drawing/2014/main" id="{B52997BA-B19A-F21B-5B8D-ACF25AC37336}"/>
                </a:ext>
              </a:extLst>
            </p:cNvPr>
            <p:cNvSpPr/>
            <p:nvPr/>
          </p:nvSpPr>
          <p:spPr>
            <a:xfrm>
              <a:off x="2436762" y="3635177"/>
              <a:ext cx="16269" cy="12783"/>
            </a:xfrm>
            <a:custGeom>
              <a:avLst/>
              <a:gdLst>
                <a:gd name="csX0" fmla="*/ 2094 w 16269"/>
                <a:gd name="csY0" fmla="*/ 3128 h 12783"/>
                <a:gd name="csX1" fmla="*/ 12844 w 16269"/>
                <a:gd name="csY1" fmla="*/ 10827 h 12783"/>
                <a:gd name="csX2" fmla="*/ 15985 w 16269"/>
                <a:gd name="csY2" fmla="*/ 13705 h 12783"/>
                <a:gd name="csX3" fmla="*/ 18364 w 16269"/>
                <a:gd name="csY3" fmla="*/ 15912 h 12783"/>
                <a:gd name="csX4" fmla="*/ 7905 w 16269"/>
                <a:gd name="csY4" fmla="*/ 11263 h 12783"/>
                <a:gd name="csX5" fmla="*/ 2094 w 16269"/>
                <a:gd name="csY5" fmla="*/ 3128 h 12783"/>
              </a:gdLst>
              <a:ahLst/>
              <a:cxnLst>
                <a:cxn ang="0">
                  <a:pos x="csX0" y="csY0"/>
                </a:cxn>
                <a:cxn ang="0">
                  <a:pos x="csX1" y="csY1"/>
                </a:cxn>
                <a:cxn ang="0">
                  <a:pos x="csX2" y="csY2"/>
                </a:cxn>
                <a:cxn ang="0">
                  <a:pos x="csX3" y="csY3"/>
                </a:cxn>
                <a:cxn ang="0">
                  <a:pos x="csX4" y="csY4"/>
                </a:cxn>
                <a:cxn ang="0">
                  <a:pos x="csX5" y="csY5"/>
                </a:cxn>
              </a:cxnLst>
              <a:rect l="l" t="t" r="r" b="b"/>
              <a:pathLst>
                <a:path w="16269" h="12783">
                  <a:moveTo>
                    <a:pt x="2094" y="3128"/>
                  </a:moveTo>
                  <a:cubicBezTo>
                    <a:pt x="6406" y="4962"/>
                    <a:pt x="9414" y="7669"/>
                    <a:pt x="12844" y="10827"/>
                  </a:cubicBezTo>
                  <a:cubicBezTo>
                    <a:pt x="13880" y="11777"/>
                    <a:pt x="14917" y="12727"/>
                    <a:pt x="15985" y="13705"/>
                  </a:cubicBezTo>
                  <a:cubicBezTo>
                    <a:pt x="17163" y="14797"/>
                    <a:pt x="17163" y="14797"/>
                    <a:pt x="18364" y="15912"/>
                  </a:cubicBezTo>
                  <a:cubicBezTo>
                    <a:pt x="13537" y="15912"/>
                    <a:pt x="11693" y="14217"/>
                    <a:pt x="7905" y="11263"/>
                  </a:cubicBezTo>
                  <a:cubicBezTo>
                    <a:pt x="5753" y="8647"/>
                    <a:pt x="3953" y="5971"/>
                    <a:pt x="2094" y="3128"/>
                  </a:cubicBezTo>
                  <a:close/>
                </a:path>
              </a:pathLst>
            </a:custGeom>
            <a:solidFill>
              <a:srgbClr val="7F8185"/>
            </a:solidFill>
            <a:ln w="1162" cap="flat">
              <a:noFill/>
              <a:prstDash val="solid"/>
              <a:miter/>
            </a:ln>
          </p:spPr>
          <p:txBody>
            <a:bodyPr/>
            <a:lstStyle/>
            <a:p>
              <a:endParaRPr lang="en-GB"/>
            </a:p>
          </p:txBody>
        </p:sp>
        <p:sp>
          <p:nvSpPr>
            <p:cNvPr id="9373" name="Freeform 9372">
              <a:extLst>
                <a:ext uri="{FF2B5EF4-FFF2-40B4-BE49-F238E27FC236}">
                  <a16:creationId xmlns:a16="http://schemas.microsoft.com/office/drawing/2014/main" id="{D45DE057-E088-9884-590C-1422B065BF9D}"/>
                </a:ext>
              </a:extLst>
            </p:cNvPr>
            <p:cNvSpPr/>
            <p:nvPr/>
          </p:nvSpPr>
          <p:spPr>
            <a:xfrm>
              <a:off x="2062553" y="3631690"/>
              <a:ext cx="15107" cy="12783"/>
            </a:xfrm>
            <a:custGeom>
              <a:avLst/>
              <a:gdLst>
                <a:gd name="csX0" fmla="*/ 14567 w 15107"/>
                <a:gd name="csY0" fmla="*/ 3125 h 12783"/>
                <a:gd name="csX1" fmla="*/ 16891 w 15107"/>
                <a:gd name="csY1" fmla="*/ 4287 h 12783"/>
                <a:gd name="csX2" fmla="*/ 1783 w 15107"/>
                <a:gd name="csY2" fmla="*/ 15909 h 12783"/>
                <a:gd name="csX3" fmla="*/ 14567 w 15107"/>
                <a:gd name="csY3" fmla="*/ 3125 h 12783"/>
              </a:gdLst>
              <a:ahLst/>
              <a:cxnLst>
                <a:cxn ang="0">
                  <a:pos x="csX0" y="csY0"/>
                </a:cxn>
                <a:cxn ang="0">
                  <a:pos x="csX1" y="csY1"/>
                </a:cxn>
                <a:cxn ang="0">
                  <a:pos x="csX2" y="csY2"/>
                </a:cxn>
                <a:cxn ang="0">
                  <a:pos x="csX3" y="csY3"/>
                </a:cxn>
              </a:cxnLst>
              <a:rect l="l" t="t" r="r" b="b"/>
              <a:pathLst>
                <a:path w="15107" h="12783">
                  <a:moveTo>
                    <a:pt x="14567" y="3125"/>
                  </a:moveTo>
                  <a:cubicBezTo>
                    <a:pt x="15334" y="3509"/>
                    <a:pt x="16101" y="3892"/>
                    <a:pt x="16891" y="4287"/>
                  </a:cubicBezTo>
                  <a:cubicBezTo>
                    <a:pt x="8838" y="14532"/>
                    <a:pt x="8838" y="14532"/>
                    <a:pt x="1783" y="15909"/>
                  </a:cubicBezTo>
                  <a:cubicBezTo>
                    <a:pt x="5712" y="11102"/>
                    <a:pt x="9530" y="6829"/>
                    <a:pt x="14567" y="3125"/>
                  </a:cubicBezTo>
                  <a:close/>
                </a:path>
              </a:pathLst>
            </a:custGeom>
            <a:solidFill>
              <a:srgbClr val="46474C"/>
            </a:solidFill>
            <a:ln w="1162" cap="flat">
              <a:noFill/>
              <a:prstDash val="solid"/>
              <a:miter/>
            </a:ln>
          </p:spPr>
          <p:txBody>
            <a:bodyPr/>
            <a:lstStyle/>
            <a:p>
              <a:endParaRPr lang="en-GB"/>
            </a:p>
          </p:txBody>
        </p:sp>
        <p:sp>
          <p:nvSpPr>
            <p:cNvPr id="9377" name="Freeform 9376">
              <a:extLst>
                <a:ext uri="{FF2B5EF4-FFF2-40B4-BE49-F238E27FC236}">
                  <a16:creationId xmlns:a16="http://schemas.microsoft.com/office/drawing/2014/main" id="{9DD3D9FA-8741-7438-48E7-732BCA987193}"/>
                </a:ext>
              </a:extLst>
            </p:cNvPr>
            <p:cNvSpPr/>
            <p:nvPr/>
          </p:nvSpPr>
          <p:spPr>
            <a:xfrm>
              <a:off x="2396087" y="3614258"/>
              <a:ext cx="9297" cy="8134"/>
            </a:xfrm>
            <a:custGeom>
              <a:avLst/>
              <a:gdLst>
                <a:gd name="csX0" fmla="*/ 2059 w 9297"/>
                <a:gd name="csY0" fmla="*/ 3110 h 8134"/>
                <a:gd name="csX1" fmla="*/ 11356 w 9297"/>
                <a:gd name="csY1" fmla="*/ 7759 h 8134"/>
                <a:gd name="csX2" fmla="*/ 10194 w 9297"/>
                <a:gd name="csY2" fmla="*/ 11245 h 8134"/>
                <a:gd name="csX3" fmla="*/ 5545 w 9297"/>
                <a:gd name="csY3" fmla="*/ 10083 h 8134"/>
                <a:gd name="csX4" fmla="*/ 5545 w 9297"/>
                <a:gd name="csY4" fmla="*/ 7759 h 8134"/>
                <a:gd name="csX5" fmla="*/ 2059 w 9297"/>
                <a:gd name="csY5" fmla="*/ 6596 h 8134"/>
                <a:gd name="csX6" fmla="*/ 2059 w 9297"/>
                <a:gd name="csY6" fmla="*/ 3110 h 813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297" h="8134">
                  <a:moveTo>
                    <a:pt x="2059" y="3110"/>
                  </a:moveTo>
                  <a:cubicBezTo>
                    <a:pt x="6344" y="3689"/>
                    <a:pt x="8573" y="4389"/>
                    <a:pt x="11356" y="7759"/>
                  </a:cubicBezTo>
                  <a:cubicBezTo>
                    <a:pt x="10973" y="8909"/>
                    <a:pt x="10589" y="10060"/>
                    <a:pt x="10194" y="11245"/>
                  </a:cubicBezTo>
                  <a:cubicBezTo>
                    <a:pt x="8660" y="10861"/>
                    <a:pt x="7126" y="10478"/>
                    <a:pt x="5545" y="10083"/>
                  </a:cubicBezTo>
                  <a:cubicBezTo>
                    <a:pt x="5545" y="9316"/>
                    <a:pt x="5545" y="8549"/>
                    <a:pt x="5545" y="7759"/>
                  </a:cubicBezTo>
                  <a:cubicBezTo>
                    <a:pt x="4395" y="7375"/>
                    <a:pt x="3244" y="6992"/>
                    <a:pt x="2059" y="6596"/>
                  </a:cubicBezTo>
                  <a:cubicBezTo>
                    <a:pt x="2059" y="5446"/>
                    <a:pt x="2059" y="4295"/>
                    <a:pt x="2059" y="3110"/>
                  </a:cubicBezTo>
                  <a:close/>
                </a:path>
              </a:pathLst>
            </a:custGeom>
            <a:solidFill>
              <a:srgbClr val="282D32"/>
            </a:solidFill>
            <a:ln w="1162" cap="flat">
              <a:noFill/>
              <a:prstDash val="solid"/>
              <a:miter/>
            </a:ln>
          </p:spPr>
          <p:txBody>
            <a:bodyPr/>
            <a:lstStyle/>
            <a:p>
              <a:endParaRPr lang="en-GB"/>
            </a:p>
          </p:txBody>
        </p:sp>
        <p:sp>
          <p:nvSpPr>
            <p:cNvPr id="9521" name="Freeform 9520">
              <a:extLst>
                <a:ext uri="{FF2B5EF4-FFF2-40B4-BE49-F238E27FC236}">
                  <a16:creationId xmlns:a16="http://schemas.microsoft.com/office/drawing/2014/main" id="{34BFCF2B-C850-A5E0-EE36-353076E00C90}"/>
                </a:ext>
              </a:extLst>
            </p:cNvPr>
            <p:cNvSpPr/>
            <p:nvPr/>
          </p:nvSpPr>
          <p:spPr>
            <a:xfrm>
              <a:off x="2219442" y="3771147"/>
              <a:ext cx="5810" cy="13945"/>
            </a:xfrm>
            <a:custGeom>
              <a:avLst/>
              <a:gdLst>
                <a:gd name="csX0" fmla="*/ 7723 w 5810"/>
                <a:gd name="csY0" fmla="*/ 3245 h 13945"/>
                <a:gd name="csX1" fmla="*/ 7723 w 5810"/>
                <a:gd name="csY1" fmla="*/ 11380 h 13945"/>
                <a:gd name="csX2" fmla="*/ 5398 w 5810"/>
                <a:gd name="csY2" fmla="*/ 11380 h 13945"/>
                <a:gd name="csX3" fmla="*/ 5398 w 5810"/>
                <a:gd name="csY3" fmla="*/ 14866 h 13945"/>
                <a:gd name="csX4" fmla="*/ 3074 w 5810"/>
                <a:gd name="csY4" fmla="*/ 14866 h 13945"/>
                <a:gd name="csX5" fmla="*/ 1912 w 5810"/>
                <a:gd name="csY5" fmla="*/ 17191 h 13945"/>
                <a:gd name="csX6" fmla="*/ 2275 w 5810"/>
                <a:gd name="csY6" fmla="*/ 12179 h 13945"/>
                <a:gd name="csX7" fmla="*/ 2479 w 5810"/>
                <a:gd name="csY7" fmla="*/ 9360 h 13945"/>
                <a:gd name="csX8" fmla="*/ 7723 w 5810"/>
                <a:gd name="csY8" fmla="*/ 3245 h 139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810" h="13945">
                  <a:moveTo>
                    <a:pt x="7723" y="3245"/>
                  </a:moveTo>
                  <a:cubicBezTo>
                    <a:pt x="7723" y="5930"/>
                    <a:pt x="7723" y="8614"/>
                    <a:pt x="7723" y="11380"/>
                  </a:cubicBezTo>
                  <a:cubicBezTo>
                    <a:pt x="6956" y="11380"/>
                    <a:pt x="6189" y="11380"/>
                    <a:pt x="5398" y="11380"/>
                  </a:cubicBezTo>
                  <a:cubicBezTo>
                    <a:pt x="5398" y="12531"/>
                    <a:pt x="5398" y="13681"/>
                    <a:pt x="5398" y="14866"/>
                  </a:cubicBezTo>
                  <a:cubicBezTo>
                    <a:pt x="4631" y="14866"/>
                    <a:pt x="3864" y="14866"/>
                    <a:pt x="3074" y="14866"/>
                  </a:cubicBezTo>
                  <a:cubicBezTo>
                    <a:pt x="2691" y="15633"/>
                    <a:pt x="2307" y="16400"/>
                    <a:pt x="1912" y="17191"/>
                  </a:cubicBezTo>
                  <a:cubicBezTo>
                    <a:pt x="2014" y="15519"/>
                    <a:pt x="2139" y="13848"/>
                    <a:pt x="2275" y="12179"/>
                  </a:cubicBezTo>
                  <a:cubicBezTo>
                    <a:pt x="2343" y="11249"/>
                    <a:pt x="2410" y="10318"/>
                    <a:pt x="2479" y="9360"/>
                  </a:cubicBezTo>
                  <a:cubicBezTo>
                    <a:pt x="3085" y="6683"/>
                    <a:pt x="4474" y="3245"/>
                    <a:pt x="7723" y="3245"/>
                  </a:cubicBezTo>
                  <a:close/>
                </a:path>
              </a:pathLst>
            </a:custGeom>
            <a:solidFill>
              <a:srgbClr val="030507"/>
            </a:solidFill>
            <a:ln w="1162" cap="flat">
              <a:noFill/>
              <a:prstDash val="solid"/>
              <a:miter/>
            </a:ln>
          </p:spPr>
          <p:txBody>
            <a:bodyPr/>
            <a:lstStyle/>
            <a:p>
              <a:endParaRPr lang="en-GB"/>
            </a:p>
          </p:txBody>
        </p:sp>
        <p:sp>
          <p:nvSpPr>
            <p:cNvPr id="9526" name="Freeform 9525">
              <a:extLst>
                <a:ext uri="{FF2B5EF4-FFF2-40B4-BE49-F238E27FC236}">
                  <a16:creationId xmlns:a16="http://schemas.microsoft.com/office/drawing/2014/main" id="{3A19C2A1-AC35-5674-DAAC-95574D2908F4}"/>
                </a:ext>
              </a:extLst>
            </p:cNvPr>
            <p:cNvSpPr/>
            <p:nvPr/>
          </p:nvSpPr>
          <p:spPr>
            <a:xfrm>
              <a:off x="2066039" y="3658420"/>
              <a:ext cx="10459" cy="13945"/>
            </a:xfrm>
            <a:custGeom>
              <a:avLst/>
              <a:gdLst>
                <a:gd name="csX0" fmla="*/ 9917 w 10459"/>
                <a:gd name="csY0" fmla="*/ 3148 h 13945"/>
                <a:gd name="csX1" fmla="*/ 12241 w 10459"/>
                <a:gd name="csY1" fmla="*/ 4310 h 13945"/>
                <a:gd name="csX2" fmla="*/ 6431 w 10459"/>
                <a:gd name="csY2" fmla="*/ 8959 h 13945"/>
                <a:gd name="csX3" fmla="*/ 8755 w 10459"/>
                <a:gd name="csY3" fmla="*/ 17094 h 13945"/>
                <a:gd name="csX4" fmla="*/ 2944 w 10459"/>
                <a:gd name="csY4" fmla="*/ 14769 h 13945"/>
                <a:gd name="csX5" fmla="*/ 1782 w 10459"/>
                <a:gd name="csY5" fmla="*/ 7797 h 13945"/>
                <a:gd name="csX6" fmla="*/ 5196 w 10459"/>
                <a:gd name="csY6" fmla="*/ 6126 h 13945"/>
                <a:gd name="csX7" fmla="*/ 9917 w 10459"/>
                <a:gd name="csY7" fmla="*/ 3148 h 139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459" h="13945">
                  <a:moveTo>
                    <a:pt x="9917" y="3148"/>
                  </a:moveTo>
                  <a:cubicBezTo>
                    <a:pt x="10684" y="3532"/>
                    <a:pt x="11451" y="3915"/>
                    <a:pt x="12241" y="4310"/>
                  </a:cubicBezTo>
                  <a:cubicBezTo>
                    <a:pt x="10324" y="5844"/>
                    <a:pt x="8406" y="7378"/>
                    <a:pt x="6431" y="8959"/>
                  </a:cubicBezTo>
                  <a:cubicBezTo>
                    <a:pt x="7193" y="13154"/>
                    <a:pt x="7193" y="13154"/>
                    <a:pt x="8755" y="17094"/>
                  </a:cubicBezTo>
                  <a:cubicBezTo>
                    <a:pt x="5922" y="16367"/>
                    <a:pt x="5922" y="16367"/>
                    <a:pt x="2944" y="14769"/>
                  </a:cubicBezTo>
                  <a:cubicBezTo>
                    <a:pt x="2000" y="11138"/>
                    <a:pt x="2000" y="11138"/>
                    <a:pt x="1782" y="7797"/>
                  </a:cubicBezTo>
                  <a:cubicBezTo>
                    <a:pt x="2909" y="7245"/>
                    <a:pt x="4035" y="6694"/>
                    <a:pt x="5196" y="6126"/>
                  </a:cubicBezTo>
                  <a:cubicBezTo>
                    <a:pt x="8528" y="4657"/>
                    <a:pt x="8528" y="4657"/>
                    <a:pt x="9917" y="3148"/>
                  </a:cubicBezTo>
                  <a:close/>
                </a:path>
              </a:pathLst>
            </a:custGeom>
            <a:solidFill>
              <a:srgbClr val="65696C"/>
            </a:solidFill>
            <a:ln w="1162" cap="flat">
              <a:noFill/>
              <a:prstDash val="solid"/>
              <a:miter/>
            </a:ln>
          </p:spPr>
          <p:txBody>
            <a:bodyPr/>
            <a:lstStyle/>
            <a:p>
              <a:endParaRPr lang="en-GB"/>
            </a:p>
          </p:txBody>
        </p:sp>
        <p:sp>
          <p:nvSpPr>
            <p:cNvPr id="9653" name="Freeform 9652">
              <a:extLst>
                <a:ext uri="{FF2B5EF4-FFF2-40B4-BE49-F238E27FC236}">
                  <a16:creationId xmlns:a16="http://schemas.microsoft.com/office/drawing/2014/main" id="{ED01F2F3-3578-8A8B-85AE-1845AE337212}"/>
                </a:ext>
              </a:extLst>
            </p:cNvPr>
            <p:cNvSpPr/>
            <p:nvPr/>
          </p:nvSpPr>
          <p:spPr>
            <a:xfrm>
              <a:off x="2200769" y="3769985"/>
              <a:ext cx="5889" cy="18594"/>
            </a:xfrm>
            <a:custGeom>
              <a:avLst/>
              <a:gdLst>
                <a:gd name="csX0" fmla="*/ 5459 w 5889"/>
                <a:gd name="csY0" fmla="*/ 3244 h 18594"/>
                <a:gd name="csX1" fmla="*/ 7783 w 5889"/>
                <a:gd name="csY1" fmla="*/ 3244 h 18594"/>
                <a:gd name="csX2" fmla="*/ 5459 w 5889"/>
                <a:gd name="csY2" fmla="*/ 16028 h 18594"/>
                <a:gd name="csX3" fmla="*/ 3135 w 5889"/>
                <a:gd name="csY3" fmla="*/ 16028 h 18594"/>
                <a:gd name="csX4" fmla="*/ 3135 w 5889"/>
                <a:gd name="csY4" fmla="*/ 21838 h 18594"/>
                <a:gd name="csX5" fmla="*/ 1972 w 5889"/>
                <a:gd name="csY5" fmla="*/ 21838 h 18594"/>
                <a:gd name="csX6" fmla="*/ 5459 w 5889"/>
                <a:gd name="csY6" fmla="*/ 3244 h 1859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889" h="18594">
                  <a:moveTo>
                    <a:pt x="5459" y="3244"/>
                  </a:moveTo>
                  <a:cubicBezTo>
                    <a:pt x="6226" y="3244"/>
                    <a:pt x="6993" y="3244"/>
                    <a:pt x="7783" y="3244"/>
                  </a:cubicBezTo>
                  <a:cubicBezTo>
                    <a:pt x="6766" y="12105"/>
                    <a:pt x="6766" y="12105"/>
                    <a:pt x="5459" y="16028"/>
                  </a:cubicBezTo>
                  <a:cubicBezTo>
                    <a:pt x="4692" y="16028"/>
                    <a:pt x="3925" y="16028"/>
                    <a:pt x="3135" y="16028"/>
                  </a:cubicBezTo>
                  <a:cubicBezTo>
                    <a:pt x="3135" y="17945"/>
                    <a:pt x="3135" y="19863"/>
                    <a:pt x="3135" y="21838"/>
                  </a:cubicBezTo>
                  <a:cubicBezTo>
                    <a:pt x="2751" y="21838"/>
                    <a:pt x="2367" y="21838"/>
                    <a:pt x="1972" y="21838"/>
                  </a:cubicBezTo>
                  <a:cubicBezTo>
                    <a:pt x="1586" y="14622"/>
                    <a:pt x="2611" y="9888"/>
                    <a:pt x="5459" y="3244"/>
                  </a:cubicBezTo>
                  <a:close/>
                </a:path>
              </a:pathLst>
            </a:custGeom>
            <a:solidFill>
              <a:srgbClr val="D7D9D9"/>
            </a:solidFill>
            <a:ln w="1162" cap="flat">
              <a:noFill/>
              <a:prstDash val="solid"/>
              <a:miter/>
            </a:ln>
          </p:spPr>
          <p:txBody>
            <a:bodyPr/>
            <a:lstStyle/>
            <a:p>
              <a:endParaRPr lang="en-GB"/>
            </a:p>
          </p:txBody>
        </p:sp>
        <p:sp>
          <p:nvSpPr>
            <p:cNvPr id="9657" name="Freeform 9656">
              <a:extLst>
                <a:ext uri="{FF2B5EF4-FFF2-40B4-BE49-F238E27FC236}">
                  <a16:creationId xmlns:a16="http://schemas.microsoft.com/office/drawing/2014/main" id="{AB0CA89B-7981-F3F3-D441-46028A3797BD}"/>
                </a:ext>
              </a:extLst>
            </p:cNvPr>
            <p:cNvSpPr/>
            <p:nvPr/>
          </p:nvSpPr>
          <p:spPr>
            <a:xfrm>
              <a:off x="2045120" y="3673527"/>
              <a:ext cx="17432" cy="12783"/>
            </a:xfrm>
            <a:custGeom>
              <a:avLst/>
              <a:gdLst>
                <a:gd name="csX0" fmla="*/ 1757 w 17432"/>
                <a:gd name="csY0" fmla="*/ 3161 h 12783"/>
                <a:gd name="csX1" fmla="*/ 7568 w 17432"/>
                <a:gd name="csY1" fmla="*/ 4323 h 12783"/>
                <a:gd name="csX2" fmla="*/ 9892 w 17432"/>
                <a:gd name="csY2" fmla="*/ 7810 h 12783"/>
                <a:gd name="csX3" fmla="*/ 12725 w 17432"/>
                <a:gd name="csY3" fmla="*/ 9480 h 12783"/>
                <a:gd name="csX4" fmla="*/ 19189 w 17432"/>
                <a:gd name="csY4" fmla="*/ 15945 h 12783"/>
                <a:gd name="csX5" fmla="*/ 1757 w 17432"/>
                <a:gd name="csY5" fmla="*/ 3161 h 12783"/>
              </a:gdLst>
              <a:ahLst/>
              <a:cxnLst>
                <a:cxn ang="0">
                  <a:pos x="csX0" y="csY0"/>
                </a:cxn>
                <a:cxn ang="0">
                  <a:pos x="csX1" y="csY1"/>
                </a:cxn>
                <a:cxn ang="0">
                  <a:pos x="csX2" y="csY2"/>
                </a:cxn>
                <a:cxn ang="0">
                  <a:pos x="csX3" y="csY3"/>
                </a:cxn>
                <a:cxn ang="0">
                  <a:pos x="csX4" y="csY4"/>
                </a:cxn>
                <a:cxn ang="0">
                  <a:pos x="csX5" y="csY5"/>
                </a:cxn>
              </a:cxnLst>
              <a:rect l="l" t="t" r="r" b="b"/>
              <a:pathLst>
                <a:path w="17432" h="12783">
                  <a:moveTo>
                    <a:pt x="1757" y="3161"/>
                  </a:moveTo>
                  <a:cubicBezTo>
                    <a:pt x="4517" y="3524"/>
                    <a:pt x="4517" y="3524"/>
                    <a:pt x="7568" y="4323"/>
                  </a:cubicBezTo>
                  <a:cubicBezTo>
                    <a:pt x="8335" y="5474"/>
                    <a:pt x="9102" y="6624"/>
                    <a:pt x="9892" y="7810"/>
                  </a:cubicBezTo>
                  <a:cubicBezTo>
                    <a:pt x="10827" y="8361"/>
                    <a:pt x="11762" y="8912"/>
                    <a:pt x="12725" y="9480"/>
                  </a:cubicBezTo>
                  <a:cubicBezTo>
                    <a:pt x="15767" y="11335"/>
                    <a:pt x="17257" y="12995"/>
                    <a:pt x="19189" y="15945"/>
                  </a:cubicBezTo>
                  <a:cubicBezTo>
                    <a:pt x="12353" y="12790"/>
                    <a:pt x="6916" y="8623"/>
                    <a:pt x="1757" y="3161"/>
                  </a:cubicBezTo>
                  <a:close/>
                </a:path>
              </a:pathLst>
            </a:custGeom>
            <a:solidFill>
              <a:srgbClr val="4B4C4F"/>
            </a:solidFill>
            <a:ln w="1162" cap="flat">
              <a:noFill/>
              <a:prstDash val="solid"/>
              <a:miter/>
            </a:ln>
          </p:spPr>
          <p:txBody>
            <a:bodyPr/>
            <a:lstStyle/>
            <a:p>
              <a:endParaRPr lang="en-GB"/>
            </a:p>
          </p:txBody>
        </p:sp>
        <p:sp>
          <p:nvSpPr>
            <p:cNvPr id="9664" name="Freeform 9663">
              <a:extLst>
                <a:ext uri="{FF2B5EF4-FFF2-40B4-BE49-F238E27FC236}">
                  <a16:creationId xmlns:a16="http://schemas.microsoft.com/office/drawing/2014/main" id="{4926F856-A26C-C457-BE28-349A0178EA4B}"/>
                </a:ext>
              </a:extLst>
            </p:cNvPr>
            <p:cNvSpPr/>
            <p:nvPr/>
          </p:nvSpPr>
          <p:spPr>
            <a:xfrm>
              <a:off x="2264765" y="3607285"/>
              <a:ext cx="5810" cy="11621"/>
            </a:xfrm>
            <a:custGeom>
              <a:avLst/>
              <a:gdLst>
                <a:gd name="csX0" fmla="*/ 6599 w 5810"/>
                <a:gd name="csY0" fmla="*/ 3104 h 11621"/>
                <a:gd name="csX1" fmla="*/ 7761 w 5810"/>
                <a:gd name="csY1" fmla="*/ 3104 h 11621"/>
                <a:gd name="csX2" fmla="*/ 7761 w 5810"/>
                <a:gd name="csY2" fmla="*/ 12401 h 11621"/>
                <a:gd name="csX3" fmla="*/ 1950 w 5810"/>
                <a:gd name="csY3" fmla="*/ 14725 h 11621"/>
                <a:gd name="csX4" fmla="*/ 6599 w 5810"/>
                <a:gd name="csY4" fmla="*/ 3104 h 11621"/>
              </a:gdLst>
              <a:ahLst/>
              <a:cxnLst>
                <a:cxn ang="0">
                  <a:pos x="csX0" y="csY0"/>
                </a:cxn>
                <a:cxn ang="0">
                  <a:pos x="csX1" y="csY1"/>
                </a:cxn>
                <a:cxn ang="0">
                  <a:pos x="csX2" y="csY2"/>
                </a:cxn>
                <a:cxn ang="0">
                  <a:pos x="csX3" y="csY3"/>
                </a:cxn>
                <a:cxn ang="0">
                  <a:pos x="csX4" y="csY4"/>
                </a:cxn>
              </a:cxnLst>
              <a:rect l="l" t="t" r="r" b="b"/>
              <a:pathLst>
                <a:path w="5810" h="11621">
                  <a:moveTo>
                    <a:pt x="6599" y="3104"/>
                  </a:moveTo>
                  <a:cubicBezTo>
                    <a:pt x="6982" y="3104"/>
                    <a:pt x="7366" y="3104"/>
                    <a:pt x="7761" y="3104"/>
                  </a:cubicBezTo>
                  <a:cubicBezTo>
                    <a:pt x="7761" y="6172"/>
                    <a:pt x="7761" y="9240"/>
                    <a:pt x="7761" y="12401"/>
                  </a:cubicBezTo>
                  <a:cubicBezTo>
                    <a:pt x="5843" y="13168"/>
                    <a:pt x="3926" y="13935"/>
                    <a:pt x="1950" y="14725"/>
                  </a:cubicBezTo>
                  <a:cubicBezTo>
                    <a:pt x="2504" y="9855"/>
                    <a:pt x="3234" y="6749"/>
                    <a:pt x="6599" y="3104"/>
                  </a:cubicBezTo>
                  <a:close/>
                </a:path>
              </a:pathLst>
            </a:custGeom>
            <a:solidFill>
              <a:srgbClr val="04090D"/>
            </a:solidFill>
            <a:ln w="1162" cap="flat">
              <a:noFill/>
              <a:prstDash val="solid"/>
              <a:miter/>
            </a:ln>
          </p:spPr>
          <p:txBody>
            <a:bodyPr/>
            <a:lstStyle/>
            <a:p>
              <a:endParaRPr lang="en-GB"/>
            </a:p>
          </p:txBody>
        </p:sp>
        <p:sp>
          <p:nvSpPr>
            <p:cNvPr id="9799" name="Freeform 9798">
              <a:extLst>
                <a:ext uri="{FF2B5EF4-FFF2-40B4-BE49-F238E27FC236}">
                  <a16:creationId xmlns:a16="http://schemas.microsoft.com/office/drawing/2014/main" id="{6DD9C84B-A7E1-E790-83B6-1F15E46AD2D2}"/>
                </a:ext>
              </a:extLst>
            </p:cNvPr>
            <p:cNvSpPr/>
            <p:nvPr/>
          </p:nvSpPr>
          <p:spPr>
            <a:xfrm>
              <a:off x="2141578" y="3757202"/>
              <a:ext cx="15107" cy="6135"/>
            </a:xfrm>
            <a:custGeom>
              <a:avLst/>
              <a:gdLst>
                <a:gd name="csX0" fmla="*/ 1840 w 15107"/>
                <a:gd name="csY0" fmla="*/ 3233 h 6135"/>
                <a:gd name="csX1" fmla="*/ 8813 w 15107"/>
                <a:gd name="csY1" fmla="*/ 5557 h 6135"/>
                <a:gd name="csX2" fmla="*/ 16948 w 15107"/>
                <a:gd name="csY2" fmla="*/ 6719 h 6135"/>
                <a:gd name="csX3" fmla="*/ 16948 w 15107"/>
                <a:gd name="csY3" fmla="*/ 9044 h 6135"/>
                <a:gd name="csX4" fmla="*/ 6489 w 15107"/>
                <a:gd name="csY4" fmla="*/ 9044 h 6135"/>
                <a:gd name="csX5" fmla="*/ 1840 w 15107"/>
                <a:gd name="csY5" fmla="*/ 3233 h 6135"/>
              </a:gdLst>
              <a:ahLst/>
              <a:cxnLst>
                <a:cxn ang="0">
                  <a:pos x="csX0" y="csY0"/>
                </a:cxn>
                <a:cxn ang="0">
                  <a:pos x="csX1" y="csY1"/>
                </a:cxn>
                <a:cxn ang="0">
                  <a:pos x="csX2" y="csY2"/>
                </a:cxn>
                <a:cxn ang="0">
                  <a:pos x="csX3" y="csY3"/>
                </a:cxn>
                <a:cxn ang="0">
                  <a:pos x="csX4" y="csY4"/>
                </a:cxn>
                <a:cxn ang="0">
                  <a:pos x="csX5" y="csY5"/>
                </a:cxn>
              </a:cxnLst>
              <a:rect l="l" t="t" r="r" b="b"/>
              <a:pathLst>
                <a:path w="15107" h="6135">
                  <a:moveTo>
                    <a:pt x="1840" y="3233"/>
                  </a:moveTo>
                  <a:cubicBezTo>
                    <a:pt x="7505" y="4250"/>
                    <a:pt x="7505" y="4250"/>
                    <a:pt x="8813" y="5557"/>
                  </a:cubicBezTo>
                  <a:cubicBezTo>
                    <a:pt x="11519" y="5984"/>
                    <a:pt x="14231" y="6374"/>
                    <a:pt x="16948" y="6719"/>
                  </a:cubicBezTo>
                  <a:cubicBezTo>
                    <a:pt x="16948" y="7486"/>
                    <a:pt x="16948" y="8253"/>
                    <a:pt x="16948" y="9044"/>
                  </a:cubicBezTo>
                  <a:cubicBezTo>
                    <a:pt x="13399" y="9385"/>
                    <a:pt x="10024" y="9561"/>
                    <a:pt x="6489" y="9044"/>
                  </a:cubicBezTo>
                  <a:cubicBezTo>
                    <a:pt x="3511" y="6138"/>
                    <a:pt x="3511" y="6138"/>
                    <a:pt x="1840" y="3233"/>
                  </a:cubicBezTo>
                  <a:close/>
                </a:path>
              </a:pathLst>
            </a:custGeom>
            <a:solidFill>
              <a:srgbClr val="9A9C9D"/>
            </a:solidFill>
            <a:ln w="1162" cap="flat">
              <a:noFill/>
              <a:prstDash val="solid"/>
              <a:miter/>
            </a:ln>
          </p:spPr>
          <p:txBody>
            <a:bodyPr/>
            <a:lstStyle/>
            <a:p>
              <a:endParaRPr lang="en-GB"/>
            </a:p>
          </p:txBody>
        </p:sp>
        <p:sp>
          <p:nvSpPr>
            <p:cNvPr id="9800" name="Freeform 9799">
              <a:extLst>
                <a:ext uri="{FF2B5EF4-FFF2-40B4-BE49-F238E27FC236}">
                  <a16:creationId xmlns:a16="http://schemas.microsoft.com/office/drawing/2014/main" id="{A5EC6BD3-BAFD-5416-E229-42BE0506F06E}"/>
                </a:ext>
              </a:extLst>
            </p:cNvPr>
            <p:cNvSpPr/>
            <p:nvPr/>
          </p:nvSpPr>
          <p:spPr>
            <a:xfrm>
              <a:off x="2353088" y="3750229"/>
              <a:ext cx="11621" cy="9587"/>
            </a:xfrm>
            <a:custGeom>
              <a:avLst/>
              <a:gdLst>
                <a:gd name="csX0" fmla="*/ 9001 w 11621"/>
                <a:gd name="csY0" fmla="*/ 3227 h 9587"/>
                <a:gd name="csX1" fmla="*/ 11325 w 11621"/>
                <a:gd name="csY1" fmla="*/ 4389 h 9587"/>
                <a:gd name="csX2" fmla="*/ 10163 w 11621"/>
                <a:gd name="csY2" fmla="*/ 6713 h 9587"/>
                <a:gd name="csX3" fmla="*/ 13649 w 11621"/>
                <a:gd name="csY3" fmla="*/ 7876 h 9587"/>
                <a:gd name="csX4" fmla="*/ 4570 w 11621"/>
                <a:gd name="csY4" fmla="*/ 12815 h 9587"/>
                <a:gd name="csX5" fmla="*/ 2028 w 11621"/>
                <a:gd name="csY5" fmla="*/ 12524 h 9587"/>
                <a:gd name="csX6" fmla="*/ 6677 w 11621"/>
                <a:gd name="csY6" fmla="*/ 11362 h 9587"/>
                <a:gd name="csX7" fmla="*/ 3190 w 11621"/>
                <a:gd name="csY7" fmla="*/ 6713 h 9587"/>
                <a:gd name="csX8" fmla="*/ 7839 w 11621"/>
                <a:gd name="csY8" fmla="*/ 6713 h 9587"/>
                <a:gd name="csX9" fmla="*/ 9001 w 11621"/>
                <a:gd name="csY9" fmla="*/ 3227 h 95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621" h="9587">
                  <a:moveTo>
                    <a:pt x="9001" y="3227"/>
                  </a:moveTo>
                  <a:cubicBezTo>
                    <a:pt x="9768" y="3611"/>
                    <a:pt x="10535" y="3994"/>
                    <a:pt x="11325" y="4389"/>
                  </a:cubicBezTo>
                  <a:cubicBezTo>
                    <a:pt x="10942" y="5156"/>
                    <a:pt x="10558" y="5923"/>
                    <a:pt x="10163" y="6713"/>
                  </a:cubicBezTo>
                  <a:cubicBezTo>
                    <a:pt x="11314" y="7097"/>
                    <a:pt x="12464" y="7480"/>
                    <a:pt x="13649" y="7876"/>
                  </a:cubicBezTo>
                  <a:cubicBezTo>
                    <a:pt x="8643" y="12453"/>
                    <a:pt x="8643" y="12453"/>
                    <a:pt x="4570" y="12815"/>
                  </a:cubicBezTo>
                  <a:cubicBezTo>
                    <a:pt x="3731" y="12719"/>
                    <a:pt x="2892" y="12623"/>
                    <a:pt x="2028" y="12524"/>
                  </a:cubicBezTo>
                  <a:cubicBezTo>
                    <a:pt x="3562" y="12141"/>
                    <a:pt x="5096" y="11757"/>
                    <a:pt x="6677" y="11362"/>
                  </a:cubicBezTo>
                  <a:cubicBezTo>
                    <a:pt x="5526" y="9828"/>
                    <a:pt x="4376" y="8294"/>
                    <a:pt x="3190" y="6713"/>
                  </a:cubicBezTo>
                  <a:cubicBezTo>
                    <a:pt x="4724" y="6713"/>
                    <a:pt x="6258" y="6713"/>
                    <a:pt x="7839" y="6713"/>
                  </a:cubicBezTo>
                  <a:cubicBezTo>
                    <a:pt x="8222" y="5563"/>
                    <a:pt x="8606" y="4412"/>
                    <a:pt x="9001" y="3227"/>
                  </a:cubicBezTo>
                  <a:close/>
                </a:path>
              </a:pathLst>
            </a:custGeom>
            <a:solidFill>
              <a:srgbClr val="16191D"/>
            </a:solidFill>
            <a:ln w="1162" cap="flat">
              <a:noFill/>
              <a:prstDash val="solid"/>
              <a:miter/>
            </a:ln>
          </p:spPr>
          <p:txBody>
            <a:bodyPr/>
            <a:lstStyle/>
            <a:p>
              <a:endParaRPr lang="en-GB"/>
            </a:p>
          </p:txBody>
        </p:sp>
        <p:sp>
          <p:nvSpPr>
            <p:cNvPr id="9807" name="Freeform 9806">
              <a:extLst>
                <a:ext uri="{FF2B5EF4-FFF2-40B4-BE49-F238E27FC236}">
                  <a16:creationId xmlns:a16="http://schemas.microsoft.com/office/drawing/2014/main" id="{F20C3BAF-BB02-6BCE-296C-75C49701359B}"/>
                </a:ext>
              </a:extLst>
            </p:cNvPr>
            <p:cNvSpPr/>
            <p:nvPr/>
          </p:nvSpPr>
          <p:spPr>
            <a:xfrm>
              <a:off x="2298467" y="3511527"/>
              <a:ext cx="15302" cy="12084"/>
            </a:xfrm>
            <a:custGeom>
              <a:avLst/>
              <a:gdLst>
                <a:gd name="csX0" fmla="*/ 4301 w 15302"/>
                <a:gd name="csY0" fmla="*/ 3485 h 12084"/>
                <a:gd name="csX1" fmla="*/ 15923 w 15302"/>
                <a:gd name="csY1" fmla="*/ 4720 h 12084"/>
                <a:gd name="csX2" fmla="*/ 17085 w 15302"/>
                <a:gd name="csY2" fmla="*/ 15106 h 12084"/>
                <a:gd name="csX3" fmla="*/ 15923 w 15302"/>
                <a:gd name="csY3" fmla="*/ 15106 h 12084"/>
                <a:gd name="csX4" fmla="*/ 15487 w 15302"/>
                <a:gd name="csY4" fmla="*/ 11693 h 12084"/>
                <a:gd name="csX5" fmla="*/ 14761 w 15302"/>
                <a:gd name="csY5" fmla="*/ 8134 h 12084"/>
                <a:gd name="csX6" fmla="*/ 7061 w 15302"/>
                <a:gd name="csY6" fmla="*/ 6899 h 12084"/>
                <a:gd name="csX7" fmla="*/ 4183 w 15302"/>
                <a:gd name="csY7" fmla="*/ 6931 h 12084"/>
                <a:gd name="csX8" fmla="*/ 1977 w 15302"/>
                <a:gd name="csY8" fmla="*/ 6971 h 12084"/>
                <a:gd name="csX9" fmla="*/ 4301 w 15302"/>
                <a:gd name="csY9" fmla="*/ 3485 h 120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5302" h="12084">
                  <a:moveTo>
                    <a:pt x="4301" y="3485"/>
                  </a:moveTo>
                  <a:cubicBezTo>
                    <a:pt x="12185" y="2734"/>
                    <a:pt x="12185" y="2734"/>
                    <a:pt x="15923" y="4720"/>
                  </a:cubicBezTo>
                  <a:cubicBezTo>
                    <a:pt x="17697" y="8158"/>
                    <a:pt x="17299" y="11314"/>
                    <a:pt x="17085" y="15106"/>
                  </a:cubicBezTo>
                  <a:cubicBezTo>
                    <a:pt x="16701" y="15106"/>
                    <a:pt x="16318" y="15106"/>
                    <a:pt x="15923" y="15106"/>
                  </a:cubicBezTo>
                  <a:cubicBezTo>
                    <a:pt x="15779" y="13980"/>
                    <a:pt x="15635" y="12853"/>
                    <a:pt x="15487" y="11693"/>
                  </a:cubicBezTo>
                  <a:cubicBezTo>
                    <a:pt x="15247" y="10518"/>
                    <a:pt x="15008" y="9344"/>
                    <a:pt x="14761" y="8134"/>
                  </a:cubicBezTo>
                  <a:cubicBezTo>
                    <a:pt x="11965" y="6736"/>
                    <a:pt x="10170" y="6854"/>
                    <a:pt x="7061" y="6899"/>
                  </a:cubicBezTo>
                  <a:cubicBezTo>
                    <a:pt x="6112" y="6909"/>
                    <a:pt x="5162" y="6920"/>
                    <a:pt x="4183" y="6931"/>
                  </a:cubicBezTo>
                  <a:cubicBezTo>
                    <a:pt x="3455" y="6944"/>
                    <a:pt x="2727" y="6957"/>
                    <a:pt x="1977" y="6971"/>
                  </a:cubicBezTo>
                  <a:cubicBezTo>
                    <a:pt x="2744" y="5821"/>
                    <a:pt x="3511" y="4670"/>
                    <a:pt x="4301" y="3485"/>
                  </a:cubicBezTo>
                  <a:close/>
                </a:path>
              </a:pathLst>
            </a:custGeom>
            <a:solidFill>
              <a:srgbClr val="323437"/>
            </a:solidFill>
            <a:ln w="1162" cap="flat">
              <a:noFill/>
              <a:prstDash val="solid"/>
              <a:miter/>
            </a:ln>
          </p:spPr>
          <p:txBody>
            <a:bodyPr/>
            <a:lstStyle/>
            <a:p>
              <a:endParaRPr lang="en-GB"/>
            </a:p>
          </p:txBody>
        </p:sp>
        <p:sp>
          <p:nvSpPr>
            <p:cNvPr id="9940" name="Freeform 9939">
              <a:extLst>
                <a:ext uri="{FF2B5EF4-FFF2-40B4-BE49-F238E27FC236}">
                  <a16:creationId xmlns:a16="http://schemas.microsoft.com/office/drawing/2014/main" id="{C06381F0-13EE-D537-95E5-DD77965FEAC4}"/>
                </a:ext>
              </a:extLst>
            </p:cNvPr>
            <p:cNvSpPr/>
            <p:nvPr/>
          </p:nvSpPr>
          <p:spPr>
            <a:xfrm>
              <a:off x="2089282" y="3710716"/>
              <a:ext cx="15107" cy="12783"/>
            </a:xfrm>
            <a:custGeom>
              <a:avLst/>
              <a:gdLst>
                <a:gd name="csX0" fmla="*/ 1795 w 15107"/>
                <a:gd name="csY0" fmla="*/ 3193 h 12783"/>
                <a:gd name="csX1" fmla="*/ 3329 w 15107"/>
                <a:gd name="csY1" fmla="*/ 4514 h 12783"/>
                <a:gd name="csX2" fmla="*/ 16903 w 15107"/>
                <a:gd name="csY2" fmla="*/ 15977 h 12783"/>
                <a:gd name="csX3" fmla="*/ 6444 w 15107"/>
                <a:gd name="csY3" fmla="*/ 12490 h 12783"/>
                <a:gd name="csX4" fmla="*/ 1795 w 15107"/>
                <a:gd name="csY4" fmla="*/ 3193 h 12783"/>
              </a:gdLst>
              <a:ahLst/>
              <a:cxnLst>
                <a:cxn ang="0">
                  <a:pos x="csX0" y="csY0"/>
                </a:cxn>
                <a:cxn ang="0">
                  <a:pos x="csX1" y="csY1"/>
                </a:cxn>
                <a:cxn ang="0">
                  <a:pos x="csX2" y="csY2"/>
                </a:cxn>
                <a:cxn ang="0">
                  <a:pos x="csX3" y="csY3"/>
                </a:cxn>
                <a:cxn ang="0">
                  <a:pos x="csX4" y="csY4"/>
                </a:cxn>
              </a:cxnLst>
              <a:rect l="l" t="t" r="r" b="b"/>
              <a:pathLst>
                <a:path w="15107" h="12783">
                  <a:moveTo>
                    <a:pt x="1795" y="3193"/>
                  </a:moveTo>
                  <a:cubicBezTo>
                    <a:pt x="2301" y="3629"/>
                    <a:pt x="2808" y="4065"/>
                    <a:pt x="3329" y="4514"/>
                  </a:cubicBezTo>
                  <a:cubicBezTo>
                    <a:pt x="7822" y="8375"/>
                    <a:pt x="12343" y="12195"/>
                    <a:pt x="16903" y="15977"/>
                  </a:cubicBezTo>
                  <a:cubicBezTo>
                    <a:pt x="12431" y="15977"/>
                    <a:pt x="10252" y="14822"/>
                    <a:pt x="6444" y="12490"/>
                  </a:cubicBezTo>
                  <a:cubicBezTo>
                    <a:pt x="1795" y="6496"/>
                    <a:pt x="1795" y="6496"/>
                    <a:pt x="1795" y="3193"/>
                  </a:cubicBezTo>
                  <a:close/>
                </a:path>
              </a:pathLst>
            </a:custGeom>
            <a:solidFill>
              <a:srgbClr val="B3B4B6"/>
            </a:solidFill>
            <a:ln w="1162" cap="flat">
              <a:noFill/>
              <a:prstDash val="solid"/>
              <a:miter/>
            </a:ln>
          </p:spPr>
          <p:txBody>
            <a:bodyPr/>
            <a:lstStyle/>
            <a:p>
              <a:endParaRPr lang="en-GB"/>
            </a:p>
          </p:txBody>
        </p:sp>
        <p:sp>
          <p:nvSpPr>
            <p:cNvPr id="9942" name="Freeform 9941">
              <a:extLst>
                <a:ext uri="{FF2B5EF4-FFF2-40B4-BE49-F238E27FC236}">
                  <a16:creationId xmlns:a16="http://schemas.microsoft.com/office/drawing/2014/main" id="{B9014A94-0F3B-B3E4-F52A-6450CF576F5F}"/>
                </a:ext>
              </a:extLst>
            </p:cNvPr>
            <p:cNvSpPr/>
            <p:nvPr/>
          </p:nvSpPr>
          <p:spPr>
            <a:xfrm>
              <a:off x="2422816" y="3675852"/>
              <a:ext cx="12783" cy="10459"/>
            </a:xfrm>
            <a:custGeom>
              <a:avLst/>
              <a:gdLst>
                <a:gd name="csX0" fmla="*/ 12550 w 12783"/>
                <a:gd name="csY0" fmla="*/ 3163 h 10459"/>
                <a:gd name="csX1" fmla="*/ 14875 w 12783"/>
                <a:gd name="csY1" fmla="*/ 5487 h 10459"/>
                <a:gd name="csX2" fmla="*/ 11388 w 12783"/>
                <a:gd name="csY2" fmla="*/ 6649 h 10459"/>
                <a:gd name="csX3" fmla="*/ 10226 w 12783"/>
                <a:gd name="csY3" fmla="*/ 10136 h 10459"/>
                <a:gd name="csX4" fmla="*/ 6740 w 12783"/>
                <a:gd name="csY4" fmla="*/ 10136 h 10459"/>
                <a:gd name="csX5" fmla="*/ 6740 w 12783"/>
                <a:gd name="csY5" fmla="*/ 13622 h 10459"/>
                <a:gd name="csX6" fmla="*/ 2091 w 12783"/>
                <a:gd name="csY6" fmla="*/ 12460 h 10459"/>
                <a:gd name="csX7" fmla="*/ 3253 w 12783"/>
                <a:gd name="csY7" fmla="*/ 10136 h 10459"/>
                <a:gd name="csX8" fmla="*/ 5577 w 12783"/>
                <a:gd name="csY8" fmla="*/ 10136 h 10459"/>
                <a:gd name="csX9" fmla="*/ 5577 w 12783"/>
                <a:gd name="csY9" fmla="*/ 7812 h 10459"/>
                <a:gd name="csX10" fmla="*/ 12550 w 12783"/>
                <a:gd name="csY10" fmla="*/ 3163 h 104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783" h="10459">
                  <a:moveTo>
                    <a:pt x="12550" y="3163"/>
                  </a:moveTo>
                  <a:cubicBezTo>
                    <a:pt x="13317" y="3930"/>
                    <a:pt x="14084" y="4697"/>
                    <a:pt x="14875" y="5487"/>
                  </a:cubicBezTo>
                  <a:cubicBezTo>
                    <a:pt x="13724" y="5871"/>
                    <a:pt x="12574" y="6254"/>
                    <a:pt x="11388" y="6649"/>
                  </a:cubicBezTo>
                  <a:cubicBezTo>
                    <a:pt x="11005" y="7800"/>
                    <a:pt x="10621" y="8950"/>
                    <a:pt x="10226" y="10136"/>
                  </a:cubicBezTo>
                  <a:cubicBezTo>
                    <a:pt x="9075" y="10136"/>
                    <a:pt x="7925" y="10136"/>
                    <a:pt x="6740" y="10136"/>
                  </a:cubicBezTo>
                  <a:cubicBezTo>
                    <a:pt x="6740" y="11286"/>
                    <a:pt x="6740" y="12437"/>
                    <a:pt x="6740" y="13622"/>
                  </a:cubicBezTo>
                  <a:cubicBezTo>
                    <a:pt x="5206" y="13239"/>
                    <a:pt x="3672" y="12855"/>
                    <a:pt x="2091" y="12460"/>
                  </a:cubicBezTo>
                  <a:cubicBezTo>
                    <a:pt x="2475" y="11693"/>
                    <a:pt x="2858" y="10926"/>
                    <a:pt x="3253" y="10136"/>
                  </a:cubicBezTo>
                  <a:cubicBezTo>
                    <a:pt x="4020" y="10136"/>
                    <a:pt x="4787" y="10136"/>
                    <a:pt x="5577" y="10136"/>
                  </a:cubicBezTo>
                  <a:cubicBezTo>
                    <a:pt x="5577" y="9369"/>
                    <a:pt x="5577" y="8602"/>
                    <a:pt x="5577" y="7812"/>
                  </a:cubicBezTo>
                  <a:cubicBezTo>
                    <a:pt x="7857" y="6197"/>
                    <a:pt x="10181" y="4644"/>
                    <a:pt x="12550" y="3163"/>
                  </a:cubicBezTo>
                  <a:close/>
                </a:path>
              </a:pathLst>
            </a:custGeom>
            <a:solidFill>
              <a:srgbClr val="02050A"/>
            </a:solidFill>
            <a:ln w="1162" cap="flat">
              <a:noFill/>
              <a:prstDash val="solid"/>
              <a:miter/>
            </a:ln>
          </p:spPr>
          <p:txBody>
            <a:bodyPr/>
            <a:lstStyle/>
            <a:p>
              <a:endParaRPr lang="en-GB"/>
            </a:p>
          </p:txBody>
        </p:sp>
        <p:sp>
          <p:nvSpPr>
            <p:cNvPr id="9943" name="Freeform 9942">
              <a:extLst>
                <a:ext uri="{FF2B5EF4-FFF2-40B4-BE49-F238E27FC236}">
                  <a16:creationId xmlns:a16="http://schemas.microsoft.com/office/drawing/2014/main" id="{3B4B92E1-5C81-2A62-255D-1211BDFCBBD3}"/>
                </a:ext>
              </a:extLst>
            </p:cNvPr>
            <p:cNvSpPr/>
            <p:nvPr/>
          </p:nvSpPr>
          <p:spPr>
            <a:xfrm>
              <a:off x="2046283" y="3651447"/>
              <a:ext cx="12783" cy="12783"/>
            </a:xfrm>
            <a:custGeom>
              <a:avLst/>
              <a:gdLst>
                <a:gd name="csX0" fmla="*/ 13389 w 12783"/>
                <a:gd name="csY0" fmla="*/ 3142 h 12783"/>
                <a:gd name="csX1" fmla="*/ 14552 w 12783"/>
                <a:gd name="csY1" fmla="*/ 6628 h 12783"/>
                <a:gd name="csX2" fmla="*/ 6417 w 12783"/>
                <a:gd name="csY2" fmla="*/ 12439 h 12783"/>
                <a:gd name="csX3" fmla="*/ 4092 w 12783"/>
                <a:gd name="csY3" fmla="*/ 15926 h 12783"/>
                <a:gd name="csX4" fmla="*/ 1768 w 12783"/>
                <a:gd name="csY4" fmla="*/ 15926 h 12783"/>
                <a:gd name="csX5" fmla="*/ 5332 w 12783"/>
                <a:gd name="csY5" fmla="*/ 9043 h 12783"/>
                <a:gd name="csX6" fmla="*/ 8232 w 12783"/>
                <a:gd name="csY6" fmla="*/ 6919 h 12783"/>
                <a:gd name="csX7" fmla="*/ 11142 w 12783"/>
                <a:gd name="csY7" fmla="*/ 4758 h 12783"/>
                <a:gd name="csX8" fmla="*/ 13389 w 12783"/>
                <a:gd name="csY8" fmla="*/ 3142 h 127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783" h="12783">
                  <a:moveTo>
                    <a:pt x="13389" y="3142"/>
                  </a:moveTo>
                  <a:cubicBezTo>
                    <a:pt x="13773" y="4293"/>
                    <a:pt x="14156" y="5443"/>
                    <a:pt x="14552" y="6628"/>
                  </a:cubicBezTo>
                  <a:cubicBezTo>
                    <a:pt x="11805" y="9564"/>
                    <a:pt x="10293" y="11147"/>
                    <a:pt x="6417" y="12439"/>
                  </a:cubicBezTo>
                  <a:cubicBezTo>
                    <a:pt x="5266" y="14165"/>
                    <a:pt x="5266" y="14165"/>
                    <a:pt x="4092" y="15926"/>
                  </a:cubicBezTo>
                  <a:cubicBezTo>
                    <a:pt x="3325" y="15926"/>
                    <a:pt x="2558" y="15926"/>
                    <a:pt x="1768" y="15926"/>
                  </a:cubicBezTo>
                  <a:cubicBezTo>
                    <a:pt x="2178" y="12554"/>
                    <a:pt x="2799" y="11399"/>
                    <a:pt x="5332" y="9043"/>
                  </a:cubicBezTo>
                  <a:cubicBezTo>
                    <a:pt x="6289" y="8342"/>
                    <a:pt x="7246" y="7641"/>
                    <a:pt x="8232" y="6919"/>
                  </a:cubicBezTo>
                  <a:cubicBezTo>
                    <a:pt x="9193" y="6206"/>
                    <a:pt x="10153" y="5493"/>
                    <a:pt x="11142" y="4758"/>
                  </a:cubicBezTo>
                  <a:cubicBezTo>
                    <a:pt x="11884" y="4225"/>
                    <a:pt x="12625" y="3691"/>
                    <a:pt x="13389" y="3142"/>
                  </a:cubicBezTo>
                  <a:close/>
                </a:path>
              </a:pathLst>
            </a:custGeom>
            <a:solidFill>
              <a:srgbClr val="03050E"/>
            </a:solidFill>
            <a:ln w="1162" cap="flat">
              <a:noFill/>
              <a:prstDash val="solid"/>
              <a:miter/>
            </a:ln>
          </p:spPr>
          <p:txBody>
            <a:bodyPr/>
            <a:lstStyle/>
            <a:p>
              <a:endParaRPr lang="en-GB"/>
            </a:p>
          </p:txBody>
        </p:sp>
        <p:sp>
          <p:nvSpPr>
            <p:cNvPr id="9944" name="Freeform 9943">
              <a:extLst>
                <a:ext uri="{FF2B5EF4-FFF2-40B4-BE49-F238E27FC236}">
                  <a16:creationId xmlns:a16="http://schemas.microsoft.com/office/drawing/2014/main" id="{65765879-9325-79F5-63F1-0B7B16929FC6}"/>
                </a:ext>
              </a:extLst>
            </p:cNvPr>
            <p:cNvSpPr/>
            <p:nvPr/>
          </p:nvSpPr>
          <p:spPr>
            <a:xfrm>
              <a:off x="2261126" y="3649122"/>
              <a:ext cx="4928" cy="11621"/>
            </a:xfrm>
            <a:custGeom>
              <a:avLst/>
              <a:gdLst>
                <a:gd name="csX0" fmla="*/ 5585 w 4928"/>
                <a:gd name="csY0" fmla="*/ 3140 h 11621"/>
                <a:gd name="csX1" fmla="*/ 6747 w 4928"/>
                <a:gd name="csY1" fmla="*/ 3140 h 11621"/>
                <a:gd name="csX2" fmla="*/ 4423 w 4928"/>
                <a:gd name="csY2" fmla="*/ 14761 h 11621"/>
                <a:gd name="csX3" fmla="*/ 2098 w 4928"/>
                <a:gd name="csY3" fmla="*/ 14761 h 11621"/>
                <a:gd name="csX4" fmla="*/ 3769 w 4928"/>
                <a:gd name="csY4" fmla="*/ 5028 h 11621"/>
                <a:gd name="csX5" fmla="*/ 5585 w 4928"/>
                <a:gd name="csY5" fmla="*/ 3140 h 11621"/>
              </a:gdLst>
              <a:ahLst/>
              <a:cxnLst>
                <a:cxn ang="0">
                  <a:pos x="csX0" y="csY0"/>
                </a:cxn>
                <a:cxn ang="0">
                  <a:pos x="csX1" y="csY1"/>
                </a:cxn>
                <a:cxn ang="0">
                  <a:pos x="csX2" y="csY2"/>
                </a:cxn>
                <a:cxn ang="0">
                  <a:pos x="csX3" y="csY3"/>
                </a:cxn>
                <a:cxn ang="0">
                  <a:pos x="csX4" y="csY4"/>
                </a:cxn>
                <a:cxn ang="0">
                  <a:pos x="csX5" y="csY5"/>
                </a:cxn>
              </a:cxnLst>
              <a:rect l="l" t="t" r="r" b="b"/>
              <a:pathLst>
                <a:path w="4928" h="11621">
                  <a:moveTo>
                    <a:pt x="5585" y="3140"/>
                  </a:moveTo>
                  <a:cubicBezTo>
                    <a:pt x="5968" y="3140"/>
                    <a:pt x="6352" y="3140"/>
                    <a:pt x="6747" y="3140"/>
                  </a:cubicBezTo>
                  <a:cubicBezTo>
                    <a:pt x="7038" y="10839"/>
                    <a:pt x="7038" y="10839"/>
                    <a:pt x="4423" y="14761"/>
                  </a:cubicBezTo>
                  <a:cubicBezTo>
                    <a:pt x="3656" y="14761"/>
                    <a:pt x="2889" y="14761"/>
                    <a:pt x="2098" y="14761"/>
                  </a:cubicBezTo>
                  <a:cubicBezTo>
                    <a:pt x="1828" y="10802"/>
                    <a:pt x="1683" y="8474"/>
                    <a:pt x="3769" y="5028"/>
                  </a:cubicBezTo>
                  <a:cubicBezTo>
                    <a:pt x="4668" y="4094"/>
                    <a:pt x="4668" y="4094"/>
                    <a:pt x="5585" y="3140"/>
                  </a:cubicBezTo>
                  <a:close/>
                </a:path>
              </a:pathLst>
            </a:custGeom>
            <a:solidFill>
              <a:srgbClr val="060E13"/>
            </a:solidFill>
            <a:ln w="1162" cap="flat">
              <a:noFill/>
              <a:prstDash val="solid"/>
              <a:miter/>
            </a:ln>
          </p:spPr>
          <p:txBody>
            <a:bodyPr/>
            <a:lstStyle/>
            <a:p>
              <a:endParaRPr lang="en-GB"/>
            </a:p>
          </p:txBody>
        </p:sp>
        <p:sp>
          <p:nvSpPr>
            <p:cNvPr id="9948" name="Freeform 9947">
              <a:extLst>
                <a:ext uri="{FF2B5EF4-FFF2-40B4-BE49-F238E27FC236}">
                  <a16:creationId xmlns:a16="http://schemas.microsoft.com/office/drawing/2014/main" id="{325E1C1A-DDAE-6CAE-CEF3-3E7B9EA06EFF}"/>
                </a:ext>
              </a:extLst>
            </p:cNvPr>
            <p:cNvSpPr/>
            <p:nvPr/>
          </p:nvSpPr>
          <p:spPr>
            <a:xfrm>
              <a:off x="2393763" y="3625880"/>
              <a:ext cx="15107" cy="11621"/>
            </a:xfrm>
            <a:custGeom>
              <a:avLst/>
              <a:gdLst>
                <a:gd name="csX0" fmla="*/ 2057 w 15107"/>
                <a:gd name="csY0" fmla="*/ 3120 h 11621"/>
                <a:gd name="csX1" fmla="*/ 12879 w 15107"/>
                <a:gd name="csY1" fmla="*/ 9584 h 11621"/>
                <a:gd name="csX2" fmla="*/ 15335 w 15107"/>
                <a:gd name="csY2" fmla="*/ 12494 h 11621"/>
                <a:gd name="csX3" fmla="*/ 17165 w 15107"/>
                <a:gd name="csY3" fmla="*/ 14741 h 11621"/>
                <a:gd name="csX4" fmla="*/ 7650 w 15107"/>
                <a:gd name="csY4" fmla="*/ 9584 h 11621"/>
                <a:gd name="csX5" fmla="*/ 4477 w 15107"/>
                <a:gd name="csY5" fmla="*/ 6684 h 11621"/>
                <a:gd name="csX6" fmla="*/ 2057 w 15107"/>
                <a:gd name="csY6" fmla="*/ 4282 h 11621"/>
                <a:gd name="csX7" fmla="*/ 2057 w 15107"/>
                <a:gd name="csY7" fmla="*/ 3120 h 116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5107" h="11621">
                  <a:moveTo>
                    <a:pt x="2057" y="3120"/>
                  </a:moveTo>
                  <a:cubicBezTo>
                    <a:pt x="7461" y="3640"/>
                    <a:pt x="9460" y="5470"/>
                    <a:pt x="12879" y="9584"/>
                  </a:cubicBezTo>
                  <a:cubicBezTo>
                    <a:pt x="13690" y="10545"/>
                    <a:pt x="14500" y="11505"/>
                    <a:pt x="15335" y="12494"/>
                  </a:cubicBezTo>
                  <a:cubicBezTo>
                    <a:pt x="15939" y="13236"/>
                    <a:pt x="16543" y="13977"/>
                    <a:pt x="17165" y="14741"/>
                  </a:cubicBezTo>
                  <a:cubicBezTo>
                    <a:pt x="12374" y="14741"/>
                    <a:pt x="11118" y="12792"/>
                    <a:pt x="7650" y="9584"/>
                  </a:cubicBezTo>
                  <a:cubicBezTo>
                    <a:pt x="6603" y="8627"/>
                    <a:pt x="5555" y="7670"/>
                    <a:pt x="4477" y="6684"/>
                  </a:cubicBezTo>
                  <a:cubicBezTo>
                    <a:pt x="3678" y="5891"/>
                    <a:pt x="2880" y="5099"/>
                    <a:pt x="2057" y="4282"/>
                  </a:cubicBezTo>
                  <a:cubicBezTo>
                    <a:pt x="2057" y="3899"/>
                    <a:pt x="2057" y="3515"/>
                    <a:pt x="2057" y="3120"/>
                  </a:cubicBezTo>
                  <a:close/>
                </a:path>
              </a:pathLst>
            </a:custGeom>
            <a:solidFill>
              <a:srgbClr val="5F6165"/>
            </a:solidFill>
            <a:ln w="1162" cap="flat">
              <a:noFill/>
              <a:prstDash val="solid"/>
              <a:miter/>
            </a:ln>
          </p:spPr>
          <p:txBody>
            <a:bodyPr/>
            <a:lstStyle/>
            <a:p>
              <a:endParaRPr lang="en-GB"/>
            </a:p>
          </p:txBody>
        </p:sp>
        <p:sp>
          <p:nvSpPr>
            <p:cNvPr id="9952" name="Freeform 9951">
              <a:extLst>
                <a:ext uri="{FF2B5EF4-FFF2-40B4-BE49-F238E27FC236}">
                  <a16:creationId xmlns:a16="http://schemas.microsoft.com/office/drawing/2014/main" id="{63D856F3-B943-85E1-ECA0-4445A0A56F23}"/>
                </a:ext>
              </a:extLst>
            </p:cNvPr>
            <p:cNvSpPr/>
            <p:nvPr/>
          </p:nvSpPr>
          <p:spPr>
            <a:xfrm>
              <a:off x="2272900" y="3607285"/>
              <a:ext cx="6972" cy="13945"/>
            </a:xfrm>
            <a:custGeom>
              <a:avLst/>
              <a:gdLst>
                <a:gd name="csX0" fmla="*/ 7769 w 6972"/>
                <a:gd name="csY0" fmla="*/ 3104 h 13945"/>
                <a:gd name="csX1" fmla="*/ 8931 w 6972"/>
                <a:gd name="csY1" fmla="*/ 3104 h 13945"/>
                <a:gd name="csX2" fmla="*/ 7769 w 6972"/>
                <a:gd name="csY2" fmla="*/ 13563 h 13945"/>
                <a:gd name="csX3" fmla="*/ 1958 w 6972"/>
                <a:gd name="csY3" fmla="*/ 17050 h 13945"/>
                <a:gd name="csX4" fmla="*/ 3556 w 6972"/>
                <a:gd name="csY4" fmla="*/ 11384 h 13945"/>
                <a:gd name="csX5" fmla="*/ 4455 w 6972"/>
                <a:gd name="csY5" fmla="*/ 8197 h 13945"/>
                <a:gd name="csX6" fmla="*/ 7769 w 6972"/>
                <a:gd name="csY6" fmla="*/ 3104 h 1394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972" h="13945">
                  <a:moveTo>
                    <a:pt x="7769" y="3104"/>
                  </a:moveTo>
                  <a:cubicBezTo>
                    <a:pt x="8152" y="3104"/>
                    <a:pt x="8536" y="3104"/>
                    <a:pt x="8931" y="3104"/>
                  </a:cubicBezTo>
                  <a:cubicBezTo>
                    <a:pt x="8848" y="6677"/>
                    <a:pt x="8643" y="10090"/>
                    <a:pt x="7769" y="13563"/>
                  </a:cubicBezTo>
                  <a:cubicBezTo>
                    <a:pt x="4791" y="15960"/>
                    <a:pt x="4791" y="15960"/>
                    <a:pt x="1958" y="17050"/>
                  </a:cubicBezTo>
                  <a:cubicBezTo>
                    <a:pt x="2481" y="15159"/>
                    <a:pt x="3016" y="13271"/>
                    <a:pt x="3556" y="11384"/>
                  </a:cubicBezTo>
                  <a:cubicBezTo>
                    <a:pt x="3853" y="10333"/>
                    <a:pt x="4149" y="9281"/>
                    <a:pt x="4455" y="8197"/>
                  </a:cubicBezTo>
                  <a:cubicBezTo>
                    <a:pt x="5444" y="5428"/>
                    <a:pt x="5444" y="5428"/>
                    <a:pt x="7769" y="3104"/>
                  </a:cubicBezTo>
                  <a:close/>
                </a:path>
              </a:pathLst>
            </a:custGeom>
            <a:solidFill>
              <a:srgbClr val="030508"/>
            </a:solidFill>
            <a:ln w="1162" cap="flat">
              <a:noFill/>
              <a:prstDash val="solid"/>
              <a:miter/>
            </a:ln>
          </p:spPr>
          <p:txBody>
            <a:bodyPr/>
            <a:lstStyle/>
            <a:p>
              <a:endParaRPr lang="en-GB"/>
            </a:p>
          </p:txBody>
        </p:sp>
        <p:sp>
          <p:nvSpPr>
            <p:cNvPr id="10105" name="Freeform 10104">
              <a:extLst>
                <a:ext uri="{FF2B5EF4-FFF2-40B4-BE49-F238E27FC236}">
                  <a16:creationId xmlns:a16="http://schemas.microsoft.com/office/drawing/2014/main" id="{B68AE248-A1C3-BE8D-1354-293D6E162DDF}"/>
                </a:ext>
              </a:extLst>
            </p:cNvPr>
            <p:cNvSpPr/>
            <p:nvPr/>
          </p:nvSpPr>
          <p:spPr>
            <a:xfrm>
              <a:off x="2226415" y="3749067"/>
              <a:ext cx="5857" cy="18594"/>
            </a:xfrm>
            <a:custGeom>
              <a:avLst/>
              <a:gdLst>
                <a:gd name="csX0" fmla="*/ 6566 w 5857"/>
                <a:gd name="csY0" fmla="*/ 3226 h 18594"/>
                <a:gd name="csX1" fmla="*/ 7728 w 5857"/>
                <a:gd name="csY1" fmla="*/ 3226 h 18594"/>
                <a:gd name="csX2" fmla="*/ 5403 w 5857"/>
                <a:gd name="csY2" fmla="*/ 21820 h 18594"/>
                <a:gd name="csX3" fmla="*/ 4241 w 5857"/>
                <a:gd name="csY3" fmla="*/ 21820 h 18594"/>
                <a:gd name="csX4" fmla="*/ 4241 w 5857"/>
                <a:gd name="csY4" fmla="*/ 13685 h 18594"/>
                <a:gd name="csX5" fmla="*/ 1917 w 5857"/>
                <a:gd name="csY5" fmla="*/ 14847 h 18594"/>
                <a:gd name="csX6" fmla="*/ 6566 w 5857"/>
                <a:gd name="csY6" fmla="*/ 3226 h 1859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857" h="18594">
                  <a:moveTo>
                    <a:pt x="6566" y="3226"/>
                  </a:moveTo>
                  <a:cubicBezTo>
                    <a:pt x="6949" y="3226"/>
                    <a:pt x="7333" y="3226"/>
                    <a:pt x="7728" y="3226"/>
                  </a:cubicBezTo>
                  <a:cubicBezTo>
                    <a:pt x="8006" y="9772"/>
                    <a:pt x="7013" y="15481"/>
                    <a:pt x="5403" y="21820"/>
                  </a:cubicBezTo>
                  <a:cubicBezTo>
                    <a:pt x="5020" y="21820"/>
                    <a:pt x="4636" y="21820"/>
                    <a:pt x="4241" y="21820"/>
                  </a:cubicBezTo>
                  <a:cubicBezTo>
                    <a:pt x="4241" y="19136"/>
                    <a:pt x="4241" y="16451"/>
                    <a:pt x="4241" y="13685"/>
                  </a:cubicBezTo>
                  <a:cubicBezTo>
                    <a:pt x="3091" y="14261"/>
                    <a:pt x="3091" y="14261"/>
                    <a:pt x="1917" y="14847"/>
                  </a:cubicBezTo>
                  <a:cubicBezTo>
                    <a:pt x="3467" y="10974"/>
                    <a:pt x="5016" y="7100"/>
                    <a:pt x="6566" y="3226"/>
                  </a:cubicBezTo>
                  <a:close/>
                </a:path>
              </a:pathLst>
            </a:custGeom>
            <a:solidFill>
              <a:srgbClr val="0C1016"/>
            </a:solidFill>
            <a:ln w="1162" cap="flat">
              <a:noFill/>
              <a:prstDash val="solid"/>
              <a:miter/>
            </a:ln>
          </p:spPr>
          <p:txBody>
            <a:bodyPr/>
            <a:lstStyle/>
            <a:p>
              <a:endParaRPr lang="en-GB"/>
            </a:p>
          </p:txBody>
        </p:sp>
        <p:sp>
          <p:nvSpPr>
            <p:cNvPr id="10106" name="Freeform 10105">
              <a:extLst>
                <a:ext uri="{FF2B5EF4-FFF2-40B4-BE49-F238E27FC236}">
                  <a16:creationId xmlns:a16="http://schemas.microsoft.com/office/drawing/2014/main" id="{A1C45065-B6AF-5464-65FA-47F22E6C25D9}"/>
                </a:ext>
              </a:extLst>
            </p:cNvPr>
            <p:cNvSpPr/>
            <p:nvPr/>
          </p:nvSpPr>
          <p:spPr>
            <a:xfrm>
              <a:off x="2354250" y="3745580"/>
              <a:ext cx="8134" cy="8134"/>
            </a:xfrm>
            <a:custGeom>
              <a:avLst/>
              <a:gdLst>
                <a:gd name="csX0" fmla="*/ 5512 w 8134"/>
                <a:gd name="csY0" fmla="*/ 3223 h 8134"/>
                <a:gd name="csX1" fmla="*/ 10161 w 8134"/>
                <a:gd name="csY1" fmla="*/ 3223 h 8134"/>
                <a:gd name="csX2" fmla="*/ 6675 w 8134"/>
                <a:gd name="csY2" fmla="*/ 11358 h 8134"/>
                <a:gd name="csX3" fmla="*/ 2026 w 8134"/>
                <a:gd name="csY3" fmla="*/ 11358 h 8134"/>
                <a:gd name="csX4" fmla="*/ 2026 w 8134"/>
                <a:gd name="csY4" fmla="*/ 7872 h 8134"/>
                <a:gd name="csX5" fmla="*/ 4350 w 8134"/>
                <a:gd name="csY5" fmla="*/ 6709 h 8134"/>
                <a:gd name="csX6" fmla="*/ 5512 w 8134"/>
                <a:gd name="csY6" fmla="*/ 3223 h 813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134" h="8134">
                  <a:moveTo>
                    <a:pt x="5512" y="3223"/>
                  </a:moveTo>
                  <a:cubicBezTo>
                    <a:pt x="7046" y="3223"/>
                    <a:pt x="8580" y="3223"/>
                    <a:pt x="10161" y="3223"/>
                  </a:cubicBezTo>
                  <a:cubicBezTo>
                    <a:pt x="9449" y="6665"/>
                    <a:pt x="8704" y="8314"/>
                    <a:pt x="6675" y="11358"/>
                  </a:cubicBezTo>
                  <a:cubicBezTo>
                    <a:pt x="5141" y="11358"/>
                    <a:pt x="3607" y="11358"/>
                    <a:pt x="2026" y="11358"/>
                  </a:cubicBezTo>
                  <a:cubicBezTo>
                    <a:pt x="2026" y="10207"/>
                    <a:pt x="2026" y="9057"/>
                    <a:pt x="2026" y="7872"/>
                  </a:cubicBezTo>
                  <a:cubicBezTo>
                    <a:pt x="2793" y="7488"/>
                    <a:pt x="3560" y="7105"/>
                    <a:pt x="4350" y="6709"/>
                  </a:cubicBezTo>
                  <a:cubicBezTo>
                    <a:pt x="4734" y="5559"/>
                    <a:pt x="5117" y="4408"/>
                    <a:pt x="5512" y="3223"/>
                  </a:cubicBezTo>
                  <a:close/>
                </a:path>
              </a:pathLst>
            </a:custGeom>
            <a:solidFill>
              <a:srgbClr val="212629"/>
            </a:solidFill>
            <a:ln w="1162" cap="flat">
              <a:noFill/>
              <a:prstDash val="solid"/>
              <a:miter/>
            </a:ln>
          </p:spPr>
          <p:txBody>
            <a:bodyPr/>
            <a:lstStyle/>
            <a:p>
              <a:endParaRPr lang="en-GB"/>
            </a:p>
          </p:txBody>
        </p:sp>
        <p:sp>
          <p:nvSpPr>
            <p:cNvPr id="10112" name="Freeform 10111">
              <a:extLst>
                <a:ext uri="{FF2B5EF4-FFF2-40B4-BE49-F238E27FC236}">
                  <a16:creationId xmlns:a16="http://schemas.microsoft.com/office/drawing/2014/main" id="{9CACC6B9-D3AE-E061-F4B3-2F14CA7B55B1}"/>
                </a:ext>
              </a:extLst>
            </p:cNvPr>
            <p:cNvSpPr/>
            <p:nvPr/>
          </p:nvSpPr>
          <p:spPr>
            <a:xfrm>
              <a:off x="2116011" y="3594502"/>
              <a:ext cx="9297" cy="9297"/>
            </a:xfrm>
            <a:custGeom>
              <a:avLst/>
              <a:gdLst>
                <a:gd name="csX0" fmla="*/ 11123 w 9297"/>
                <a:gd name="csY0" fmla="*/ 3093 h 9297"/>
                <a:gd name="csX1" fmla="*/ 11123 w 9297"/>
                <a:gd name="csY1" fmla="*/ 8904 h 9297"/>
                <a:gd name="csX2" fmla="*/ 6475 w 9297"/>
                <a:gd name="csY2" fmla="*/ 8904 h 9297"/>
                <a:gd name="csX3" fmla="*/ 5312 w 9297"/>
                <a:gd name="csY3" fmla="*/ 12390 h 9297"/>
                <a:gd name="csX4" fmla="*/ 1826 w 9297"/>
                <a:gd name="csY4" fmla="*/ 11228 h 9297"/>
                <a:gd name="csX5" fmla="*/ 11123 w 9297"/>
                <a:gd name="csY5" fmla="*/ 3093 h 9297"/>
              </a:gdLst>
              <a:ahLst/>
              <a:cxnLst>
                <a:cxn ang="0">
                  <a:pos x="csX0" y="csY0"/>
                </a:cxn>
                <a:cxn ang="0">
                  <a:pos x="csX1" y="csY1"/>
                </a:cxn>
                <a:cxn ang="0">
                  <a:pos x="csX2" y="csY2"/>
                </a:cxn>
                <a:cxn ang="0">
                  <a:pos x="csX3" y="csY3"/>
                </a:cxn>
                <a:cxn ang="0">
                  <a:pos x="csX4" y="csY4"/>
                </a:cxn>
                <a:cxn ang="0">
                  <a:pos x="csX5" y="csY5"/>
                </a:cxn>
              </a:cxnLst>
              <a:rect l="l" t="t" r="r" b="b"/>
              <a:pathLst>
                <a:path w="9297" h="9297">
                  <a:moveTo>
                    <a:pt x="11123" y="3093"/>
                  </a:moveTo>
                  <a:cubicBezTo>
                    <a:pt x="11123" y="5011"/>
                    <a:pt x="11123" y="6928"/>
                    <a:pt x="11123" y="8904"/>
                  </a:cubicBezTo>
                  <a:cubicBezTo>
                    <a:pt x="9589" y="8904"/>
                    <a:pt x="8055" y="8904"/>
                    <a:pt x="6475" y="8904"/>
                  </a:cubicBezTo>
                  <a:cubicBezTo>
                    <a:pt x="6091" y="10054"/>
                    <a:pt x="5708" y="11205"/>
                    <a:pt x="5312" y="12390"/>
                  </a:cubicBezTo>
                  <a:cubicBezTo>
                    <a:pt x="4162" y="12007"/>
                    <a:pt x="3011" y="11623"/>
                    <a:pt x="1826" y="11228"/>
                  </a:cubicBezTo>
                  <a:cubicBezTo>
                    <a:pt x="6845" y="3093"/>
                    <a:pt x="6845" y="3093"/>
                    <a:pt x="11123" y="3093"/>
                  </a:cubicBezTo>
                  <a:close/>
                </a:path>
              </a:pathLst>
            </a:custGeom>
            <a:solidFill>
              <a:srgbClr val="050C14"/>
            </a:solidFill>
            <a:ln w="1162" cap="flat">
              <a:noFill/>
              <a:prstDash val="solid"/>
              <a:miter/>
            </a:ln>
          </p:spPr>
          <p:txBody>
            <a:bodyPr/>
            <a:lstStyle/>
            <a:p>
              <a:endParaRPr lang="en-GB"/>
            </a:p>
          </p:txBody>
        </p:sp>
        <p:sp>
          <p:nvSpPr>
            <p:cNvPr id="10241" name="Freeform 10240">
              <a:extLst>
                <a:ext uri="{FF2B5EF4-FFF2-40B4-BE49-F238E27FC236}">
                  <a16:creationId xmlns:a16="http://schemas.microsoft.com/office/drawing/2014/main" id="{3FB6970D-EE09-FA0A-8C77-BF74E4FD186E}"/>
                </a:ext>
              </a:extLst>
            </p:cNvPr>
            <p:cNvSpPr/>
            <p:nvPr/>
          </p:nvSpPr>
          <p:spPr>
            <a:xfrm>
              <a:off x="2280887" y="3606123"/>
              <a:ext cx="4796" cy="15107"/>
            </a:xfrm>
            <a:custGeom>
              <a:avLst/>
              <a:gdLst>
                <a:gd name="csX0" fmla="*/ 5598 w 4796"/>
                <a:gd name="csY0" fmla="*/ 3103 h 15107"/>
                <a:gd name="csX1" fmla="*/ 6760 w 4796"/>
                <a:gd name="csY1" fmla="*/ 3103 h 15107"/>
                <a:gd name="csX2" fmla="*/ 2111 w 4796"/>
                <a:gd name="csY2" fmla="*/ 18211 h 15107"/>
                <a:gd name="csX3" fmla="*/ 5598 w 4796"/>
                <a:gd name="csY3" fmla="*/ 3103 h 15107"/>
              </a:gdLst>
              <a:ahLst/>
              <a:cxnLst>
                <a:cxn ang="0">
                  <a:pos x="csX0" y="csY0"/>
                </a:cxn>
                <a:cxn ang="0">
                  <a:pos x="csX1" y="csY1"/>
                </a:cxn>
                <a:cxn ang="0">
                  <a:pos x="csX2" y="csY2"/>
                </a:cxn>
                <a:cxn ang="0">
                  <a:pos x="csX3" y="csY3"/>
                </a:cxn>
              </a:cxnLst>
              <a:rect l="l" t="t" r="r" b="b"/>
              <a:pathLst>
                <a:path w="4796" h="15107">
                  <a:moveTo>
                    <a:pt x="5598" y="3103"/>
                  </a:moveTo>
                  <a:cubicBezTo>
                    <a:pt x="5981" y="3103"/>
                    <a:pt x="6365" y="3103"/>
                    <a:pt x="6760" y="3103"/>
                  </a:cubicBezTo>
                  <a:cubicBezTo>
                    <a:pt x="6069" y="14253"/>
                    <a:pt x="6069" y="14253"/>
                    <a:pt x="2111" y="18211"/>
                  </a:cubicBezTo>
                  <a:cubicBezTo>
                    <a:pt x="1796" y="12010"/>
                    <a:pt x="1615" y="8200"/>
                    <a:pt x="5598" y="3103"/>
                  </a:cubicBezTo>
                  <a:close/>
                </a:path>
              </a:pathLst>
            </a:custGeom>
            <a:solidFill>
              <a:srgbClr val="86878A"/>
            </a:solidFill>
            <a:ln w="1162" cap="flat">
              <a:noFill/>
              <a:prstDash val="solid"/>
              <a:miter/>
            </a:ln>
          </p:spPr>
          <p:txBody>
            <a:bodyPr/>
            <a:lstStyle/>
            <a:p>
              <a:endParaRPr lang="en-GB"/>
            </a:p>
          </p:txBody>
        </p:sp>
        <p:sp>
          <p:nvSpPr>
            <p:cNvPr id="10243" name="Freeform 10242">
              <a:extLst>
                <a:ext uri="{FF2B5EF4-FFF2-40B4-BE49-F238E27FC236}">
                  <a16:creationId xmlns:a16="http://schemas.microsoft.com/office/drawing/2014/main" id="{539AE792-832D-EC4A-9E0D-791A0D0BDD13}"/>
                </a:ext>
              </a:extLst>
            </p:cNvPr>
            <p:cNvSpPr/>
            <p:nvPr/>
          </p:nvSpPr>
          <p:spPr>
            <a:xfrm>
              <a:off x="2285533" y="3599150"/>
              <a:ext cx="3637" cy="13945"/>
            </a:xfrm>
            <a:custGeom>
              <a:avLst/>
              <a:gdLst>
                <a:gd name="csX0" fmla="*/ 4441 w 3637"/>
                <a:gd name="csY0" fmla="*/ 3097 h 13945"/>
                <a:gd name="csX1" fmla="*/ 5603 w 3637"/>
                <a:gd name="csY1" fmla="*/ 3097 h 13945"/>
                <a:gd name="csX2" fmla="*/ 5603 w 3637"/>
                <a:gd name="csY2" fmla="*/ 15881 h 13945"/>
                <a:gd name="csX3" fmla="*/ 2117 w 3637"/>
                <a:gd name="csY3" fmla="*/ 17043 h 13945"/>
                <a:gd name="csX4" fmla="*/ 4441 w 3637"/>
                <a:gd name="csY4" fmla="*/ 3097 h 13945"/>
              </a:gdLst>
              <a:ahLst/>
              <a:cxnLst>
                <a:cxn ang="0">
                  <a:pos x="csX0" y="csY0"/>
                </a:cxn>
                <a:cxn ang="0">
                  <a:pos x="csX1" y="csY1"/>
                </a:cxn>
                <a:cxn ang="0">
                  <a:pos x="csX2" y="csY2"/>
                </a:cxn>
                <a:cxn ang="0">
                  <a:pos x="csX3" y="csY3"/>
                </a:cxn>
                <a:cxn ang="0">
                  <a:pos x="csX4" y="csY4"/>
                </a:cxn>
              </a:cxnLst>
              <a:rect l="l" t="t" r="r" b="b"/>
              <a:pathLst>
                <a:path w="3637" h="13945">
                  <a:moveTo>
                    <a:pt x="4441" y="3097"/>
                  </a:moveTo>
                  <a:cubicBezTo>
                    <a:pt x="4825" y="3097"/>
                    <a:pt x="5208" y="3097"/>
                    <a:pt x="5603" y="3097"/>
                  </a:cubicBezTo>
                  <a:cubicBezTo>
                    <a:pt x="5603" y="7316"/>
                    <a:pt x="5603" y="11534"/>
                    <a:pt x="5603" y="15881"/>
                  </a:cubicBezTo>
                  <a:cubicBezTo>
                    <a:pt x="4453" y="16264"/>
                    <a:pt x="3302" y="16648"/>
                    <a:pt x="2117" y="17043"/>
                  </a:cubicBezTo>
                  <a:cubicBezTo>
                    <a:pt x="1785" y="7081"/>
                    <a:pt x="1785" y="7081"/>
                    <a:pt x="4441" y="3097"/>
                  </a:cubicBezTo>
                  <a:close/>
                </a:path>
              </a:pathLst>
            </a:custGeom>
            <a:solidFill>
              <a:srgbClr val="C4C4C6"/>
            </a:solidFill>
            <a:ln w="1162" cap="flat">
              <a:noFill/>
              <a:prstDash val="solid"/>
              <a:miter/>
            </a:ln>
          </p:spPr>
          <p:txBody>
            <a:bodyPr/>
            <a:lstStyle/>
            <a:p>
              <a:endParaRPr lang="en-GB"/>
            </a:p>
          </p:txBody>
        </p:sp>
        <p:sp>
          <p:nvSpPr>
            <p:cNvPr id="10244" name="Freeform 10243">
              <a:extLst>
                <a:ext uri="{FF2B5EF4-FFF2-40B4-BE49-F238E27FC236}">
                  <a16:creationId xmlns:a16="http://schemas.microsoft.com/office/drawing/2014/main" id="{0B760BC4-7B99-EF76-4594-56C50C4F8AC1}"/>
                </a:ext>
              </a:extLst>
            </p:cNvPr>
            <p:cNvSpPr/>
            <p:nvPr/>
          </p:nvSpPr>
          <p:spPr>
            <a:xfrm>
              <a:off x="2384466" y="3589853"/>
              <a:ext cx="13945" cy="10459"/>
            </a:xfrm>
            <a:custGeom>
              <a:avLst/>
              <a:gdLst>
                <a:gd name="csX0" fmla="*/ 2049 w 13945"/>
                <a:gd name="csY0" fmla="*/ 3089 h 10459"/>
                <a:gd name="csX1" fmla="*/ 11637 w 13945"/>
                <a:gd name="csY1" fmla="*/ 8391 h 10459"/>
                <a:gd name="csX2" fmla="*/ 14124 w 13945"/>
                <a:gd name="csY2" fmla="*/ 10647 h 10459"/>
                <a:gd name="csX3" fmla="*/ 15995 w 13945"/>
                <a:gd name="csY3" fmla="*/ 12386 h 10459"/>
                <a:gd name="csX4" fmla="*/ 12508 w 13945"/>
                <a:gd name="csY4" fmla="*/ 13548 h 10459"/>
                <a:gd name="csX5" fmla="*/ 7279 w 13945"/>
                <a:gd name="csY5" fmla="*/ 8972 h 10459"/>
                <a:gd name="csX6" fmla="*/ 4337 w 13945"/>
                <a:gd name="csY6" fmla="*/ 6398 h 10459"/>
                <a:gd name="csX7" fmla="*/ 2049 w 13945"/>
                <a:gd name="csY7" fmla="*/ 4251 h 10459"/>
                <a:gd name="csX8" fmla="*/ 2049 w 13945"/>
                <a:gd name="csY8" fmla="*/ 3089 h 104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945" h="10459">
                  <a:moveTo>
                    <a:pt x="2049" y="3089"/>
                  </a:moveTo>
                  <a:cubicBezTo>
                    <a:pt x="6303" y="3769"/>
                    <a:pt x="8493" y="5510"/>
                    <a:pt x="11637" y="8391"/>
                  </a:cubicBezTo>
                  <a:cubicBezTo>
                    <a:pt x="12458" y="9136"/>
                    <a:pt x="13279" y="9880"/>
                    <a:pt x="14124" y="10647"/>
                  </a:cubicBezTo>
                  <a:cubicBezTo>
                    <a:pt x="14742" y="11221"/>
                    <a:pt x="15359" y="11795"/>
                    <a:pt x="15995" y="12386"/>
                  </a:cubicBezTo>
                  <a:cubicBezTo>
                    <a:pt x="14844" y="12770"/>
                    <a:pt x="13694" y="13153"/>
                    <a:pt x="12508" y="13548"/>
                  </a:cubicBezTo>
                  <a:cubicBezTo>
                    <a:pt x="10762" y="12027"/>
                    <a:pt x="9019" y="10501"/>
                    <a:pt x="7279" y="8972"/>
                  </a:cubicBezTo>
                  <a:cubicBezTo>
                    <a:pt x="6308" y="8123"/>
                    <a:pt x="5337" y="7274"/>
                    <a:pt x="4337" y="6398"/>
                  </a:cubicBezTo>
                  <a:cubicBezTo>
                    <a:pt x="3582" y="5690"/>
                    <a:pt x="2827" y="4981"/>
                    <a:pt x="2049" y="4251"/>
                  </a:cubicBezTo>
                  <a:cubicBezTo>
                    <a:pt x="2049" y="3868"/>
                    <a:pt x="2049" y="3484"/>
                    <a:pt x="2049" y="3089"/>
                  </a:cubicBezTo>
                  <a:close/>
                </a:path>
              </a:pathLst>
            </a:custGeom>
            <a:solidFill>
              <a:srgbClr val="D8D8D9"/>
            </a:solidFill>
            <a:ln w="1162" cap="flat">
              <a:noFill/>
              <a:prstDash val="solid"/>
              <a:miter/>
            </a:ln>
          </p:spPr>
          <p:txBody>
            <a:bodyPr/>
            <a:lstStyle/>
            <a:p>
              <a:endParaRPr lang="en-GB"/>
            </a:p>
          </p:txBody>
        </p:sp>
        <p:sp>
          <p:nvSpPr>
            <p:cNvPr id="10249" name="Freeform 10248">
              <a:extLst>
                <a:ext uri="{FF2B5EF4-FFF2-40B4-BE49-F238E27FC236}">
                  <a16:creationId xmlns:a16="http://schemas.microsoft.com/office/drawing/2014/main" id="{AE4BD780-8C92-D09E-1C4E-FF940BB5877A}"/>
                </a:ext>
              </a:extLst>
            </p:cNvPr>
            <p:cNvSpPr/>
            <p:nvPr/>
          </p:nvSpPr>
          <p:spPr>
            <a:xfrm>
              <a:off x="2284408" y="3523611"/>
              <a:ext cx="4821" cy="19756"/>
            </a:xfrm>
            <a:custGeom>
              <a:avLst/>
              <a:gdLst>
                <a:gd name="csX0" fmla="*/ 5566 w 4821"/>
                <a:gd name="csY0" fmla="*/ 3032 h 19756"/>
                <a:gd name="csX1" fmla="*/ 6729 w 4821"/>
                <a:gd name="csY1" fmla="*/ 3032 h 19756"/>
                <a:gd name="csX2" fmla="*/ 2080 w 4821"/>
                <a:gd name="csY2" fmla="*/ 22788 h 19756"/>
                <a:gd name="csX3" fmla="*/ 5566 w 4821"/>
                <a:gd name="csY3" fmla="*/ 3032 h 19756"/>
              </a:gdLst>
              <a:ahLst/>
              <a:cxnLst>
                <a:cxn ang="0">
                  <a:pos x="csX0" y="csY0"/>
                </a:cxn>
                <a:cxn ang="0">
                  <a:pos x="csX1" y="csY1"/>
                </a:cxn>
                <a:cxn ang="0">
                  <a:pos x="csX2" y="csY2"/>
                </a:cxn>
                <a:cxn ang="0">
                  <a:pos x="csX3" y="csY3"/>
                </a:cxn>
              </a:cxnLst>
              <a:rect l="l" t="t" r="r" b="b"/>
              <a:pathLst>
                <a:path w="4821" h="19756">
                  <a:moveTo>
                    <a:pt x="5566" y="3032"/>
                  </a:moveTo>
                  <a:cubicBezTo>
                    <a:pt x="5950" y="3032"/>
                    <a:pt x="6333" y="3032"/>
                    <a:pt x="6729" y="3032"/>
                  </a:cubicBezTo>
                  <a:cubicBezTo>
                    <a:pt x="7032" y="10470"/>
                    <a:pt x="6263" y="16514"/>
                    <a:pt x="2080" y="22788"/>
                  </a:cubicBezTo>
                  <a:cubicBezTo>
                    <a:pt x="1611" y="15282"/>
                    <a:pt x="2555" y="9934"/>
                    <a:pt x="5566" y="3032"/>
                  </a:cubicBezTo>
                  <a:close/>
                </a:path>
              </a:pathLst>
            </a:custGeom>
            <a:solidFill>
              <a:srgbClr val="D7D8D8"/>
            </a:solidFill>
            <a:ln w="1162" cap="flat">
              <a:noFill/>
              <a:prstDash val="solid"/>
              <a:miter/>
            </a:ln>
          </p:spPr>
          <p:txBody>
            <a:bodyPr/>
            <a:lstStyle/>
            <a:p>
              <a:endParaRPr lang="en-GB"/>
            </a:p>
          </p:txBody>
        </p:sp>
        <p:sp>
          <p:nvSpPr>
            <p:cNvPr id="10250" name="Freeform 10249">
              <a:extLst>
                <a:ext uri="{FF2B5EF4-FFF2-40B4-BE49-F238E27FC236}">
                  <a16:creationId xmlns:a16="http://schemas.microsoft.com/office/drawing/2014/main" id="{ADF53556-3CD6-D703-680B-5DE00BCD322F}"/>
                </a:ext>
              </a:extLst>
            </p:cNvPr>
            <p:cNvSpPr/>
            <p:nvPr/>
          </p:nvSpPr>
          <p:spPr>
            <a:xfrm>
              <a:off x="2286719" y="3521287"/>
              <a:ext cx="5937" cy="18594"/>
            </a:xfrm>
            <a:custGeom>
              <a:avLst/>
              <a:gdLst>
                <a:gd name="csX0" fmla="*/ 6745 w 5937"/>
                <a:gd name="csY0" fmla="*/ 3030 h 18594"/>
                <a:gd name="csX1" fmla="*/ 7907 w 5937"/>
                <a:gd name="csY1" fmla="*/ 3030 h 18594"/>
                <a:gd name="csX2" fmla="*/ 3258 w 5937"/>
                <a:gd name="csY2" fmla="*/ 21624 h 18594"/>
                <a:gd name="csX3" fmla="*/ 2096 w 5937"/>
                <a:gd name="csY3" fmla="*/ 21624 h 18594"/>
                <a:gd name="csX4" fmla="*/ 4420 w 5937"/>
                <a:gd name="csY4" fmla="*/ 11165 h 18594"/>
                <a:gd name="csX5" fmla="*/ 6745 w 5937"/>
                <a:gd name="csY5" fmla="*/ 3030 h 18594"/>
              </a:gdLst>
              <a:ahLst/>
              <a:cxnLst>
                <a:cxn ang="0">
                  <a:pos x="csX0" y="csY0"/>
                </a:cxn>
                <a:cxn ang="0">
                  <a:pos x="csX1" y="csY1"/>
                </a:cxn>
                <a:cxn ang="0">
                  <a:pos x="csX2" y="csY2"/>
                </a:cxn>
                <a:cxn ang="0">
                  <a:pos x="csX3" y="csY3"/>
                </a:cxn>
                <a:cxn ang="0">
                  <a:pos x="csX4" y="csY4"/>
                </a:cxn>
                <a:cxn ang="0">
                  <a:pos x="csX5" y="csY5"/>
                </a:cxn>
              </a:cxnLst>
              <a:rect l="l" t="t" r="r" b="b"/>
              <a:pathLst>
                <a:path w="5937" h="18594">
                  <a:moveTo>
                    <a:pt x="6745" y="3030"/>
                  </a:moveTo>
                  <a:cubicBezTo>
                    <a:pt x="7128" y="3030"/>
                    <a:pt x="7512" y="3030"/>
                    <a:pt x="7907" y="3030"/>
                  </a:cubicBezTo>
                  <a:cubicBezTo>
                    <a:pt x="7452" y="9951"/>
                    <a:pt x="6313" y="15381"/>
                    <a:pt x="3258" y="21624"/>
                  </a:cubicBezTo>
                  <a:cubicBezTo>
                    <a:pt x="2875" y="21624"/>
                    <a:pt x="2491" y="21624"/>
                    <a:pt x="2096" y="21624"/>
                  </a:cubicBezTo>
                  <a:cubicBezTo>
                    <a:pt x="1806" y="15087"/>
                    <a:pt x="1806" y="15087"/>
                    <a:pt x="4420" y="11165"/>
                  </a:cubicBezTo>
                  <a:cubicBezTo>
                    <a:pt x="5243" y="8468"/>
                    <a:pt x="6024" y="5757"/>
                    <a:pt x="6745" y="3030"/>
                  </a:cubicBezTo>
                  <a:close/>
                </a:path>
              </a:pathLst>
            </a:custGeom>
            <a:solidFill>
              <a:srgbClr val="919394"/>
            </a:solidFill>
            <a:ln w="1162" cap="flat">
              <a:noFill/>
              <a:prstDash val="solid"/>
              <a:miter/>
            </a:ln>
          </p:spPr>
          <p:txBody>
            <a:bodyPr/>
            <a:lstStyle/>
            <a:p>
              <a:endParaRPr lang="en-GB"/>
            </a:p>
          </p:txBody>
        </p:sp>
        <p:sp>
          <p:nvSpPr>
            <p:cNvPr id="10413" name="Freeform 10412">
              <a:extLst>
                <a:ext uri="{FF2B5EF4-FFF2-40B4-BE49-F238E27FC236}">
                  <a16:creationId xmlns:a16="http://schemas.microsoft.com/office/drawing/2014/main" id="{FB56D0E4-0575-ACA1-FC2E-D96A843A8370}"/>
                </a:ext>
              </a:extLst>
            </p:cNvPr>
            <p:cNvSpPr/>
            <p:nvPr/>
          </p:nvSpPr>
          <p:spPr>
            <a:xfrm>
              <a:off x="2214566" y="3783931"/>
              <a:ext cx="3713" cy="15107"/>
            </a:xfrm>
            <a:custGeom>
              <a:avLst/>
              <a:gdLst>
                <a:gd name="csX0" fmla="*/ 4456 w 3713"/>
                <a:gd name="csY0" fmla="*/ 3256 h 15107"/>
                <a:gd name="csX1" fmla="*/ 4529 w 3713"/>
                <a:gd name="csY1" fmla="*/ 9285 h 15107"/>
                <a:gd name="csX2" fmla="*/ 3294 w 3713"/>
                <a:gd name="csY2" fmla="*/ 11391 h 15107"/>
                <a:gd name="csX3" fmla="*/ 5618 w 3713"/>
                <a:gd name="csY3" fmla="*/ 11391 h 15107"/>
                <a:gd name="csX4" fmla="*/ 5618 w 3713"/>
                <a:gd name="csY4" fmla="*/ 18364 h 15107"/>
                <a:gd name="csX5" fmla="*/ 2132 w 3713"/>
                <a:gd name="csY5" fmla="*/ 18364 h 15107"/>
                <a:gd name="csX6" fmla="*/ 1987 w 3713"/>
                <a:gd name="csY6" fmla="*/ 13425 h 15107"/>
                <a:gd name="csX7" fmla="*/ 1905 w 3713"/>
                <a:gd name="csY7" fmla="*/ 10646 h 15107"/>
                <a:gd name="csX8" fmla="*/ 4456 w 3713"/>
                <a:gd name="csY8" fmla="*/ 3256 h 151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713" h="15107">
                  <a:moveTo>
                    <a:pt x="4456" y="3256"/>
                  </a:moveTo>
                  <a:cubicBezTo>
                    <a:pt x="5618" y="6742"/>
                    <a:pt x="5618" y="6742"/>
                    <a:pt x="4529" y="9285"/>
                  </a:cubicBezTo>
                  <a:cubicBezTo>
                    <a:pt x="3918" y="10327"/>
                    <a:pt x="3918" y="10327"/>
                    <a:pt x="3294" y="11391"/>
                  </a:cubicBezTo>
                  <a:cubicBezTo>
                    <a:pt x="4061" y="11391"/>
                    <a:pt x="4828" y="11391"/>
                    <a:pt x="5618" y="11391"/>
                  </a:cubicBezTo>
                  <a:cubicBezTo>
                    <a:pt x="5618" y="13692"/>
                    <a:pt x="5618" y="15993"/>
                    <a:pt x="5618" y="18364"/>
                  </a:cubicBezTo>
                  <a:cubicBezTo>
                    <a:pt x="4468" y="18364"/>
                    <a:pt x="3317" y="18364"/>
                    <a:pt x="2132" y="18364"/>
                  </a:cubicBezTo>
                  <a:cubicBezTo>
                    <a:pt x="2069" y="16718"/>
                    <a:pt x="2024" y="15071"/>
                    <a:pt x="1987" y="13425"/>
                  </a:cubicBezTo>
                  <a:cubicBezTo>
                    <a:pt x="1960" y="12508"/>
                    <a:pt x="1933" y="11591"/>
                    <a:pt x="1905" y="10646"/>
                  </a:cubicBezTo>
                  <a:cubicBezTo>
                    <a:pt x="2152" y="7664"/>
                    <a:pt x="2961" y="5822"/>
                    <a:pt x="4456" y="3256"/>
                  </a:cubicBezTo>
                  <a:close/>
                </a:path>
              </a:pathLst>
            </a:custGeom>
            <a:solidFill>
              <a:srgbClr val="070A0F"/>
            </a:solidFill>
            <a:ln w="1162" cap="flat">
              <a:noFill/>
              <a:prstDash val="solid"/>
              <a:miter/>
            </a:ln>
          </p:spPr>
          <p:txBody>
            <a:bodyPr/>
            <a:lstStyle/>
            <a:p>
              <a:endParaRPr lang="en-GB"/>
            </a:p>
          </p:txBody>
        </p:sp>
        <p:sp>
          <p:nvSpPr>
            <p:cNvPr id="10419" name="Freeform 10418">
              <a:extLst>
                <a:ext uri="{FF2B5EF4-FFF2-40B4-BE49-F238E27FC236}">
                  <a16:creationId xmlns:a16="http://schemas.microsoft.com/office/drawing/2014/main" id="{D58606F2-927F-C316-CD41-AA7000C3D457}"/>
                </a:ext>
              </a:extLst>
            </p:cNvPr>
            <p:cNvSpPr/>
            <p:nvPr/>
          </p:nvSpPr>
          <p:spPr>
            <a:xfrm>
              <a:off x="2266866" y="3632852"/>
              <a:ext cx="4445" cy="12783"/>
            </a:xfrm>
            <a:custGeom>
              <a:avLst/>
              <a:gdLst>
                <a:gd name="csX0" fmla="*/ 5661 w 4445"/>
                <a:gd name="csY0" fmla="*/ 3126 h 12783"/>
                <a:gd name="csX1" fmla="*/ 4499 w 4445"/>
                <a:gd name="csY1" fmla="*/ 14747 h 12783"/>
                <a:gd name="csX2" fmla="*/ 2174 w 4445"/>
                <a:gd name="csY2" fmla="*/ 15910 h 12783"/>
                <a:gd name="csX3" fmla="*/ 3918 w 4445"/>
                <a:gd name="csY3" fmla="*/ 4288 h 12783"/>
                <a:gd name="csX4" fmla="*/ 5661 w 4445"/>
                <a:gd name="csY4" fmla="*/ 3126 h 12783"/>
              </a:gdLst>
              <a:ahLst/>
              <a:cxnLst>
                <a:cxn ang="0">
                  <a:pos x="csX0" y="csY0"/>
                </a:cxn>
                <a:cxn ang="0">
                  <a:pos x="csX1" y="csY1"/>
                </a:cxn>
                <a:cxn ang="0">
                  <a:pos x="csX2" y="csY2"/>
                </a:cxn>
                <a:cxn ang="0">
                  <a:pos x="csX3" y="csY3"/>
                </a:cxn>
                <a:cxn ang="0">
                  <a:pos x="csX4" y="csY4"/>
                </a:cxn>
              </a:cxnLst>
              <a:rect l="l" t="t" r="r" b="b"/>
              <a:pathLst>
                <a:path w="4445" h="12783">
                  <a:moveTo>
                    <a:pt x="5661" y="3126"/>
                  </a:moveTo>
                  <a:cubicBezTo>
                    <a:pt x="7199" y="7740"/>
                    <a:pt x="6087" y="10234"/>
                    <a:pt x="4499" y="14747"/>
                  </a:cubicBezTo>
                  <a:cubicBezTo>
                    <a:pt x="3348" y="15323"/>
                    <a:pt x="3348" y="15323"/>
                    <a:pt x="2174" y="15910"/>
                  </a:cubicBezTo>
                  <a:cubicBezTo>
                    <a:pt x="1745" y="7185"/>
                    <a:pt x="1745" y="7185"/>
                    <a:pt x="3918" y="4288"/>
                  </a:cubicBezTo>
                  <a:cubicBezTo>
                    <a:pt x="4493" y="3905"/>
                    <a:pt x="5068" y="3521"/>
                    <a:pt x="5661" y="3126"/>
                  </a:cubicBezTo>
                  <a:close/>
                </a:path>
              </a:pathLst>
            </a:custGeom>
            <a:solidFill>
              <a:srgbClr val="090F14"/>
            </a:solidFill>
            <a:ln w="1162" cap="flat">
              <a:noFill/>
              <a:prstDash val="solid"/>
              <a:miter/>
            </a:ln>
          </p:spPr>
          <p:txBody>
            <a:bodyPr/>
            <a:lstStyle/>
            <a:p>
              <a:endParaRPr lang="en-GB"/>
            </a:p>
          </p:txBody>
        </p:sp>
        <p:sp>
          <p:nvSpPr>
            <p:cNvPr id="10423" name="Freeform 10422">
              <a:extLst>
                <a:ext uri="{FF2B5EF4-FFF2-40B4-BE49-F238E27FC236}">
                  <a16:creationId xmlns:a16="http://schemas.microsoft.com/office/drawing/2014/main" id="{9E5F57C0-D50E-0346-5BD2-EEF127AF597E}"/>
                </a:ext>
              </a:extLst>
            </p:cNvPr>
            <p:cNvSpPr/>
            <p:nvPr/>
          </p:nvSpPr>
          <p:spPr>
            <a:xfrm>
              <a:off x="2279873" y="3594502"/>
              <a:ext cx="4648" cy="10459"/>
            </a:xfrm>
            <a:custGeom>
              <a:avLst/>
              <a:gdLst>
                <a:gd name="csX0" fmla="*/ 5448 w 4648"/>
                <a:gd name="csY0" fmla="*/ 3093 h 10459"/>
                <a:gd name="csX1" fmla="*/ 6611 w 4648"/>
                <a:gd name="csY1" fmla="*/ 3093 h 10459"/>
                <a:gd name="csX2" fmla="*/ 6611 w 4648"/>
                <a:gd name="csY2" fmla="*/ 11228 h 10459"/>
                <a:gd name="csX3" fmla="*/ 1962 w 4648"/>
                <a:gd name="csY3" fmla="*/ 13552 h 10459"/>
                <a:gd name="csX4" fmla="*/ 5448 w 4648"/>
                <a:gd name="csY4" fmla="*/ 3093 h 10459"/>
              </a:gdLst>
              <a:ahLst/>
              <a:cxnLst>
                <a:cxn ang="0">
                  <a:pos x="csX0" y="csY0"/>
                </a:cxn>
                <a:cxn ang="0">
                  <a:pos x="csX1" y="csY1"/>
                </a:cxn>
                <a:cxn ang="0">
                  <a:pos x="csX2" y="csY2"/>
                </a:cxn>
                <a:cxn ang="0">
                  <a:pos x="csX3" y="csY3"/>
                </a:cxn>
                <a:cxn ang="0">
                  <a:pos x="csX4" y="csY4"/>
                </a:cxn>
              </a:cxnLst>
              <a:rect l="l" t="t" r="r" b="b"/>
              <a:pathLst>
                <a:path w="4648" h="10459">
                  <a:moveTo>
                    <a:pt x="5448" y="3093"/>
                  </a:moveTo>
                  <a:cubicBezTo>
                    <a:pt x="5832" y="3093"/>
                    <a:pt x="6215" y="3093"/>
                    <a:pt x="6611" y="3093"/>
                  </a:cubicBezTo>
                  <a:cubicBezTo>
                    <a:pt x="6611" y="5778"/>
                    <a:pt x="6611" y="8462"/>
                    <a:pt x="6611" y="11228"/>
                  </a:cubicBezTo>
                  <a:cubicBezTo>
                    <a:pt x="4310" y="12379"/>
                    <a:pt x="4310" y="12379"/>
                    <a:pt x="1962" y="13552"/>
                  </a:cubicBezTo>
                  <a:cubicBezTo>
                    <a:pt x="2834" y="5708"/>
                    <a:pt x="2834" y="5708"/>
                    <a:pt x="5448" y="3093"/>
                  </a:cubicBezTo>
                  <a:close/>
                </a:path>
              </a:pathLst>
            </a:custGeom>
            <a:solidFill>
              <a:srgbClr val="030407"/>
            </a:solidFill>
            <a:ln w="1162" cap="flat">
              <a:noFill/>
              <a:prstDash val="solid"/>
              <a:miter/>
            </a:ln>
          </p:spPr>
          <p:txBody>
            <a:bodyPr/>
            <a:lstStyle/>
            <a:p>
              <a:endParaRPr lang="en-GB"/>
            </a:p>
          </p:txBody>
        </p:sp>
        <p:sp>
          <p:nvSpPr>
            <p:cNvPr id="10424" name="Freeform 10423">
              <a:extLst>
                <a:ext uri="{FF2B5EF4-FFF2-40B4-BE49-F238E27FC236}">
                  <a16:creationId xmlns:a16="http://schemas.microsoft.com/office/drawing/2014/main" id="{892A1027-8850-9702-77F0-17D2AEF305CB}"/>
                </a:ext>
              </a:extLst>
            </p:cNvPr>
            <p:cNvSpPr/>
            <p:nvPr/>
          </p:nvSpPr>
          <p:spPr>
            <a:xfrm>
              <a:off x="2343371" y="3577070"/>
              <a:ext cx="8555" cy="16008"/>
            </a:xfrm>
            <a:custGeom>
              <a:avLst/>
              <a:gdLst>
                <a:gd name="csX0" fmla="*/ 3597 w 8555"/>
                <a:gd name="csY0" fmla="*/ 3078 h 16008"/>
                <a:gd name="csX1" fmla="*/ 5254 w 8555"/>
                <a:gd name="csY1" fmla="*/ 13428 h 16008"/>
                <a:gd name="csX2" fmla="*/ 8296 w 8555"/>
                <a:gd name="csY2" fmla="*/ 17351 h 16008"/>
                <a:gd name="csX3" fmla="*/ 10570 w 8555"/>
                <a:gd name="csY3" fmla="*/ 18186 h 16008"/>
                <a:gd name="csX4" fmla="*/ 5195 w 8555"/>
                <a:gd name="csY4" fmla="*/ 18404 h 16008"/>
                <a:gd name="csX5" fmla="*/ 2018 w 8555"/>
                <a:gd name="csY5" fmla="*/ 13079 h 16008"/>
                <a:gd name="csX6" fmla="*/ 2435 w 8555"/>
                <a:gd name="csY6" fmla="*/ 4240 h 16008"/>
                <a:gd name="csX7" fmla="*/ 3597 w 8555"/>
                <a:gd name="csY7" fmla="*/ 3078 h 16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555" h="16008">
                  <a:moveTo>
                    <a:pt x="3597" y="3078"/>
                  </a:moveTo>
                  <a:cubicBezTo>
                    <a:pt x="5265" y="6413"/>
                    <a:pt x="5080" y="9736"/>
                    <a:pt x="5254" y="13428"/>
                  </a:cubicBezTo>
                  <a:cubicBezTo>
                    <a:pt x="5689" y="16089"/>
                    <a:pt x="5689" y="16089"/>
                    <a:pt x="8296" y="17351"/>
                  </a:cubicBezTo>
                  <a:cubicBezTo>
                    <a:pt x="9046" y="17626"/>
                    <a:pt x="9797" y="17902"/>
                    <a:pt x="10570" y="18186"/>
                  </a:cubicBezTo>
                  <a:cubicBezTo>
                    <a:pt x="8246" y="19348"/>
                    <a:pt x="8246" y="19348"/>
                    <a:pt x="5195" y="18404"/>
                  </a:cubicBezTo>
                  <a:cubicBezTo>
                    <a:pt x="2435" y="15862"/>
                    <a:pt x="2435" y="15862"/>
                    <a:pt x="2018" y="13079"/>
                  </a:cubicBezTo>
                  <a:cubicBezTo>
                    <a:pt x="2000" y="10088"/>
                    <a:pt x="2063" y="7208"/>
                    <a:pt x="2435" y="4240"/>
                  </a:cubicBezTo>
                  <a:cubicBezTo>
                    <a:pt x="2819" y="3857"/>
                    <a:pt x="3202" y="3473"/>
                    <a:pt x="3597" y="3078"/>
                  </a:cubicBezTo>
                  <a:close/>
                </a:path>
              </a:pathLst>
            </a:custGeom>
            <a:solidFill>
              <a:srgbClr val="B7B9B8"/>
            </a:solidFill>
            <a:ln w="1162" cap="flat">
              <a:noFill/>
              <a:prstDash val="solid"/>
              <a:miter/>
            </a:ln>
          </p:spPr>
          <p:txBody>
            <a:bodyPr/>
            <a:lstStyle/>
            <a:p>
              <a:endParaRPr lang="en-GB"/>
            </a:p>
          </p:txBody>
        </p:sp>
        <p:sp>
          <p:nvSpPr>
            <p:cNvPr id="10585" name="Freeform 10584">
              <a:extLst>
                <a:ext uri="{FF2B5EF4-FFF2-40B4-BE49-F238E27FC236}">
                  <a16:creationId xmlns:a16="http://schemas.microsoft.com/office/drawing/2014/main" id="{FCB0438D-D313-1C83-5910-636C174B7E38}"/>
                </a:ext>
              </a:extLst>
            </p:cNvPr>
            <p:cNvSpPr/>
            <p:nvPr/>
          </p:nvSpPr>
          <p:spPr>
            <a:xfrm>
              <a:off x="2214793" y="3751391"/>
              <a:ext cx="6725" cy="10459"/>
            </a:xfrm>
            <a:custGeom>
              <a:avLst/>
              <a:gdLst>
                <a:gd name="csX0" fmla="*/ 7719 w 6725"/>
                <a:gd name="csY0" fmla="*/ 3228 h 10459"/>
                <a:gd name="csX1" fmla="*/ 7791 w 6725"/>
                <a:gd name="csY1" fmla="*/ 11072 h 10459"/>
                <a:gd name="csX2" fmla="*/ 6557 w 6725"/>
                <a:gd name="csY2" fmla="*/ 13687 h 10459"/>
                <a:gd name="csX3" fmla="*/ 1908 w 6725"/>
                <a:gd name="csY3" fmla="*/ 13687 h 10459"/>
                <a:gd name="csX4" fmla="*/ 7719 w 6725"/>
                <a:gd name="csY4" fmla="*/ 3228 h 10459"/>
              </a:gdLst>
              <a:ahLst/>
              <a:cxnLst>
                <a:cxn ang="0">
                  <a:pos x="csX0" y="csY0"/>
                </a:cxn>
                <a:cxn ang="0">
                  <a:pos x="csX1" y="csY1"/>
                </a:cxn>
                <a:cxn ang="0">
                  <a:pos x="csX2" y="csY2"/>
                </a:cxn>
                <a:cxn ang="0">
                  <a:pos x="csX3" y="csY3"/>
                </a:cxn>
                <a:cxn ang="0">
                  <a:pos x="csX4" y="csY4"/>
                </a:cxn>
              </a:cxnLst>
              <a:rect l="l" t="t" r="r" b="b"/>
              <a:pathLst>
                <a:path w="6725" h="10459">
                  <a:moveTo>
                    <a:pt x="7719" y="3228"/>
                  </a:moveTo>
                  <a:cubicBezTo>
                    <a:pt x="8919" y="6468"/>
                    <a:pt x="8933" y="7723"/>
                    <a:pt x="7791" y="11072"/>
                  </a:cubicBezTo>
                  <a:cubicBezTo>
                    <a:pt x="7384" y="11935"/>
                    <a:pt x="6976" y="12798"/>
                    <a:pt x="6557" y="13687"/>
                  </a:cubicBezTo>
                  <a:cubicBezTo>
                    <a:pt x="5023" y="13687"/>
                    <a:pt x="3489" y="13687"/>
                    <a:pt x="1908" y="13687"/>
                  </a:cubicBezTo>
                  <a:cubicBezTo>
                    <a:pt x="3360" y="9667"/>
                    <a:pt x="5017" y="6544"/>
                    <a:pt x="7719" y="3228"/>
                  </a:cubicBezTo>
                  <a:close/>
                </a:path>
              </a:pathLst>
            </a:custGeom>
            <a:solidFill>
              <a:srgbClr val="050A0F"/>
            </a:solidFill>
            <a:ln w="1162" cap="flat">
              <a:noFill/>
              <a:prstDash val="solid"/>
              <a:miter/>
            </a:ln>
          </p:spPr>
          <p:txBody>
            <a:bodyPr/>
            <a:lstStyle/>
            <a:p>
              <a:endParaRPr lang="en-GB"/>
            </a:p>
          </p:txBody>
        </p:sp>
        <p:sp>
          <p:nvSpPr>
            <p:cNvPr id="10586" name="Freeform 10585">
              <a:extLst>
                <a:ext uri="{FF2B5EF4-FFF2-40B4-BE49-F238E27FC236}">
                  <a16:creationId xmlns:a16="http://schemas.microsoft.com/office/drawing/2014/main" id="{778D3E80-64AD-7B13-B5B0-BEF846C0DC07}"/>
                </a:ext>
              </a:extLst>
            </p:cNvPr>
            <p:cNvSpPr/>
            <p:nvPr/>
          </p:nvSpPr>
          <p:spPr>
            <a:xfrm>
              <a:off x="2215892" y="3740932"/>
              <a:ext cx="4386" cy="13945"/>
            </a:xfrm>
            <a:custGeom>
              <a:avLst/>
              <a:gdLst>
                <a:gd name="csX0" fmla="*/ 5457 w 4386"/>
                <a:gd name="csY0" fmla="*/ 3219 h 13945"/>
                <a:gd name="csX1" fmla="*/ 4949 w 4386"/>
                <a:gd name="csY1" fmla="*/ 12807 h 13945"/>
                <a:gd name="csX2" fmla="*/ 3936 w 4386"/>
                <a:gd name="csY2" fmla="*/ 15294 h 13945"/>
                <a:gd name="csX3" fmla="*/ 3133 w 4386"/>
                <a:gd name="csY3" fmla="*/ 17165 h 13945"/>
                <a:gd name="csX4" fmla="*/ 1971 w 4386"/>
                <a:gd name="csY4" fmla="*/ 17165 h 13945"/>
                <a:gd name="csX5" fmla="*/ 3133 w 4386"/>
                <a:gd name="csY5" fmla="*/ 4381 h 13945"/>
                <a:gd name="csX6" fmla="*/ 5457 w 4386"/>
                <a:gd name="csY6" fmla="*/ 3219 h 1394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386" h="13945">
                  <a:moveTo>
                    <a:pt x="5457" y="3219"/>
                  </a:moveTo>
                  <a:cubicBezTo>
                    <a:pt x="6763" y="7059"/>
                    <a:pt x="6498" y="9089"/>
                    <a:pt x="4949" y="12807"/>
                  </a:cubicBezTo>
                  <a:cubicBezTo>
                    <a:pt x="4614" y="13628"/>
                    <a:pt x="4280" y="14449"/>
                    <a:pt x="3936" y="15294"/>
                  </a:cubicBezTo>
                  <a:cubicBezTo>
                    <a:pt x="3671" y="15912"/>
                    <a:pt x="3406" y="16529"/>
                    <a:pt x="3133" y="17165"/>
                  </a:cubicBezTo>
                  <a:cubicBezTo>
                    <a:pt x="2749" y="17165"/>
                    <a:pt x="2366" y="17165"/>
                    <a:pt x="1971" y="17165"/>
                  </a:cubicBezTo>
                  <a:cubicBezTo>
                    <a:pt x="1825" y="8303"/>
                    <a:pt x="1825" y="8303"/>
                    <a:pt x="3133" y="4381"/>
                  </a:cubicBezTo>
                  <a:cubicBezTo>
                    <a:pt x="3900" y="3998"/>
                    <a:pt x="4667" y="3614"/>
                    <a:pt x="5457" y="3219"/>
                  </a:cubicBezTo>
                  <a:close/>
                </a:path>
              </a:pathLst>
            </a:custGeom>
            <a:solidFill>
              <a:srgbClr val="5B5E61"/>
            </a:solidFill>
            <a:ln w="1162" cap="flat">
              <a:noFill/>
              <a:prstDash val="solid"/>
              <a:miter/>
            </a:ln>
          </p:spPr>
          <p:txBody>
            <a:bodyPr/>
            <a:lstStyle/>
            <a:p>
              <a:endParaRPr lang="en-GB"/>
            </a:p>
          </p:txBody>
        </p:sp>
        <p:sp>
          <p:nvSpPr>
            <p:cNvPr id="10587" name="Freeform 10586">
              <a:extLst>
                <a:ext uri="{FF2B5EF4-FFF2-40B4-BE49-F238E27FC236}">
                  <a16:creationId xmlns:a16="http://schemas.microsoft.com/office/drawing/2014/main" id="{08F23C52-1A4F-314C-5F5A-A3F000F76CA5}"/>
                </a:ext>
              </a:extLst>
            </p:cNvPr>
            <p:cNvSpPr/>
            <p:nvPr/>
          </p:nvSpPr>
          <p:spPr>
            <a:xfrm>
              <a:off x="2220604" y="3726986"/>
              <a:ext cx="5552" cy="16269"/>
            </a:xfrm>
            <a:custGeom>
              <a:avLst/>
              <a:gdLst>
                <a:gd name="csX0" fmla="*/ 6561 w 5552"/>
                <a:gd name="csY0" fmla="*/ 3207 h 16269"/>
                <a:gd name="csX1" fmla="*/ 6851 w 5552"/>
                <a:gd name="csY1" fmla="*/ 13303 h 16269"/>
                <a:gd name="csX2" fmla="*/ 6288 w 5552"/>
                <a:gd name="csY2" fmla="*/ 16077 h 16269"/>
                <a:gd name="csX3" fmla="*/ 5398 w 5552"/>
                <a:gd name="csY3" fmla="*/ 18315 h 16269"/>
                <a:gd name="csX4" fmla="*/ 1912 w 5552"/>
                <a:gd name="csY4" fmla="*/ 19477 h 16269"/>
                <a:gd name="csX5" fmla="*/ 3583 w 5552"/>
                <a:gd name="csY5" fmla="*/ 12649 h 16269"/>
                <a:gd name="csX6" fmla="*/ 4522 w 5552"/>
                <a:gd name="csY6" fmla="*/ 8809 h 16269"/>
                <a:gd name="csX7" fmla="*/ 6561 w 5552"/>
                <a:gd name="csY7" fmla="*/ 3207 h 162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552" h="16269">
                  <a:moveTo>
                    <a:pt x="6561" y="3207"/>
                  </a:moveTo>
                  <a:cubicBezTo>
                    <a:pt x="7750" y="6919"/>
                    <a:pt x="7679" y="9508"/>
                    <a:pt x="6851" y="13303"/>
                  </a:cubicBezTo>
                  <a:cubicBezTo>
                    <a:pt x="6665" y="14218"/>
                    <a:pt x="6480" y="15134"/>
                    <a:pt x="6288" y="16077"/>
                  </a:cubicBezTo>
                  <a:cubicBezTo>
                    <a:pt x="5848" y="17185"/>
                    <a:pt x="5848" y="17185"/>
                    <a:pt x="5398" y="18315"/>
                  </a:cubicBezTo>
                  <a:cubicBezTo>
                    <a:pt x="4248" y="18698"/>
                    <a:pt x="3097" y="19082"/>
                    <a:pt x="1912" y="19477"/>
                  </a:cubicBezTo>
                  <a:cubicBezTo>
                    <a:pt x="2466" y="17200"/>
                    <a:pt x="3023" y="14925"/>
                    <a:pt x="3583" y="12649"/>
                  </a:cubicBezTo>
                  <a:cubicBezTo>
                    <a:pt x="3893" y="11382"/>
                    <a:pt x="4203" y="10115"/>
                    <a:pt x="4522" y="8809"/>
                  </a:cubicBezTo>
                  <a:cubicBezTo>
                    <a:pt x="5398" y="5531"/>
                    <a:pt x="5398" y="5531"/>
                    <a:pt x="6561" y="3207"/>
                  </a:cubicBezTo>
                  <a:close/>
                </a:path>
              </a:pathLst>
            </a:custGeom>
            <a:solidFill>
              <a:srgbClr val="22282C"/>
            </a:solidFill>
            <a:ln w="1162" cap="flat">
              <a:noFill/>
              <a:prstDash val="solid"/>
              <a:miter/>
            </a:ln>
          </p:spPr>
          <p:txBody>
            <a:bodyPr/>
            <a:lstStyle/>
            <a:p>
              <a:endParaRPr lang="en-GB"/>
            </a:p>
          </p:txBody>
        </p:sp>
        <p:sp>
          <p:nvSpPr>
            <p:cNvPr id="10590" name="Freeform 10589">
              <a:extLst>
                <a:ext uri="{FF2B5EF4-FFF2-40B4-BE49-F238E27FC236}">
                  <a16:creationId xmlns:a16="http://schemas.microsoft.com/office/drawing/2014/main" id="{3C080E0D-CFB4-2AF3-2CA6-009CD75F3EF8}"/>
                </a:ext>
              </a:extLst>
            </p:cNvPr>
            <p:cNvSpPr/>
            <p:nvPr/>
          </p:nvSpPr>
          <p:spPr>
            <a:xfrm>
              <a:off x="2248495" y="3695608"/>
              <a:ext cx="7899" cy="18594"/>
            </a:xfrm>
            <a:custGeom>
              <a:avLst/>
              <a:gdLst>
                <a:gd name="csX0" fmla="*/ 8911 w 7899"/>
                <a:gd name="csY0" fmla="*/ 3180 h 18594"/>
                <a:gd name="csX1" fmla="*/ 9292 w 7899"/>
                <a:gd name="csY1" fmla="*/ 8110 h 18594"/>
                <a:gd name="csX2" fmla="*/ 8039 w 7899"/>
                <a:gd name="csY2" fmla="*/ 11170 h 18594"/>
                <a:gd name="csX3" fmla="*/ 6823 w 7899"/>
                <a:gd name="csY3" fmla="*/ 14211 h 18594"/>
                <a:gd name="csX4" fmla="*/ 1938 w 7899"/>
                <a:gd name="csY4" fmla="*/ 21774 h 18594"/>
                <a:gd name="csX5" fmla="*/ 8911 w 7899"/>
                <a:gd name="csY5" fmla="*/ 3180 h 18594"/>
              </a:gdLst>
              <a:ahLst/>
              <a:cxnLst>
                <a:cxn ang="0">
                  <a:pos x="csX0" y="csY0"/>
                </a:cxn>
                <a:cxn ang="0">
                  <a:pos x="csX1" y="csY1"/>
                </a:cxn>
                <a:cxn ang="0">
                  <a:pos x="csX2" y="csY2"/>
                </a:cxn>
                <a:cxn ang="0">
                  <a:pos x="csX3" y="csY3"/>
                </a:cxn>
                <a:cxn ang="0">
                  <a:pos x="csX4" y="csY4"/>
                </a:cxn>
                <a:cxn ang="0">
                  <a:pos x="csX5" y="csY5"/>
                </a:cxn>
              </a:cxnLst>
              <a:rect l="l" t="t" r="r" b="b"/>
              <a:pathLst>
                <a:path w="7899" h="18594">
                  <a:moveTo>
                    <a:pt x="8911" y="3180"/>
                  </a:moveTo>
                  <a:cubicBezTo>
                    <a:pt x="10073" y="5504"/>
                    <a:pt x="10073" y="5504"/>
                    <a:pt x="9292" y="8110"/>
                  </a:cubicBezTo>
                  <a:cubicBezTo>
                    <a:pt x="8879" y="9120"/>
                    <a:pt x="8465" y="10129"/>
                    <a:pt x="8039" y="11170"/>
                  </a:cubicBezTo>
                  <a:cubicBezTo>
                    <a:pt x="7437" y="12675"/>
                    <a:pt x="7437" y="12675"/>
                    <a:pt x="6823" y="14211"/>
                  </a:cubicBezTo>
                  <a:cubicBezTo>
                    <a:pt x="5461" y="17050"/>
                    <a:pt x="3914" y="19333"/>
                    <a:pt x="1938" y="21774"/>
                  </a:cubicBezTo>
                  <a:cubicBezTo>
                    <a:pt x="2491" y="14769"/>
                    <a:pt x="5654" y="9262"/>
                    <a:pt x="8911" y="3180"/>
                  </a:cubicBezTo>
                  <a:close/>
                </a:path>
              </a:pathLst>
            </a:custGeom>
            <a:solidFill>
              <a:srgbClr val="8B8C8F"/>
            </a:solidFill>
            <a:ln w="1162" cap="flat">
              <a:noFill/>
              <a:prstDash val="solid"/>
              <a:miter/>
            </a:ln>
          </p:spPr>
          <p:txBody>
            <a:bodyPr/>
            <a:lstStyle/>
            <a:p>
              <a:endParaRPr lang="en-GB"/>
            </a:p>
          </p:txBody>
        </p:sp>
        <p:sp>
          <p:nvSpPr>
            <p:cNvPr id="10591" name="Freeform 10590">
              <a:extLst>
                <a:ext uri="{FF2B5EF4-FFF2-40B4-BE49-F238E27FC236}">
                  <a16:creationId xmlns:a16="http://schemas.microsoft.com/office/drawing/2014/main" id="{C7BE87ED-8D26-6DF8-9CFE-02AC4BA0917E}"/>
                </a:ext>
              </a:extLst>
            </p:cNvPr>
            <p:cNvSpPr/>
            <p:nvPr/>
          </p:nvSpPr>
          <p:spPr>
            <a:xfrm>
              <a:off x="2433276" y="3658420"/>
              <a:ext cx="8134" cy="12783"/>
            </a:xfrm>
            <a:custGeom>
              <a:avLst/>
              <a:gdLst>
                <a:gd name="csX0" fmla="*/ 2091 w 8134"/>
                <a:gd name="csY0" fmla="*/ 3148 h 12783"/>
                <a:gd name="csX1" fmla="*/ 10226 w 8134"/>
                <a:gd name="csY1" fmla="*/ 7797 h 12783"/>
                <a:gd name="csX2" fmla="*/ 9064 w 8134"/>
                <a:gd name="csY2" fmla="*/ 13607 h 12783"/>
                <a:gd name="csX3" fmla="*/ 4415 w 8134"/>
                <a:gd name="csY3" fmla="*/ 15932 h 12783"/>
                <a:gd name="csX4" fmla="*/ 7902 w 8134"/>
                <a:gd name="csY4" fmla="*/ 7797 h 12783"/>
                <a:gd name="csX5" fmla="*/ 5650 w 8134"/>
                <a:gd name="csY5" fmla="*/ 7433 h 12783"/>
                <a:gd name="csX6" fmla="*/ 3253 w 8134"/>
                <a:gd name="csY6" fmla="*/ 6634 h 12783"/>
                <a:gd name="csX7" fmla="*/ 2091 w 8134"/>
                <a:gd name="csY7" fmla="*/ 3148 h 127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134" h="12783">
                  <a:moveTo>
                    <a:pt x="2091" y="3148"/>
                  </a:moveTo>
                  <a:cubicBezTo>
                    <a:pt x="5479" y="4396"/>
                    <a:pt x="7644" y="5214"/>
                    <a:pt x="10226" y="7797"/>
                  </a:cubicBezTo>
                  <a:cubicBezTo>
                    <a:pt x="10081" y="10702"/>
                    <a:pt x="10081" y="10702"/>
                    <a:pt x="9064" y="13607"/>
                  </a:cubicBezTo>
                  <a:cubicBezTo>
                    <a:pt x="6667" y="15133"/>
                    <a:pt x="6667" y="15133"/>
                    <a:pt x="4415" y="15932"/>
                  </a:cubicBezTo>
                  <a:cubicBezTo>
                    <a:pt x="5566" y="13247"/>
                    <a:pt x="6716" y="10562"/>
                    <a:pt x="7902" y="7797"/>
                  </a:cubicBezTo>
                  <a:cubicBezTo>
                    <a:pt x="7159" y="7677"/>
                    <a:pt x="6416" y="7557"/>
                    <a:pt x="5650" y="7433"/>
                  </a:cubicBezTo>
                  <a:cubicBezTo>
                    <a:pt x="4859" y="7170"/>
                    <a:pt x="4068" y="6906"/>
                    <a:pt x="3253" y="6634"/>
                  </a:cubicBezTo>
                  <a:cubicBezTo>
                    <a:pt x="2870" y="5484"/>
                    <a:pt x="2486" y="4333"/>
                    <a:pt x="2091" y="3148"/>
                  </a:cubicBezTo>
                  <a:close/>
                </a:path>
              </a:pathLst>
            </a:custGeom>
            <a:solidFill>
              <a:srgbClr val="6F7274"/>
            </a:solidFill>
            <a:ln w="1162" cap="flat">
              <a:noFill/>
              <a:prstDash val="solid"/>
              <a:miter/>
            </a:ln>
          </p:spPr>
          <p:txBody>
            <a:bodyPr/>
            <a:lstStyle/>
            <a:p>
              <a:endParaRPr lang="en-GB"/>
            </a:p>
          </p:txBody>
        </p:sp>
        <p:sp>
          <p:nvSpPr>
            <p:cNvPr id="10596" name="Freeform 10595">
              <a:extLst>
                <a:ext uri="{FF2B5EF4-FFF2-40B4-BE49-F238E27FC236}">
                  <a16:creationId xmlns:a16="http://schemas.microsoft.com/office/drawing/2014/main" id="{4CE53622-3871-64F1-C59B-A9DF54544684}"/>
                </a:ext>
              </a:extLst>
            </p:cNvPr>
            <p:cNvSpPr/>
            <p:nvPr/>
          </p:nvSpPr>
          <p:spPr>
            <a:xfrm>
              <a:off x="2289047" y="3591015"/>
              <a:ext cx="5508" cy="16269"/>
            </a:xfrm>
            <a:custGeom>
              <a:avLst/>
              <a:gdLst>
                <a:gd name="csX0" fmla="*/ 6743 w 5508"/>
                <a:gd name="csY0" fmla="*/ 3090 h 16269"/>
                <a:gd name="csX1" fmla="*/ 5653 w 5508"/>
                <a:gd name="csY1" fmla="*/ 13186 h 16269"/>
                <a:gd name="csX2" fmla="*/ 4314 w 5508"/>
                <a:gd name="csY2" fmla="*/ 16686 h 16269"/>
                <a:gd name="csX3" fmla="*/ 3257 w 5508"/>
                <a:gd name="csY3" fmla="*/ 19360 h 16269"/>
                <a:gd name="csX4" fmla="*/ 2094 w 5508"/>
                <a:gd name="csY4" fmla="*/ 19360 h 16269"/>
                <a:gd name="csX5" fmla="*/ 6743 w 5508"/>
                <a:gd name="csY5" fmla="*/ 3090 h 16269"/>
              </a:gdLst>
              <a:ahLst/>
              <a:cxnLst>
                <a:cxn ang="0">
                  <a:pos x="csX0" y="csY0"/>
                </a:cxn>
                <a:cxn ang="0">
                  <a:pos x="csX1" y="csY1"/>
                </a:cxn>
                <a:cxn ang="0">
                  <a:pos x="csX2" y="csY2"/>
                </a:cxn>
                <a:cxn ang="0">
                  <a:pos x="csX3" y="csY3"/>
                </a:cxn>
                <a:cxn ang="0">
                  <a:pos x="csX4" y="csY4"/>
                </a:cxn>
                <a:cxn ang="0">
                  <a:pos x="csX5" y="csY5"/>
                </a:cxn>
              </a:cxnLst>
              <a:rect l="l" t="t" r="r" b="b"/>
              <a:pathLst>
                <a:path w="5508" h="16269">
                  <a:moveTo>
                    <a:pt x="6743" y="3090"/>
                  </a:moveTo>
                  <a:cubicBezTo>
                    <a:pt x="8207" y="7481"/>
                    <a:pt x="7302" y="8940"/>
                    <a:pt x="5653" y="13186"/>
                  </a:cubicBezTo>
                  <a:cubicBezTo>
                    <a:pt x="5212" y="14341"/>
                    <a:pt x="4770" y="15496"/>
                    <a:pt x="4314" y="16686"/>
                  </a:cubicBezTo>
                  <a:cubicBezTo>
                    <a:pt x="3965" y="17569"/>
                    <a:pt x="3616" y="18451"/>
                    <a:pt x="3257" y="19360"/>
                  </a:cubicBezTo>
                  <a:cubicBezTo>
                    <a:pt x="2873" y="19360"/>
                    <a:pt x="2490" y="19360"/>
                    <a:pt x="2094" y="19360"/>
                  </a:cubicBezTo>
                  <a:cubicBezTo>
                    <a:pt x="1514" y="12250"/>
                    <a:pt x="2967" y="8872"/>
                    <a:pt x="6743" y="3090"/>
                  </a:cubicBezTo>
                  <a:close/>
                </a:path>
              </a:pathLst>
            </a:custGeom>
            <a:solidFill>
              <a:srgbClr val="E5E5E6"/>
            </a:solidFill>
            <a:ln w="1162" cap="flat">
              <a:noFill/>
              <a:prstDash val="solid"/>
              <a:miter/>
            </a:ln>
          </p:spPr>
          <p:txBody>
            <a:bodyPr/>
            <a:lstStyle/>
            <a:p>
              <a:endParaRPr lang="en-GB"/>
            </a:p>
          </p:txBody>
        </p:sp>
        <p:sp>
          <p:nvSpPr>
            <p:cNvPr id="10761" name="Freeform 10760">
              <a:extLst>
                <a:ext uri="{FF2B5EF4-FFF2-40B4-BE49-F238E27FC236}">
                  <a16:creationId xmlns:a16="http://schemas.microsoft.com/office/drawing/2014/main" id="{9AECAB48-767C-B49F-FB8D-56D177E489C4}"/>
                </a:ext>
              </a:extLst>
            </p:cNvPr>
            <p:cNvSpPr/>
            <p:nvPr/>
          </p:nvSpPr>
          <p:spPr>
            <a:xfrm>
              <a:off x="2069525" y="3667717"/>
              <a:ext cx="11621" cy="8134"/>
            </a:xfrm>
            <a:custGeom>
              <a:avLst/>
              <a:gdLst>
                <a:gd name="csX0" fmla="*/ 1778 w 11621"/>
                <a:gd name="csY0" fmla="*/ 3156 h 8134"/>
                <a:gd name="csX1" fmla="*/ 12165 w 11621"/>
                <a:gd name="csY1" fmla="*/ 8531 h 8134"/>
                <a:gd name="csX2" fmla="*/ 13399 w 11621"/>
                <a:gd name="csY2" fmla="*/ 11291 h 8134"/>
                <a:gd name="csX3" fmla="*/ 5628 w 11621"/>
                <a:gd name="csY3" fmla="*/ 7877 h 8134"/>
                <a:gd name="csX4" fmla="*/ 3435 w 11621"/>
                <a:gd name="csY4" fmla="*/ 5957 h 8134"/>
                <a:gd name="csX5" fmla="*/ 1778 w 11621"/>
                <a:gd name="csY5" fmla="*/ 4318 h 8134"/>
                <a:gd name="csX6" fmla="*/ 1778 w 11621"/>
                <a:gd name="csY6" fmla="*/ 3156 h 813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621" h="8134">
                  <a:moveTo>
                    <a:pt x="1778" y="3156"/>
                  </a:moveTo>
                  <a:cubicBezTo>
                    <a:pt x="9359" y="4729"/>
                    <a:pt x="9359" y="4729"/>
                    <a:pt x="12165" y="8531"/>
                  </a:cubicBezTo>
                  <a:cubicBezTo>
                    <a:pt x="12572" y="9442"/>
                    <a:pt x="12980" y="10353"/>
                    <a:pt x="13399" y="11291"/>
                  </a:cubicBezTo>
                  <a:cubicBezTo>
                    <a:pt x="9254" y="11291"/>
                    <a:pt x="8628" y="10551"/>
                    <a:pt x="5628" y="7877"/>
                  </a:cubicBezTo>
                  <a:cubicBezTo>
                    <a:pt x="4904" y="7244"/>
                    <a:pt x="4180" y="6610"/>
                    <a:pt x="3435" y="5957"/>
                  </a:cubicBezTo>
                  <a:cubicBezTo>
                    <a:pt x="2888" y="5416"/>
                    <a:pt x="2341" y="4875"/>
                    <a:pt x="1778" y="4318"/>
                  </a:cubicBezTo>
                  <a:cubicBezTo>
                    <a:pt x="1778" y="3935"/>
                    <a:pt x="1778" y="3551"/>
                    <a:pt x="1778" y="3156"/>
                  </a:cubicBezTo>
                  <a:close/>
                </a:path>
              </a:pathLst>
            </a:custGeom>
            <a:solidFill>
              <a:srgbClr val="B7BABC"/>
            </a:solidFill>
            <a:ln w="1162" cap="flat">
              <a:noFill/>
              <a:prstDash val="solid"/>
              <a:miter/>
            </a:ln>
          </p:spPr>
          <p:txBody>
            <a:bodyPr/>
            <a:lstStyle/>
            <a:p>
              <a:endParaRPr lang="en-GB"/>
            </a:p>
          </p:txBody>
        </p:sp>
        <p:sp>
          <p:nvSpPr>
            <p:cNvPr id="10763" name="Freeform 10762">
              <a:extLst>
                <a:ext uri="{FF2B5EF4-FFF2-40B4-BE49-F238E27FC236}">
                  <a16:creationId xmlns:a16="http://schemas.microsoft.com/office/drawing/2014/main" id="{9E434FC8-C323-2FAA-AD77-8F45E28878CD}"/>
                </a:ext>
              </a:extLst>
            </p:cNvPr>
            <p:cNvSpPr/>
            <p:nvPr/>
          </p:nvSpPr>
          <p:spPr>
            <a:xfrm>
              <a:off x="2430951" y="3658420"/>
              <a:ext cx="8134" cy="11621"/>
            </a:xfrm>
            <a:custGeom>
              <a:avLst/>
              <a:gdLst>
                <a:gd name="csX0" fmla="*/ 2089 w 8134"/>
                <a:gd name="csY0" fmla="*/ 3148 h 11621"/>
                <a:gd name="csX1" fmla="*/ 6738 w 8134"/>
                <a:gd name="csY1" fmla="*/ 6634 h 11621"/>
                <a:gd name="csX2" fmla="*/ 10224 w 8134"/>
                <a:gd name="csY2" fmla="*/ 7797 h 11621"/>
                <a:gd name="csX3" fmla="*/ 10224 w 8134"/>
                <a:gd name="csY3" fmla="*/ 12445 h 11621"/>
                <a:gd name="csX4" fmla="*/ 4413 w 8134"/>
                <a:gd name="csY4" fmla="*/ 14769 h 11621"/>
                <a:gd name="csX5" fmla="*/ 6738 w 8134"/>
                <a:gd name="csY5" fmla="*/ 8959 h 11621"/>
                <a:gd name="csX6" fmla="*/ 4413 w 8134"/>
                <a:gd name="csY6" fmla="*/ 8959 h 11621"/>
                <a:gd name="csX7" fmla="*/ 2089 w 8134"/>
                <a:gd name="csY7" fmla="*/ 3148 h 116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134" h="11621">
                  <a:moveTo>
                    <a:pt x="2089" y="3148"/>
                  </a:moveTo>
                  <a:cubicBezTo>
                    <a:pt x="5575" y="4310"/>
                    <a:pt x="5575" y="4310"/>
                    <a:pt x="6738" y="6634"/>
                  </a:cubicBezTo>
                  <a:cubicBezTo>
                    <a:pt x="7888" y="7018"/>
                    <a:pt x="9039" y="7401"/>
                    <a:pt x="10224" y="7797"/>
                  </a:cubicBezTo>
                  <a:cubicBezTo>
                    <a:pt x="10224" y="9331"/>
                    <a:pt x="10224" y="10865"/>
                    <a:pt x="10224" y="12445"/>
                  </a:cubicBezTo>
                  <a:cubicBezTo>
                    <a:pt x="8306" y="13212"/>
                    <a:pt x="6389" y="13979"/>
                    <a:pt x="4413" y="14769"/>
                  </a:cubicBezTo>
                  <a:cubicBezTo>
                    <a:pt x="5180" y="12852"/>
                    <a:pt x="5947" y="10934"/>
                    <a:pt x="6738" y="8959"/>
                  </a:cubicBezTo>
                  <a:cubicBezTo>
                    <a:pt x="5971" y="8959"/>
                    <a:pt x="5204" y="8959"/>
                    <a:pt x="4413" y="8959"/>
                  </a:cubicBezTo>
                  <a:cubicBezTo>
                    <a:pt x="3646" y="7041"/>
                    <a:pt x="2879" y="5124"/>
                    <a:pt x="2089" y="3148"/>
                  </a:cubicBezTo>
                  <a:close/>
                </a:path>
              </a:pathLst>
            </a:custGeom>
            <a:solidFill>
              <a:srgbClr val="CECFCF"/>
            </a:solidFill>
            <a:ln w="1162" cap="flat">
              <a:noFill/>
              <a:prstDash val="solid"/>
              <a:miter/>
            </a:ln>
          </p:spPr>
          <p:txBody>
            <a:bodyPr/>
            <a:lstStyle/>
            <a:p>
              <a:endParaRPr lang="en-GB"/>
            </a:p>
          </p:txBody>
        </p:sp>
        <p:sp>
          <p:nvSpPr>
            <p:cNvPr id="10913" name="Freeform 10912">
              <a:extLst>
                <a:ext uri="{FF2B5EF4-FFF2-40B4-BE49-F238E27FC236}">
                  <a16:creationId xmlns:a16="http://schemas.microsoft.com/office/drawing/2014/main" id="{5D0F8370-79EC-ACB8-8540-9881FEA9E061}"/>
                </a:ext>
              </a:extLst>
            </p:cNvPr>
            <p:cNvSpPr/>
            <p:nvPr/>
          </p:nvSpPr>
          <p:spPr>
            <a:xfrm>
              <a:off x="2141578" y="3728148"/>
              <a:ext cx="12783" cy="11621"/>
            </a:xfrm>
            <a:custGeom>
              <a:avLst/>
              <a:gdLst>
                <a:gd name="csX0" fmla="*/ 1840 w 12783"/>
                <a:gd name="csY0" fmla="*/ 3208 h 11621"/>
                <a:gd name="csX1" fmla="*/ 6489 w 12783"/>
                <a:gd name="csY1" fmla="*/ 5532 h 11621"/>
                <a:gd name="csX2" fmla="*/ 9539 w 12783"/>
                <a:gd name="csY2" fmla="*/ 7058 h 11621"/>
                <a:gd name="csX3" fmla="*/ 14624 w 12783"/>
                <a:gd name="csY3" fmla="*/ 14829 h 11621"/>
                <a:gd name="csX4" fmla="*/ 9975 w 12783"/>
                <a:gd name="csY4" fmla="*/ 12505 h 11621"/>
                <a:gd name="csX5" fmla="*/ 8813 w 12783"/>
                <a:gd name="csY5" fmla="*/ 9019 h 11621"/>
                <a:gd name="csX6" fmla="*/ 4164 w 12783"/>
                <a:gd name="csY6" fmla="*/ 6694 h 11621"/>
                <a:gd name="csX7" fmla="*/ 1840 w 12783"/>
                <a:gd name="csY7" fmla="*/ 3208 h 116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783" h="11621">
                  <a:moveTo>
                    <a:pt x="1840" y="3208"/>
                  </a:moveTo>
                  <a:cubicBezTo>
                    <a:pt x="3401" y="3960"/>
                    <a:pt x="4947" y="4741"/>
                    <a:pt x="6489" y="5532"/>
                  </a:cubicBezTo>
                  <a:cubicBezTo>
                    <a:pt x="7495" y="6036"/>
                    <a:pt x="8502" y="6539"/>
                    <a:pt x="9539" y="7058"/>
                  </a:cubicBezTo>
                  <a:cubicBezTo>
                    <a:pt x="12771" y="9354"/>
                    <a:pt x="13511" y="11087"/>
                    <a:pt x="14624" y="14829"/>
                  </a:cubicBezTo>
                  <a:cubicBezTo>
                    <a:pt x="12372" y="13885"/>
                    <a:pt x="12372" y="13885"/>
                    <a:pt x="9975" y="12505"/>
                  </a:cubicBezTo>
                  <a:cubicBezTo>
                    <a:pt x="9591" y="11355"/>
                    <a:pt x="9208" y="10204"/>
                    <a:pt x="8813" y="9019"/>
                  </a:cubicBezTo>
                  <a:cubicBezTo>
                    <a:pt x="7273" y="8224"/>
                    <a:pt x="5723" y="7450"/>
                    <a:pt x="4164" y="6694"/>
                  </a:cubicBezTo>
                  <a:cubicBezTo>
                    <a:pt x="3397" y="5544"/>
                    <a:pt x="2630" y="4393"/>
                    <a:pt x="1840" y="3208"/>
                  </a:cubicBezTo>
                  <a:close/>
                </a:path>
              </a:pathLst>
            </a:custGeom>
            <a:solidFill>
              <a:srgbClr val="76797C"/>
            </a:solidFill>
            <a:ln w="1162" cap="flat">
              <a:noFill/>
              <a:prstDash val="solid"/>
              <a:miter/>
            </a:ln>
          </p:spPr>
          <p:txBody>
            <a:bodyPr/>
            <a:lstStyle/>
            <a:p>
              <a:endParaRPr lang="en-GB"/>
            </a:p>
          </p:txBody>
        </p:sp>
        <p:sp>
          <p:nvSpPr>
            <p:cNvPr id="10914" name="Freeform 10913">
              <a:extLst>
                <a:ext uri="{FF2B5EF4-FFF2-40B4-BE49-F238E27FC236}">
                  <a16:creationId xmlns:a16="http://schemas.microsoft.com/office/drawing/2014/main" id="{C727508C-6568-9654-EB29-889CF936CEB5}"/>
                </a:ext>
              </a:extLst>
            </p:cNvPr>
            <p:cNvSpPr/>
            <p:nvPr/>
          </p:nvSpPr>
          <p:spPr>
            <a:xfrm>
              <a:off x="2234550" y="3718851"/>
              <a:ext cx="8134" cy="15107"/>
            </a:xfrm>
            <a:custGeom>
              <a:avLst/>
              <a:gdLst>
                <a:gd name="csX0" fmla="*/ 5409 w 8134"/>
                <a:gd name="csY0" fmla="*/ 3200 h 15107"/>
                <a:gd name="csX1" fmla="*/ 6572 w 8134"/>
                <a:gd name="csY1" fmla="*/ 3200 h 15107"/>
                <a:gd name="csX2" fmla="*/ 6572 w 8134"/>
                <a:gd name="csY2" fmla="*/ 11335 h 15107"/>
                <a:gd name="csX3" fmla="*/ 10058 w 8134"/>
                <a:gd name="csY3" fmla="*/ 10173 h 15107"/>
                <a:gd name="csX4" fmla="*/ 7734 w 8134"/>
                <a:gd name="csY4" fmla="*/ 14821 h 15107"/>
                <a:gd name="csX5" fmla="*/ 4247 w 8134"/>
                <a:gd name="csY5" fmla="*/ 15984 h 15107"/>
                <a:gd name="csX6" fmla="*/ 1923 w 8134"/>
                <a:gd name="csY6" fmla="*/ 18308 h 15107"/>
                <a:gd name="csX7" fmla="*/ 2427 w 8134"/>
                <a:gd name="csY7" fmla="*/ 16329 h 15107"/>
                <a:gd name="csX8" fmla="*/ 4320 w 8134"/>
                <a:gd name="csY8" fmla="*/ 8139 h 15107"/>
                <a:gd name="csX9" fmla="*/ 4942 w 8134"/>
                <a:gd name="csY9" fmla="*/ 5325 h 15107"/>
                <a:gd name="csX10" fmla="*/ 5409 w 8134"/>
                <a:gd name="csY10" fmla="*/ 3200 h 151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8134" h="15107">
                  <a:moveTo>
                    <a:pt x="5409" y="3200"/>
                  </a:moveTo>
                  <a:cubicBezTo>
                    <a:pt x="5793" y="3200"/>
                    <a:pt x="6176" y="3200"/>
                    <a:pt x="6572" y="3200"/>
                  </a:cubicBezTo>
                  <a:cubicBezTo>
                    <a:pt x="6572" y="5885"/>
                    <a:pt x="6572" y="8569"/>
                    <a:pt x="6572" y="11335"/>
                  </a:cubicBezTo>
                  <a:cubicBezTo>
                    <a:pt x="7722" y="10951"/>
                    <a:pt x="8873" y="10568"/>
                    <a:pt x="10058" y="10173"/>
                  </a:cubicBezTo>
                  <a:cubicBezTo>
                    <a:pt x="9114" y="12424"/>
                    <a:pt x="9114" y="12424"/>
                    <a:pt x="7734" y="14821"/>
                  </a:cubicBezTo>
                  <a:cubicBezTo>
                    <a:pt x="6583" y="15205"/>
                    <a:pt x="5433" y="15588"/>
                    <a:pt x="4247" y="15984"/>
                  </a:cubicBezTo>
                  <a:cubicBezTo>
                    <a:pt x="3480" y="16751"/>
                    <a:pt x="2713" y="17518"/>
                    <a:pt x="1923" y="18308"/>
                  </a:cubicBezTo>
                  <a:cubicBezTo>
                    <a:pt x="2089" y="17655"/>
                    <a:pt x="2256" y="17002"/>
                    <a:pt x="2427" y="16329"/>
                  </a:cubicBezTo>
                  <a:cubicBezTo>
                    <a:pt x="3098" y="13606"/>
                    <a:pt x="3716" y="10877"/>
                    <a:pt x="4320" y="8139"/>
                  </a:cubicBezTo>
                  <a:cubicBezTo>
                    <a:pt x="4525" y="7210"/>
                    <a:pt x="4730" y="6281"/>
                    <a:pt x="4942" y="5325"/>
                  </a:cubicBezTo>
                  <a:cubicBezTo>
                    <a:pt x="5096" y="4623"/>
                    <a:pt x="5250" y="3922"/>
                    <a:pt x="5409" y="3200"/>
                  </a:cubicBezTo>
                  <a:close/>
                </a:path>
              </a:pathLst>
            </a:custGeom>
            <a:solidFill>
              <a:srgbClr val="12181C"/>
            </a:solidFill>
            <a:ln w="1162" cap="flat">
              <a:noFill/>
              <a:prstDash val="solid"/>
              <a:miter/>
            </a:ln>
          </p:spPr>
          <p:txBody>
            <a:bodyPr/>
            <a:lstStyle/>
            <a:p>
              <a:endParaRPr lang="en-GB"/>
            </a:p>
          </p:txBody>
        </p:sp>
        <p:sp>
          <p:nvSpPr>
            <p:cNvPr id="10915" name="Freeform 10914">
              <a:extLst>
                <a:ext uri="{FF2B5EF4-FFF2-40B4-BE49-F238E27FC236}">
                  <a16:creationId xmlns:a16="http://schemas.microsoft.com/office/drawing/2014/main" id="{81125DA5-2C27-FF1D-A6F8-712BCE576D7E}"/>
                </a:ext>
              </a:extLst>
            </p:cNvPr>
            <p:cNvSpPr/>
            <p:nvPr/>
          </p:nvSpPr>
          <p:spPr>
            <a:xfrm>
              <a:off x="2371682" y="3715365"/>
              <a:ext cx="11621" cy="9297"/>
            </a:xfrm>
            <a:custGeom>
              <a:avLst/>
              <a:gdLst>
                <a:gd name="csX0" fmla="*/ 11343 w 11621"/>
                <a:gd name="csY0" fmla="*/ 3197 h 9297"/>
                <a:gd name="csX1" fmla="*/ 13667 w 11621"/>
                <a:gd name="csY1" fmla="*/ 4359 h 9297"/>
                <a:gd name="csX2" fmla="*/ 6695 w 11621"/>
                <a:gd name="csY2" fmla="*/ 12494 h 9297"/>
                <a:gd name="csX3" fmla="*/ 2046 w 11621"/>
                <a:gd name="csY3" fmla="*/ 11332 h 9297"/>
                <a:gd name="csX4" fmla="*/ 11343 w 11621"/>
                <a:gd name="csY4" fmla="*/ 3197 h 9297"/>
              </a:gdLst>
              <a:ahLst/>
              <a:cxnLst>
                <a:cxn ang="0">
                  <a:pos x="csX0" y="csY0"/>
                </a:cxn>
                <a:cxn ang="0">
                  <a:pos x="csX1" y="csY1"/>
                </a:cxn>
                <a:cxn ang="0">
                  <a:pos x="csX2" y="csY2"/>
                </a:cxn>
                <a:cxn ang="0">
                  <a:pos x="csX3" y="csY3"/>
                </a:cxn>
                <a:cxn ang="0">
                  <a:pos x="csX4" y="csY4"/>
                </a:cxn>
              </a:cxnLst>
              <a:rect l="l" t="t" r="r" b="b"/>
              <a:pathLst>
                <a:path w="11621" h="9297">
                  <a:moveTo>
                    <a:pt x="11343" y="3197"/>
                  </a:moveTo>
                  <a:cubicBezTo>
                    <a:pt x="12110" y="3581"/>
                    <a:pt x="12877" y="3964"/>
                    <a:pt x="13667" y="4359"/>
                  </a:cubicBezTo>
                  <a:cubicBezTo>
                    <a:pt x="11366" y="7044"/>
                    <a:pt x="9065" y="9728"/>
                    <a:pt x="6695" y="12494"/>
                  </a:cubicBezTo>
                  <a:cubicBezTo>
                    <a:pt x="5161" y="12111"/>
                    <a:pt x="3627" y="11727"/>
                    <a:pt x="2046" y="11332"/>
                  </a:cubicBezTo>
                  <a:cubicBezTo>
                    <a:pt x="5114" y="8647"/>
                    <a:pt x="8182" y="5963"/>
                    <a:pt x="11343" y="3197"/>
                  </a:cubicBezTo>
                  <a:close/>
                </a:path>
              </a:pathLst>
            </a:custGeom>
            <a:solidFill>
              <a:srgbClr val="4A4B4E"/>
            </a:solidFill>
            <a:ln w="1162" cap="flat">
              <a:noFill/>
              <a:prstDash val="solid"/>
              <a:miter/>
            </a:ln>
          </p:spPr>
          <p:txBody>
            <a:bodyPr/>
            <a:lstStyle/>
            <a:p>
              <a:endParaRPr lang="en-GB"/>
            </a:p>
          </p:txBody>
        </p:sp>
        <p:sp>
          <p:nvSpPr>
            <p:cNvPr id="10916" name="Freeform 10915">
              <a:extLst>
                <a:ext uri="{FF2B5EF4-FFF2-40B4-BE49-F238E27FC236}">
                  <a16:creationId xmlns:a16="http://schemas.microsoft.com/office/drawing/2014/main" id="{B5EB8706-120E-3415-4E50-8FA6C5257D9B}"/>
                </a:ext>
              </a:extLst>
            </p:cNvPr>
            <p:cNvSpPr/>
            <p:nvPr/>
          </p:nvSpPr>
          <p:spPr>
            <a:xfrm>
              <a:off x="2113687" y="3708392"/>
              <a:ext cx="5810" cy="8134"/>
            </a:xfrm>
            <a:custGeom>
              <a:avLst/>
              <a:gdLst>
                <a:gd name="csX0" fmla="*/ 2979 w 5810"/>
                <a:gd name="csY0" fmla="*/ 3191 h 8134"/>
                <a:gd name="csX1" fmla="*/ 7628 w 5810"/>
                <a:gd name="csY1" fmla="*/ 5515 h 8134"/>
                <a:gd name="csX2" fmla="*/ 6466 w 5810"/>
                <a:gd name="csY2" fmla="*/ 11326 h 8134"/>
                <a:gd name="csX3" fmla="*/ 1817 w 5810"/>
                <a:gd name="csY3" fmla="*/ 10164 h 8134"/>
                <a:gd name="csX4" fmla="*/ 2979 w 5810"/>
                <a:gd name="csY4" fmla="*/ 3191 h 8134"/>
              </a:gdLst>
              <a:ahLst/>
              <a:cxnLst>
                <a:cxn ang="0">
                  <a:pos x="csX0" y="csY0"/>
                </a:cxn>
                <a:cxn ang="0">
                  <a:pos x="csX1" y="csY1"/>
                </a:cxn>
                <a:cxn ang="0">
                  <a:pos x="csX2" y="csY2"/>
                </a:cxn>
                <a:cxn ang="0">
                  <a:pos x="csX3" y="csY3"/>
                </a:cxn>
                <a:cxn ang="0">
                  <a:pos x="csX4" y="csY4"/>
                </a:cxn>
              </a:cxnLst>
              <a:rect l="l" t="t" r="r" b="b"/>
              <a:pathLst>
                <a:path w="5810" h="8134">
                  <a:moveTo>
                    <a:pt x="2979" y="3191"/>
                  </a:moveTo>
                  <a:cubicBezTo>
                    <a:pt x="4513" y="3958"/>
                    <a:pt x="6047" y="4725"/>
                    <a:pt x="7628" y="5515"/>
                  </a:cubicBezTo>
                  <a:cubicBezTo>
                    <a:pt x="7244" y="7433"/>
                    <a:pt x="6861" y="9350"/>
                    <a:pt x="6466" y="11326"/>
                  </a:cubicBezTo>
                  <a:cubicBezTo>
                    <a:pt x="4932" y="10942"/>
                    <a:pt x="3398" y="10559"/>
                    <a:pt x="1817" y="10164"/>
                  </a:cubicBezTo>
                  <a:cubicBezTo>
                    <a:pt x="2201" y="7863"/>
                    <a:pt x="2584" y="5562"/>
                    <a:pt x="2979" y="3191"/>
                  </a:cubicBezTo>
                  <a:close/>
                </a:path>
              </a:pathLst>
            </a:custGeom>
            <a:solidFill>
              <a:srgbClr val="181B20"/>
            </a:solidFill>
            <a:ln w="1162" cap="flat">
              <a:noFill/>
              <a:prstDash val="solid"/>
              <a:miter/>
            </a:ln>
          </p:spPr>
          <p:txBody>
            <a:bodyPr/>
            <a:lstStyle/>
            <a:p>
              <a:endParaRPr lang="en-GB"/>
            </a:p>
          </p:txBody>
        </p:sp>
        <p:sp>
          <p:nvSpPr>
            <p:cNvPr id="10918" name="Freeform 10917">
              <a:extLst>
                <a:ext uri="{FF2B5EF4-FFF2-40B4-BE49-F238E27FC236}">
                  <a16:creationId xmlns:a16="http://schemas.microsoft.com/office/drawing/2014/main" id="{21F6AA7F-41A0-7314-207B-F287A6B743C1}"/>
                </a:ext>
              </a:extLst>
            </p:cNvPr>
            <p:cNvSpPr/>
            <p:nvPr/>
          </p:nvSpPr>
          <p:spPr>
            <a:xfrm>
              <a:off x="2078823" y="3677014"/>
              <a:ext cx="10459" cy="10459"/>
            </a:xfrm>
            <a:custGeom>
              <a:avLst/>
              <a:gdLst>
                <a:gd name="csX0" fmla="*/ 1786 w 10459"/>
                <a:gd name="csY0" fmla="*/ 3164 h 10459"/>
                <a:gd name="csX1" fmla="*/ 12245 w 10459"/>
                <a:gd name="csY1" fmla="*/ 13623 h 10459"/>
                <a:gd name="csX2" fmla="*/ 1786 w 10459"/>
                <a:gd name="csY2" fmla="*/ 6650 h 10459"/>
                <a:gd name="csX3" fmla="*/ 1786 w 10459"/>
                <a:gd name="csY3" fmla="*/ 3164 h 10459"/>
              </a:gdLst>
              <a:ahLst/>
              <a:cxnLst>
                <a:cxn ang="0">
                  <a:pos x="csX0" y="csY0"/>
                </a:cxn>
                <a:cxn ang="0">
                  <a:pos x="csX1" y="csY1"/>
                </a:cxn>
                <a:cxn ang="0">
                  <a:pos x="csX2" y="csY2"/>
                </a:cxn>
                <a:cxn ang="0">
                  <a:pos x="csX3" y="csY3"/>
                </a:cxn>
              </a:cxnLst>
              <a:rect l="l" t="t" r="r" b="b"/>
              <a:pathLst>
                <a:path w="10459" h="10459">
                  <a:moveTo>
                    <a:pt x="1786" y="3164"/>
                  </a:moveTo>
                  <a:cubicBezTo>
                    <a:pt x="7074" y="4927"/>
                    <a:pt x="9341" y="9171"/>
                    <a:pt x="12245" y="13623"/>
                  </a:cubicBezTo>
                  <a:cubicBezTo>
                    <a:pt x="8246" y="11846"/>
                    <a:pt x="5014" y="9610"/>
                    <a:pt x="1786" y="6650"/>
                  </a:cubicBezTo>
                  <a:cubicBezTo>
                    <a:pt x="1786" y="5500"/>
                    <a:pt x="1786" y="4349"/>
                    <a:pt x="1786" y="3164"/>
                  </a:cubicBezTo>
                  <a:close/>
                </a:path>
              </a:pathLst>
            </a:custGeom>
            <a:solidFill>
              <a:srgbClr val="3B4244"/>
            </a:solidFill>
            <a:ln w="1162" cap="flat">
              <a:noFill/>
              <a:prstDash val="solid"/>
              <a:miter/>
            </a:ln>
          </p:spPr>
          <p:txBody>
            <a:bodyPr/>
            <a:lstStyle/>
            <a:p>
              <a:endParaRPr lang="en-GB"/>
            </a:p>
          </p:txBody>
        </p:sp>
        <p:sp>
          <p:nvSpPr>
            <p:cNvPr id="10927" name="Freeform 10926">
              <a:extLst>
                <a:ext uri="{FF2B5EF4-FFF2-40B4-BE49-F238E27FC236}">
                  <a16:creationId xmlns:a16="http://schemas.microsoft.com/office/drawing/2014/main" id="{E64ABF28-9467-639E-FF0E-2CFECB7F0DC9}"/>
                </a:ext>
              </a:extLst>
            </p:cNvPr>
            <p:cNvSpPr/>
            <p:nvPr/>
          </p:nvSpPr>
          <p:spPr>
            <a:xfrm>
              <a:off x="2265806" y="3584043"/>
              <a:ext cx="5693" cy="13945"/>
            </a:xfrm>
            <a:custGeom>
              <a:avLst/>
              <a:gdLst>
                <a:gd name="csX0" fmla="*/ 6721 w 5693"/>
                <a:gd name="csY0" fmla="*/ 3084 h 13945"/>
                <a:gd name="csX1" fmla="*/ 6980 w 5693"/>
                <a:gd name="csY1" fmla="*/ 10220 h 13945"/>
                <a:gd name="csX2" fmla="*/ 5632 w 5693"/>
                <a:gd name="csY2" fmla="*/ 12672 h 13945"/>
                <a:gd name="csX3" fmla="*/ 4293 w 5693"/>
                <a:gd name="csY3" fmla="*/ 15159 h 13945"/>
                <a:gd name="csX4" fmla="*/ 3235 w 5693"/>
                <a:gd name="csY4" fmla="*/ 17030 h 13945"/>
                <a:gd name="csX5" fmla="*/ 2073 w 5693"/>
                <a:gd name="csY5" fmla="*/ 17030 h 13945"/>
                <a:gd name="csX6" fmla="*/ 6721 w 5693"/>
                <a:gd name="csY6" fmla="*/ 3084 h 1394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693" h="13945">
                  <a:moveTo>
                    <a:pt x="6721" y="3084"/>
                  </a:moveTo>
                  <a:cubicBezTo>
                    <a:pt x="7748" y="5951"/>
                    <a:pt x="8036" y="7313"/>
                    <a:pt x="6980" y="10220"/>
                  </a:cubicBezTo>
                  <a:cubicBezTo>
                    <a:pt x="6535" y="11029"/>
                    <a:pt x="6090" y="11838"/>
                    <a:pt x="5632" y="12672"/>
                  </a:cubicBezTo>
                  <a:cubicBezTo>
                    <a:pt x="5190" y="13493"/>
                    <a:pt x="4748" y="14314"/>
                    <a:pt x="4293" y="15159"/>
                  </a:cubicBezTo>
                  <a:cubicBezTo>
                    <a:pt x="3943" y="15777"/>
                    <a:pt x="3594" y="16394"/>
                    <a:pt x="3235" y="17030"/>
                  </a:cubicBezTo>
                  <a:cubicBezTo>
                    <a:pt x="2851" y="17030"/>
                    <a:pt x="2468" y="17030"/>
                    <a:pt x="2073" y="17030"/>
                  </a:cubicBezTo>
                  <a:cubicBezTo>
                    <a:pt x="1487" y="10877"/>
                    <a:pt x="3015" y="7949"/>
                    <a:pt x="6721" y="3084"/>
                  </a:cubicBezTo>
                  <a:close/>
                </a:path>
              </a:pathLst>
            </a:custGeom>
            <a:solidFill>
              <a:srgbClr val="AEAFB0"/>
            </a:solidFill>
            <a:ln w="1162" cap="flat">
              <a:noFill/>
              <a:prstDash val="solid"/>
              <a:miter/>
            </a:ln>
          </p:spPr>
          <p:txBody>
            <a:bodyPr/>
            <a:lstStyle/>
            <a:p>
              <a:endParaRPr lang="en-GB"/>
            </a:p>
          </p:txBody>
        </p:sp>
        <p:sp>
          <p:nvSpPr>
            <p:cNvPr id="10930" name="Freeform 10929">
              <a:extLst>
                <a:ext uri="{FF2B5EF4-FFF2-40B4-BE49-F238E27FC236}">
                  <a16:creationId xmlns:a16="http://schemas.microsoft.com/office/drawing/2014/main" id="{0C14D886-8776-EB16-0F92-5099FCC0C493}"/>
                </a:ext>
              </a:extLst>
            </p:cNvPr>
            <p:cNvSpPr/>
            <p:nvPr/>
          </p:nvSpPr>
          <p:spPr>
            <a:xfrm>
              <a:off x="2289170" y="3567773"/>
              <a:ext cx="4648" cy="10459"/>
            </a:xfrm>
            <a:custGeom>
              <a:avLst/>
              <a:gdLst>
                <a:gd name="csX0" fmla="*/ 6620 w 4648"/>
                <a:gd name="csY0" fmla="*/ 3070 h 10459"/>
                <a:gd name="csX1" fmla="*/ 6620 w 4648"/>
                <a:gd name="csY1" fmla="*/ 11205 h 10459"/>
                <a:gd name="csX2" fmla="*/ 1971 w 4648"/>
                <a:gd name="csY2" fmla="*/ 13529 h 10459"/>
                <a:gd name="csX3" fmla="*/ 3133 w 4648"/>
                <a:gd name="csY3" fmla="*/ 4232 h 10459"/>
                <a:gd name="csX4" fmla="*/ 6620 w 4648"/>
                <a:gd name="csY4" fmla="*/ 3070 h 10459"/>
              </a:gdLst>
              <a:ahLst/>
              <a:cxnLst>
                <a:cxn ang="0">
                  <a:pos x="csX0" y="csY0"/>
                </a:cxn>
                <a:cxn ang="0">
                  <a:pos x="csX1" y="csY1"/>
                </a:cxn>
                <a:cxn ang="0">
                  <a:pos x="csX2" y="csY2"/>
                </a:cxn>
                <a:cxn ang="0">
                  <a:pos x="csX3" y="csY3"/>
                </a:cxn>
                <a:cxn ang="0">
                  <a:pos x="csX4" y="csY4"/>
                </a:cxn>
              </a:cxnLst>
              <a:rect l="l" t="t" r="r" b="b"/>
              <a:pathLst>
                <a:path w="4648" h="10459">
                  <a:moveTo>
                    <a:pt x="6620" y="3070"/>
                  </a:moveTo>
                  <a:cubicBezTo>
                    <a:pt x="6620" y="5755"/>
                    <a:pt x="6620" y="8439"/>
                    <a:pt x="6620" y="11205"/>
                  </a:cubicBezTo>
                  <a:cubicBezTo>
                    <a:pt x="4319" y="12356"/>
                    <a:pt x="4319" y="12356"/>
                    <a:pt x="1971" y="13529"/>
                  </a:cubicBezTo>
                  <a:cubicBezTo>
                    <a:pt x="2652" y="6379"/>
                    <a:pt x="2652" y="6379"/>
                    <a:pt x="3133" y="4232"/>
                  </a:cubicBezTo>
                  <a:cubicBezTo>
                    <a:pt x="5457" y="3070"/>
                    <a:pt x="5457" y="3070"/>
                    <a:pt x="6620" y="3070"/>
                  </a:cubicBezTo>
                  <a:close/>
                </a:path>
              </a:pathLst>
            </a:custGeom>
            <a:solidFill>
              <a:srgbClr val="040609"/>
            </a:solidFill>
            <a:ln w="1162" cap="flat">
              <a:noFill/>
              <a:prstDash val="solid"/>
              <a:miter/>
            </a:ln>
          </p:spPr>
          <p:txBody>
            <a:bodyPr/>
            <a:lstStyle/>
            <a:p>
              <a:endParaRPr lang="en-GB"/>
            </a:p>
          </p:txBody>
        </p:sp>
        <p:sp>
          <p:nvSpPr>
            <p:cNvPr id="11092" name="Freeform 11091">
              <a:extLst>
                <a:ext uri="{FF2B5EF4-FFF2-40B4-BE49-F238E27FC236}">
                  <a16:creationId xmlns:a16="http://schemas.microsoft.com/office/drawing/2014/main" id="{89885C21-A9C1-AB41-9960-69B8A61ED59B}"/>
                </a:ext>
              </a:extLst>
            </p:cNvPr>
            <p:cNvSpPr/>
            <p:nvPr/>
          </p:nvSpPr>
          <p:spPr>
            <a:xfrm>
              <a:off x="2372844" y="3713040"/>
              <a:ext cx="9297" cy="8134"/>
            </a:xfrm>
            <a:custGeom>
              <a:avLst/>
              <a:gdLst>
                <a:gd name="csX0" fmla="*/ 7855 w 9297"/>
                <a:gd name="csY0" fmla="*/ 3195 h 8134"/>
                <a:gd name="csX1" fmla="*/ 11341 w 9297"/>
                <a:gd name="csY1" fmla="*/ 4357 h 8134"/>
                <a:gd name="csX2" fmla="*/ 9017 w 9297"/>
                <a:gd name="csY2" fmla="*/ 4357 h 8134"/>
                <a:gd name="csX3" fmla="*/ 8799 w 9297"/>
                <a:gd name="csY3" fmla="*/ 6536 h 8134"/>
                <a:gd name="csX4" fmla="*/ 4877 w 9297"/>
                <a:gd name="csY4" fmla="*/ 10458 h 8134"/>
                <a:gd name="csX5" fmla="*/ 2044 w 9297"/>
                <a:gd name="csY5" fmla="*/ 11330 h 8134"/>
                <a:gd name="csX6" fmla="*/ 2044 w 9297"/>
                <a:gd name="csY6" fmla="*/ 7844 h 8134"/>
                <a:gd name="csX7" fmla="*/ 7855 w 9297"/>
                <a:gd name="csY7" fmla="*/ 3195 h 81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297" h="8134">
                  <a:moveTo>
                    <a:pt x="7855" y="3195"/>
                  </a:moveTo>
                  <a:cubicBezTo>
                    <a:pt x="9005" y="3579"/>
                    <a:pt x="10156" y="3962"/>
                    <a:pt x="11341" y="4357"/>
                  </a:cubicBezTo>
                  <a:cubicBezTo>
                    <a:pt x="10574" y="4357"/>
                    <a:pt x="9807" y="4357"/>
                    <a:pt x="9017" y="4357"/>
                  </a:cubicBezTo>
                  <a:cubicBezTo>
                    <a:pt x="8945" y="5076"/>
                    <a:pt x="8873" y="5795"/>
                    <a:pt x="8799" y="6536"/>
                  </a:cubicBezTo>
                  <a:cubicBezTo>
                    <a:pt x="7855" y="9006"/>
                    <a:pt x="7855" y="9006"/>
                    <a:pt x="4877" y="10458"/>
                  </a:cubicBezTo>
                  <a:cubicBezTo>
                    <a:pt x="3942" y="10746"/>
                    <a:pt x="3007" y="11034"/>
                    <a:pt x="2044" y="11330"/>
                  </a:cubicBezTo>
                  <a:cubicBezTo>
                    <a:pt x="2044" y="10179"/>
                    <a:pt x="2044" y="9029"/>
                    <a:pt x="2044" y="7844"/>
                  </a:cubicBezTo>
                  <a:cubicBezTo>
                    <a:pt x="4731" y="5229"/>
                    <a:pt x="4731" y="5229"/>
                    <a:pt x="7855" y="3195"/>
                  </a:cubicBezTo>
                  <a:close/>
                </a:path>
              </a:pathLst>
            </a:custGeom>
            <a:solidFill>
              <a:srgbClr val="C7C7C7"/>
            </a:solidFill>
            <a:ln w="1162" cap="flat">
              <a:noFill/>
              <a:prstDash val="solid"/>
              <a:miter/>
            </a:ln>
          </p:spPr>
          <p:txBody>
            <a:bodyPr/>
            <a:lstStyle/>
            <a:p>
              <a:endParaRPr lang="en-GB"/>
            </a:p>
          </p:txBody>
        </p:sp>
        <p:sp>
          <p:nvSpPr>
            <p:cNvPr id="11093" name="Freeform 11092">
              <a:extLst>
                <a:ext uri="{FF2B5EF4-FFF2-40B4-BE49-F238E27FC236}">
                  <a16:creationId xmlns:a16="http://schemas.microsoft.com/office/drawing/2014/main" id="{FD82E66A-2D5A-24D3-7EF2-9935E2AA2C1B}"/>
                </a:ext>
              </a:extLst>
            </p:cNvPr>
            <p:cNvSpPr/>
            <p:nvPr/>
          </p:nvSpPr>
          <p:spPr>
            <a:xfrm>
              <a:off x="2092768" y="3708392"/>
              <a:ext cx="9297" cy="10459"/>
            </a:xfrm>
            <a:custGeom>
              <a:avLst/>
              <a:gdLst>
                <a:gd name="csX0" fmla="*/ 6451 w 9297"/>
                <a:gd name="csY0" fmla="*/ 3191 h 10459"/>
                <a:gd name="csX1" fmla="*/ 9937 w 9297"/>
                <a:gd name="csY1" fmla="*/ 7840 h 10459"/>
                <a:gd name="csX2" fmla="*/ 7613 w 9297"/>
                <a:gd name="csY2" fmla="*/ 7840 h 10459"/>
                <a:gd name="csX3" fmla="*/ 11099 w 9297"/>
                <a:gd name="csY3" fmla="*/ 13650 h 10459"/>
                <a:gd name="csX4" fmla="*/ 1802 w 9297"/>
                <a:gd name="csY4" fmla="*/ 5515 h 10459"/>
                <a:gd name="csX5" fmla="*/ 6451 w 9297"/>
                <a:gd name="csY5" fmla="*/ 6677 h 10459"/>
                <a:gd name="csX6" fmla="*/ 6451 w 9297"/>
                <a:gd name="csY6" fmla="*/ 3191 h 1045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297" h="10459">
                  <a:moveTo>
                    <a:pt x="6451" y="3191"/>
                  </a:moveTo>
                  <a:cubicBezTo>
                    <a:pt x="7601" y="4725"/>
                    <a:pt x="8752" y="6259"/>
                    <a:pt x="9937" y="7840"/>
                  </a:cubicBezTo>
                  <a:cubicBezTo>
                    <a:pt x="9170" y="7840"/>
                    <a:pt x="8403" y="7840"/>
                    <a:pt x="7613" y="7840"/>
                  </a:cubicBezTo>
                  <a:cubicBezTo>
                    <a:pt x="8763" y="9757"/>
                    <a:pt x="9914" y="11675"/>
                    <a:pt x="11099" y="13650"/>
                  </a:cubicBezTo>
                  <a:cubicBezTo>
                    <a:pt x="6689" y="11918"/>
                    <a:pt x="4579" y="9284"/>
                    <a:pt x="1802" y="5515"/>
                  </a:cubicBezTo>
                  <a:cubicBezTo>
                    <a:pt x="3336" y="5899"/>
                    <a:pt x="4870" y="6282"/>
                    <a:pt x="6451" y="6677"/>
                  </a:cubicBezTo>
                  <a:cubicBezTo>
                    <a:pt x="6451" y="5527"/>
                    <a:pt x="6451" y="4376"/>
                    <a:pt x="6451" y="3191"/>
                  </a:cubicBezTo>
                  <a:close/>
                </a:path>
              </a:pathLst>
            </a:custGeom>
            <a:solidFill>
              <a:srgbClr val="1B1D21"/>
            </a:solidFill>
            <a:ln w="1162" cap="flat">
              <a:noFill/>
              <a:prstDash val="solid"/>
              <a:miter/>
            </a:ln>
          </p:spPr>
          <p:txBody>
            <a:bodyPr/>
            <a:lstStyle/>
            <a:p>
              <a:endParaRPr lang="en-GB"/>
            </a:p>
          </p:txBody>
        </p:sp>
        <p:sp>
          <p:nvSpPr>
            <p:cNvPr id="11095" name="Freeform 11094">
              <a:extLst>
                <a:ext uri="{FF2B5EF4-FFF2-40B4-BE49-F238E27FC236}">
                  <a16:creationId xmlns:a16="http://schemas.microsoft.com/office/drawing/2014/main" id="{D7B96FB6-1504-B86E-416F-6A4F4B7F3869}"/>
                </a:ext>
              </a:extLst>
            </p:cNvPr>
            <p:cNvSpPr/>
            <p:nvPr/>
          </p:nvSpPr>
          <p:spPr>
            <a:xfrm>
              <a:off x="2076498" y="3696770"/>
              <a:ext cx="11621" cy="5810"/>
            </a:xfrm>
            <a:custGeom>
              <a:avLst/>
              <a:gdLst>
                <a:gd name="csX0" fmla="*/ 1784 w 11621"/>
                <a:gd name="csY0" fmla="*/ 3181 h 5810"/>
                <a:gd name="csX1" fmla="*/ 13405 w 11621"/>
                <a:gd name="csY1" fmla="*/ 4343 h 5810"/>
                <a:gd name="csX2" fmla="*/ 12243 w 11621"/>
                <a:gd name="csY2" fmla="*/ 8992 h 5810"/>
                <a:gd name="csX3" fmla="*/ 9919 w 11621"/>
                <a:gd name="csY3" fmla="*/ 6667 h 5810"/>
                <a:gd name="csX4" fmla="*/ 6433 w 11621"/>
                <a:gd name="csY4" fmla="*/ 7830 h 5810"/>
                <a:gd name="csX5" fmla="*/ 1784 w 11621"/>
                <a:gd name="csY5" fmla="*/ 3181 h 5810"/>
              </a:gdLst>
              <a:ahLst/>
              <a:cxnLst>
                <a:cxn ang="0">
                  <a:pos x="csX0" y="csY0"/>
                </a:cxn>
                <a:cxn ang="0">
                  <a:pos x="csX1" y="csY1"/>
                </a:cxn>
                <a:cxn ang="0">
                  <a:pos x="csX2" y="csY2"/>
                </a:cxn>
                <a:cxn ang="0">
                  <a:pos x="csX3" y="csY3"/>
                </a:cxn>
                <a:cxn ang="0">
                  <a:pos x="csX4" y="csY4"/>
                </a:cxn>
                <a:cxn ang="0">
                  <a:pos x="csX5" y="csY5"/>
                </a:cxn>
              </a:cxnLst>
              <a:rect l="l" t="t" r="r" b="b"/>
              <a:pathLst>
                <a:path w="11621" h="5810">
                  <a:moveTo>
                    <a:pt x="1784" y="3181"/>
                  </a:moveTo>
                  <a:cubicBezTo>
                    <a:pt x="5619" y="3565"/>
                    <a:pt x="9454" y="3948"/>
                    <a:pt x="13405" y="4343"/>
                  </a:cubicBezTo>
                  <a:cubicBezTo>
                    <a:pt x="13022" y="5877"/>
                    <a:pt x="12638" y="7411"/>
                    <a:pt x="12243" y="8992"/>
                  </a:cubicBezTo>
                  <a:cubicBezTo>
                    <a:pt x="11476" y="8225"/>
                    <a:pt x="10709" y="7458"/>
                    <a:pt x="9919" y="6667"/>
                  </a:cubicBezTo>
                  <a:cubicBezTo>
                    <a:pt x="8768" y="7051"/>
                    <a:pt x="7618" y="7434"/>
                    <a:pt x="6433" y="7830"/>
                  </a:cubicBezTo>
                  <a:cubicBezTo>
                    <a:pt x="4899" y="6296"/>
                    <a:pt x="3365" y="4762"/>
                    <a:pt x="1784" y="3181"/>
                  </a:cubicBezTo>
                  <a:close/>
                </a:path>
              </a:pathLst>
            </a:custGeom>
            <a:solidFill>
              <a:srgbClr val="13161D"/>
            </a:solidFill>
            <a:ln w="1162" cap="flat">
              <a:noFill/>
              <a:prstDash val="solid"/>
              <a:miter/>
            </a:ln>
          </p:spPr>
          <p:txBody>
            <a:bodyPr/>
            <a:lstStyle/>
            <a:p>
              <a:endParaRPr lang="en-GB"/>
            </a:p>
          </p:txBody>
        </p:sp>
        <p:sp>
          <p:nvSpPr>
            <p:cNvPr id="11096" name="Freeform 11095">
              <a:extLst>
                <a:ext uri="{FF2B5EF4-FFF2-40B4-BE49-F238E27FC236}">
                  <a16:creationId xmlns:a16="http://schemas.microsoft.com/office/drawing/2014/main" id="{958813CA-76AC-268F-6A7C-B59DB23E5116}"/>
                </a:ext>
              </a:extLst>
            </p:cNvPr>
            <p:cNvSpPr/>
            <p:nvPr/>
          </p:nvSpPr>
          <p:spPr>
            <a:xfrm>
              <a:off x="2061390" y="3680500"/>
              <a:ext cx="8134" cy="6972"/>
            </a:xfrm>
            <a:custGeom>
              <a:avLst/>
              <a:gdLst>
                <a:gd name="csX0" fmla="*/ 1771 w 8134"/>
                <a:gd name="csY0" fmla="*/ 3167 h 6972"/>
                <a:gd name="csX1" fmla="*/ 6420 w 8134"/>
                <a:gd name="csY1" fmla="*/ 4329 h 6972"/>
                <a:gd name="csX2" fmla="*/ 6420 w 8134"/>
                <a:gd name="csY2" fmla="*/ 6653 h 6972"/>
                <a:gd name="csX3" fmla="*/ 9906 w 8134"/>
                <a:gd name="csY3" fmla="*/ 6653 h 6972"/>
                <a:gd name="csX4" fmla="*/ 9906 w 8134"/>
                <a:gd name="csY4" fmla="*/ 10140 h 6972"/>
                <a:gd name="csX5" fmla="*/ 5257 w 8134"/>
                <a:gd name="csY5" fmla="*/ 10140 h 6972"/>
                <a:gd name="csX6" fmla="*/ 1771 w 8134"/>
                <a:gd name="csY6" fmla="*/ 3167 h 697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134" h="6972">
                  <a:moveTo>
                    <a:pt x="1771" y="3167"/>
                  </a:moveTo>
                  <a:cubicBezTo>
                    <a:pt x="3305" y="3551"/>
                    <a:pt x="4839" y="3934"/>
                    <a:pt x="6420" y="4329"/>
                  </a:cubicBezTo>
                  <a:cubicBezTo>
                    <a:pt x="6420" y="5096"/>
                    <a:pt x="6420" y="5863"/>
                    <a:pt x="6420" y="6653"/>
                  </a:cubicBezTo>
                  <a:cubicBezTo>
                    <a:pt x="7570" y="6653"/>
                    <a:pt x="8721" y="6653"/>
                    <a:pt x="9906" y="6653"/>
                  </a:cubicBezTo>
                  <a:cubicBezTo>
                    <a:pt x="9906" y="7804"/>
                    <a:pt x="9906" y="8954"/>
                    <a:pt x="9906" y="10140"/>
                  </a:cubicBezTo>
                  <a:cubicBezTo>
                    <a:pt x="8372" y="10140"/>
                    <a:pt x="6838" y="10140"/>
                    <a:pt x="5257" y="10140"/>
                  </a:cubicBezTo>
                  <a:cubicBezTo>
                    <a:pt x="1771" y="6404"/>
                    <a:pt x="1771" y="6404"/>
                    <a:pt x="1771" y="3167"/>
                  </a:cubicBezTo>
                  <a:close/>
                </a:path>
              </a:pathLst>
            </a:custGeom>
            <a:solidFill>
              <a:srgbClr val="04070A"/>
            </a:solidFill>
            <a:ln w="1162" cap="flat">
              <a:noFill/>
              <a:prstDash val="solid"/>
              <a:miter/>
            </a:ln>
          </p:spPr>
          <p:txBody>
            <a:bodyPr/>
            <a:lstStyle/>
            <a:p>
              <a:endParaRPr lang="en-GB"/>
            </a:p>
          </p:txBody>
        </p:sp>
        <p:sp>
          <p:nvSpPr>
            <p:cNvPr id="11097" name="Freeform 11096">
              <a:extLst>
                <a:ext uri="{FF2B5EF4-FFF2-40B4-BE49-F238E27FC236}">
                  <a16:creationId xmlns:a16="http://schemas.microsoft.com/office/drawing/2014/main" id="{3F2FF935-DD58-44EB-9CF9-601BC56123DE}"/>
                </a:ext>
              </a:extLst>
            </p:cNvPr>
            <p:cNvSpPr/>
            <p:nvPr/>
          </p:nvSpPr>
          <p:spPr>
            <a:xfrm>
              <a:off x="2063715" y="3656095"/>
              <a:ext cx="13945" cy="8134"/>
            </a:xfrm>
            <a:custGeom>
              <a:avLst/>
              <a:gdLst>
                <a:gd name="csX0" fmla="*/ 13404 w 13945"/>
                <a:gd name="csY0" fmla="*/ 3146 h 8134"/>
                <a:gd name="csX1" fmla="*/ 15729 w 13945"/>
                <a:gd name="csY1" fmla="*/ 4308 h 8134"/>
                <a:gd name="csX2" fmla="*/ 2945 w 13945"/>
                <a:gd name="csY2" fmla="*/ 11281 h 8134"/>
                <a:gd name="csX3" fmla="*/ 1783 w 13945"/>
                <a:gd name="csY3" fmla="*/ 7795 h 8134"/>
                <a:gd name="csX4" fmla="*/ 4107 w 13945"/>
                <a:gd name="csY4" fmla="*/ 4308 h 8134"/>
                <a:gd name="csX5" fmla="*/ 4107 w 13945"/>
                <a:gd name="csY5" fmla="*/ 7795 h 8134"/>
                <a:gd name="csX6" fmla="*/ 13404 w 13945"/>
                <a:gd name="csY6" fmla="*/ 3146 h 813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945" h="8134">
                  <a:moveTo>
                    <a:pt x="13404" y="3146"/>
                  </a:moveTo>
                  <a:cubicBezTo>
                    <a:pt x="14171" y="3530"/>
                    <a:pt x="14938" y="3913"/>
                    <a:pt x="15729" y="4308"/>
                  </a:cubicBezTo>
                  <a:cubicBezTo>
                    <a:pt x="11651" y="7906"/>
                    <a:pt x="8184" y="9819"/>
                    <a:pt x="2945" y="11281"/>
                  </a:cubicBezTo>
                  <a:cubicBezTo>
                    <a:pt x="2562" y="10130"/>
                    <a:pt x="2178" y="8980"/>
                    <a:pt x="1783" y="7795"/>
                  </a:cubicBezTo>
                  <a:cubicBezTo>
                    <a:pt x="2550" y="6644"/>
                    <a:pt x="3317" y="5494"/>
                    <a:pt x="4107" y="4308"/>
                  </a:cubicBezTo>
                  <a:cubicBezTo>
                    <a:pt x="4107" y="5459"/>
                    <a:pt x="4107" y="6609"/>
                    <a:pt x="4107" y="7795"/>
                  </a:cubicBezTo>
                  <a:cubicBezTo>
                    <a:pt x="7561" y="6488"/>
                    <a:pt x="10307" y="5211"/>
                    <a:pt x="13404" y="3146"/>
                  </a:cubicBezTo>
                  <a:close/>
                </a:path>
              </a:pathLst>
            </a:custGeom>
            <a:solidFill>
              <a:srgbClr val="2B3036"/>
            </a:solidFill>
            <a:ln w="1162" cap="flat">
              <a:noFill/>
              <a:prstDash val="solid"/>
              <a:miter/>
            </a:ln>
          </p:spPr>
          <p:txBody>
            <a:bodyPr/>
            <a:lstStyle/>
            <a:p>
              <a:endParaRPr lang="en-GB"/>
            </a:p>
          </p:txBody>
        </p:sp>
        <p:sp>
          <p:nvSpPr>
            <p:cNvPr id="11101" name="Freeform 11100">
              <a:extLst>
                <a:ext uri="{FF2B5EF4-FFF2-40B4-BE49-F238E27FC236}">
                  <a16:creationId xmlns:a16="http://schemas.microsoft.com/office/drawing/2014/main" id="{993F314C-E6F0-B361-42E5-199FCFE0EDE4}"/>
                </a:ext>
              </a:extLst>
            </p:cNvPr>
            <p:cNvSpPr/>
            <p:nvPr/>
          </p:nvSpPr>
          <p:spPr>
            <a:xfrm>
              <a:off x="2411195" y="3620069"/>
              <a:ext cx="10459" cy="6972"/>
            </a:xfrm>
            <a:custGeom>
              <a:avLst/>
              <a:gdLst>
                <a:gd name="csX0" fmla="*/ 3235 w 10459"/>
                <a:gd name="csY0" fmla="*/ 3115 h 6972"/>
                <a:gd name="csX1" fmla="*/ 12532 w 10459"/>
                <a:gd name="csY1" fmla="*/ 8926 h 6972"/>
                <a:gd name="csX2" fmla="*/ 6722 w 10459"/>
                <a:gd name="csY2" fmla="*/ 10088 h 6972"/>
                <a:gd name="csX3" fmla="*/ 2073 w 10459"/>
                <a:gd name="csY3" fmla="*/ 4277 h 6972"/>
                <a:gd name="csX4" fmla="*/ 3235 w 10459"/>
                <a:gd name="csY4" fmla="*/ 3115 h 6972"/>
              </a:gdLst>
              <a:ahLst/>
              <a:cxnLst>
                <a:cxn ang="0">
                  <a:pos x="csX0" y="csY0"/>
                </a:cxn>
                <a:cxn ang="0">
                  <a:pos x="csX1" y="csY1"/>
                </a:cxn>
                <a:cxn ang="0">
                  <a:pos x="csX2" y="csY2"/>
                </a:cxn>
                <a:cxn ang="0">
                  <a:pos x="csX3" y="csY3"/>
                </a:cxn>
                <a:cxn ang="0">
                  <a:pos x="csX4" y="csY4"/>
                </a:cxn>
              </a:cxnLst>
              <a:rect l="l" t="t" r="r" b="b"/>
              <a:pathLst>
                <a:path w="10459" h="6972">
                  <a:moveTo>
                    <a:pt x="3235" y="3115"/>
                  </a:moveTo>
                  <a:cubicBezTo>
                    <a:pt x="11225" y="6311"/>
                    <a:pt x="11225" y="6311"/>
                    <a:pt x="12532" y="8926"/>
                  </a:cubicBezTo>
                  <a:cubicBezTo>
                    <a:pt x="10615" y="9309"/>
                    <a:pt x="8697" y="9693"/>
                    <a:pt x="6722" y="10088"/>
                  </a:cubicBezTo>
                  <a:cubicBezTo>
                    <a:pt x="5188" y="8170"/>
                    <a:pt x="3654" y="6253"/>
                    <a:pt x="2073" y="4277"/>
                  </a:cubicBezTo>
                  <a:cubicBezTo>
                    <a:pt x="2457" y="3894"/>
                    <a:pt x="2840" y="3510"/>
                    <a:pt x="3235" y="3115"/>
                  </a:cubicBezTo>
                  <a:close/>
                </a:path>
              </a:pathLst>
            </a:custGeom>
            <a:solidFill>
              <a:srgbClr val="101217"/>
            </a:solidFill>
            <a:ln w="1162" cap="flat">
              <a:noFill/>
              <a:prstDash val="solid"/>
              <a:miter/>
            </a:ln>
          </p:spPr>
          <p:txBody>
            <a:bodyPr/>
            <a:lstStyle/>
            <a:p>
              <a:endParaRPr lang="en-GB"/>
            </a:p>
          </p:txBody>
        </p:sp>
        <p:sp>
          <p:nvSpPr>
            <p:cNvPr id="11263" name="Freeform 11262">
              <a:extLst>
                <a:ext uri="{FF2B5EF4-FFF2-40B4-BE49-F238E27FC236}">
                  <a16:creationId xmlns:a16="http://schemas.microsoft.com/office/drawing/2014/main" id="{10AA4016-543A-849B-2E5B-C5892719188A}"/>
                </a:ext>
              </a:extLst>
            </p:cNvPr>
            <p:cNvSpPr/>
            <p:nvPr/>
          </p:nvSpPr>
          <p:spPr>
            <a:xfrm>
              <a:off x="2217117" y="3799039"/>
              <a:ext cx="5972" cy="13945"/>
            </a:xfrm>
            <a:custGeom>
              <a:avLst/>
              <a:gdLst>
                <a:gd name="csX0" fmla="*/ 6558 w 5972"/>
                <a:gd name="csY0" fmla="*/ 3269 h 13945"/>
                <a:gd name="csX1" fmla="*/ 7720 w 5972"/>
                <a:gd name="csY1" fmla="*/ 3269 h 13945"/>
                <a:gd name="csX2" fmla="*/ 5395 w 5972"/>
                <a:gd name="csY2" fmla="*/ 16053 h 13945"/>
                <a:gd name="csX3" fmla="*/ 1909 w 5972"/>
                <a:gd name="csY3" fmla="*/ 17215 h 13945"/>
                <a:gd name="csX4" fmla="*/ 6558 w 5972"/>
                <a:gd name="csY4" fmla="*/ 3269 h 13945"/>
              </a:gdLst>
              <a:ahLst/>
              <a:cxnLst>
                <a:cxn ang="0">
                  <a:pos x="csX0" y="csY0"/>
                </a:cxn>
                <a:cxn ang="0">
                  <a:pos x="csX1" y="csY1"/>
                </a:cxn>
                <a:cxn ang="0">
                  <a:pos x="csX2" y="csY2"/>
                </a:cxn>
                <a:cxn ang="0">
                  <a:pos x="csX3" y="csY3"/>
                </a:cxn>
                <a:cxn ang="0">
                  <a:pos x="csX4" y="csY4"/>
                </a:cxn>
              </a:cxnLst>
              <a:rect l="l" t="t" r="r" b="b"/>
              <a:pathLst>
                <a:path w="5972" h="13945">
                  <a:moveTo>
                    <a:pt x="6558" y="3269"/>
                  </a:moveTo>
                  <a:cubicBezTo>
                    <a:pt x="6941" y="3269"/>
                    <a:pt x="7325" y="3269"/>
                    <a:pt x="7720" y="3269"/>
                  </a:cubicBezTo>
                  <a:cubicBezTo>
                    <a:pt x="8071" y="12392"/>
                    <a:pt x="8071" y="12392"/>
                    <a:pt x="5395" y="16053"/>
                  </a:cubicBezTo>
                  <a:cubicBezTo>
                    <a:pt x="4245" y="16436"/>
                    <a:pt x="3094" y="16820"/>
                    <a:pt x="1909" y="17215"/>
                  </a:cubicBezTo>
                  <a:cubicBezTo>
                    <a:pt x="3220" y="12439"/>
                    <a:pt x="4623" y="7830"/>
                    <a:pt x="6558" y="3269"/>
                  </a:cubicBezTo>
                  <a:close/>
                </a:path>
              </a:pathLst>
            </a:custGeom>
            <a:solidFill>
              <a:srgbClr val="D9D8D9"/>
            </a:solidFill>
            <a:ln w="1162" cap="flat">
              <a:noFill/>
              <a:prstDash val="solid"/>
              <a:miter/>
            </a:ln>
          </p:spPr>
          <p:txBody>
            <a:bodyPr/>
            <a:lstStyle/>
            <a:p>
              <a:endParaRPr lang="en-GB"/>
            </a:p>
          </p:txBody>
        </p:sp>
        <p:sp>
          <p:nvSpPr>
            <p:cNvPr id="11264" name="Freeform 11263">
              <a:extLst>
                <a:ext uri="{FF2B5EF4-FFF2-40B4-BE49-F238E27FC236}">
                  <a16:creationId xmlns:a16="http://schemas.microsoft.com/office/drawing/2014/main" id="{A7834A19-D927-1994-CD09-3BC4092417AF}"/>
                </a:ext>
              </a:extLst>
            </p:cNvPr>
            <p:cNvSpPr/>
            <p:nvPr/>
          </p:nvSpPr>
          <p:spPr>
            <a:xfrm>
              <a:off x="2205496" y="3801363"/>
              <a:ext cx="4648" cy="8134"/>
            </a:xfrm>
            <a:custGeom>
              <a:avLst/>
              <a:gdLst>
                <a:gd name="csX0" fmla="*/ 6548 w 4648"/>
                <a:gd name="csY0" fmla="*/ 3271 h 8134"/>
                <a:gd name="csX1" fmla="*/ 6548 w 4648"/>
                <a:gd name="csY1" fmla="*/ 11406 h 8134"/>
                <a:gd name="csX2" fmla="*/ 1899 w 4648"/>
                <a:gd name="csY2" fmla="*/ 11406 h 8134"/>
                <a:gd name="csX3" fmla="*/ 3061 w 4648"/>
                <a:gd name="csY3" fmla="*/ 4433 h 8134"/>
                <a:gd name="csX4" fmla="*/ 6548 w 4648"/>
                <a:gd name="csY4" fmla="*/ 3271 h 8134"/>
              </a:gdLst>
              <a:ahLst/>
              <a:cxnLst>
                <a:cxn ang="0">
                  <a:pos x="csX0" y="csY0"/>
                </a:cxn>
                <a:cxn ang="0">
                  <a:pos x="csX1" y="csY1"/>
                </a:cxn>
                <a:cxn ang="0">
                  <a:pos x="csX2" y="csY2"/>
                </a:cxn>
                <a:cxn ang="0">
                  <a:pos x="csX3" y="csY3"/>
                </a:cxn>
                <a:cxn ang="0">
                  <a:pos x="csX4" y="csY4"/>
                </a:cxn>
              </a:cxnLst>
              <a:rect l="l" t="t" r="r" b="b"/>
              <a:pathLst>
                <a:path w="4648" h="8134">
                  <a:moveTo>
                    <a:pt x="6548" y="3271"/>
                  </a:moveTo>
                  <a:cubicBezTo>
                    <a:pt x="6548" y="5956"/>
                    <a:pt x="6548" y="8640"/>
                    <a:pt x="6548" y="11406"/>
                  </a:cubicBezTo>
                  <a:cubicBezTo>
                    <a:pt x="5014" y="11406"/>
                    <a:pt x="3480" y="11406"/>
                    <a:pt x="1899" y="11406"/>
                  </a:cubicBezTo>
                  <a:cubicBezTo>
                    <a:pt x="2335" y="7992"/>
                    <a:pt x="2335" y="7992"/>
                    <a:pt x="3061" y="4433"/>
                  </a:cubicBezTo>
                  <a:cubicBezTo>
                    <a:pt x="5385" y="3271"/>
                    <a:pt x="5385" y="3271"/>
                    <a:pt x="6548" y="3271"/>
                  </a:cubicBezTo>
                  <a:close/>
                </a:path>
              </a:pathLst>
            </a:custGeom>
            <a:solidFill>
              <a:srgbClr val="262C30"/>
            </a:solidFill>
            <a:ln w="1162" cap="flat">
              <a:noFill/>
              <a:prstDash val="solid"/>
              <a:miter/>
            </a:ln>
          </p:spPr>
          <p:txBody>
            <a:bodyPr/>
            <a:lstStyle/>
            <a:p>
              <a:endParaRPr lang="en-GB"/>
            </a:p>
          </p:txBody>
        </p:sp>
        <p:sp>
          <p:nvSpPr>
            <p:cNvPr id="11267" name="Freeform 11266">
              <a:extLst>
                <a:ext uri="{FF2B5EF4-FFF2-40B4-BE49-F238E27FC236}">
                  <a16:creationId xmlns:a16="http://schemas.microsoft.com/office/drawing/2014/main" id="{1DC7227B-0652-C4AD-EAD4-A5B8640B4D18}"/>
                </a:ext>
              </a:extLst>
            </p:cNvPr>
            <p:cNvSpPr/>
            <p:nvPr/>
          </p:nvSpPr>
          <p:spPr>
            <a:xfrm>
              <a:off x="2211083" y="3750229"/>
              <a:ext cx="4545" cy="13945"/>
            </a:xfrm>
            <a:custGeom>
              <a:avLst/>
              <a:gdLst>
                <a:gd name="csX0" fmla="*/ 5613 w 4545"/>
                <a:gd name="csY0" fmla="*/ 3227 h 13945"/>
                <a:gd name="csX1" fmla="*/ 5104 w 4545"/>
                <a:gd name="csY1" fmla="*/ 12815 h 13945"/>
                <a:gd name="csX2" fmla="*/ 4092 w 4545"/>
                <a:gd name="csY2" fmla="*/ 15302 h 13945"/>
                <a:gd name="csX3" fmla="*/ 3289 w 4545"/>
                <a:gd name="csY3" fmla="*/ 17173 h 13945"/>
                <a:gd name="csX4" fmla="*/ 2126 w 4545"/>
                <a:gd name="csY4" fmla="*/ 17173 h 13945"/>
                <a:gd name="csX5" fmla="*/ 3870 w 4545"/>
                <a:gd name="csY5" fmla="*/ 4970 h 13945"/>
                <a:gd name="csX6" fmla="*/ 5613 w 4545"/>
                <a:gd name="csY6" fmla="*/ 3227 h 1394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545" h="13945">
                  <a:moveTo>
                    <a:pt x="5613" y="3227"/>
                  </a:moveTo>
                  <a:cubicBezTo>
                    <a:pt x="6919" y="7067"/>
                    <a:pt x="6654" y="9097"/>
                    <a:pt x="5104" y="12815"/>
                  </a:cubicBezTo>
                  <a:cubicBezTo>
                    <a:pt x="4770" y="13636"/>
                    <a:pt x="4436" y="14457"/>
                    <a:pt x="4092" y="15302"/>
                  </a:cubicBezTo>
                  <a:cubicBezTo>
                    <a:pt x="3827" y="15920"/>
                    <a:pt x="3562" y="16537"/>
                    <a:pt x="3289" y="17173"/>
                  </a:cubicBezTo>
                  <a:cubicBezTo>
                    <a:pt x="2905" y="17173"/>
                    <a:pt x="2522" y="17173"/>
                    <a:pt x="2126" y="17173"/>
                  </a:cubicBezTo>
                  <a:cubicBezTo>
                    <a:pt x="1697" y="8591"/>
                    <a:pt x="1697" y="8591"/>
                    <a:pt x="3870" y="4970"/>
                  </a:cubicBezTo>
                  <a:cubicBezTo>
                    <a:pt x="4445" y="4395"/>
                    <a:pt x="5020" y="3820"/>
                    <a:pt x="5613" y="3227"/>
                  </a:cubicBezTo>
                  <a:close/>
                </a:path>
              </a:pathLst>
            </a:custGeom>
            <a:solidFill>
              <a:srgbClr val="898D8E"/>
            </a:solidFill>
            <a:ln w="1162" cap="flat">
              <a:noFill/>
              <a:prstDash val="solid"/>
              <a:miter/>
            </a:ln>
          </p:spPr>
          <p:txBody>
            <a:bodyPr/>
            <a:lstStyle/>
            <a:p>
              <a:endParaRPr lang="en-GB"/>
            </a:p>
          </p:txBody>
        </p:sp>
        <p:sp>
          <p:nvSpPr>
            <p:cNvPr id="11268" name="Freeform 11267">
              <a:extLst>
                <a:ext uri="{FF2B5EF4-FFF2-40B4-BE49-F238E27FC236}">
                  <a16:creationId xmlns:a16="http://schemas.microsoft.com/office/drawing/2014/main" id="{B19F8047-C9A7-883C-AFD2-6362E47ADFB8}"/>
                </a:ext>
              </a:extLst>
            </p:cNvPr>
            <p:cNvSpPr/>
            <p:nvPr/>
          </p:nvSpPr>
          <p:spPr>
            <a:xfrm>
              <a:off x="2139254" y="3746742"/>
              <a:ext cx="8134" cy="8134"/>
            </a:xfrm>
            <a:custGeom>
              <a:avLst/>
              <a:gdLst>
                <a:gd name="csX0" fmla="*/ 3001 w 8134"/>
                <a:gd name="csY0" fmla="*/ 3224 h 8134"/>
                <a:gd name="csX1" fmla="*/ 9974 w 8134"/>
                <a:gd name="csY1" fmla="*/ 7873 h 8134"/>
                <a:gd name="csX2" fmla="*/ 9974 w 8134"/>
                <a:gd name="csY2" fmla="*/ 11359 h 8134"/>
                <a:gd name="csX3" fmla="*/ 3292 w 8134"/>
                <a:gd name="csY3" fmla="*/ 7800 h 8134"/>
                <a:gd name="csX4" fmla="*/ 1839 w 8134"/>
                <a:gd name="csY4" fmla="*/ 5548 h 8134"/>
                <a:gd name="csX5" fmla="*/ 3001 w 8134"/>
                <a:gd name="csY5" fmla="*/ 3224 h 8134"/>
              </a:gdLst>
              <a:ahLst/>
              <a:cxnLst>
                <a:cxn ang="0">
                  <a:pos x="csX0" y="csY0"/>
                </a:cxn>
                <a:cxn ang="0">
                  <a:pos x="csX1" y="csY1"/>
                </a:cxn>
                <a:cxn ang="0">
                  <a:pos x="csX2" y="csY2"/>
                </a:cxn>
                <a:cxn ang="0">
                  <a:pos x="csX3" y="csY3"/>
                </a:cxn>
                <a:cxn ang="0">
                  <a:pos x="csX4" y="csY4"/>
                </a:cxn>
                <a:cxn ang="0">
                  <a:pos x="csX5" y="csY5"/>
                </a:cxn>
              </a:cxnLst>
              <a:rect l="l" t="t" r="r" b="b"/>
              <a:pathLst>
                <a:path w="8134" h="8134">
                  <a:moveTo>
                    <a:pt x="3001" y="3224"/>
                  </a:moveTo>
                  <a:cubicBezTo>
                    <a:pt x="6488" y="5330"/>
                    <a:pt x="6488" y="5330"/>
                    <a:pt x="9974" y="7873"/>
                  </a:cubicBezTo>
                  <a:cubicBezTo>
                    <a:pt x="9974" y="9023"/>
                    <a:pt x="9974" y="10174"/>
                    <a:pt x="9974" y="11359"/>
                  </a:cubicBezTo>
                  <a:cubicBezTo>
                    <a:pt x="6620" y="10896"/>
                    <a:pt x="5532" y="10441"/>
                    <a:pt x="3292" y="7800"/>
                  </a:cubicBezTo>
                  <a:cubicBezTo>
                    <a:pt x="2812" y="7057"/>
                    <a:pt x="2333" y="6314"/>
                    <a:pt x="1839" y="5548"/>
                  </a:cubicBezTo>
                  <a:cubicBezTo>
                    <a:pt x="2223" y="4781"/>
                    <a:pt x="2606" y="4014"/>
                    <a:pt x="3001" y="3224"/>
                  </a:cubicBezTo>
                  <a:close/>
                </a:path>
              </a:pathLst>
            </a:custGeom>
            <a:solidFill>
              <a:srgbClr val="020204"/>
            </a:solidFill>
            <a:ln w="1162" cap="flat">
              <a:noFill/>
              <a:prstDash val="solid"/>
              <a:miter/>
            </a:ln>
          </p:spPr>
          <p:txBody>
            <a:bodyPr/>
            <a:lstStyle/>
            <a:p>
              <a:endParaRPr lang="en-GB"/>
            </a:p>
          </p:txBody>
        </p:sp>
        <p:sp>
          <p:nvSpPr>
            <p:cNvPr id="11269" name="Freeform 11268">
              <a:extLst>
                <a:ext uri="{FF2B5EF4-FFF2-40B4-BE49-F238E27FC236}">
                  <a16:creationId xmlns:a16="http://schemas.microsoft.com/office/drawing/2014/main" id="{BD72282E-D31C-EAA4-5A29-0768BEABB49B}"/>
                </a:ext>
              </a:extLst>
            </p:cNvPr>
            <p:cNvSpPr/>
            <p:nvPr/>
          </p:nvSpPr>
          <p:spPr>
            <a:xfrm>
              <a:off x="2399574" y="3713040"/>
              <a:ext cx="8134" cy="8134"/>
            </a:xfrm>
            <a:custGeom>
              <a:avLst/>
              <a:gdLst>
                <a:gd name="csX0" fmla="*/ 6715 w 8134"/>
                <a:gd name="csY0" fmla="*/ 3195 h 8134"/>
                <a:gd name="csX1" fmla="*/ 10201 w 8134"/>
                <a:gd name="csY1" fmla="*/ 4357 h 8134"/>
                <a:gd name="csX2" fmla="*/ 10201 w 8134"/>
                <a:gd name="csY2" fmla="*/ 6681 h 8134"/>
                <a:gd name="csX3" fmla="*/ 6715 w 8134"/>
                <a:gd name="csY3" fmla="*/ 6681 h 8134"/>
                <a:gd name="csX4" fmla="*/ 5552 w 8134"/>
                <a:gd name="csY4" fmla="*/ 11330 h 8134"/>
                <a:gd name="csX5" fmla="*/ 2066 w 8134"/>
                <a:gd name="csY5" fmla="*/ 10168 h 8134"/>
                <a:gd name="csX6" fmla="*/ 6715 w 8134"/>
                <a:gd name="csY6" fmla="*/ 3195 h 813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134" h="8134">
                  <a:moveTo>
                    <a:pt x="6715" y="3195"/>
                  </a:moveTo>
                  <a:cubicBezTo>
                    <a:pt x="7865" y="3579"/>
                    <a:pt x="9016" y="3962"/>
                    <a:pt x="10201" y="4357"/>
                  </a:cubicBezTo>
                  <a:cubicBezTo>
                    <a:pt x="10201" y="5124"/>
                    <a:pt x="10201" y="5891"/>
                    <a:pt x="10201" y="6681"/>
                  </a:cubicBezTo>
                  <a:cubicBezTo>
                    <a:pt x="9050" y="6681"/>
                    <a:pt x="7900" y="6681"/>
                    <a:pt x="6715" y="6681"/>
                  </a:cubicBezTo>
                  <a:cubicBezTo>
                    <a:pt x="6331" y="8215"/>
                    <a:pt x="5948" y="9749"/>
                    <a:pt x="5552" y="11330"/>
                  </a:cubicBezTo>
                  <a:cubicBezTo>
                    <a:pt x="4402" y="10946"/>
                    <a:pt x="3251" y="10563"/>
                    <a:pt x="2066" y="10168"/>
                  </a:cubicBezTo>
                  <a:cubicBezTo>
                    <a:pt x="3226" y="6689"/>
                    <a:pt x="4102" y="5580"/>
                    <a:pt x="6715" y="3195"/>
                  </a:cubicBezTo>
                  <a:close/>
                </a:path>
              </a:pathLst>
            </a:custGeom>
            <a:solidFill>
              <a:srgbClr val="0E1418"/>
            </a:solidFill>
            <a:ln w="1162" cap="flat">
              <a:noFill/>
              <a:prstDash val="solid"/>
              <a:miter/>
            </a:ln>
          </p:spPr>
          <p:txBody>
            <a:bodyPr/>
            <a:lstStyle/>
            <a:p>
              <a:endParaRPr lang="en-GB"/>
            </a:p>
          </p:txBody>
        </p:sp>
        <p:sp>
          <p:nvSpPr>
            <p:cNvPr id="11270" name="Freeform 11269">
              <a:extLst>
                <a:ext uri="{FF2B5EF4-FFF2-40B4-BE49-F238E27FC236}">
                  <a16:creationId xmlns:a16="http://schemas.microsoft.com/office/drawing/2014/main" id="{E59BDC7F-A5B1-D07B-8614-CFE5F2BD2C75}"/>
                </a:ext>
              </a:extLst>
            </p:cNvPr>
            <p:cNvSpPr/>
            <p:nvPr/>
          </p:nvSpPr>
          <p:spPr>
            <a:xfrm>
              <a:off x="2098579" y="3697932"/>
              <a:ext cx="9297" cy="6972"/>
            </a:xfrm>
            <a:custGeom>
              <a:avLst/>
              <a:gdLst>
                <a:gd name="csX0" fmla="*/ 1803 w 9297"/>
                <a:gd name="csY0" fmla="*/ 3182 h 6972"/>
                <a:gd name="csX1" fmla="*/ 11100 w 9297"/>
                <a:gd name="csY1" fmla="*/ 7831 h 6972"/>
                <a:gd name="csX2" fmla="*/ 11100 w 9297"/>
                <a:gd name="csY2" fmla="*/ 10155 h 6972"/>
                <a:gd name="csX3" fmla="*/ 3837 w 9297"/>
                <a:gd name="csY3" fmla="*/ 7976 h 6972"/>
                <a:gd name="csX4" fmla="*/ 1803 w 9297"/>
                <a:gd name="csY4" fmla="*/ 3182 h 6972"/>
              </a:gdLst>
              <a:ahLst/>
              <a:cxnLst>
                <a:cxn ang="0">
                  <a:pos x="csX0" y="csY0"/>
                </a:cxn>
                <a:cxn ang="0">
                  <a:pos x="csX1" y="csY1"/>
                </a:cxn>
                <a:cxn ang="0">
                  <a:pos x="csX2" y="csY2"/>
                </a:cxn>
                <a:cxn ang="0">
                  <a:pos x="csX3" y="csY3"/>
                </a:cxn>
                <a:cxn ang="0">
                  <a:pos x="csX4" y="csY4"/>
                </a:cxn>
              </a:cxnLst>
              <a:rect l="l" t="t" r="r" b="b"/>
              <a:pathLst>
                <a:path w="9297" h="6972">
                  <a:moveTo>
                    <a:pt x="1803" y="3182"/>
                  </a:moveTo>
                  <a:cubicBezTo>
                    <a:pt x="5687" y="3876"/>
                    <a:pt x="8153" y="5200"/>
                    <a:pt x="11100" y="7831"/>
                  </a:cubicBezTo>
                  <a:cubicBezTo>
                    <a:pt x="11100" y="8598"/>
                    <a:pt x="11100" y="9365"/>
                    <a:pt x="11100" y="10155"/>
                  </a:cubicBezTo>
                  <a:cubicBezTo>
                    <a:pt x="6452" y="10155"/>
                    <a:pt x="6452" y="10155"/>
                    <a:pt x="3837" y="7976"/>
                  </a:cubicBezTo>
                  <a:cubicBezTo>
                    <a:pt x="1803" y="5506"/>
                    <a:pt x="1803" y="5506"/>
                    <a:pt x="1803" y="3182"/>
                  </a:cubicBezTo>
                  <a:close/>
                </a:path>
              </a:pathLst>
            </a:custGeom>
            <a:solidFill>
              <a:srgbClr val="0C0F15"/>
            </a:solidFill>
            <a:ln w="1162" cap="flat">
              <a:noFill/>
              <a:prstDash val="solid"/>
              <a:miter/>
            </a:ln>
          </p:spPr>
          <p:txBody>
            <a:bodyPr/>
            <a:lstStyle/>
            <a:p>
              <a:endParaRPr lang="en-GB"/>
            </a:p>
          </p:txBody>
        </p:sp>
        <p:sp>
          <p:nvSpPr>
            <p:cNvPr id="11271" name="Freeform 11270">
              <a:extLst>
                <a:ext uri="{FF2B5EF4-FFF2-40B4-BE49-F238E27FC236}">
                  <a16:creationId xmlns:a16="http://schemas.microsoft.com/office/drawing/2014/main" id="{FE27C0B6-778D-6D3C-6EE8-40435A7D190E}"/>
                </a:ext>
              </a:extLst>
            </p:cNvPr>
            <p:cNvSpPr/>
            <p:nvPr/>
          </p:nvSpPr>
          <p:spPr>
            <a:xfrm>
              <a:off x="2083471" y="3699095"/>
              <a:ext cx="8134" cy="8134"/>
            </a:xfrm>
            <a:custGeom>
              <a:avLst/>
              <a:gdLst>
                <a:gd name="csX0" fmla="*/ 2953 w 8134"/>
                <a:gd name="csY0" fmla="*/ 3183 h 8134"/>
                <a:gd name="csX1" fmla="*/ 4478 w 8134"/>
                <a:gd name="csY1" fmla="*/ 4854 h 8134"/>
                <a:gd name="csX2" fmla="*/ 9926 w 8134"/>
                <a:gd name="csY2" fmla="*/ 7832 h 8134"/>
                <a:gd name="csX3" fmla="*/ 9926 w 8134"/>
                <a:gd name="csY3" fmla="*/ 11318 h 8134"/>
                <a:gd name="csX4" fmla="*/ 1791 w 8134"/>
                <a:gd name="csY4" fmla="*/ 6669 h 8134"/>
                <a:gd name="csX5" fmla="*/ 2953 w 8134"/>
                <a:gd name="csY5" fmla="*/ 3183 h 8134"/>
              </a:gdLst>
              <a:ahLst/>
              <a:cxnLst>
                <a:cxn ang="0">
                  <a:pos x="csX0" y="csY0"/>
                </a:cxn>
                <a:cxn ang="0">
                  <a:pos x="csX1" y="csY1"/>
                </a:cxn>
                <a:cxn ang="0">
                  <a:pos x="csX2" y="csY2"/>
                </a:cxn>
                <a:cxn ang="0">
                  <a:pos x="csX3" y="csY3"/>
                </a:cxn>
                <a:cxn ang="0">
                  <a:pos x="csX4" y="csY4"/>
                </a:cxn>
                <a:cxn ang="0">
                  <a:pos x="csX5" y="csY5"/>
                </a:cxn>
              </a:cxnLst>
              <a:rect l="l" t="t" r="r" b="b"/>
              <a:pathLst>
                <a:path w="8134" h="8134">
                  <a:moveTo>
                    <a:pt x="2953" y="3183"/>
                  </a:moveTo>
                  <a:cubicBezTo>
                    <a:pt x="3456" y="3734"/>
                    <a:pt x="3960" y="4286"/>
                    <a:pt x="4478" y="4854"/>
                  </a:cubicBezTo>
                  <a:cubicBezTo>
                    <a:pt x="6466" y="6945"/>
                    <a:pt x="6466" y="6945"/>
                    <a:pt x="9926" y="7832"/>
                  </a:cubicBezTo>
                  <a:cubicBezTo>
                    <a:pt x="9926" y="8982"/>
                    <a:pt x="9926" y="10133"/>
                    <a:pt x="9926" y="11318"/>
                  </a:cubicBezTo>
                  <a:cubicBezTo>
                    <a:pt x="6126" y="10663"/>
                    <a:pt x="4318" y="9575"/>
                    <a:pt x="1791" y="6669"/>
                  </a:cubicBezTo>
                  <a:cubicBezTo>
                    <a:pt x="2175" y="5519"/>
                    <a:pt x="2558" y="4368"/>
                    <a:pt x="2953" y="3183"/>
                  </a:cubicBezTo>
                  <a:close/>
                </a:path>
              </a:pathLst>
            </a:custGeom>
            <a:solidFill>
              <a:srgbClr val="090D14"/>
            </a:solidFill>
            <a:ln w="1162" cap="flat">
              <a:noFill/>
              <a:prstDash val="solid"/>
              <a:miter/>
            </a:ln>
          </p:spPr>
          <p:txBody>
            <a:bodyPr/>
            <a:lstStyle/>
            <a:p>
              <a:endParaRPr lang="en-GB"/>
            </a:p>
          </p:txBody>
        </p:sp>
        <p:sp>
          <p:nvSpPr>
            <p:cNvPr id="11290" name="Freeform 11289">
              <a:extLst>
                <a:ext uri="{FF2B5EF4-FFF2-40B4-BE49-F238E27FC236}">
                  <a16:creationId xmlns:a16="http://schemas.microsoft.com/office/drawing/2014/main" id="{85FA3DD7-4AD5-D3A0-2190-2AD6B609433E}"/>
                </a:ext>
              </a:extLst>
            </p:cNvPr>
            <p:cNvSpPr/>
            <p:nvPr/>
          </p:nvSpPr>
          <p:spPr>
            <a:xfrm>
              <a:off x="2282115" y="3539881"/>
              <a:ext cx="4730" cy="13945"/>
            </a:xfrm>
            <a:custGeom>
              <a:avLst/>
              <a:gdLst>
                <a:gd name="csX0" fmla="*/ 5532 w 4730"/>
                <a:gd name="csY0" fmla="*/ 3046 h 13945"/>
                <a:gd name="csX1" fmla="*/ 6695 w 4730"/>
                <a:gd name="csY1" fmla="*/ 3046 h 13945"/>
                <a:gd name="csX2" fmla="*/ 5532 w 4730"/>
                <a:gd name="csY2" fmla="*/ 13505 h 13945"/>
                <a:gd name="csX3" fmla="*/ 3208 w 4730"/>
                <a:gd name="csY3" fmla="*/ 13505 h 13945"/>
                <a:gd name="csX4" fmla="*/ 2046 w 4730"/>
                <a:gd name="csY4" fmla="*/ 16992 h 13945"/>
                <a:gd name="csX5" fmla="*/ 5532 w 4730"/>
                <a:gd name="csY5" fmla="*/ 3046 h 13945"/>
              </a:gdLst>
              <a:ahLst/>
              <a:cxnLst>
                <a:cxn ang="0">
                  <a:pos x="csX0" y="csY0"/>
                </a:cxn>
                <a:cxn ang="0">
                  <a:pos x="csX1" y="csY1"/>
                </a:cxn>
                <a:cxn ang="0">
                  <a:pos x="csX2" y="csY2"/>
                </a:cxn>
                <a:cxn ang="0">
                  <a:pos x="csX3" y="csY3"/>
                </a:cxn>
                <a:cxn ang="0">
                  <a:pos x="csX4" y="csY4"/>
                </a:cxn>
                <a:cxn ang="0">
                  <a:pos x="csX5" y="csY5"/>
                </a:cxn>
              </a:cxnLst>
              <a:rect l="l" t="t" r="r" b="b"/>
              <a:pathLst>
                <a:path w="4730" h="13945">
                  <a:moveTo>
                    <a:pt x="5532" y="3046"/>
                  </a:moveTo>
                  <a:cubicBezTo>
                    <a:pt x="5916" y="3046"/>
                    <a:pt x="6299" y="3046"/>
                    <a:pt x="6695" y="3046"/>
                  </a:cubicBezTo>
                  <a:cubicBezTo>
                    <a:pt x="6311" y="6498"/>
                    <a:pt x="5928" y="9949"/>
                    <a:pt x="5532" y="13505"/>
                  </a:cubicBezTo>
                  <a:cubicBezTo>
                    <a:pt x="4765" y="13505"/>
                    <a:pt x="3998" y="13505"/>
                    <a:pt x="3208" y="13505"/>
                  </a:cubicBezTo>
                  <a:cubicBezTo>
                    <a:pt x="2825" y="14656"/>
                    <a:pt x="2441" y="15806"/>
                    <a:pt x="2046" y="16992"/>
                  </a:cubicBezTo>
                  <a:cubicBezTo>
                    <a:pt x="1641" y="11324"/>
                    <a:pt x="2724" y="7961"/>
                    <a:pt x="5532" y="3046"/>
                  </a:cubicBezTo>
                  <a:close/>
                </a:path>
              </a:pathLst>
            </a:custGeom>
            <a:solidFill>
              <a:srgbClr val="868B8C"/>
            </a:solidFill>
            <a:ln w="1162" cap="flat">
              <a:noFill/>
              <a:prstDash val="solid"/>
              <a:miter/>
            </a:ln>
          </p:spPr>
          <p:txBody>
            <a:bodyPr/>
            <a:lstStyle/>
            <a:p>
              <a:endParaRPr lang="en-GB"/>
            </a:p>
          </p:txBody>
        </p:sp>
        <p:sp>
          <p:nvSpPr>
            <p:cNvPr id="11463" name="Freeform 11462">
              <a:extLst>
                <a:ext uri="{FF2B5EF4-FFF2-40B4-BE49-F238E27FC236}">
                  <a16:creationId xmlns:a16="http://schemas.microsoft.com/office/drawing/2014/main" id="{4A29CC37-1E01-4D74-0918-83798ED67E0C}"/>
                </a:ext>
              </a:extLst>
            </p:cNvPr>
            <p:cNvSpPr/>
            <p:nvPr/>
          </p:nvSpPr>
          <p:spPr>
            <a:xfrm>
              <a:off x="2239198" y="3717689"/>
              <a:ext cx="3486" cy="9297"/>
            </a:xfrm>
            <a:custGeom>
              <a:avLst/>
              <a:gdLst>
                <a:gd name="csX0" fmla="*/ 5413 w 3486"/>
                <a:gd name="csY0" fmla="*/ 3199 h 9297"/>
                <a:gd name="csX1" fmla="*/ 5413 w 3486"/>
                <a:gd name="csY1" fmla="*/ 11334 h 9297"/>
                <a:gd name="csX2" fmla="*/ 1927 w 3486"/>
                <a:gd name="csY2" fmla="*/ 12496 h 9297"/>
                <a:gd name="csX3" fmla="*/ 1927 w 3486"/>
                <a:gd name="csY3" fmla="*/ 4361 h 9297"/>
                <a:gd name="csX4" fmla="*/ 5413 w 3486"/>
                <a:gd name="csY4" fmla="*/ 3199 h 9297"/>
              </a:gdLst>
              <a:ahLst/>
              <a:cxnLst>
                <a:cxn ang="0">
                  <a:pos x="csX0" y="csY0"/>
                </a:cxn>
                <a:cxn ang="0">
                  <a:pos x="csX1" y="csY1"/>
                </a:cxn>
                <a:cxn ang="0">
                  <a:pos x="csX2" y="csY2"/>
                </a:cxn>
                <a:cxn ang="0">
                  <a:pos x="csX3" y="csY3"/>
                </a:cxn>
                <a:cxn ang="0">
                  <a:pos x="csX4" y="csY4"/>
                </a:cxn>
              </a:cxnLst>
              <a:rect l="l" t="t" r="r" b="b"/>
              <a:pathLst>
                <a:path w="3486" h="9297">
                  <a:moveTo>
                    <a:pt x="5413" y="3199"/>
                  </a:moveTo>
                  <a:cubicBezTo>
                    <a:pt x="5413" y="5884"/>
                    <a:pt x="5413" y="8568"/>
                    <a:pt x="5413" y="11334"/>
                  </a:cubicBezTo>
                  <a:cubicBezTo>
                    <a:pt x="4263" y="11717"/>
                    <a:pt x="3112" y="12101"/>
                    <a:pt x="1927" y="12496"/>
                  </a:cubicBezTo>
                  <a:cubicBezTo>
                    <a:pt x="1927" y="9812"/>
                    <a:pt x="1927" y="7127"/>
                    <a:pt x="1927" y="4361"/>
                  </a:cubicBezTo>
                  <a:cubicBezTo>
                    <a:pt x="4251" y="3199"/>
                    <a:pt x="4251" y="3199"/>
                    <a:pt x="5413" y="3199"/>
                  </a:cubicBezTo>
                  <a:close/>
                </a:path>
              </a:pathLst>
            </a:custGeom>
            <a:solidFill>
              <a:srgbClr val="050B0F"/>
            </a:solidFill>
            <a:ln w="1162" cap="flat">
              <a:noFill/>
              <a:prstDash val="solid"/>
              <a:miter/>
            </a:ln>
          </p:spPr>
          <p:txBody>
            <a:bodyPr/>
            <a:lstStyle/>
            <a:p>
              <a:endParaRPr lang="en-GB"/>
            </a:p>
          </p:txBody>
        </p:sp>
        <p:sp>
          <p:nvSpPr>
            <p:cNvPr id="11464" name="Freeform 11463">
              <a:extLst>
                <a:ext uri="{FF2B5EF4-FFF2-40B4-BE49-F238E27FC236}">
                  <a16:creationId xmlns:a16="http://schemas.microsoft.com/office/drawing/2014/main" id="{3D78A9DD-4D68-7B3F-0A70-8D58E169184A}"/>
                </a:ext>
              </a:extLst>
            </p:cNvPr>
            <p:cNvSpPr/>
            <p:nvPr/>
          </p:nvSpPr>
          <p:spPr>
            <a:xfrm>
              <a:off x="2404222" y="3709554"/>
              <a:ext cx="6972" cy="10459"/>
            </a:xfrm>
            <a:custGeom>
              <a:avLst/>
              <a:gdLst>
                <a:gd name="csX0" fmla="*/ 6719 w 6972"/>
                <a:gd name="csY0" fmla="*/ 3192 h 10459"/>
                <a:gd name="csX1" fmla="*/ 9043 w 6972"/>
                <a:gd name="csY1" fmla="*/ 7841 h 10459"/>
                <a:gd name="csX2" fmla="*/ 3232 w 6972"/>
                <a:gd name="csY2" fmla="*/ 13651 h 10459"/>
                <a:gd name="csX3" fmla="*/ 2070 w 6972"/>
                <a:gd name="csY3" fmla="*/ 10165 h 10459"/>
                <a:gd name="csX4" fmla="*/ 5556 w 6972"/>
                <a:gd name="csY4" fmla="*/ 10165 h 10459"/>
                <a:gd name="csX5" fmla="*/ 4394 w 6972"/>
                <a:gd name="csY5" fmla="*/ 5516 h 10459"/>
                <a:gd name="csX6" fmla="*/ 6719 w 6972"/>
                <a:gd name="csY6" fmla="*/ 5516 h 10459"/>
                <a:gd name="csX7" fmla="*/ 6719 w 6972"/>
                <a:gd name="csY7" fmla="*/ 3192 h 104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972" h="10459">
                  <a:moveTo>
                    <a:pt x="6719" y="3192"/>
                  </a:moveTo>
                  <a:cubicBezTo>
                    <a:pt x="7486" y="4726"/>
                    <a:pt x="8253" y="6260"/>
                    <a:pt x="9043" y="7841"/>
                  </a:cubicBezTo>
                  <a:cubicBezTo>
                    <a:pt x="7125" y="9758"/>
                    <a:pt x="5208" y="11676"/>
                    <a:pt x="3232" y="13651"/>
                  </a:cubicBezTo>
                  <a:cubicBezTo>
                    <a:pt x="2849" y="12501"/>
                    <a:pt x="2465" y="11350"/>
                    <a:pt x="2070" y="10165"/>
                  </a:cubicBezTo>
                  <a:cubicBezTo>
                    <a:pt x="3221" y="10165"/>
                    <a:pt x="4371" y="10165"/>
                    <a:pt x="5556" y="10165"/>
                  </a:cubicBezTo>
                  <a:cubicBezTo>
                    <a:pt x="5173" y="8631"/>
                    <a:pt x="4789" y="7097"/>
                    <a:pt x="4394" y="5516"/>
                  </a:cubicBezTo>
                  <a:cubicBezTo>
                    <a:pt x="5161" y="5516"/>
                    <a:pt x="5928" y="5516"/>
                    <a:pt x="6719" y="5516"/>
                  </a:cubicBezTo>
                  <a:cubicBezTo>
                    <a:pt x="6719" y="4749"/>
                    <a:pt x="6719" y="3982"/>
                    <a:pt x="6719" y="3192"/>
                  </a:cubicBezTo>
                  <a:close/>
                </a:path>
              </a:pathLst>
            </a:custGeom>
            <a:solidFill>
              <a:srgbClr val="191C20"/>
            </a:solidFill>
            <a:ln w="1162" cap="flat">
              <a:noFill/>
              <a:prstDash val="solid"/>
              <a:miter/>
            </a:ln>
          </p:spPr>
          <p:txBody>
            <a:bodyPr/>
            <a:lstStyle/>
            <a:p>
              <a:endParaRPr lang="en-GB"/>
            </a:p>
          </p:txBody>
        </p:sp>
        <p:sp>
          <p:nvSpPr>
            <p:cNvPr id="11467" name="Freeform 11466">
              <a:extLst>
                <a:ext uri="{FF2B5EF4-FFF2-40B4-BE49-F238E27FC236}">
                  <a16:creationId xmlns:a16="http://schemas.microsoft.com/office/drawing/2014/main" id="{A9A426CC-6234-4CCB-0AE0-F8F54502CCA3}"/>
                </a:ext>
              </a:extLst>
            </p:cNvPr>
            <p:cNvSpPr/>
            <p:nvPr/>
          </p:nvSpPr>
          <p:spPr>
            <a:xfrm>
              <a:off x="2422816" y="3679338"/>
              <a:ext cx="11621" cy="9297"/>
            </a:xfrm>
            <a:custGeom>
              <a:avLst/>
              <a:gdLst>
                <a:gd name="csX0" fmla="*/ 11387 w 11621"/>
                <a:gd name="csY0" fmla="*/ 3166 h 9297"/>
                <a:gd name="csX1" fmla="*/ 13711 w 11621"/>
                <a:gd name="csY1" fmla="*/ 3166 h 9297"/>
                <a:gd name="csX2" fmla="*/ 6739 w 11621"/>
                <a:gd name="csY2" fmla="*/ 12463 h 9297"/>
                <a:gd name="csX3" fmla="*/ 2090 w 11621"/>
                <a:gd name="csY3" fmla="*/ 11301 h 9297"/>
                <a:gd name="csX4" fmla="*/ 5576 w 11621"/>
                <a:gd name="csY4" fmla="*/ 10139 h 9297"/>
                <a:gd name="csX5" fmla="*/ 6739 w 11621"/>
                <a:gd name="csY5" fmla="*/ 6652 h 9297"/>
                <a:gd name="csX6" fmla="*/ 10225 w 11621"/>
                <a:gd name="csY6" fmla="*/ 5490 h 9297"/>
                <a:gd name="csX7" fmla="*/ 11387 w 11621"/>
                <a:gd name="csY7" fmla="*/ 3166 h 92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621" h="9297">
                  <a:moveTo>
                    <a:pt x="11387" y="3166"/>
                  </a:moveTo>
                  <a:cubicBezTo>
                    <a:pt x="12154" y="3166"/>
                    <a:pt x="12921" y="3166"/>
                    <a:pt x="13711" y="3166"/>
                  </a:cubicBezTo>
                  <a:cubicBezTo>
                    <a:pt x="12038" y="7070"/>
                    <a:pt x="10081" y="9809"/>
                    <a:pt x="6739" y="12463"/>
                  </a:cubicBezTo>
                  <a:cubicBezTo>
                    <a:pt x="4124" y="12173"/>
                    <a:pt x="4124" y="12173"/>
                    <a:pt x="2090" y="11301"/>
                  </a:cubicBezTo>
                  <a:cubicBezTo>
                    <a:pt x="3241" y="10917"/>
                    <a:pt x="4391" y="10534"/>
                    <a:pt x="5576" y="10139"/>
                  </a:cubicBezTo>
                  <a:cubicBezTo>
                    <a:pt x="5960" y="8988"/>
                    <a:pt x="6343" y="7838"/>
                    <a:pt x="6739" y="6652"/>
                  </a:cubicBezTo>
                  <a:cubicBezTo>
                    <a:pt x="7889" y="6269"/>
                    <a:pt x="9040" y="5885"/>
                    <a:pt x="10225" y="5490"/>
                  </a:cubicBezTo>
                  <a:cubicBezTo>
                    <a:pt x="10608" y="4723"/>
                    <a:pt x="10992" y="3956"/>
                    <a:pt x="11387" y="3166"/>
                  </a:cubicBezTo>
                  <a:close/>
                </a:path>
              </a:pathLst>
            </a:custGeom>
            <a:solidFill>
              <a:srgbClr val="11161B"/>
            </a:solidFill>
            <a:ln w="1162" cap="flat">
              <a:noFill/>
              <a:prstDash val="solid"/>
              <a:miter/>
            </a:ln>
          </p:spPr>
          <p:txBody>
            <a:bodyPr/>
            <a:lstStyle/>
            <a:p>
              <a:endParaRPr lang="en-GB"/>
            </a:p>
          </p:txBody>
        </p:sp>
        <p:sp>
          <p:nvSpPr>
            <p:cNvPr id="11468" name="Freeform 11467">
              <a:extLst>
                <a:ext uri="{FF2B5EF4-FFF2-40B4-BE49-F238E27FC236}">
                  <a16:creationId xmlns:a16="http://schemas.microsoft.com/office/drawing/2014/main" id="{5ACE5CE6-DAAA-2412-73A9-9016547D8B56}"/>
                </a:ext>
              </a:extLst>
            </p:cNvPr>
            <p:cNvSpPr/>
            <p:nvPr/>
          </p:nvSpPr>
          <p:spPr>
            <a:xfrm>
              <a:off x="2251982" y="3679338"/>
              <a:ext cx="3486" cy="9297"/>
            </a:xfrm>
            <a:custGeom>
              <a:avLst/>
              <a:gdLst>
                <a:gd name="csX0" fmla="*/ 4261 w 3486"/>
                <a:gd name="csY0" fmla="*/ 3166 h 9297"/>
                <a:gd name="csX1" fmla="*/ 5423 w 3486"/>
                <a:gd name="csY1" fmla="*/ 3166 h 9297"/>
                <a:gd name="csX2" fmla="*/ 5423 w 3486"/>
                <a:gd name="csY2" fmla="*/ 11301 h 9297"/>
                <a:gd name="csX3" fmla="*/ 1937 w 3486"/>
                <a:gd name="csY3" fmla="*/ 12463 h 9297"/>
                <a:gd name="csX4" fmla="*/ 4261 w 3486"/>
                <a:gd name="csY4" fmla="*/ 3166 h 9297"/>
              </a:gdLst>
              <a:ahLst/>
              <a:cxnLst>
                <a:cxn ang="0">
                  <a:pos x="csX0" y="csY0"/>
                </a:cxn>
                <a:cxn ang="0">
                  <a:pos x="csX1" y="csY1"/>
                </a:cxn>
                <a:cxn ang="0">
                  <a:pos x="csX2" y="csY2"/>
                </a:cxn>
                <a:cxn ang="0">
                  <a:pos x="csX3" y="csY3"/>
                </a:cxn>
                <a:cxn ang="0">
                  <a:pos x="csX4" y="csY4"/>
                </a:cxn>
              </a:cxnLst>
              <a:rect l="l" t="t" r="r" b="b"/>
              <a:pathLst>
                <a:path w="3486" h="9297">
                  <a:moveTo>
                    <a:pt x="4261" y="3166"/>
                  </a:moveTo>
                  <a:cubicBezTo>
                    <a:pt x="4645" y="3166"/>
                    <a:pt x="5028" y="3166"/>
                    <a:pt x="5423" y="3166"/>
                  </a:cubicBezTo>
                  <a:cubicBezTo>
                    <a:pt x="5423" y="5851"/>
                    <a:pt x="5423" y="8535"/>
                    <a:pt x="5423" y="11301"/>
                  </a:cubicBezTo>
                  <a:cubicBezTo>
                    <a:pt x="4273" y="11684"/>
                    <a:pt x="3122" y="12068"/>
                    <a:pt x="1937" y="12463"/>
                  </a:cubicBezTo>
                  <a:cubicBezTo>
                    <a:pt x="2954" y="4473"/>
                    <a:pt x="2954" y="4473"/>
                    <a:pt x="4261" y="3166"/>
                  </a:cubicBezTo>
                  <a:close/>
                </a:path>
              </a:pathLst>
            </a:custGeom>
            <a:solidFill>
              <a:srgbClr val="060B10"/>
            </a:solidFill>
            <a:ln w="1162" cap="flat">
              <a:noFill/>
              <a:prstDash val="solid"/>
              <a:miter/>
            </a:ln>
          </p:spPr>
          <p:txBody>
            <a:bodyPr/>
            <a:lstStyle/>
            <a:p>
              <a:endParaRPr lang="en-GB"/>
            </a:p>
          </p:txBody>
        </p:sp>
        <p:sp>
          <p:nvSpPr>
            <p:cNvPr id="11473" name="Freeform 11472">
              <a:extLst>
                <a:ext uri="{FF2B5EF4-FFF2-40B4-BE49-F238E27FC236}">
                  <a16:creationId xmlns:a16="http://schemas.microsoft.com/office/drawing/2014/main" id="{D6EB206F-3A45-52F4-DF69-91779A63AB59}"/>
                </a:ext>
              </a:extLst>
            </p:cNvPr>
            <p:cNvSpPr/>
            <p:nvPr/>
          </p:nvSpPr>
          <p:spPr>
            <a:xfrm>
              <a:off x="2451870" y="3646798"/>
              <a:ext cx="6972" cy="6972"/>
            </a:xfrm>
            <a:custGeom>
              <a:avLst/>
              <a:gdLst>
                <a:gd name="csX0" fmla="*/ 2107 w 6972"/>
                <a:gd name="csY0" fmla="*/ 3138 h 6972"/>
                <a:gd name="csX1" fmla="*/ 7918 w 6972"/>
                <a:gd name="csY1" fmla="*/ 4300 h 6972"/>
                <a:gd name="csX2" fmla="*/ 9080 w 6972"/>
                <a:gd name="csY2" fmla="*/ 10111 h 6972"/>
                <a:gd name="csX3" fmla="*/ 2979 w 6972"/>
                <a:gd name="csY3" fmla="*/ 5317 h 6972"/>
                <a:gd name="csX4" fmla="*/ 2107 w 6972"/>
                <a:gd name="csY4" fmla="*/ 3138 h 6972"/>
              </a:gdLst>
              <a:ahLst/>
              <a:cxnLst>
                <a:cxn ang="0">
                  <a:pos x="csX0" y="csY0"/>
                </a:cxn>
                <a:cxn ang="0">
                  <a:pos x="csX1" y="csY1"/>
                </a:cxn>
                <a:cxn ang="0">
                  <a:pos x="csX2" y="csY2"/>
                </a:cxn>
                <a:cxn ang="0">
                  <a:pos x="csX3" y="csY3"/>
                </a:cxn>
                <a:cxn ang="0">
                  <a:pos x="csX4" y="csY4"/>
                </a:cxn>
              </a:cxnLst>
              <a:rect l="l" t="t" r="r" b="b"/>
              <a:pathLst>
                <a:path w="6972" h="6972">
                  <a:moveTo>
                    <a:pt x="2107" y="3138"/>
                  </a:moveTo>
                  <a:cubicBezTo>
                    <a:pt x="4983" y="3713"/>
                    <a:pt x="4983" y="3713"/>
                    <a:pt x="7918" y="4300"/>
                  </a:cubicBezTo>
                  <a:cubicBezTo>
                    <a:pt x="8301" y="6218"/>
                    <a:pt x="8685" y="8135"/>
                    <a:pt x="9080" y="10111"/>
                  </a:cubicBezTo>
                  <a:cubicBezTo>
                    <a:pt x="6033" y="8892"/>
                    <a:pt x="4671" y="8194"/>
                    <a:pt x="2979" y="5317"/>
                  </a:cubicBezTo>
                  <a:cubicBezTo>
                    <a:pt x="2691" y="4598"/>
                    <a:pt x="2403" y="3879"/>
                    <a:pt x="2107" y="3138"/>
                  </a:cubicBezTo>
                  <a:close/>
                </a:path>
              </a:pathLst>
            </a:custGeom>
            <a:solidFill>
              <a:srgbClr val="BBBEBF"/>
            </a:solidFill>
            <a:ln w="1162" cap="flat">
              <a:noFill/>
              <a:prstDash val="solid"/>
              <a:miter/>
            </a:ln>
          </p:spPr>
          <p:txBody>
            <a:bodyPr/>
            <a:lstStyle/>
            <a:p>
              <a:endParaRPr lang="en-GB"/>
            </a:p>
          </p:txBody>
        </p:sp>
        <p:sp>
          <p:nvSpPr>
            <p:cNvPr id="11480" name="Freeform 11479">
              <a:extLst>
                <a:ext uri="{FF2B5EF4-FFF2-40B4-BE49-F238E27FC236}">
                  <a16:creationId xmlns:a16="http://schemas.microsoft.com/office/drawing/2014/main" id="{2E9E2F5F-9302-674C-7F66-08E3C4CBC2B1}"/>
                </a:ext>
              </a:extLst>
            </p:cNvPr>
            <p:cNvSpPr/>
            <p:nvPr/>
          </p:nvSpPr>
          <p:spPr>
            <a:xfrm>
              <a:off x="2279873" y="3564286"/>
              <a:ext cx="5479" cy="10459"/>
            </a:xfrm>
            <a:custGeom>
              <a:avLst/>
              <a:gdLst>
                <a:gd name="csX0" fmla="*/ 6612 w 5479"/>
                <a:gd name="csY0" fmla="*/ 3067 h 10459"/>
                <a:gd name="csX1" fmla="*/ 6612 w 5479"/>
                <a:gd name="csY1" fmla="*/ 12364 h 10459"/>
                <a:gd name="csX2" fmla="*/ 4287 w 5479"/>
                <a:gd name="csY2" fmla="*/ 10040 h 10459"/>
                <a:gd name="csX3" fmla="*/ 1963 w 5479"/>
                <a:gd name="csY3" fmla="*/ 13526 h 10459"/>
                <a:gd name="csX4" fmla="*/ 4941 w 5479"/>
                <a:gd name="csY4" fmla="*/ 4374 h 10459"/>
                <a:gd name="csX5" fmla="*/ 6612 w 5479"/>
                <a:gd name="csY5" fmla="*/ 3067 h 10459"/>
              </a:gdLst>
              <a:ahLst/>
              <a:cxnLst>
                <a:cxn ang="0">
                  <a:pos x="csX0" y="csY0"/>
                </a:cxn>
                <a:cxn ang="0">
                  <a:pos x="csX1" y="csY1"/>
                </a:cxn>
                <a:cxn ang="0">
                  <a:pos x="csX2" y="csY2"/>
                </a:cxn>
                <a:cxn ang="0">
                  <a:pos x="csX3" y="csY3"/>
                </a:cxn>
                <a:cxn ang="0">
                  <a:pos x="csX4" y="csY4"/>
                </a:cxn>
                <a:cxn ang="0">
                  <a:pos x="csX5" y="csY5"/>
                </a:cxn>
              </a:cxnLst>
              <a:rect l="l" t="t" r="r" b="b"/>
              <a:pathLst>
                <a:path w="5479" h="10459">
                  <a:moveTo>
                    <a:pt x="6612" y="3067"/>
                  </a:moveTo>
                  <a:cubicBezTo>
                    <a:pt x="7886" y="6890"/>
                    <a:pt x="7541" y="8544"/>
                    <a:pt x="6612" y="12364"/>
                  </a:cubicBezTo>
                  <a:cubicBezTo>
                    <a:pt x="5845" y="11597"/>
                    <a:pt x="5078" y="10830"/>
                    <a:pt x="4287" y="10040"/>
                  </a:cubicBezTo>
                  <a:cubicBezTo>
                    <a:pt x="3520" y="11190"/>
                    <a:pt x="2753" y="12341"/>
                    <a:pt x="1963" y="13526"/>
                  </a:cubicBezTo>
                  <a:cubicBezTo>
                    <a:pt x="2678" y="7090"/>
                    <a:pt x="2678" y="7090"/>
                    <a:pt x="4941" y="4374"/>
                  </a:cubicBezTo>
                  <a:cubicBezTo>
                    <a:pt x="5492" y="3943"/>
                    <a:pt x="6044" y="3512"/>
                    <a:pt x="6612" y="3067"/>
                  </a:cubicBezTo>
                  <a:close/>
                </a:path>
              </a:pathLst>
            </a:custGeom>
            <a:solidFill>
              <a:srgbClr val="090E12"/>
            </a:solidFill>
            <a:ln w="1162" cap="flat">
              <a:noFill/>
              <a:prstDash val="solid"/>
              <a:miter/>
            </a:ln>
          </p:spPr>
          <p:txBody>
            <a:bodyPr/>
            <a:lstStyle/>
            <a:p>
              <a:endParaRPr lang="en-GB"/>
            </a:p>
          </p:txBody>
        </p:sp>
        <p:sp>
          <p:nvSpPr>
            <p:cNvPr id="11481" name="Freeform 11480">
              <a:extLst>
                <a:ext uri="{FF2B5EF4-FFF2-40B4-BE49-F238E27FC236}">
                  <a16:creationId xmlns:a16="http://schemas.microsoft.com/office/drawing/2014/main" id="{1B793E2C-70F0-8F03-E853-049680F2BA26}"/>
                </a:ext>
              </a:extLst>
            </p:cNvPr>
            <p:cNvSpPr/>
            <p:nvPr/>
          </p:nvSpPr>
          <p:spPr>
            <a:xfrm>
              <a:off x="2294872" y="3553827"/>
              <a:ext cx="3595" cy="9297"/>
            </a:xfrm>
            <a:custGeom>
              <a:avLst/>
              <a:gdLst>
                <a:gd name="csX0" fmla="*/ 4407 w 3595"/>
                <a:gd name="csY0" fmla="*/ 3058 h 9297"/>
                <a:gd name="csX1" fmla="*/ 5569 w 3595"/>
                <a:gd name="csY1" fmla="*/ 3058 h 9297"/>
                <a:gd name="csX2" fmla="*/ 5569 w 3595"/>
                <a:gd name="csY2" fmla="*/ 12355 h 9297"/>
                <a:gd name="csX3" fmla="*/ 2083 w 3595"/>
                <a:gd name="csY3" fmla="*/ 12355 h 9297"/>
                <a:gd name="csX4" fmla="*/ 2083 w 3595"/>
                <a:gd name="csY4" fmla="*/ 5382 h 9297"/>
                <a:gd name="csX5" fmla="*/ 4407 w 3595"/>
                <a:gd name="csY5" fmla="*/ 3058 h 9297"/>
              </a:gdLst>
              <a:ahLst/>
              <a:cxnLst>
                <a:cxn ang="0">
                  <a:pos x="csX0" y="csY0"/>
                </a:cxn>
                <a:cxn ang="0">
                  <a:pos x="csX1" y="csY1"/>
                </a:cxn>
                <a:cxn ang="0">
                  <a:pos x="csX2" y="csY2"/>
                </a:cxn>
                <a:cxn ang="0">
                  <a:pos x="csX3" y="csY3"/>
                </a:cxn>
                <a:cxn ang="0">
                  <a:pos x="csX4" y="csY4"/>
                </a:cxn>
                <a:cxn ang="0">
                  <a:pos x="csX5" y="csY5"/>
                </a:cxn>
              </a:cxnLst>
              <a:rect l="l" t="t" r="r" b="b"/>
              <a:pathLst>
                <a:path w="3595" h="9297">
                  <a:moveTo>
                    <a:pt x="4407" y="3058"/>
                  </a:moveTo>
                  <a:cubicBezTo>
                    <a:pt x="4791" y="3058"/>
                    <a:pt x="5174" y="3058"/>
                    <a:pt x="5569" y="3058"/>
                  </a:cubicBezTo>
                  <a:cubicBezTo>
                    <a:pt x="5569" y="6126"/>
                    <a:pt x="5569" y="9194"/>
                    <a:pt x="5569" y="12355"/>
                  </a:cubicBezTo>
                  <a:cubicBezTo>
                    <a:pt x="4419" y="12355"/>
                    <a:pt x="3268" y="12355"/>
                    <a:pt x="2083" y="12355"/>
                  </a:cubicBezTo>
                  <a:cubicBezTo>
                    <a:pt x="1938" y="9014"/>
                    <a:pt x="1938" y="9014"/>
                    <a:pt x="2083" y="5382"/>
                  </a:cubicBezTo>
                  <a:cubicBezTo>
                    <a:pt x="2850" y="4615"/>
                    <a:pt x="3617" y="3848"/>
                    <a:pt x="4407" y="3058"/>
                  </a:cubicBezTo>
                  <a:close/>
                </a:path>
              </a:pathLst>
            </a:custGeom>
            <a:solidFill>
              <a:srgbClr val="050A0F"/>
            </a:solidFill>
            <a:ln w="1162" cap="flat">
              <a:noFill/>
              <a:prstDash val="solid"/>
              <a:miter/>
            </a:ln>
          </p:spPr>
          <p:txBody>
            <a:bodyPr/>
            <a:lstStyle/>
            <a:p>
              <a:endParaRPr lang="en-GB"/>
            </a:p>
          </p:txBody>
        </p:sp>
        <p:sp>
          <p:nvSpPr>
            <p:cNvPr id="11636" name="Freeform 11635">
              <a:extLst>
                <a:ext uri="{FF2B5EF4-FFF2-40B4-BE49-F238E27FC236}">
                  <a16:creationId xmlns:a16="http://schemas.microsoft.com/office/drawing/2014/main" id="{323DCC5D-C345-8782-C2FC-788C55809E77}"/>
                </a:ext>
              </a:extLst>
            </p:cNvPr>
            <p:cNvSpPr/>
            <p:nvPr/>
          </p:nvSpPr>
          <p:spPr>
            <a:xfrm>
              <a:off x="2149713" y="3749067"/>
              <a:ext cx="4648" cy="5810"/>
            </a:xfrm>
            <a:custGeom>
              <a:avLst/>
              <a:gdLst>
                <a:gd name="csX0" fmla="*/ 1847 w 4648"/>
                <a:gd name="csY0" fmla="*/ 3226 h 5810"/>
                <a:gd name="csX1" fmla="*/ 6496 w 4648"/>
                <a:gd name="csY1" fmla="*/ 3226 h 5810"/>
                <a:gd name="csX2" fmla="*/ 6496 w 4648"/>
                <a:gd name="csY2" fmla="*/ 9037 h 5810"/>
                <a:gd name="csX3" fmla="*/ 1847 w 4648"/>
                <a:gd name="csY3" fmla="*/ 9037 h 5810"/>
                <a:gd name="csX4" fmla="*/ 1847 w 4648"/>
                <a:gd name="csY4" fmla="*/ 3226 h 5810"/>
              </a:gdLst>
              <a:ahLst/>
              <a:cxnLst>
                <a:cxn ang="0">
                  <a:pos x="csX0" y="csY0"/>
                </a:cxn>
                <a:cxn ang="0">
                  <a:pos x="csX1" y="csY1"/>
                </a:cxn>
                <a:cxn ang="0">
                  <a:pos x="csX2" y="csY2"/>
                </a:cxn>
                <a:cxn ang="0">
                  <a:pos x="csX3" y="csY3"/>
                </a:cxn>
                <a:cxn ang="0">
                  <a:pos x="csX4" y="csY4"/>
                </a:cxn>
              </a:cxnLst>
              <a:rect l="l" t="t" r="r" b="b"/>
              <a:pathLst>
                <a:path w="4648" h="5810">
                  <a:moveTo>
                    <a:pt x="1847" y="3226"/>
                  </a:moveTo>
                  <a:cubicBezTo>
                    <a:pt x="3381" y="3226"/>
                    <a:pt x="4915" y="3226"/>
                    <a:pt x="6496" y="3226"/>
                  </a:cubicBezTo>
                  <a:cubicBezTo>
                    <a:pt x="6496" y="5144"/>
                    <a:pt x="6496" y="7061"/>
                    <a:pt x="6496" y="9037"/>
                  </a:cubicBezTo>
                  <a:cubicBezTo>
                    <a:pt x="4962" y="9037"/>
                    <a:pt x="3428" y="9037"/>
                    <a:pt x="1847" y="9037"/>
                  </a:cubicBezTo>
                  <a:cubicBezTo>
                    <a:pt x="1847" y="7119"/>
                    <a:pt x="1847" y="5202"/>
                    <a:pt x="1847" y="3226"/>
                  </a:cubicBezTo>
                  <a:close/>
                </a:path>
              </a:pathLst>
            </a:custGeom>
            <a:solidFill>
              <a:srgbClr val="1D2121"/>
            </a:solidFill>
            <a:ln w="1162" cap="flat">
              <a:noFill/>
              <a:prstDash val="solid"/>
              <a:miter/>
            </a:ln>
          </p:spPr>
          <p:txBody>
            <a:bodyPr/>
            <a:lstStyle/>
            <a:p>
              <a:endParaRPr lang="en-GB"/>
            </a:p>
          </p:txBody>
        </p:sp>
        <p:sp>
          <p:nvSpPr>
            <p:cNvPr id="11638" name="Freeform 11637">
              <a:extLst>
                <a:ext uri="{FF2B5EF4-FFF2-40B4-BE49-F238E27FC236}">
                  <a16:creationId xmlns:a16="http://schemas.microsoft.com/office/drawing/2014/main" id="{1F071E58-2B20-844B-3F04-7B5855D663D4}"/>
                </a:ext>
              </a:extLst>
            </p:cNvPr>
            <p:cNvSpPr/>
            <p:nvPr/>
          </p:nvSpPr>
          <p:spPr>
            <a:xfrm>
              <a:off x="2222928" y="3713040"/>
              <a:ext cx="5580" cy="12783"/>
            </a:xfrm>
            <a:custGeom>
              <a:avLst/>
              <a:gdLst>
                <a:gd name="csX0" fmla="*/ 6563 w 5580"/>
                <a:gd name="csY0" fmla="*/ 3195 h 12783"/>
                <a:gd name="csX1" fmla="*/ 6821 w 5580"/>
                <a:gd name="csY1" fmla="*/ 10077 h 12783"/>
                <a:gd name="csX2" fmla="*/ 3076 w 5580"/>
                <a:gd name="csY2" fmla="*/ 15979 h 12783"/>
                <a:gd name="csX3" fmla="*/ 1914 w 5580"/>
                <a:gd name="csY3" fmla="*/ 13654 h 12783"/>
                <a:gd name="csX4" fmla="*/ 4166 w 5580"/>
                <a:gd name="csY4" fmla="*/ 8279 h 12783"/>
                <a:gd name="csX5" fmla="*/ 5505 w 5580"/>
                <a:gd name="csY5" fmla="*/ 5401 h 12783"/>
                <a:gd name="csX6" fmla="*/ 6563 w 5580"/>
                <a:gd name="csY6" fmla="*/ 3195 h 1278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580" h="12783">
                  <a:moveTo>
                    <a:pt x="6563" y="3195"/>
                  </a:moveTo>
                  <a:cubicBezTo>
                    <a:pt x="7534" y="5956"/>
                    <a:pt x="7939" y="7314"/>
                    <a:pt x="6821" y="10077"/>
                  </a:cubicBezTo>
                  <a:cubicBezTo>
                    <a:pt x="5573" y="12044"/>
                    <a:pt x="4325" y="14011"/>
                    <a:pt x="3076" y="15979"/>
                  </a:cubicBezTo>
                  <a:cubicBezTo>
                    <a:pt x="2693" y="15212"/>
                    <a:pt x="2309" y="14445"/>
                    <a:pt x="1914" y="13654"/>
                  </a:cubicBezTo>
                  <a:cubicBezTo>
                    <a:pt x="2817" y="11139"/>
                    <a:pt x="2817" y="11139"/>
                    <a:pt x="4166" y="8279"/>
                  </a:cubicBezTo>
                  <a:cubicBezTo>
                    <a:pt x="4608" y="7330"/>
                    <a:pt x="5050" y="6380"/>
                    <a:pt x="5505" y="5401"/>
                  </a:cubicBezTo>
                  <a:cubicBezTo>
                    <a:pt x="5854" y="4673"/>
                    <a:pt x="6203" y="3945"/>
                    <a:pt x="6563" y="3195"/>
                  </a:cubicBezTo>
                  <a:close/>
                </a:path>
              </a:pathLst>
            </a:custGeom>
            <a:solidFill>
              <a:srgbClr val="898C8F"/>
            </a:solidFill>
            <a:ln w="1162" cap="flat">
              <a:noFill/>
              <a:prstDash val="solid"/>
              <a:miter/>
            </a:ln>
          </p:spPr>
          <p:txBody>
            <a:bodyPr/>
            <a:lstStyle/>
            <a:p>
              <a:endParaRPr lang="en-GB"/>
            </a:p>
          </p:txBody>
        </p:sp>
        <p:sp>
          <p:nvSpPr>
            <p:cNvPr id="11646" name="Freeform 11645">
              <a:extLst>
                <a:ext uri="{FF2B5EF4-FFF2-40B4-BE49-F238E27FC236}">
                  <a16:creationId xmlns:a16="http://schemas.microsoft.com/office/drawing/2014/main" id="{7833099F-831F-EF39-18F1-26DBD3B9CBED}"/>
                </a:ext>
              </a:extLst>
            </p:cNvPr>
            <p:cNvSpPr/>
            <p:nvPr/>
          </p:nvSpPr>
          <p:spPr>
            <a:xfrm>
              <a:off x="2271629" y="3621231"/>
              <a:ext cx="3595" cy="9297"/>
            </a:xfrm>
            <a:custGeom>
              <a:avLst/>
              <a:gdLst>
                <a:gd name="csX0" fmla="*/ 4387 w 3595"/>
                <a:gd name="csY0" fmla="*/ 3116 h 9297"/>
                <a:gd name="csX1" fmla="*/ 5549 w 3595"/>
                <a:gd name="csY1" fmla="*/ 3116 h 9297"/>
                <a:gd name="csX2" fmla="*/ 5549 w 3595"/>
                <a:gd name="csY2" fmla="*/ 11251 h 9297"/>
                <a:gd name="csX3" fmla="*/ 2063 w 3595"/>
                <a:gd name="csY3" fmla="*/ 12413 h 9297"/>
                <a:gd name="csX4" fmla="*/ 2063 w 3595"/>
                <a:gd name="csY4" fmla="*/ 5440 h 9297"/>
                <a:gd name="csX5" fmla="*/ 4387 w 3595"/>
                <a:gd name="csY5" fmla="*/ 3116 h 9297"/>
              </a:gdLst>
              <a:ahLst/>
              <a:cxnLst>
                <a:cxn ang="0">
                  <a:pos x="csX0" y="csY0"/>
                </a:cxn>
                <a:cxn ang="0">
                  <a:pos x="csX1" y="csY1"/>
                </a:cxn>
                <a:cxn ang="0">
                  <a:pos x="csX2" y="csY2"/>
                </a:cxn>
                <a:cxn ang="0">
                  <a:pos x="csX3" y="csY3"/>
                </a:cxn>
                <a:cxn ang="0">
                  <a:pos x="csX4" y="csY4"/>
                </a:cxn>
                <a:cxn ang="0">
                  <a:pos x="csX5" y="csY5"/>
                </a:cxn>
              </a:cxnLst>
              <a:rect l="l" t="t" r="r" b="b"/>
              <a:pathLst>
                <a:path w="3595" h="9297">
                  <a:moveTo>
                    <a:pt x="4387" y="3116"/>
                  </a:moveTo>
                  <a:cubicBezTo>
                    <a:pt x="4771" y="3116"/>
                    <a:pt x="5154" y="3116"/>
                    <a:pt x="5549" y="3116"/>
                  </a:cubicBezTo>
                  <a:cubicBezTo>
                    <a:pt x="5549" y="5801"/>
                    <a:pt x="5549" y="8485"/>
                    <a:pt x="5549" y="11251"/>
                  </a:cubicBezTo>
                  <a:cubicBezTo>
                    <a:pt x="4399" y="11634"/>
                    <a:pt x="3248" y="12018"/>
                    <a:pt x="2063" y="12413"/>
                  </a:cubicBezTo>
                  <a:cubicBezTo>
                    <a:pt x="1918" y="9072"/>
                    <a:pt x="1918" y="9072"/>
                    <a:pt x="2063" y="5440"/>
                  </a:cubicBezTo>
                  <a:cubicBezTo>
                    <a:pt x="2830" y="4673"/>
                    <a:pt x="3597" y="3906"/>
                    <a:pt x="4387" y="3116"/>
                  </a:cubicBezTo>
                  <a:close/>
                </a:path>
              </a:pathLst>
            </a:custGeom>
            <a:solidFill>
              <a:srgbClr val="03060B"/>
            </a:solidFill>
            <a:ln w="1162" cap="flat">
              <a:noFill/>
              <a:prstDash val="solid"/>
              <a:miter/>
            </a:ln>
          </p:spPr>
          <p:txBody>
            <a:bodyPr/>
            <a:lstStyle/>
            <a:p>
              <a:endParaRPr lang="en-GB"/>
            </a:p>
          </p:txBody>
        </p:sp>
        <p:sp>
          <p:nvSpPr>
            <p:cNvPr id="11662" name="Freeform 11661">
              <a:extLst>
                <a:ext uri="{FF2B5EF4-FFF2-40B4-BE49-F238E27FC236}">
                  <a16:creationId xmlns:a16="http://schemas.microsoft.com/office/drawing/2014/main" id="{9BF59C83-E0EA-6015-AA20-1AADB8349BC8}"/>
                </a:ext>
              </a:extLst>
            </p:cNvPr>
            <p:cNvSpPr/>
            <p:nvPr/>
          </p:nvSpPr>
          <p:spPr>
            <a:xfrm>
              <a:off x="2304242" y="3525936"/>
              <a:ext cx="3522" cy="9297"/>
            </a:xfrm>
            <a:custGeom>
              <a:avLst/>
              <a:gdLst>
                <a:gd name="csX0" fmla="*/ 3179 w 3522"/>
                <a:gd name="csY0" fmla="*/ 3034 h 9297"/>
                <a:gd name="csX1" fmla="*/ 5504 w 3522"/>
                <a:gd name="csY1" fmla="*/ 3034 h 9297"/>
                <a:gd name="csX2" fmla="*/ 4342 w 3522"/>
                <a:gd name="csY2" fmla="*/ 12331 h 9297"/>
                <a:gd name="csX3" fmla="*/ 2017 w 3522"/>
                <a:gd name="csY3" fmla="*/ 12331 h 9297"/>
                <a:gd name="csX4" fmla="*/ 2017 w 3522"/>
                <a:gd name="csY4" fmla="*/ 4196 h 9297"/>
                <a:gd name="csX5" fmla="*/ 3179 w 3522"/>
                <a:gd name="csY5" fmla="*/ 3034 h 9297"/>
              </a:gdLst>
              <a:ahLst/>
              <a:cxnLst>
                <a:cxn ang="0">
                  <a:pos x="csX0" y="csY0"/>
                </a:cxn>
                <a:cxn ang="0">
                  <a:pos x="csX1" y="csY1"/>
                </a:cxn>
                <a:cxn ang="0">
                  <a:pos x="csX2" y="csY2"/>
                </a:cxn>
                <a:cxn ang="0">
                  <a:pos x="csX3" y="csY3"/>
                </a:cxn>
                <a:cxn ang="0">
                  <a:pos x="csX4" y="csY4"/>
                </a:cxn>
                <a:cxn ang="0">
                  <a:pos x="csX5" y="csY5"/>
                </a:cxn>
              </a:cxnLst>
              <a:rect l="l" t="t" r="r" b="b"/>
              <a:pathLst>
                <a:path w="3522" h="9297">
                  <a:moveTo>
                    <a:pt x="3179" y="3034"/>
                  </a:moveTo>
                  <a:cubicBezTo>
                    <a:pt x="3946" y="3034"/>
                    <a:pt x="4713" y="3034"/>
                    <a:pt x="5504" y="3034"/>
                  </a:cubicBezTo>
                  <a:cubicBezTo>
                    <a:pt x="5120" y="6102"/>
                    <a:pt x="4737" y="9170"/>
                    <a:pt x="4342" y="12331"/>
                  </a:cubicBezTo>
                  <a:cubicBezTo>
                    <a:pt x="3575" y="12331"/>
                    <a:pt x="2808" y="12331"/>
                    <a:pt x="2017" y="12331"/>
                  </a:cubicBezTo>
                  <a:cubicBezTo>
                    <a:pt x="1968" y="9620"/>
                    <a:pt x="1970" y="6907"/>
                    <a:pt x="2017" y="4196"/>
                  </a:cubicBezTo>
                  <a:cubicBezTo>
                    <a:pt x="2401" y="3813"/>
                    <a:pt x="2784" y="3429"/>
                    <a:pt x="3179" y="3034"/>
                  </a:cubicBezTo>
                  <a:close/>
                </a:path>
              </a:pathLst>
            </a:custGeom>
            <a:solidFill>
              <a:srgbClr val="02060B"/>
            </a:solidFill>
            <a:ln w="1162" cap="flat">
              <a:noFill/>
              <a:prstDash val="solid"/>
              <a:miter/>
            </a:ln>
          </p:spPr>
          <p:txBody>
            <a:bodyPr/>
            <a:lstStyle/>
            <a:p>
              <a:endParaRPr lang="en-GB"/>
            </a:p>
          </p:txBody>
        </p:sp>
        <p:sp>
          <p:nvSpPr>
            <p:cNvPr id="11866" name="Freeform 11865">
              <a:extLst>
                <a:ext uri="{FF2B5EF4-FFF2-40B4-BE49-F238E27FC236}">
                  <a16:creationId xmlns:a16="http://schemas.microsoft.com/office/drawing/2014/main" id="{BAB6E5F8-EB55-87CA-141F-D4C80E75A571}"/>
                </a:ext>
              </a:extLst>
            </p:cNvPr>
            <p:cNvSpPr/>
            <p:nvPr/>
          </p:nvSpPr>
          <p:spPr>
            <a:xfrm>
              <a:off x="2213631" y="3739769"/>
              <a:ext cx="4435" cy="11621"/>
            </a:xfrm>
            <a:custGeom>
              <a:avLst/>
              <a:gdLst>
                <a:gd name="csX0" fmla="*/ 5391 w 4435"/>
                <a:gd name="csY0" fmla="*/ 3218 h 11621"/>
                <a:gd name="csX1" fmla="*/ 5904 w 4435"/>
                <a:gd name="csY1" fmla="*/ 7803 h 11621"/>
                <a:gd name="csX2" fmla="*/ 4883 w 4435"/>
                <a:gd name="csY2" fmla="*/ 10336 h 11621"/>
                <a:gd name="csX3" fmla="*/ 3871 w 4435"/>
                <a:gd name="csY3" fmla="*/ 12887 h 11621"/>
                <a:gd name="csX4" fmla="*/ 3067 w 4435"/>
                <a:gd name="csY4" fmla="*/ 14839 h 11621"/>
                <a:gd name="csX5" fmla="*/ 1905 w 4435"/>
                <a:gd name="csY5" fmla="*/ 14839 h 11621"/>
                <a:gd name="csX6" fmla="*/ 1905 w 4435"/>
                <a:gd name="csY6" fmla="*/ 6704 h 11621"/>
                <a:gd name="csX7" fmla="*/ 4229 w 4435"/>
                <a:gd name="csY7" fmla="*/ 6704 h 11621"/>
                <a:gd name="csX8" fmla="*/ 5391 w 4435"/>
                <a:gd name="csY8" fmla="*/ 3218 h 116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435" h="11621">
                  <a:moveTo>
                    <a:pt x="5391" y="3218"/>
                  </a:moveTo>
                  <a:cubicBezTo>
                    <a:pt x="6554" y="5542"/>
                    <a:pt x="6554" y="5542"/>
                    <a:pt x="5904" y="7803"/>
                  </a:cubicBezTo>
                  <a:cubicBezTo>
                    <a:pt x="5567" y="8639"/>
                    <a:pt x="5230" y="9475"/>
                    <a:pt x="4883" y="10336"/>
                  </a:cubicBezTo>
                  <a:cubicBezTo>
                    <a:pt x="4549" y="11178"/>
                    <a:pt x="4215" y="12020"/>
                    <a:pt x="3871" y="12887"/>
                  </a:cubicBezTo>
                  <a:cubicBezTo>
                    <a:pt x="3605" y="13532"/>
                    <a:pt x="3340" y="14176"/>
                    <a:pt x="3067" y="14839"/>
                  </a:cubicBezTo>
                  <a:cubicBezTo>
                    <a:pt x="2684" y="14839"/>
                    <a:pt x="2300" y="14839"/>
                    <a:pt x="1905" y="14839"/>
                  </a:cubicBezTo>
                  <a:cubicBezTo>
                    <a:pt x="1905" y="12155"/>
                    <a:pt x="1905" y="9470"/>
                    <a:pt x="1905" y="6704"/>
                  </a:cubicBezTo>
                  <a:cubicBezTo>
                    <a:pt x="2672" y="6704"/>
                    <a:pt x="3439" y="6704"/>
                    <a:pt x="4229" y="6704"/>
                  </a:cubicBezTo>
                  <a:cubicBezTo>
                    <a:pt x="4613" y="5554"/>
                    <a:pt x="4996" y="4403"/>
                    <a:pt x="5391" y="3218"/>
                  </a:cubicBezTo>
                  <a:close/>
                </a:path>
              </a:pathLst>
            </a:custGeom>
            <a:solidFill>
              <a:srgbClr val="C9CACA"/>
            </a:solidFill>
            <a:ln w="1162" cap="flat">
              <a:noFill/>
              <a:prstDash val="solid"/>
              <a:miter/>
            </a:ln>
          </p:spPr>
          <p:txBody>
            <a:bodyPr/>
            <a:lstStyle/>
            <a:p>
              <a:endParaRPr lang="en-GB"/>
            </a:p>
          </p:txBody>
        </p:sp>
        <p:sp>
          <p:nvSpPr>
            <p:cNvPr id="11868" name="Freeform 11867">
              <a:extLst>
                <a:ext uri="{FF2B5EF4-FFF2-40B4-BE49-F238E27FC236}">
                  <a16:creationId xmlns:a16="http://schemas.microsoft.com/office/drawing/2014/main" id="{D7B0817F-6A1A-A817-029C-A921D8B8FBE4}"/>
                </a:ext>
              </a:extLst>
            </p:cNvPr>
            <p:cNvSpPr/>
            <p:nvPr/>
          </p:nvSpPr>
          <p:spPr>
            <a:xfrm>
              <a:off x="2368196" y="3725824"/>
              <a:ext cx="8134" cy="8134"/>
            </a:xfrm>
            <a:custGeom>
              <a:avLst/>
              <a:gdLst>
                <a:gd name="csX0" fmla="*/ 10177 w 8134"/>
                <a:gd name="csY0" fmla="*/ 3206 h 8134"/>
                <a:gd name="csX1" fmla="*/ 10177 w 8134"/>
                <a:gd name="csY1" fmla="*/ 6692 h 8134"/>
                <a:gd name="csX2" fmla="*/ 6691 w 8134"/>
                <a:gd name="csY2" fmla="*/ 7855 h 8134"/>
                <a:gd name="csX3" fmla="*/ 4366 w 8134"/>
                <a:gd name="csY3" fmla="*/ 11341 h 8134"/>
                <a:gd name="csX4" fmla="*/ 4366 w 8134"/>
                <a:gd name="csY4" fmla="*/ 7855 h 8134"/>
                <a:gd name="csX5" fmla="*/ 2042 w 8134"/>
                <a:gd name="csY5" fmla="*/ 6692 h 8134"/>
                <a:gd name="csX6" fmla="*/ 10177 w 8134"/>
                <a:gd name="csY6" fmla="*/ 3206 h 813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134" h="8134">
                  <a:moveTo>
                    <a:pt x="10177" y="3206"/>
                  </a:moveTo>
                  <a:cubicBezTo>
                    <a:pt x="10177" y="4357"/>
                    <a:pt x="10177" y="5507"/>
                    <a:pt x="10177" y="6692"/>
                  </a:cubicBezTo>
                  <a:cubicBezTo>
                    <a:pt x="9026" y="7076"/>
                    <a:pt x="7876" y="7459"/>
                    <a:pt x="6691" y="7855"/>
                  </a:cubicBezTo>
                  <a:cubicBezTo>
                    <a:pt x="5540" y="9580"/>
                    <a:pt x="5540" y="9580"/>
                    <a:pt x="4366" y="11341"/>
                  </a:cubicBezTo>
                  <a:cubicBezTo>
                    <a:pt x="4366" y="10190"/>
                    <a:pt x="4366" y="9040"/>
                    <a:pt x="4366" y="7855"/>
                  </a:cubicBezTo>
                  <a:cubicBezTo>
                    <a:pt x="3599" y="7471"/>
                    <a:pt x="2832" y="7088"/>
                    <a:pt x="2042" y="6692"/>
                  </a:cubicBezTo>
                  <a:cubicBezTo>
                    <a:pt x="6255" y="3206"/>
                    <a:pt x="6255" y="3206"/>
                    <a:pt x="10177" y="3206"/>
                  </a:cubicBezTo>
                  <a:close/>
                </a:path>
              </a:pathLst>
            </a:custGeom>
            <a:solidFill>
              <a:srgbClr val="080C11"/>
            </a:solidFill>
            <a:ln w="1162" cap="flat">
              <a:noFill/>
              <a:prstDash val="solid"/>
              <a:miter/>
            </a:ln>
          </p:spPr>
          <p:txBody>
            <a:bodyPr/>
            <a:lstStyle/>
            <a:p>
              <a:endParaRPr lang="en-GB"/>
            </a:p>
          </p:txBody>
        </p:sp>
        <p:sp>
          <p:nvSpPr>
            <p:cNvPr id="11870" name="Freeform 11869">
              <a:extLst>
                <a:ext uri="{FF2B5EF4-FFF2-40B4-BE49-F238E27FC236}">
                  <a16:creationId xmlns:a16="http://schemas.microsoft.com/office/drawing/2014/main" id="{AADD0D3F-7605-9D78-116E-1739B1FDEE14}"/>
                </a:ext>
              </a:extLst>
            </p:cNvPr>
            <p:cNvSpPr/>
            <p:nvPr/>
          </p:nvSpPr>
          <p:spPr>
            <a:xfrm>
              <a:off x="2076498" y="3679338"/>
              <a:ext cx="8134" cy="6972"/>
            </a:xfrm>
            <a:custGeom>
              <a:avLst/>
              <a:gdLst>
                <a:gd name="csX0" fmla="*/ 1784 w 8134"/>
                <a:gd name="csY0" fmla="*/ 3166 h 6972"/>
                <a:gd name="csX1" fmla="*/ 9919 w 8134"/>
                <a:gd name="csY1" fmla="*/ 7815 h 6972"/>
                <a:gd name="csX2" fmla="*/ 9919 w 8134"/>
                <a:gd name="csY2" fmla="*/ 10139 h 6972"/>
                <a:gd name="csX3" fmla="*/ 1784 w 8134"/>
                <a:gd name="csY3" fmla="*/ 5490 h 6972"/>
                <a:gd name="csX4" fmla="*/ 1784 w 8134"/>
                <a:gd name="csY4" fmla="*/ 3166 h 6972"/>
              </a:gdLst>
              <a:ahLst/>
              <a:cxnLst>
                <a:cxn ang="0">
                  <a:pos x="csX0" y="csY0"/>
                </a:cxn>
                <a:cxn ang="0">
                  <a:pos x="csX1" y="csY1"/>
                </a:cxn>
                <a:cxn ang="0">
                  <a:pos x="csX2" y="csY2"/>
                </a:cxn>
                <a:cxn ang="0">
                  <a:pos x="csX3" y="csY3"/>
                </a:cxn>
                <a:cxn ang="0">
                  <a:pos x="csX4" y="csY4"/>
                </a:cxn>
              </a:cxnLst>
              <a:rect l="l" t="t" r="r" b="b"/>
              <a:pathLst>
                <a:path w="8134" h="6972">
                  <a:moveTo>
                    <a:pt x="1784" y="3166"/>
                  </a:moveTo>
                  <a:cubicBezTo>
                    <a:pt x="4682" y="4565"/>
                    <a:pt x="7224" y="6018"/>
                    <a:pt x="9919" y="7815"/>
                  </a:cubicBezTo>
                  <a:cubicBezTo>
                    <a:pt x="9919" y="8582"/>
                    <a:pt x="9919" y="9349"/>
                    <a:pt x="9919" y="10139"/>
                  </a:cubicBezTo>
                  <a:cubicBezTo>
                    <a:pt x="6150" y="9489"/>
                    <a:pt x="4189" y="8496"/>
                    <a:pt x="1784" y="5490"/>
                  </a:cubicBezTo>
                  <a:cubicBezTo>
                    <a:pt x="1784" y="4723"/>
                    <a:pt x="1784" y="3956"/>
                    <a:pt x="1784" y="3166"/>
                  </a:cubicBezTo>
                  <a:close/>
                </a:path>
              </a:pathLst>
            </a:custGeom>
            <a:solidFill>
              <a:srgbClr val="02080D"/>
            </a:solidFill>
            <a:ln w="1162" cap="flat">
              <a:noFill/>
              <a:prstDash val="solid"/>
              <a:miter/>
            </a:ln>
          </p:spPr>
          <p:txBody>
            <a:bodyPr/>
            <a:lstStyle/>
            <a:p>
              <a:endParaRPr lang="en-GB"/>
            </a:p>
          </p:txBody>
        </p:sp>
        <p:sp>
          <p:nvSpPr>
            <p:cNvPr id="11873" name="Freeform 11872">
              <a:extLst>
                <a:ext uri="{FF2B5EF4-FFF2-40B4-BE49-F238E27FC236}">
                  <a16:creationId xmlns:a16="http://schemas.microsoft.com/office/drawing/2014/main" id="{6EE1F16F-2E27-2C49-12D9-A16D9FF7B4A7}"/>
                </a:ext>
              </a:extLst>
            </p:cNvPr>
            <p:cNvSpPr/>
            <p:nvPr/>
          </p:nvSpPr>
          <p:spPr>
            <a:xfrm>
              <a:off x="2447221" y="3645636"/>
              <a:ext cx="9297" cy="6972"/>
            </a:xfrm>
            <a:custGeom>
              <a:avLst/>
              <a:gdLst>
                <a:gd name="csX0" fmla="*/ 2103 w 9297"/>
                <a:gd name="csY0" fmla="*/ 3137 h 6972"/>
                <a:gd name="csX1" fmla="*/ 11400 w 9297"/>
                <a:gd name="csY1" fmla="*/ 10110 h 6972"/>
                <a:gd name="csX2" fmla="*/ 2103 w 9297"/>
                <a:gd name="csY2" fmla="*/ 7786 h 6972"/>
                <a:gd name="csX3" fmla="*/ 2103 w 9297"/>
                <a:gd name="csY3" fmla="*/ 3137 h 6972"/>
              </a:gdLst>
              <a:ahLst/>
              <a:cxnLst>
                <a:cxn ang="0">
                  <a:pos x="csX0" y="csY0"/>
                </a:cxn>
                <a:cxn ang="0">
                  <a:pos x="csX1" y="csY1"/>
                </a:cxn>
                <a:cxn ang="0">
                  <a:pos x="csX2" y="csY2"/>
                </a:cxn>
                <a:cxn ang="0">
                  <a:pos x="csX3" y="csY3"/>
                </a:cxn>
              </a:cxnLst>
              <a:rect l="l" t="t" r="r" b="b"/>
              <a:pathLst>
                <a:path w="9297" h="6972">
                  <a:moveTo>
                    <a:pt x="2103" y="3137"/>
                  </a:moveTo>
                  <a:cubicBezTo>
                    <a:pt x="5171" y="5438"/>
                    <a:pt x="8239" y="7739"/>
                    <a:pt x="11400" y="10110"/>
                  </a:cubicBezTo>
                  <a:cubicBezTo>
                    <a:pt x="7677" y="10110"/>
                    <a:pt x="5480" y="9246"/>
                    <a:pt x="2103" y="7786"/>
                  </a:cubicBezTo>
                  <a:cubicBezTo>
                    <a:pt x="2103" y="6252"/>
                    <a:pt x="2103" y="4718"/>
                    <a:pt x="2103" y="3137"/>
                  </a:cubicBezTo>
                  <a:close/>
                </a:path>
              </a:pathLst>
            </a:custGeom>
            <a:solidFill>
              <a:srgbClr val="373B40"/>
            </a:solidFill>
            <a:ln w="1162" cap="flat">
              <a:noFill/>
              <a:prstDash val="solid"/>
              <a:miter/>
            </a:ln>
          </p:spPr>
          <p:txBody>
            <a:bodyPr/>
            <a:lstStyle/>
            <a:p>
              <a:endParaRPr lang="en-GB"/>
            </a:p>
          </p:txBody>
        </p:sp>
        <p:sp>
          <p:nvSpPr>
            <p:cNvPr id="11880" name="Freeform 11879">
              <a:extLst>
                <a:ext uri="{FF2B5EF4-FFF2-40B4-BE49-F238E27FC236}">
                  <a16:creationId xmlns:a16="http://schemas.microsoft.com/office/drawing/2014/main" id="{1DDEE0D4-CB6D-6380-FAD9-D61764871459}"/>
                </a:ext>
              </a:extLst>
            </p:cNvPr>
            <p:cNvSpPr/>
            <p:nvPr/>
          </p:nvSpPr>
          <p:spPr>
            <a:xfrm>
              <a:off x="2408871" y="3610772"/>
              <a:ext cx="10459" cy="9297"/>
            </a:xfrm>
            <a:custGeom>
              <a:avLst/>
              <a:gdLst>
                <a:gd name="csX0" fmla="*/ 2070 w 10459"/>
                <a:gd name="csY0" fmla="*/ 3107 h 9297"/>
                <a:gd name="csX1" fmla="*/ 12529 w 10459"/>
                <a:gd name="csY1" fmla="*/ 8918 h 9297"/>
                <a:gd name="csX2" fmla="*/ 11367 w 10459"/>
                <a:gd name="csY2" fmla="*/ 12404 h 9297"/>
                <a:gd name="csX3" fmla="*/ 6719 w 10459"/>
                <a:gd name="csY3" fmla="*/ 8409 h 9297"/>
                <a:gd name="csX4" fmla="*/ 4104 w 10459"/>
                <a:gd name="csY4" fmla="*/ 6162 h 9297"/>
                <a:gd name="csX5" fmla="*/ 2070 w 10459"/>
                <a:gd name="csY5" fmla="*/ 4269 h 9297"/>
                <a:gd name="csX6" fmla="*/ 2070 w 10459"/>
                <a:gd name="csY6" fmla="*/ 3107 h 929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459" h="9297">
                  <a:moveTo>
                    <a:pt x="2070" y="3107"/>
                  </a:moveTo>
                  <a:cubicBezTo>
                    <a:pt x="6569" y="3774"/>
                    <a:pt x="9138" y="5997"/>
                    <a:pt x="12529" y="8918"/>
                  </a:cubicBezTo>
                  <a:cubicBezTo>
                    <a:pt x="12146" y="10068"/>
                    <a:pt x="11762" y="11219"/>
                    <a:pt x="11367" y="12404"/>
                  </a:cubicBezTo>
                  <a:cubicBezTo>
                    <a:pt x="9814" y="11077"/>
                    <a:pt x="8265" y="9744"/>
                    <a:pt x="6719" y="8409"/>
                  </a:cubicBezTo>
                  <a:cubicBezTo>
                    <a:pt x="5856" y="7668"/>
                    <a:pt x="4993" y="6926"/>
                    <a:pt x="4104" y="6162"/>
                  </a:cubicBezTo>
                  <a:cubicBezTo>
                    <a:pt x="3433" y="5537"/>
                    <a:pt x="2761" y="4913"/>
                    <a:pt x="2070" y="4269"/>
                  </a:cubicBezTo>
                  <a:cubicBezTo>
                    <a:pt x="2070" y="3886"/>
                    <a:pt x="2070" y="3502"/>
                    <a:pt x="2070" y="3107"/>
                  </a:cubicBezTo>
                  <a:close/>
                </a:path>
              </a:pathLst>
            </a:custGeom>
            <a:solidFill>
              <a:srgbClr val="D7D7D8"/>
            </a:solidFill>
            <a:ln w="1162" cap="flat">
              <a:noFill/>
              <a:prstDash val="solid"/>
              <a:miter/>
            </a:ln>
          </p:spPr>
          <p:txBody>
            <a:bodyPr/>
            <a:lstStyle/>
            <a:p>
              <a:endParaRPr lang="en-GB"/>
            </a:p>
          </p:txBody>
        </p:sp>
        <p:sp>
          <p:nvSpPr>
            <p:cNvPr id="12082" name="Freeform 12081">
              <a:extLst>
                <a:ext uri="{FF2B5EF4-FFF2-40B4-BE49-F238E27FC236}">
                  <a16:creationId xmlns:a16="http://schemas.microsoft.com/office/drawing/2014/main" id="{570ACC2A-0E86-C8F2-2EE1-94FE7FF00C99}"/>
                </a:ext>
              </a:extLst>
            </p:cNvPr>
            <p:cNvSpPr/>
            <p:nvPr/>
          </p:nvSpPr>
          <p:spPr>
            <a:xfrm>
              <a:off x="2268170" y="3644474"/>
              <a:ext cx="4404" cy="13945"/>
            </a:xfrm>
            <a:custGeom>
              <a:avLst/>
              <a:gdLst>
                <a:gd name="csX0" fmla="*/ 5520 w 4404"/>
                <a:gd name="csY0" fmla="*/ 3136 h 13945"/>
                <a:gd name="csX1" fmla="*/ 5012 w 4404"/>
                <a:gd name="csY1" fmla="*/ 12724 h 13945"/>
                <a:gd name="csX2" fmla="*/ 4000 w 4404"/>
                <a:gd name="csY2" fmla="*/ 15211 h 13945"/>
                <a:gd name="csX3" fmla="*/ 3196 w 4404"/>
                <a:gd name="csY3" fmla="*/ 17082 h 13945"/>
                <a:gd name="csX4" fmla="*/ 2034 w 4404"/>
                <a:gd name="csY4" fmla="*/ 17082 h 13945"/>
                <a:gd name="csX5" fmla="*/ 5520 w 4404"/>
                <a:gd name="csY5" fmla="*/ 3136 h 13945"/>
              </a:gdLst>
              <a:ahLst/>
              <a:cxnLst>
                <a:cxn ang="0">
                  <a:pos x="csX0" y="csY0"/>
                </a:cxn>
                <a:cxn ang="0">
                  <a:pos x="csX1" y="csY1"/>
                </a:cxn>
                <a:cxn ang="0">
                  <a:pos x="csX2" y="csY2"/>
                </a:cxn>
                <a:cxn ang="0">
                  <a:pos x="csX3" y="csY3"/>
                </a:cxn>
                <a:cxn ang="0">
                  <a:pos x="csX4" y="csY4"/>
                </a:cxn>
                <a:cxn ang="0">
                  <a:pos x="csX5" y="csY5"/>
                </a:cxn>
              </a:cxnLst>
              <a:rect l="l" t="t" r="r" b="b"/>
              <a:pathLst>
                <a:path w="4404" h="13945">
                  <a:moveTo>
                    <a:pt x="5520" y="3136"/>
                  </a:moveTo>
                  <a:cubicBezTo>
                    <a:pt x="6826" y="6976"/>
                    <a:pt x="6561" y="9006"/>
                    <a:pt x="5012" y="12724"/>
                  </a:cubicBezTo>
                  <a:cubicBezTo>
                    <a:pt x="4678" y="13545"/>
                    <a:pt x="4344" y="14366"/>
                    <a:pt x="4000" y="15211"/>
                  </a:cubicBezTo>
                  <a:cubicBezTo>
                    <a:pt x="3735" y="15829"/>
                    <a:pt x="3469" y="16446"/>
                    <a:pt x="3196" y="17082"/>
                  </a:cubicBezTo>
                  <a:cubicBezTo>
                    <a:pt x="2813" y="17082"/>
                    <a:pt x="2429" y="17082"/>
                    <a:pt x="2034" y="17082"/>
                  </a:cubicBezTo>
                  <a:cubicBezTo>
                    <a:pt x="1629" y="11414"/>
                    <a:pt x="2712" y="8051"/>
                    <a:pt x="5520" y="3136"/>
                  </a:cubicBezTo>
                  <a:close/>
                </a:path>
              </a:pathLst>
            </a:custGeom>
            <a:solidFill>
              <a:srgbClr val="8C8F93"/>
            </a:solidFill>
            <a:ln w="1162" cap="flat">
              <a:noFill/>
              <a:prstDash val="solid"/>
              <a:miter/>
            </a:ln>
          </p:spPr>
          <p:txBody>
            <a:bodyPr/>
            <a:lstStyle/>
            <a:p>
              <a:endParaRPr lang="en-GB"/>
            </a:p>
          </p:txBody>
        </p:sp>
        <p:sp>
          <p:nvSpPr>
            <p:cNvPr id="12094" name="Freeform 12093">
              <a:extLst>
                <a:ext uri="{FF2B5EF4-FFF2-40B4-BE49-F238E27FC236}">
                  <a16:creationId xmlns:a16="http://schemas.microsoft.com/office/drawing/2014/main" id="{19D2F6A9-35A4-8F69-C073-F42C60EE21B6}"/>
                </a:ext>
              </a:extLst>
            </p:cNvPr>
            <p:cNvSpPr/>
            <p:nvPr/>
          </p:nvSpPr>
          <p:spPr>
            <a:xfrm>
              <a:off x="2269322" y="3584043"/>
              <a:ext cx="4572" cy="12783"/>
            </a:xfrm>
            <a:custGeom>
              <a:avLst/>
              <a:gdLst>
                <a:gd name="csX0" fmla="*/ 5531 w 4572"/>
                <a:gd name="csY0" fmla="*/ 3084 h 12783"/>
                <a:gd name="csX1" fmla="*/ 5995 w 4572"/>
                <a:gd name="csY1" fmla="*/ 9853 h 12783"/>
                <a:gd name="csX2" fmla="*/ 3207 w 4572"/>
                <a:gd name="csY2" fmla="*/ 15868 h 12783"/>
                <a:gd name="csX3" fmla="*/ 2045 w 4572"/>
                <a:gd name="csY3" fmla="*/ 15868 h 12783"/>
                <a:gd name="csX4" fmla="*/ 5531 w 4572"/>
                <a:gd name="csY4" fmla="*/ 3084 h 12783"/>
              </a:gdLst>
              <a:ahLst/>
              <a:cxnLst>
                <a:cxn ang="0">
                  <a:pos x="csX0" y="csY0"/>
                </a:cxn>
                <a:cxn ang="0">
                  <a:pos x="csX1" y="csY1"/>
                </a:cxn>
                <a:cxn ang="0">
                  <a:pos x="csX2" y="csY2"/>
                </a:cxn>
                <a:cxn ang="0">
                  <a:pos x="csX3" y="csY3"/>
                </a:cxn>
                <a:cxn ang="0">
                  <a:pos x="csX4" y="csY4"/>
                </a:cxn>
              </a:cxnLst>
              <a:rect l="l" t="t" r="r" b="b"/>
              <a:pathLst>
                <a:path w="4572" h="12783">
                  <a:moveTo>
                    <a:pt x="5531" y="3084"/>
                  </a:moveTo>
                  <a:cubicBezTo>
                    <a:pt x="6641" y="5605"/>
                    <a:pt x="6861" y="7225"/>
                    <a:pt x="5995" y="9853"/>
                  </a:cubicBezTo>
                  <a:cubicBezTo>
                    <a:pt x="5115" y="11880"/>
                    <a:pt x="4165" y="13876"/>
                    <a:pt x="3207" y="15868"/>
                  </a:cubicBezTo>
                  <a:cubicBezTo>
                    <a:pt x="2824" y="15868"/>
                    <a:pt x="2440" y="15868"/>
                    <a:pt x="2045" y="15868"/>
                  </a:cubicBezTo>
                  <a:cubicBezTo>
                    <a:pt x="1666" y="10435"/>
                    <a:pt x="2387" y="7539"/>
                    <a:pt x="5531" y="3084"/>
                  </a:cubicBezTo>
                  <a:close/>
                </a:path>
              </a:pathLst>
            </a:custGeom>
            <a:solidFill>
              <a:srgbClr val="494B4E"/>
            </a:solidFill>
            <a:ln w="1162" cap="flat">
              <a:noFill/>
              <a:prstDash val="solid"/>
              <a:miter/>
            </a:ln>
          </p:spPr>
          <p:txBody>
            <a:bodyPr/>
            <a:lstStyle/>
            <a:p>
              <a:endParaRPr lang="en-GB"/>
            </a:p>
          </p:txBody>
        </p:sp>
        <p:sp>
          <p:nvSpPr>
            <p:cNvPr id="12099" name="Freeform 12098">
              <a:extLst>
                <a:ext uri="{FF2B5EF4-FFF2-40B4-BE49-F238E27FC236}">
                  <a16:creationId xmlns:a16="http://schemas.microsoft.com/office/drawing/2014/main" id="{E1EDC83C-1B4F-BB8A-91C8-F9BED0C76636}"/>
                </a:ext>
              </a:extLst>
            </p:cNvPr>
            <p:cNvSpPr/>
            <p:nvPr/>
          </p:nvSpPr>
          <p:spPr>
            <a:xfrm>
              <a:off x="2299629" y="3539881"/>
              <a:ext cx="3486" cy="9297"/>
            </a:xfrm>
            <a:custGeom>
              <a:avLst/>
              <a:gdLst>
                <a:gd name="csX0" fmla="*/ 4302 w 3486"/>
                <a:gd name="csY0" fmla="*/ 3046 h 9297"/>
                <a:gd name="csX1" fmla="*/ 5464 w 3486"/>
                <a:gd name="csY1" fmla="*/ 3046 h 9297"/>
                <a:gd name="csX2" fmla="*/ 5464 w 3486"/>
                <a:gd name="csY2" fmla="*/ 11181 h 9297"/>
                <a:gd name="csX3" fmla="*/ 1978 w 3486"/>
                <a:gd name="csY3" fmla="*/ 12343 h 9297"/>
                <a:gd name="csX4" fmla="*/ 4302 w 3486"/>
                <a:gd name="csY4" fmla="*/ 3046 h 9297"/>
              </a:gdLst>
              <a:ahLst/>
              <a:cxnLst>
                <a:cxn ang="0">
                  <a:pos x="csX0" y="csY0"/>
                </a:cxn>
                <a:cxn ang="0">
                  <a:pos x="csX1" y="csY1"/>
                </a:cxn>
                <a:cxn ang="0">
                  <a:pos x="csX2" y="csY2"/>
                </a:cxn>
                <a:cxn ang="0">
                  <a:pos x="csX3" y="csY3"/>
                </a:cxn>
                <a:cxn ang="0">
                  <a:pos x="csX4" y="csY4"/>
                </a:cxn>
              </a:cxnLst>
              <a:rect l="l" t="t" r="r" b="b"/>
              <a:pathLst>
                <a:path w="3486" h="9297">
                  <a:moveTo>
                    <a:pt x="4302" y="3046"/>
                  </a:moveTo>
                  <a:cubicBezTo>
                    <a:pt x="4686" y="3046"/>
                    <a:pt x="5069" y="3046"/>
                    <a:pt x="5464" y="3046"/>
                  </a:cubicBezTo>
                  <a:cubicBezTo>
                    <a:pt x="5464" y="5731"/>
                    <a:pt x="5464" y="8415"/>
                    <a:pt x="5464" y="11181"/>
                  </a:cubicBezTo>
                  <a:cubicBezTo>
                    <a:pt x="4314" y="11564"/>
                    <a:pt x="3163" y="11948"/>
                    <a:pt x="1978" y="12343"/>
                  </a:cubicBezTo>
                  <a:cubicBezTo>
                    <a:pt x="2995" y="4353"/>
                    <a:pt x="2995" y="4353"/>
                    <a:pt x="4302" y="3046"/>
                  </a:cubicBezTo>
                  <a:close/>
                </a:path>
              </a:pathLst>
            </a:custGeom>
            <a:solidFill>
              <a:srgbClr val="03080D"/>
            </a:solidFill>
            <a:ln w="1162" cap="flat">
              <a:noFill/>
              <a:prstDash val="solid"/>
              <a:miter/>
            </a:ln>
          </p:spPr>
          <p:txBody>
            <a:bodyPr/>
            <a:lstStyle/>
            <a:p>
              <a:endParaRPr lang="en-GB"/>
            </a:p>
          </p:txBody>
        </p:sp>
        <p:sp>
          <p:nvSpPr>
            <p:cNvPr id="12335" name="Freeform 12334">
              <a:extLst>
                <a:ext uri="{FF2B5EF4-FFF2-40B4-BE49-F238E27FC236}">
                  <a16:creationId xmlns:a16="http://schemas.microsoft.com/office/drawing/2014/main" id="{902596CC-E64E-3605-C7C4-F65CADF8E3B4}"/>
                </a:ext>
              </a:extLst>
            </p:cNvPr>
            <p:cNvSpPr/>
            <p:nvPr/>
          </p:nvSpPr>
          <p:spPr>
            <a:xfrm>
              <a:off x="2394925" y="3706041"/>
              <a:ext cx="9297" cy="4674"/>
            </a:xfrm>
            <a:custGeom>
              <a:avLst/>
              <a:gdLst>
                <a:gd name="csX0" fmla="*/ 11363 w 9297"/>
                <a:gd name="csY0" fmla="*/ 3215 h 4674"/>
                <a:gd name="csX1" fmla="*/ 6715 w 9297"/>
                <a:gd name="csY1" fmla="*/ 4377 h 4674"/>
                <a:gd name="csX2" fmla="*/ 6715 w 9297"/>
                <a:gd name="csY2" fmla="*/ 7863 h 4674"/>
                <a:gd name="csX3" fmla="*/ 2066 w 9297"/>
                <a:gd name="csY3" fmla="*/ 7863 h 4674"/>
                <a:gd name="csX4" fmla="*/ 2066 w 9297"/>
                <a:gd name="csY4" fmla="*/ 4377 h 4674"/>
                <a:gd name="csX5" fmla="*/ 11363 w 9297"/>
                <a:gd name="csY5" fmla="*/ 3215 h 4674"/>
              </a:gdLst>
              <a:ahLst/>
              <a:cxnLst>
                <a:cxn ang="0">
                  <a:pos x="csX0" y="csY0"/>
                </a:cxn>
                <a:cxn ang="0">
                  <a:pos x="csX1" y="csY1"/>
                </a:cxn>
                <a:cxn ang="0">
                  <a:pos x="csX2" y="csY2"/>
                </a:cxn>
                <a:cxn ang="0">
                  <a:pos x="csX3" y="csY3"/>
                </a:cxn>
                <a:cxn ang="0">
                  <a:pos x="csX4" y="csY4"/>
                </a:cxn>
                <a:cxn ang="0">
                  <a:pos x="csX5" y="csY5"/>
                </a:cxn>
              </a:cxnLst>
              <a:rect l="l" t="t" r="r" b="b"/>
              <a:pathLst>
                <a:path w="9297" h="4674">
                  <a:moveTo>
                    <a:pt x="11363" y="3215"/>
                  </a:moveTo>
                  <a:cubicBezTo>
                    <a:pt x="9829" y="3598"/>
                    <a:pt x="8295" y="3982"/>
                    <a:pt x="6715" y="4377"/>
                  </a:cubicBezTo>
                  <a:cubicBezTo>
                    <a:pt x="6715" y="5528"/>
                    <a:pt x="6715" y="6678"/>
                    <a:pt x="6715" y="7863"/>
                  </a:cubicBezTo>
                  <a:cubicBezTo>
                    <a:pt x="5181" y="7863"/>
                    <a:pt x="3647" y="7863"/>
                    <a:pt x="2066" y="7863"/>
                  </a:cubicBezTo>
                  <a:cubicBezTo>
                    <a:pt x="2066" y="6713"/>
                    <a:pt x="2066" y="5562"/>
                    <a:pt x="2066" y="4377"/>
                  </a:cubicBezTo>
                  <a:cubicBezTo>
                    <a:pt x="5469" y="3243"/>
                    <a:pt x="7826" y="3119"/>
                    <a:pt x="11363" y="3215"/>
                  </a:cubicBezTo>
                  <a:close/>
                </a:path>
              </a:pathLst>
            </a:custGeom>
            <a:solidFill>
              <a:srgbClr val="0E1216"/>
            </a:solidFill>
            <a:ln w="1162" cap="flat">
              <a:noFill/>
              <a:prstDash val="solid"/>
              <a:miter/>
            </a:ln>
          </p:spPr>
          <p:txBody>
            <a:bodyPr/>
            <a:lstStyle/>
            <a:p>
              <a:endParaRPr lang="en-GB"/>
            </a:p>
          </p:txBody>
        </p:sp>
        <p:sp>
          <p:nvSpPr>
            <p:cNvPr id="12344" name="Freeform 12343">
              <a:extLst>
                <a:ext uri="{FF2B5EF4-FFF2-40B4-BE49-F238E27FC236}">
                  <a16:creationId xmlns:a16="http://schemas.microsoft.com/office/drawing/2014/main" id="{75353AA2-E142-296E-7DD4-7479FD2AD843}"/>
                </a:ext>
              </a:extLst>
            </p:cNvPr>
            <p:cNvSpPr/>
            <p:nvPr/>
          </p:nvSpPr>
          <p:spPr>
            <a:xfrm>
              <a:off x="2361223" y="3575908"/>
              <a:ext cx="9297" cy="6972"/>
            </a:xfrm>
            <a:custGeom>
              <a:avLst/>
              <a:gdLst>
                <a:gd name="csX0" fmla="*/ 2029 w 9297"/>
                <a:gd name="csY0" fmla="*/ 3077 h 6972"/>
                <a:gd name="csX1" fmla="*/ 10600 w 9297"/>
                <a:gd name="csY1" fmla="*/ 7871 h 6972"/>
                <a:gd name="csX2" fmla="*/ 11326 w 9297"/>
                <a:gd name="csY2" fmla="*/ 10050 h 6972"/>
                <a:gd name="csX3" fmla="*/ 2029 w 9297"/>
                <a:gd name="csY3" fmla="*/ 5401 h 6972"/>
                <a:gd name="csX4" fmla="*/ 2029 w 9297"/>
                <a:gd name="csY4" fmla="*/ 3077 h 6972"/>
              </a:gdLst>
              <a:ahLst/>
              <a:cxnLst>
                <a:cxn ang="0">
                  <a:pos x="csX0" y="csY0"/>
                </a:cxn>
                <a:cxn ang="0">
                  <a:pos x="csX1" y="csY1"/>
                </a:cxn>
                <a:cxn ang="0">
                  <a:pos x="csX2" y="csY2"/>
                </a:cxn>
                <a:cxn ang="0">
                  <a:pos x="csX3" y="csY3"/>
                </a:cxn>
                <a:cxn ang="0">
                  <a:pos x="csX4" y="csY4"/>
                </a:cxn>
              </a:cxnLst>
              <a:rect l="l" t="t" r="r" b="b"/>
              <a:pathLst>
                <a:path w="9297" h="6972">
                  <a:moveTo>
                    <a:pt x="2029" y="3077"/>
                  </a:moveTo>
                  <a:cubicBezTo>
                    <a:pt x="8609" y="4793"/>
                    <a:pt x="8609" y="4793"/>
                    <a:pt x="10600" y="7871"/>
                  </a:cubicBezTo>
                  <a:cubicBezTo>
                    <a:pt x="10959" y="8949"/>
                    <a:pt x="10959" y="8949"/>
                    <a:pt x="11326" y="10050"/>
                  </a:cubicBezTo>
                  <a:cubicBezTo>
                    <a:pt x="7872" y="8743"/>
                    <a:pt x="5127" y="7466"/>
                    <a:pt x="2029" y="5401"/>
                  </a:cubicBezTo>
                  <a:cubicBezTo>
                    <a:pt x="2029" y="4634"/>
                    <a:pt x="2029" y="3867"/>
                    <a:pt x="2029" y="3077"/>
                  </a:cubicBezTo>
                  <a:close/>
                </a:path>
              </a:pathLst>
            </a:custGeom>
            <a:solidFill>
              <a:srgbClr val="27292E"/>
            </a:solidFill>
            <a:ln w="1162" cap="flat">
              <a:noFill/>
              <a:prstDash val="solid"/>
              <a:miter/>
            </a:ln>
          </p:spPr>
          <p:txBody>
            <a:bodyPr/>
            <a:lstStyle/>
            <a:p>
              <a:endParaRPr lang="en-GB"/>
            </a:p>
          </p:txBody>
        </p:sp>
      </p:grpSp>
      <p:sp>
        <p:nvSpPr>
          <p:cNvPr id="13090" name="TextBox 13089">
            <a:extLst>
              <a:ext uri="{FF2B5EF4-FFF2-40B4-BE49-F238E27FC236}">
                <a16:creationId xmlns:a16="http://schemas.microsoft.com/office/drawing/2014/main" id="{7DB48B51-A4B4-E060-C979-DCDB29E6CF70}"/>
              </a:ext>
            </a:extLst>
          </p:cNvPr>
          <p:cNvSpPr txBox="1"/>
          <p:nvPr/>
        </p:nvSpPr>
        <p:spPr>
          <a:xfrm>
            <a:off x="154584" y="837522"/>
            <a:ext cx="5656271" cy="461665"/>
          </a:xfrm>
          <a:prstGeom prst="rect">
            <a:avLst/>
          </a:prstGeom>
          <a:noFill/>
        </p:spPr>
        <p:txBody>
          <a:bodyPr wrap="square" rtlCol="0">
            <a:spAutoFit/>
          </a:bodyPr>
          <a:lstStyle/>
          <a:p>
            <a:pPr algn="ctr"/>
            <a:r>
              <a:rPr lang="en-GB" sz="2400" b="1" dirty="0">
                <a:solidFill>
                  <a:schemeClr val="tx2">
                    <a:lumMod val="75000"/>
                    <a:lumOff val="25000"/>
                  </a:schemeClr>
                </a:solidFill>
                <a:latin typeface="+mj-lt"/>
              </a:rPr>
              <a:t>Web-based adaptive questionnaire</a:t>
            </a:r>
          </a:p>
        </p:txBody>
      </p:sp>
      <p:sp>
        <p:nvSpPr>
          <p:cNvPr id="13091" name="TextBox 13090">
            <a:extLst>
              <a:ext uri="{FF2B5EF4-FFF2-40B4-BE49-F238E27FC236}">
                <a16:creationId xmlns:a16="http://schemas.microsoft.com/office/drawing/2014/main" id="{44D00013-E42F-91D2-9881-439AEA3C7066}"/>
              </a:ext>
            </a:extLst>
          </p:cNvPr>
          <p:cNvSpPr txBox="1"/>
          <p:nvPr/>
        </p:nvSpPr>
        <p:spPr>
          <a:xfrm>
            <a:off x="6381146" y="837522"/>
            <a:ext cx="5656270" cy="461665"/>
          </a:xfrm>
          <a:prstGeom prst="rect">
            <a:avLst/>
          </a:prstGeom>
          <a:noFill/>
        </p:spPr>
        <p:txBody>
          <a:bodyPr wrap="square" rtlCol="0">
            <a:spAutoFit/>
          </a:bodyPr>
          <a:lstStyle/>
          <a:p>
            <a:pPr algn="ctr"/>
            <a:r>
              <a:rPr lang="en-GB" sz="2400" b="1" dirty="0">
                <a:solidFill>
                  <a:srgbClr val="C00000"/>
                </a:solidFill>
                <a:latin typeface="+mj-lt"/>
              </a:rPr>
              <a:t>Web-based inventory tool</a:t>
            </a:r>
          </a:p>
        </p:txBody>
      </p:sp>
      <p:sp>
        <p:nvSpPr>
          <p:cNvPr id="13092" name="TextBox 13091">
            <a:extLst>
              <a:ext uri="{FF2B5EF4-FFF2-40B4-BE49-F238E27FC236}">
                <a16:creationId xmlns:a16="http://schemas.microsoft.com/office/drawing/2014/main" id="{880BDE90-5E1C-F011-DBAD-6EB31FDA7F03}"/>
              </a:ext>
            </a:extLst>
          </p:cNvPr>
          <p:cNvSpPr txBox="1"/>
          <p:nvPr/>
        </p:nvSpPr>
        <p:spPr>
          <a:xfrm>
            <a:off x="1938004" y="3321438"/>
            <a:ext cx="4620505" cy="707886"/>
          </a:xfrm>
          <a:prstGeom prst="rect">
            <a:avLst/>
          </a:prstGeom>
          <a:noFill/>
        </p:spPr>
        <p:txBody>
          <a:bodyPr wrap="square" rtlCol="0">
            <a:spAutoFit/>
          </a:bodyPr>
          <a:lstStyle/>
          <a:p>
            <a:pPr algn="ctr"/>
            <a:r>
              <a:rPr lang="en-GB" sz="2400" b="1" dirty="0">
                <a:solidFill>
                  <a:schemeClr val="tx2">
                    <a:lumMod val="75000"/>
                    <a:lumOff val="25000"/>
                  </a:schemeClr>
                </a:solidFill>
                <a:latin typeface="+mj-lt"/>
              </a:rPr>
              <a:t>Consistent</a:t>
            </a:r>
            <a:endParaRPr lang="en-GB" b="1" dirty="0">
              <a:solidFill>
                <a:schemeClr val="tx2">
                  <a:lumMod val="75000"/>
                  <a:lumOff val="25000"/>
                </a:schemeClr>
              </a:solidFill>
              <a:latin typeface="+mj-lt"/>
            </a:endParaRPr>
          </a:p>
          <a:p>
            <a:pPr algn="ctr"/>
            <a:r>
              <a:rPr lang="en-GB" sz="1600" dirty="0">
                <a:solidFill>
                  <a:schemeClr val="tx2">
                    <a:lumMod val="75000"/>
                    <a:lumOff val="25000"/>
                  </a:schemeClr>
                </a:solidFill>
                <a:latin typeface="+mj-lt"/>
              </a:rPr>
              <a:t>guidance on modelling &amp; reporting</a:t>
            </a:r>
          </a:p>
        </p:txBody>
      </p:sp>
      <p:sp>
        <p:nvSpPr>
          <p:cNvPr id="13093" name="TextBox 13092">
            <a:extLst>
              <a:ext uri="{FF2B5EF4-FFF2-40B4-BE49-F238E27FC236}">
                <a16:creationId xmlns:a16="http://schemas.microsoft.com/office/drawing/2014/main" id="{46F2050C-2E28-3F53-7C75-4BDFFFF9CE0B}"/>
              </a:ext>
            </a:extLst>
          </p:cNvPr>
          <p:cNvSpPr txBox="1"/>
          <p:nvPr/>
        </p:nvSpPr>
        <p:spPr>
          <a:xfrm>
            <a:off x="5417648" y="3329109"/>
            <a:ext cx="4620505" cy="707886"/>
          </a:xfrm>
          <a:prstGeom prst="rect">
            <a:avLst/>
          </a:prstGeom>
          <a:noFill/>
        </p:spPr>
        <p:txBody>
          <a:bodyPr wrap="square" rtlCol="0">
            <a:spAutoFit/>
          </a:bodyPr>
          <a:lstStyle/>
          <a:p>
            <a:pPr algn="ctr"/>
            <a:r>
              <a:rPr lang="en-GB" sz="2400" b="1" dirty="0">
                <a:solidFill>
                  <a:srgbClr val="C00000"/>
                </a:solidFill>
                <a:latin typeface="+mj-lt"/>
              </a:rPr>
              <a:t>Simple &amp; flexible</a:t>
            </a:r>
            <a:endParaRPr lang="en-GB" b="1" dirty="0">
              <a:solidFill>
                <a:srgbClr val="C00000"/>
              </a:solidFill>
              <a:latin typeface="+mj-lt"/>
            </a:endParaRPr>
          </a:p>
          <a:p>
            <a:pPr algn="ctr"/>
            <a:r>
              <a:rPr lang="en-GB" sz="1600" dirty="0">
                <a:solidFill>
                  <a:srgbClr val="C00000"/>
                </a:solidFill>
                <a:latin typeface="+mj-lt"/>
              </a:rPr>
              <a:t>structured system modelling</a:t>
            </a:r>
          </a:p>
        </p:txBody>
      </p:sp>
      <p:sp>
        <p:nvSpPr>
          <p:cNvPr id="13094" name="TextBox 13093">
            <a:extLst>
              <a:ext uri="{FF2B5EF4-FFF2-40B4-BE49-F238E27FC236}">
                <a16:creationId xmlns:a16="http://schemas.microsoft.com/office/drawing/2014/main" id="{3C812F8A-9EF0-5FBF-A550-07C6120D8396}"/>
              </a:ext>
            </a:extLst>
          </p:cNvPr>
          <p:cNvSpPr txBox="1"/>
          <p:nvPr/>
        </p:nvSpPr>
        <p:spPr>
          <a:xfrm>
            <a:off x="8070248" y="5173749"/>
            <a:ext cx="4620505" cy="954107"/>
          </a:xfrm>
          <a:prstGeom prst="rect">
            <a:avLst/>
          </a:prstGeom>
          <a:noFill/>
        </p:spPr>
        <p:txBody>
          <a:bodyPr wrap="square" rtlCol="0">
            <a:spAutoFit/>
          </a:bodyPr>
          <a:lstStyle/>
          <a:p>
            <a:pPr algn="ctr"/>
            <a:r>
              <a:rPr lang="en-GB" sz="2400" b="1" dirty="0">
                <a:solidFill>
                  <a:srgbClr val="C00000"/>
                </a:solidFill>
              </a:rPr>
              <a:t>Help us improve the tools</a:t>
            </a:r>
            <a:endParaRPr lang="en-GB" b="1" dirty="0">
              <a:solidFill>
                <a:srgbClr val="C00000"/>
              </a:solidFill>
            </a:endParaRPr>
          </a:p>
          <a:p>
            <a:pPr algn="ctr"/>
            <a:r>
              <a:rPr lang="en-GB" sz="1600" dirty="0">
                <a:solidFill>
                  <a:srgbClr val="C00000"/>
                </a:solidFill>
                <a:latin typeface="+mj-lt"/>
              </a:rPr>
              <a:t>What works? What is missing?</a:t>
            </a:r>
          </a:p>
          <a:p>
            <a:pPr algn="ctr"/>
            <a:r>
              <a:rPr lang="en-GB" sz="1600" dirty="0">
                <a:solidFill>
                  <a:srgbClr val="C00000"/>
                </a:solidFill>
                <a:latin typeface="+mj-lt"/>
              </a:rPr>
              <a:t>Scan the QR codes </a:t>
            </a:r>
          </a:p>
        </p:txBody>
      </p:sp>
      <p:sp>
        <p:nvSpPr>
          <p:cNvPr id="13095" name="TextBox 13094">
            <a:extLst>
              <a:ext uri="{FF2B5EF4-FFF2-40B4-BE49-F238E27FC236}">
                <a16:creationId xmlns:a16="http://schemas.microsoft.com/office/drawing/2014/main" id="{7E81A06E-7549-E700-BE49-BA24F78FE514}"/>
              </a:ext>
            </a:extLst>
          </p:cNvPr>
          <p:cNvSpPr txBox="1"/>
          <p:nvPr/>
        </p:nvSpPr>
        <p:spPr>
          <a:xfrm>
            <a:off x="2598861" y="4353134"/>
            <a:ext cx="6994277" cy="707886"/>
          </a:xfrm>
          <a:prstGeom prst="rect">
            <a:avLst/>
          </a:prstGeom>
          <a:noFill/>
        </p:spPr>
        <p:txBody>
          <a:bodyPr wrap="square" rtlCol="0">
            <a:spAutoFit/>
          </a:bodyPr>
          <a:lstStyle/>
          <a:p>
            <a:pPr algn="ctr"/>
            <a:r>
              <a:rPr lang="en-GB" sz="2400" b="1" dirty="0">
                <a:latin typeface="+mj-lt"/>
              </a:rPr>
              <a:t>Transparent guidance for LCA result reporting</a:t>
            </a:r>
            <a:endParaRPr lang="en-GB" b="1" dirty="0">
              <a:latin typeface="+mj-lt"/>
            </a:endParaRPr>
          </a:p>
          <a:p>
            <a:pPr algn="ctr"/>
            <a:r>
              <a:rPr lang="en-GB" sz="1600" dirty="0">
                <a:latin typeface="+mj-lt"/>
              </a:rPr>
              <a:t>Researcher-controlled &amp; machine-readable outputs</a:t>
            </a:r>
          </a:p>
        </p:txBody>
      </p:sp>
      <p:cxnSp>
        <p:nvCxnSpPr>
          <p:cNvPr id="13099" name="Straight Arrow Connector 13098">
            <a:extLst>
              <a:ext uri="{FF2B5EF4-FFF2-40B4-BE49-F238E27FC236}">
                <a16:creationId xmlns:a16="http://schemas.microsoft.com/office/drawing/2014/main" id="{CA60B72F-9242-13BA-BDC2-D238BC5521E1}"/>
              </a:ext>
            </a:extLst>
          </p:cNvPr>
          <p:cNvCxnSpPr>
            <a:cxnSpLocks/>
          </p:cNvCxnSpPr>
          <p:nvPr/>
        </p:nvCxnSpPr>
        <p:spPr>
          <a:xfrm>
            <a:off x="2474337" y="5733256"/>
            <a:ext cx="476884"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100" name="Straight Arrow Connector 13099">
            <a:extLst>
              <a:ext uri="{FF2B5EF4-FFF2-40B4-BE49-F238E27FC236}">
                <a16:creationId xmlns:a16="http://schemas.microsoft.com/office/drawing/2014/main" id="{D68A80E0-1620-C525-17D0-BA8A94EB0D88}"/>
              </a:ext>
            </a:extLst>
          </p:cNvPr>
          <p:cNvCxnSpPr>
            <a:cxnSpLocks/>
          </p:cNvCxnSpPr>
          <p:nvPr/>
        </p:nvCxnSpPr>
        <p:spPr>
          <a:xfrm>
            <a:off x="4464102" y="5733256"/>
            <a:ext cx="476884"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101" name="Straight Arrow Connector 13100">
            <a:extLst>
              <a:ext uri="{FF2B5EF4-FFF2-40B4-BE49-F238E27FC236}">
                <a16:creationId xmlns:a16="http://schemas.microsoft.com/office/drawing/2014/main" id="{CF54B293-7E29-B6E9-B3D6-4EE28B92671E}"/>
              </a:ext>
            </a:extLst>
          </p:cNvPr>
          <p:cNvCxnSpPr>
            <a:cxnSpLocks/>
          </p:cNvCxnSpPr>
          <p:nvPr/>
        </p:nvCxnSpPr>
        <p:spPr>
          <a:xfrm>
            <a:off x="6507876" y="5733256"/>
            <a:ext cx="476884" cy="0"/>
          </a:xfrm>
          <a:prstGeom prst="straightConnector1">
            <a:avLst/>
          </a:prstGeom>
          <a:ln w="762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3127" name="TextBox 13126">
            <a:extLst>
              <a:ext uri="{FF2B5EF4-FFF2-40B4-BE49-F238E27FC236}">
                <a16:creationId xmlns:a16="http://schemas.microsoft.com/office/drawing/2014/main" id="{1F7078A2-1CA8-217D-C96B-8AD74ACBC1D9}"/>
              </a:ext>
            </a:extLst>
          </p:cNvPr>
          <p:cNvSpPr txBox="1"/>
          <p:nvPr/>
        </p:nvSpPr>
        <p:spPr>
          <a:xfrm>
            <a:off x="956179" y="6070733"/>
            <a:ext cx="1518158" cy="338554"/>
          </a:xfrm>
          <a:prstGeom prst="rect">
            <a:avLst/>
          </a:prstGeom>
          <a:noFill/>
        </p:spPr>
        <p:txBody>
          <a:bodyPr wrap="square" rtlCol="0">
            <a:spAutoFit/>
          </a:bodyPr>
          <a:lstStyle/>
          <a:p>
            <a:pPr algn="ctr"/>
            <a:r>
              <a:rPr lang="en-GB" sz="1600" dirty="0">
                <a:latin typeface="+mj-lt"/>
              </a:rPr>
              <a:t>Excel prototype</a:t>
            </a:r>
          </a:p>
        </p:txBody>
      </p:sp>
      <p:sp>
        <p:nvSpPr>
          <p:cNvPr id="13128" name="TextBox 13127">
            <a:extLst>
              <a:ext uri="{FF2B5EF4-FFF2-40B4-BE49-F238E27FC236}">
                <a16:creationId xmlns:a16="http://schemas.microsoft.com/office/drawing/2014/main" id="{C3B9BA84-F0B8-59B6-007C-03F560EBC3C4}"/>
              </a:ext>
            </a:extLst>
          </p:cNvPr>
          <p:cNvSpPr txBox="1"/>
          <p:nvPr/>
        </p:nvSpPr>
        <p:spPr>
          <a:xfrm>
            <a:off x="2945944" y="6070733"/>
            <a:ext cx="1518158" cy="584775"/>
          </a:xfrm>
          <a:prstGeom prst="rect">
            <a:avLst/>
          </a:prstGeom>
          <a:noFill/>
        </p:spPr>
        <p:txBody>
          <a:bodyPr wrap="square" rtlCol="0">
            <a:spAutoFit/>
          </a:bodyPr>
          <a:lstStyle/>
          <a:p>
            <a:pPr algn="ctr"/>
            <a:r>
              <a:rPr lang="en-GB" sz="1600" dirty="0">
                <a:latin typeface="+mj-lt"/>
              </a:rPr>
              <a:t>AI-assisted development</a:t>
            </a:r>
          </a:p>
        </p:txBody>
      </p:sp>
      <p:sp>
        <p:nvSpPr>
          <p:cNvPr id="13129" name="TextBox 13128">
            <a:extLst>
              <a:ext uri="{FF2B5EF4-FFF2-40B4-BE49-F238E27FC236}">
                <a16:creationId xmlns:a16="http://schemas.microsoft.com/office/drawing/2014/main" id="{FAB754D7-4DAF-8055-CDB4-9ED1C393CB95}"/>
              </a:ext>
            </a:extLst>
          </p:cNvPr>
          <p:cNvSpPr txBox="1"/>
          <p:nvPr/>
        </p:nvSpPr>
        <p:spPr>
          <a:xfrm>
            <a:off x="4989718" y="6070733"/>
            <a:ext cx="1518158" cy="584775"/>
          </a:xfrm>
          <a:prstGeom prst="rect">
            <a:avLst/>
          </a:prstGeom>
          <a:noFill/>
        </p:spPr>
        <p:txBody>
          <a:bodyPr wrap="square" rtlCol="0">
            <a:spAutoFit/>
          </a:bodyPr>
          <a:lstStyle/>
          <a:p>
            <a:pPr algn="ctr"/>
            <a:r>
              <a:rPr lang="en-GB" sz="1600" dirty="0">
                <a:latin typeface="+mj-lt"/>
              </a:rPr>
              <a:t>Testable websites</a:t>
            </a:r>
          </a:p>
        </p:txBody>
      </p:sp>
      <p:sp>
        <p:nvSpPr>
          <p:cNvPr id="13130" name="TextBox 13129">
            <a:extLst>
              <a:ext uri="{FF2B5EF4-FFF2-40B4-BE49-F238E27FC236}">
                <a16:creationId xmlns:a16="http://schemas.microsoft.com/office/drawing/2014/main" id="{B6602EEF-D424-EBE2-4BAB-F03FA9155C82}"/>
              </a:ext>
            </a:extLst>
          </p:cNvPr>
          <p:cNvSpPr txBox="1"/>
          <p:nvPr/>
        </p:nvSpPr>
        <p:spPr>
          <a:xfrm>
            <a:off x="6672064" y="6225624"/>
            <a:ext cx="2496992" cy="400110"/>
          </a:xfrm>
          <a:prstGeom prst="rect">
            <a:avLst/>
          </a:prstGeom>
          <a:noFill/>
        </p:spPr>
        <p:txBody>
          <a:bodyPr wrap="square" rtlCol="0">
            <a:spAutoFit/>
          </a:bodyPr>
          <a:lstStyle/>
          <a:p>
            <a:pPr algn="ctr"/>
            <a:r>
              <a:rPr lang="en-GB" sz="2000" dirty="0">
                <a:solidFill>
                  <a:srgbClr val="C00000"/>
                </a:solidFill>
                <a:latin typeface="+mj-lt"/>
              </a:rPr>
              <a:t>User testing</a:t>
            </a:r>
          </a:p>
        </p:txBody>
      </p:sp>
      <p:sp>
        <p:nvSpPr>
          <p:cNvPr id="2" name="Title 1">
            <a:extLst>
              <a:ext uri="{FF2B5EF4-FFF2-40B4-BE49-F238E27FC236}">
                <a16:creationId xmlns:a16="http://schemas.microsoft.com/office/drawing/2014/main" id="{1200A1C9-868A-1FB6-5C6A-4F65F42BD16C}"/>
              </a:ext>
            </a:extLst>
          </p:cNvPr>
          <p:cNvSpPr>
            <a:spLocks noGrp="1"/>
          </p:cNvSpPr>
          <p:nvPr>
            <p:ph type="title"/>
          </p:nvPr>
        </p:nvSpPr>
        <p:spPr>
          <a:xfrm>
            <a:off x="0" y="-339258"/>
            <a:ext cx="10515600" cy="1325563"/>
          </a:xfrm>
        </p:spPr>
        <p:txBody>
          <a:bodyPr>
            <a:normAutofit/>
          </a:bodyPr>
          <a:lstStyle/>
          <a:p>
            <a:r>
              <a:rPr lang="en-US" sz="3200" dirty="0"/>
              <a:t>From LCA expertise to interactive research tools</a:t>
            </a:r>
            <a:endParaRPr lang="en-GB" sz="3200" dirty="0"/>
          </a:p>
        </p:txBody>
      </p:sp>
      <p:sp>
        <p:nvSpPr>
          <p:cNvPr id="3" name="Rounded Rectangle 2">
            <a:extLst>
              <a:ext uri="{FF2B5EF4-FFF2-40B4-BE49-F238E27FC236}">
                <a16:creationId xmlns:a16="http://schemas.microsoft.com/office/drawing/2014/main" id="{D70560D9-362B-49E5-29AD-BF74F5ADF6E5}"/>
              </a:ext>
            </a:extLst>
          </p:cNvPr>
          <p:cNvSpPr/>
          <p:nvPr/>
        </p:nvSpPr>
        <p:spPr>
          <a:xfrm>
            <a:off x="119336" y="1302009"/>
            <a:ext cx="5691521" cy="2832974"/>
          </a:xfrm>
          <a:prstGeom prst="roundRect">
            <a:avLst>
              <a:gd name="adj" fmla="val 3525"/>
            </a:avLst>
          </a:prstGeom>
          <a:noFill/>
          <a:ln w="2857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ounded Rectangle 3">
            <a:extLst>
              <a:ext uri="{FF2B5EF4-FFF2-40B4-BE49-F238E27FC236}">
                <a16:creationId xmlns:a16="http://schemas.microsoft.com/office/drawing/2014/main" id="{2DDEB7E2-07AC-F761-5379-442BBFD1A29F}"/>
              </a:ext>
            </a:extLst>
          </p:cNvPr>
          <p:cNvSpPr/>
          <p:nvPr/>
        </p:nvSpPr>
        <p:spPr>
          <a:xfrm>
            <a:off x="6381145" y="1319141"/>
            <a:ext cx="5691520" cy="2837645"/>
          </a:xfrm>
          <a:prstGeom prst="roundRect">
            <a:avLst>
              <a:gd name="adj" fmla="val 3525"/>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82A99970-E9D8-6CE8-B482-0AE18410A1E4}"/>
              </a:ext>
            </a:extLst>
          </p:cNvPr>
          <p:cNvPicPr>
            <a:picLocks noChangeAspect="1"/>
          </p:cNvPicPr>
          <p:nvPr/>
        </p:nvPicPr>
        <p:blipFill>
          <a:blip r:embed="rId3"/>
          <a:stretch>
            <a:fillRect/>
          </a:stretch>
        </p:blipFill>
        <p:spPr>
          <a:xfrm>
            <a:off x="154584" y="1507168"/>
            <a:ext cx="2461590" cy="2461590"/>
          </a:xfrm>
          <a:prstGeom prst="rect">
            <a:avLst/>
          </a:prstGeom>
        </p:spPr>
      </p:pic>
      <p:grpSp>
        <p:nvGrpSpPr>
          <p:cNvPr id="33" name="Group 32">
            <a:extLst>
              <a:ext uri="{FF2B5EF4-FFF2-40B4-BE49-F238E27FC236}">
                <a16:creationId xmlns:a16="http://schemas.microsoft.com/office/drawing/2014/main" id="{3E1166A4-514D-025A-EC6B-7AAEB78CE557}"/>
              </a:ext>
            </a:extLst>
          </p:cNvPr>
          <p:cNvGrpSpPr/>
          <p:nvPr/>
        </p:nvGrpSpPr>
        <p:grpSpPr>
          <a:xfrm>
            <a:off x="6960096" y="5221819"/>
            <a:ext cx="1940458" cy="1152314"/>
            <a:chOff x="8436541" y="4085261"/>
            <a:chExt cx="1940458" cy="1152314"/>
          </a:xfrm>
        </p:grpSpPr>
        <p:pic>
          <p:nvPicPr>
            <p:cNvPr id="25" name="Graphic 24" descr="User outline">
              <a:extLst>
                <a:ext uri="{FF2B5EF4-FFF2-40B4-BE49-F238E27FC236}">
                  <a16:creationId xmlns:a16="http://schemas.microsoft.com/office/drawing/2014/main" id="{8D5E67A7-529A-144F-24F0-91F21B46583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36541" y="4323175"/>
              <a:ext cx="914400" cy="914400"/>
            </a:xfrm>
            <a:prstGeom prst="rect">
              <a:avLst/>
            </a:prstGeom>
          </p:spPr>
        </p:pic>
        <p:pic>
          <p:nvPicPr>
            <p:cNvPr id="30" name="Graphic 29" descr="User outline">
              <a:extLst>
                <a:ext uri="{FF2B5EF4-FFF2-40B4-BE49-F238E27FC236}">
                  <a16:creationId xmlns:a16="http://schemas.microsoft.com/office/drawing/2014/main" id="{9ECD9DF1-F7CE-D993-5589-3D476D3AC8F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462599" y="4312245"/>
              <a:ext cx="914400" cy="914400"/>
            </a:xfrm>
            <a:prstGeom prst="rect">
              <a:avLst/>
            </a:prstGeom>
          </p:spPr>
        </p:pic>
        <p:pic>
          <p:nvPicPr>
            <p:cNvPr id="32" name="Graphic 31" descr="User outline">
              <a:extLst>
                <a:ext uri="{FF2B5EF4-FFF2-40B4-BE49-F238E27FC236}">
                  <a16:creationId xmlns:a16="http://schemas.microsoft.com/office/drawing/2014/main" id="{C58CE760-2E6B-CAB4-F956-77C66951C3C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920096" y="4085261"/>
              <a:ext cx="914400" cy="914400"/>
            </a:xfrm>
            <a:prstGeom prst="rect">
              <a:avLst/>
            </a:prstGeom>
          </p:spPr>
        </p:pic>
      </p:grpSp>
      <p:grpSp>
        <p:nvGrpSpPr>
          <p:cNvPr id="7" name="Group 6">
            <a:extLst>
              <a:ext uri="{FF2B5EF4-FFF2-40B4-BE49-F238E27FC236}">
                <a16:creationId xmlns:a16="http://schemas.microsoft.com/office/drawing/2014/main" id="{2A640EB9-176E-04A8-CCF6-8C561CEC4335}"/>
              </a:ext>
            </a:extLst>
          </p:cNvPr>
          <p:cNvGrpSpPr/>
          <p:nvPr/>
        </p:nvGrpSpPr>
        <p:grpSpPr>
          <a:xfrm>
            <a:off x="3514565" y="1584253"/>
            <a:ext cx="1397900" cy="1579116"/>
            <a:chOff x="6410692" y="1439474"/>
            <a:chExt cx="1338613" cy="1737106"/>
          </a:xfrm>
        </p:grpSpPr>
        <p:sp>
          <p:nvSpPr>
            <p:cNvPr id="11" name="Freeform 10">
              <a:extLst>
                <a:ext uri="{FF2B5EF4-FFF2-40B4-BE49-F238E27FC236}">
                  <a16:creationId xmlns:a16="http://schemas.microsoft.com/office/drawing/2014/main" id="{A04661A3-6C6A-28C0-3119-DE0FE75FEFBD}"/>
                </a:ext>
              </a:extLst>
            </p:cNvPr>
            <p:cNvSpPr/>
            <p:nvPr/>
          </p:nvSpPr>
          <p:spPr>
            <a:xfrm>
              <a:off x="6410692" y="1498063"/>
              <a:ext cx="1144442" cy="1678517"/>
            </a:xfrm>
            <a:custGeom>
              <a:avLst/>
              <a:gdLst>
                <a:gd name="csX0" fmla="*/ 54585 w 715217"/>
                <a:gd name="csY0" fmla="*/ 375 h 1147777"/>
                <a:gd name="csX1" fmla="*/ 62775 w 715217"/>
                <a:gd name="csY1" fmla="*/ 335 h 1147777"/>
                <a:gd name="csX2" fmla="*/ 89966 w 715217"/>
                <a:gd name="csY2" fmla="*/ 354 h 1147777"/>
                <a:gd name="csX3" fmla="*/ 109452 w 715217"/>
                <a:gd name="csY3" fmla="*/ 309 h 1147777"/>
                <a:gd name="csX4" fmla="*/ 162395 w 715217"/>
                <a:gd name="csY4" fmla="*/ 312 h 1147777"/>
                <a:gd name="csX5" fmla="*/ 217760 w 715217"/>
                <a:gd name="csY5" fmla="*/ 301 h 1147777"/>
                <a:gd name="csX6" fmla="*/ 316701 w 715217"/>
                <a:gd name="csY6" fmla="*/ 354 h 1147777"/>
                <a:gd name="csX7" fmla="*/ 406402 w 715217"/>
                <a:gd name="csY7" fmla="*/ 346 h 1147777"/>
                <a:gd name="csX8" fmla="*/ 510579 w 715217"/>
                <a:gd name="csY8" fmla="*/ 309 h 1147777"/>
                <a:gd name="csX9" fmla="*/ 565722 w 715217"/>
                <a:gd name="csY9" fmla="*/ 296 h 1147777"/>
                <a:gd name="csX10" fmla="*/ 617559 w 715217"/>
                <a:gd name="csY10" fmla="*/ 337 h 1147777"/>
                <a:gd name="csX11" fmla="*/ 636602 w 715217"/>
                <a:gd name="csY11" fmla="*/ 327 h 1147777"/>
                <a:gd name="csX12" fmla="*/ 662559 w 715217"/>
                <a:gd name="csY12" fmla="*/ 375 h 1147777"/>
                <a:gd name="csX13" fmla="*/ 670203 w 715217"/>
                <a:gd name="csY13" fmla="*/ 317 h 1147777"/>
                <a:gd name="csX14" fmla="*/ 703405 w 715217"/>
                <a:gd name="csY14" fmla="*/ 9931 h 1147777"/>
                <a:gd name="csX15" fmla="*/ 715167 w 715217"/>
                <a:gd name="csY15" fmla="*/ 59691 h 1147777"/>
                <a:gd name="csX16" fmla="*/ 715209 w 715217"/>
                <a:gd name="csY16" fmla="*/ 67118 h 1147777"/>
                <a:gd name="csX17" fmla="*/ 715285 w 715217"/>
                <a:gd name="csY17" fmla="*/ 91425 h 1147777"/>
                <a:gd name="csX18" fmla="*/ 715334 w 715217"/>
                <a:gd name="csY18" fmla="*/ 108344 h 1147777"/>
                <a:gd name="csX19" fmla="*/ 715390 w 715217"/>
                <a:gd name="csY19" fmla="*/ 143821 h 1147777"/>
                <a:gd name="csX20" fmla="*/ 715554 w 715217"/>
                <a:gd name="csY20" fmla="*/ 189212 h 1147777"/>
                <a:gd name="csX21" fmla="*/ 715626 w 715217"/>
                <a:gd name="csY21" fmla="*/ 224166 h 1147777"/>
                <a:gd name="csX22" fmla="*/ 715694 w 715217"/>
                <a:gd name="csY22" fmla="*/ 240897 h 1147777"/>
                <a:gd name="csX23" fmla="*/ 715719 w 715217"/>
                <a:gd name="csY23" fmla="*/ 264336 h 1147777"/>
                <a:gd name="csX24" fmla="*/ 715798 w 715217"/>
                <a:gd name="csY24" fmla="*/ 271275 h 1147777"/>
                <a:gd name="csX25" fmla="*/ 706232 w 715217"/>
                <a:gd name="csY25" fmla="*/ 309540 h 1147777"/>
                <a:gd name="csX26" fmla="*/ 667630 w 715217"/>
                <a:gd name="csY26" fmla="*/ 324013 h 1147777"/>
                <a:gd name="csX27" fmla="*/ 659656 w 715217"/>
                <a:gd name="csY27" fmla="*/ 324025 h 1147777"/>
                <a:gd name="csX28" fmla="*/ 650969 w 715217"/>
                <a:gd name="csY28" fmla="*/ 323994 h 1147777"/>
                <a:gd name="csX29" fmla="*/ 641774 w 715217"/>
                <a:gd name="csY29" fmla="*/ 323995 h 1147777"/>
                <a:gd name="csX30" fmla="*/ 611676 w 715217"/>
                <a:gd name="csY30" fmla="*/ 323949 h 1147777"/>
                <a:gd name="csX31" fmla="*/ 590813 w 715217"/>
                <a:gd name="csY31" fmla="*/ 323937 h 1147777"/>
                <a:gd name="csX32" fmla="*/ 535888 w 715217"/>
                <a:gd name="csY32" fmla="*/ 323867 h 1147777"/>
                <a:gd name="csX33" fmla="*/ 479847 w 715217"/>
                <a:gd name="csY33" fmla="*/ 323811 h 1147777"/>
                <a:gd name="csX34" fmla="*/ 369878 w 715217"/>
                <a:gd name="csY34" fmla="*/ 323673 h 1147777"/>
                <a:gd name="csX35" fmla="*/ 369878 w 715217"/>
                <a:gd name="csY35" fmla="*/ 419774 h 1147777"/>
                <a:gd name="csX36" fmla="*/ 398409 w 715217"/>
                <a:gd name="csY36" fmla="*/ 419639 h 1147777"/>
                <a:gd name="csX37" fmla="*/ 491720 w 715217"/>
                <a:gd name="csY37" fmla="*/ 419335 h 1147777"/>
                <a:gd name="csX38" fmla="*/ 548295 w 715217"/>
                <a:gd name="csY38" fmla="*/ 419134 h 1147777"/>
                <a:gd name="csX39" fmla="*/ 602891 w 715217"/>
                <a:gd name="csY39" fmla="*/ 418970 h 1147777"/>
                <a:gd name="csX40" fmla="*/ 623723 w 715217"/>
                <a:gd name="csY40" fmla="*/ 418878 h 1147777"/>
                <a:gd name="csX41" fmla="*/ 652894 w 715217"/>
                <a:gd name="csY41" fmla="*/ 418811 h 1147777"/>
                <a:gd name="csX42" fmla="*/ 661599 w 715217"/>
                <a:gd name="csY42" fmla="*/ 418719 h 1147777"/>
                <a:gd name="csX43" fmla="*/ 700579 w 715217"/>
                <a:gd name="csY43" fmla="*/ 428254 h 1147777"/>
                <a:gd name="csX44" fmla="*/ 715167 w 715217"/>
                <a:gd name="csY44" fmla="*/ 477235 h 1147777"/>
                <a:gd name="csX45" fmla="*/ 715209 w 715217"/>
                <a:gd name="csY45" fmla="*/ 484412 h 1147777"/>
                <a:gd name="csX46" fmla="*/ 715285 w 715217"/>
                <a:gd name="csY46" fmla="*/ 507892 h 1147777"/>
                <a:gd name="csX47" fmla="*/ 715334 w 715217"/>
                <a:gd name="csY47" fmla="*/ 524242 h 1147777"/>
                <a:gd name="csX48" fmla="*/ 715390 w 715217"/>
                <a:gd name="csY48" fmla="*/ 558520 h 1147777"/>
                <a:gd name="csX49" fmla="*/ 715554 w 715217"/>
                <a:gd name="csY49" fmla="*/ 602372 h 1147777"/>
                <a:gd name="csX50" fmla="*/ 715626 w 715217"/>
                <a:gd name="csY50" fmla="*/ 636148 h 1147777"/>
                <a:gd name="csX51" fmla="*/ 715694 w 715217"/>
                <a:gd name="csY51" fmla="*/ 652311 h 1147777"/>
                <a:gd name="csX52" fmla="*/ 715719 w 715217"/>
                <a:gd name="csY52" fmla="*/ 674958 h 1147777"/>
                <a:gd name="csX53" fmla="*/ 715798 w 715217"/>
                <a:gd name="csY53" fmla="*/ 681656 h 1147777"/>
                <a:gd name="csX54" fmla="*/ 699175 w 715217"/>
                <a:gd name="csY54" fmla="*/ 727586 h 1147777"/>
                <a:gd name="csX55" fmla="*/ 658028 w 715217"/>
                <a:gd name="csY55" fmla="*/ 735120 h 1147777"/>
                <a:gd name="csX56" fmla="*/ 648580 w 715217"/>
                <a:gd name="csY56" fmla="*/ 735127 h 1147777"/>
                <a:gd name="csX57" fmla="*/ 617749 w 715217"/>
                <a:gd name="csY57" fmla="*/ 734896 h 1147777"/>
                <a:gd name="csX58" fmla="*/ 596339 w 715217"/>
                <a:gd name="csY58" fmla="*/ 734835 h 1147777"/>
                <a:gd name="csX59" fmla="*/ 545799 w 715217"/>
                <a:gd name="csY59" fmla="*/ 734534 h 1147777"/>
                <a:gd name="csX60" fmla="*/ 488236 w 715217"/>
                <a:gd name="csY60" fmla="*/ 734227 h 1147777"/>
                <a:gd name="csX61" fmla="*/ 369878 w 715217"/>
                <a:gd name="csY61" fmla="*/ 733516 h 1147777"/>
                <a:gd name="csX62" fmla="*/ 369878 w 715217"/>
                <a:gd name="csY62" fmla="*/ 829617 h 1147777"/>
                <a:gd name="csX63" fmla="*/ 398669 w 715217"/>
                <a:gd name="csY63" fmla="*/ 829438 h 1147777"/>
                <a:gd name="csX64" fmla="*/ 492825 w 715217"/>
                <a:gd name="csY64" fmla="*/ 829031 h 1147777"/>
                <a:gd name="csX65" fmla="*/ 549914 w 715217"/>
                <a:gd name="csY65" fmla="*/ 828764 h 1147777"/>
                <a:gd name="csX66" fmla="*/ 605004 w 715217"/>
                <a:gd name="csY66" fmla="*/ 828544 h 1147777"/>
                <a:gd name="csX67" fmla="*/ 626026 w 715217"/>
                <a:gd name="csY67" fmla="*/ 828422 h 1147777"/>
                <a:gd name="csX68" fmla="*/ 655461 w 715217"/>
                <a:gd name="csY68" fmla="*/ 828334 h 1147777"/>
                <a:gd name="csX69" fmla="*/ 664246 w 715217"/>
                <a:gd name="csY69" fmla="*/ 828210 h 1147777"/>
                <a:gd name="csX70" fmla="*/ 703405 w 715217"/>
                <a:gd name="csY70" fmla="*/ 840923 h 1147777"/>
                <a:gd name="csX71" fmla="*/ 715212 w 715217"/>
                <a:gd name="csY71" fmla="*/ 887901 h 1147777"/>
                <a:gd name="csX72" fmla="*/ 715268 w 715217"/>
                <a:gd name="csY72" fmla="*/ 895342 h 1147777"/>
                <a:gd name="csX73" fmla="*/ 715385 w 715217"/>
                <a:gd name="csY73" fmla="*/ 919690 h 1147777"/>
                <a:gd name="csX74" fmla="*/ 715420 w 715217"/>
                <a:gd name="csY74" fmla="*/ 928099 h 1147777"/>
                <a:gd name="csX75" fmla="*/ 715546 w 715217"/>
                <a:gd name="csY75" fmla="*/ 972142 h 1147777"/>
                <a:gd name="csX76" fmla="*/ 715786 w 715217"/>
                <a:gd name="csY76" fmla="*/ 1017610 h 1147777"/>
                <a:gd name="csX77" fmla="*/ 715894 w 715217"/>
                <a:gd name="csY77" fmla="*/ 1052600 h 1147777"/>
                <a:gd name="csX78" fmla="*/ 715993 w 715217"/>
                <a:gd name="csY78" fmla="*/ 1069362 h 1147777"/>
                <a:gd name="csX79" fmla="*/ 716040 w 715217"/>
                <a:gd name="csY79" fmla="*/ 1092823 h 1147777"/>
                <a:gd name="csX80" fmla="*/ 716149 w 715217"/>
                <a:gd name="csY80" fmla="*/ 1099792 h 1147777"/>
                <a:gd name="csX81" fmla="*/ 703405 w 715217"/>
                <a:gd name="csY81" fmla="*/ 1134880 h 1147777"/>
                <a:gd name="csX82" fmla="*/ 653653 w 715217"/>
                <a:gd name="csY82" fmla="*/ 1147640 h 1147777"/>
                <a:gd name="csX83" fmla="*/ 645634 w 715217"/>
                <a:gd name="csY83" fmla="*/ 1147700 h 1147777"/>
                <a:gd name="csX84" fmla="*/ 619168 w 715217"/>
                <a:gd name="csY84" fmla="*/ 1147693 h 1147777"/>
                <a:gd name="csX85" fmla="*/ 600137 w 715217"/>
                <a:gd name="csY85" fmla="*/ 1147767 h 1147777"/>
                <a:gd name="csX86" fmla="*/ 548543 w 715217"/>
                <a:gd name="csY86" fmla="*/ 1147797 h 1147777"/>
                <a:gd name="csX87" fmla="*/ 505449 w 715217"/>
                <a:gd name="csY87" fmla="*/ 1147824 h 1147777"/>
                <a:gd name="csX88" fmla="*/ 397977 w 715217"/>
                <a:gd name="csY88" fmla="*/ 1147807 h 1147777"/>
                <a:gd name="csX89" fmla="*/ 304729 w 715217"/>
                <a:gd name="csY89" fmla="*/ 1147888 h 1147777"/>
                <a:gd name="csX90" fmla="*/ 208869 w 715217"/>
                <a:gd name="csY90" fmla="*/ 1147975 h 1147777"/>
                <a:gd name="csX91" fmla="*/ 155095 w 715217"/>
                <a:gd name="csY91" fmla="*/ 1148025 h 1147777"/>
                <a:gd name="csX92" fmla="*/ 104538 w 715217"/>
                <a:gd name="csY92" fmla="*/ 1147991 h 1147777"/>
                <a:gd name="csX93" fmla="*/ 85998 w 715217"/>
                <a:gd name="csY93" fmla="*/ 1148022 h 1147777"/>
                <a:gd name="csX94" fmla="*/ 60664 w 715217"/>
                <a:gd name="csY94" fmla="*/ 1147961 h 1147777"/>
                <a:gd name="csX95" fmla="*/ 53278 w 715217"/>
                <a:gd name="csY95" fmla="*/ 1148063 h 1147777"/>
                <a:gd name="csX96" fmla="*/ 10912 w 715217"/>
                <a:gd name="csY96" fmla="*/ 1132053 h 1147777"/>
                <a:gd name="csX97" fmla="*/ 1290 w 715217"/>
                <a:gd name="csY97" fmla="*/ 1089827 h 1147777"/>
                <a:gd name="csX98" fmla="*/ 1231 w 715217"/>
                <a:gd name="csY98" fmla="*/ 1082299 h 1147777"/>
                <a:gd name="csX99" fmla="*/ 1207 w 715217"/>
                <a:gd name="csY99" fmla="*/ 1057769 h 1147777"/>
                <a:gd name="csX100" fmla="*/ 1162 w 715217"/>
                <a:gd name="csY100" fmla="*/ 1040663 h 1147777"/>
                <a:gd name="csX101" fmla="*/ 1172 w 715217"/>
                <a:gd name="csY101" fmla="*/ 1004853 h 1147777"/>
                <a:gd name="csX102" fmla="*/ 1064 w 715217"/>
                <a:gd name="csY102" fmla="*/ 959005 h 1147777"/>
                <a:gd name="csX103" fmla="*/ 1029 w 715217"/>
                <a:gd name="csY103" fmla="*/ 923695 h 1147777"/>
                <a:gd name="csX104" fmla="*/ 978 w 715217"/>
                <a:gd name="csY104" fmla="*/ 906791 h 1147777"/>
                <a:gd name="csX105" fmla="*/ 1014 w 715217"/>
                <a:gd name="csY105" fmla="*/ 883150 h 1147777"/>
                <a:gd name="csX106" fmla="*/ 931 w 715217"/>
                <a:gd name="csY106" fmla="*/ 876127 h 1147777"/>
                <a:gd name="csX107" fmla="*/ 13738 w 715217"/>
                <a:gd name="csY107" fmla="*/ 840923 h 1147777"/>
                <a:gd name="csX108" fmla="*/ 61942 w 715217"/>
                <a:gd name="csY108" fmla="*/ 828334 h 1147777"/>
                <a:gd name="csX109" fmla="*/ 71390 w 715217"/>
                <a:gd name="csY109" fmla="*/ 828329 h 1147777"/>
                <a:gd name="csX110" fmla="*/ 102221 w 715217"/>
                <a:gd name="csY110" fmla="*/ 828513 h 1147777"/>
                <a:gd name="csX111" fmla="*/ 123631 w 715217"/>
                <a:gd name="csY111" fmla="*/ 828561 h 1147777"/>
                <a:gd name="csX112" fmla="*/ 174172 w 715217"/>
                <a:gd name="csY112" fmla="*/ 828803 h 1147777"/>
                <a:gd name="csX113" fmla="*/ 231734 w 715217"/>
                <a:gd name="csY113" fmla="*/ 829048 h 1147777"/>
                <a:gd name="csX114" fmla="*/ 350092 w 715217"/>
                <a:gd name="csY114" fmla="*/ 829617 h 1147777"/>
                <a:gd name="csX115" fmla="*/ 350092 w 715217"/>
                <a:gd name="csY115" fmla="*/ 733516 h 1147777"/>
                <a:gd name="csX116" fmla="*/ 320783 w 715217"/>
                <a:gd name="csY116" fmla="*/ 733695 h 1147777"/>
                <a:gd name="csX117" fmla="*/ 224934 w 715217"/>
                <a:gd name="csY117" fmla="*/ 734102 h 1147777"/>
                <a:gd name="csX118" fmla="*/ 166818 w 715217"/>
                <a:gd name="csY118" fmla="*/ 734369 h 1147777"/>
                <a:gd name="csX119" fmla="*/ 110738 w 715217"/>
                <a:gd name="csY119" fmla="*/ 734589 h 1147777"/>
                <a:gd name="csX120" fmla="*/ 89338 w 715217"/>
                <a:gd name="csY120" fmla="*/ 734711 h 1147777"/>
                <a:gd name="csX121" fmla="*/ 59375 w 715217"/>
                <a:gd name="csY121" fmla="*/ 734800 h 1147777"/>
                <a:gd name="csX122" fmla="*/ 50430 w 715217"/>
                <a:gd name="csY122" fmla="*/ 734923 h 1147777"/>
                <a:gd name="csX123" fmla="*/ 10912 w 715217"/>
                <a:gd name="csY123" fmla="*/ 722210 h 1147777"/>
                <a:gd name="csX124" fmla="*/ 1290 w 715217"/>
                <a:gd name="csY124" fmla="*/ 679984 h 1147777"/>
                <a:gd name="csX125" fmla="*/ 1231 w 715217"/>
                <a:gd name="csY125" fmla="*/ 672456 h 1147777"/>
                <a:gd name="csX126" fmla="*/ 1207 w 715217"/>
                <a:gd name="csY126" fmla="*/ 647926 h 1147777"/>
                <a:gd name="csX127" fmla="*/ 1162 w 715217"/>
                <a:gd name="csY127" fmla="*/ 630820 h 1147777"/>
                <a:gd name="csX128" fmla="*/ 1172 w 715217"/>
                <a:gd name="csY128" fmla="*/ 595010 h 1147777"/>
                <a:gd name="csX129" fmla="*/ 1064 w 715217"/>
                <a:gd name="csY129" fmla="*/ 549162 h 1147777"/>
                <a:gd name="csX130" fmla="*/ 1029 w 715217"/>
                <a:gd name="csY130" fmla="*/ 513852 h 1147777"/>
                <a:gd name="csX131" fmla="*/ 978 w 715217"/>
                <a:gd name="csY131" fmla="*/ 496948 h 1147777"/>
                <a:gd name="csX132" fmla="*/ 1014 w 715217"/>
                <a:gd name="csY132" fmla="*/ 473306 h 1147777"/>
                <a:gd name="csX133" fmla="*/ 931 w 715217"/>
                <a:gd name="csY133" fmla="*/ 466284 h 1147777"/>
                <a:gd name="csX134" fmla="*/ 13738 w 715217"/>
                <a:gd name="csY134" fmla="*/ 431080 h 1147777"/>
                <a:gd name="csX135" fmla="*/ 46562 w 715217"/>
                <a:gd name="csY135" fmla="*/ 419434 h 1147777"/>
                <a:gd name="csX136" fmla="*/ 54669 w 715217"/>
                <a:gd name="csY136" fmla="*/ 419422 h 1147777"/>
                <a:gd name="csX137" fmla="*/ 63547 w 715217"/>
                <a:gd name="csY137" fmla="*/ 419453 h 1147777"/>
                <a:gd name="csX138" fmla="*/ 72907 w 715217"/>
                <a:gd name="csY138" fmla="*/ 419452 h 1147777"/>
                <a:gd name="csX139" fmla="*/ 103601 w 715217"/>
                <a:gd name="csY139" fmla="*/ 419498 h 1147777"/>
                <a:gd name="csX140" fmla="*/ 124858 w 715217"/>
                <a:gd name="csY140" fmla="*/ 419510 h 1147777"/>
                <a:gd name="csX141" fmla="*/ 175129 w 715217"/>
                <a:gd name="csY141" fmla="*/ 419570 h 1147777"/>
                <a:gd name="csX142" fmla="*/ 237976 w 715217"/>
                <a:gd name="csY142" fmla="*/ 419636 h 1147777"/>
                <a:gd name="csX143" fmla="*/ 350092 w 715217"/>
                <a:gd name="csY143" fmla="*/ 419774 h 1147777"/>
                <a:gd name="csX144" fmla="*/ 350092 w 715217"/>
                <a:gd name="csY144" fmla="*/ 323673 h 1147777"/>
                <a:gd name="csX145" fmla="*/ 321606 w 715217"/>
                <a:gd name="csY145" fmla="*/ 323807 h 1147777"/>
                <a:gd name="csX146" fmla="*/ 228397 w 715217"/>
                <a:gd name="csY146" fmla="*/ 324112 h 1147777"/>
                <a:gd name="csX147" fmla="*/ 171888 w 715217"/>
                <a:gd name="csY147" fmla="*/ 324313 h 1147777"/>
                <a:gd name="csX148" fmla="*/ 117348 w 715217"/>
                <a:gd name="csY148" fmla="*/ 324477 h 1147777"/>
                <a:gd name="csX149" fmla="*/ 96546 w 715217"/>
                <a:gd name="csY149" fmla="*/ 324569 h 1147777"/>
                <a:gd name="csX150" fmla="*/ 67397 w 715217"/>
                <a:gd name="csY150" fmla="*/ 324636 h 1147777"/>
                <a:gd name="csX151" fmla="*/ 58723 w 715217"/>
                <a:gd name="csY151" fmla="*/ 324728 h 1147777"/>
                <a:gd name="csX152" fmla="*/ 16565 w 715217"/>
                <a:gd name="csY152" fmla="*/ 315193 h 1147777"/>
                <a:gd name="csX153" fmla="*/ 1932 w 715217"/>
                <a:gd name="csY153" fmla="*/ 267803 h 1147777"/>
                <a:gd name="csX154" fmla="*/ 1876 w 715217"/>
                <a:gd name="csY154" fmla="*/ 260126 h 1147777"/>
                <a:gd name="csX155" fmla="*/ 1759 w 715217"/>
                <a:gd name="csY155" fmla="*/ 234947 h 1147777"/>
                <a:gd name="csX156" fmla="*/ 1724 w 715217"/>
                <a:gd name="csY156" fmla="*/ 226257 h 1147777"/>
                <a:gd name="csX157" fmla="*/ 1598 w 715217"/>
                <a:gd name="csY157" fmla="*/ 180721 h 1147777"/>
                <a:gd name="csX158" fmla="*/ 1357 w 715217"/>
                <a:gd name="csY158" fmla="*/ 133722 h 1147777"/>
                <a:gd name="csX159" fmla="*/ 1250 w 715217"/>
                <a:gd name="csY159" fmla="*/ 97553 h 1147777"/>
                <a:gd name="csX160" fmla="*/ 1151 w 715217"/>
                <a:gd name="csY160" fmla="*/ 80231 h 1147777"/>
                <a:gd name="csX161" fmla="*/ 1104 w 715217"/>
                <a:gd name="csY161" fmla="*/ 55958 h 1147777"/>
                <a:gd name="csX162" fmla="*/ 994 w 715217"/>
                <a:gd name="csY162" fmla="*/ 48766 h 1147777"/>
                <a:gd name="csX163" fmla="*/ 13738 w 715217"/>
                <a:gd name="csY163" fmla="*/ 9931 h 1147777"/>
                <a:gd name="csX164" fmla="*/ 54585 w 715217"/>
                <a:gd name="csY164" fmla="*/ 375 h 1147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Lst>
              <a:rect l="l" t="t" r="r" b="b"/>
              <a:pathLst>
                <a:path w="715217" h="1147777">
                  <a:moveTo>
                    <a:pt x="54585" y="375"/>
                  </a:moveTo>
                  <a:cubicBezTo>
                    <a:pt x="57288" y="361"/>
                    <a:pt x="59991" y="348"/>
                    <a:pt x="62775" y="335"/>
                  </a:cubicBezTo>
                  <a:cubicBezTo>
                    <a:pt x="71839" y="301"/>
                    <a:pt x="80902" y="328"/>
                    <a:pt x="89966" y="354"/>
                  </a:cubicBezTo>
                  <a:cubicBezTo>
                    <a:pt x="96461" y="343"/>
                    <a:pt x="102956" y="328"/>
                    <a:pt x="109452" y="309"/>
                  </a:cubicBezTo>
                  <a:cubicBezTo>
                    <a:pt x="127099" y="271"/>
                    <a:pt x="144747" y="286"/>
                    <a:pt x="162395" y="312"/>
                  </a:cubicBezTo>
                  <a:cubicBezTo>
                    <a:pt x="180850" y="334"/>
                    <a:pt x="199305" y="314"/>
                    <a:pt x="217760" y="301"/>
                  </a:cubicBezTo>
                  <a:cubicBezTo>
                    <a:pt x="250740" y="284"/>
                    <a:pt x="283720" y="311"/>
                    <a:pt x="316701" y="354"/>
                  </a:cubicBezTo>
                  <a:cubicBezTo>
                    <a:pt x="346601" y="392"/>
                    <a:pt x="376501" y="385"/>
                    <a:pt x="406402" y="346"/>
                  </a:cubicBezTo>
                  <a:cubicBezTo>
                    <a:pt x="441127" y="301"/>
                    <a:pt x="475853" y="284"/>
                    <a:pt x="510579" y="309"/>
                  </a:cubicBezTo>
                  <a:cubicBezTo>
                    <a:pt x="528960" y="322"/>
                    <a:pt x="547341" y="324"/>
                    <a:pt x="565722" y="296"/>
                  </a:cubicBezTo>
                  <a:cubicBezTo>
                    <a:pt x="583001" y="271"/>
                    <a:pt x="600280" y="288"/>
                    <a:pt x="617559" y="337"/>
                  </a:cubicBezTo>
                  <a:cubicBezTo>
                    <a:pt x="623907" y="348"/>
                    <a:pt x="630254" y="345"/>
                    <a:pt x="636602" y="327"/>
                  </a:cubicBezTo>
                  <a:cubicBezTo>
                    <a:pt x="645255" y="303"/>
                    <a:pt x="653906" y="332"/>
                    <a:pt x="662559" y="375"/>
                  </a:cubicBezTo>
                  <a:cubicBezTo>
                    <a:pt x="665082" y="356"/>
                    <a:pt x="667604" y="337"/>
                    <a:pt x="670203" y="317"/>
                  </a:cubicBezTo>
                  <a:cubicBezTo>
                    <a:pt x="683592" y="445"/>
                    <a:pt x="692563" y="1184"/>
                    <a:pt x="703405" y="9931"/>
                  </a:cubicBezTo>
                  <a:cubicBezTo>
                    <a:pt x="714903" y="25946"/>
                    <a:pt x="715140" y="40479"/>
                    <a:pt x="715167" y="59691"/>
                  </a:cubicBezTo>
                  <a:cubicBezTo>
                    <a:pt x="715181" y="62142"/>
                    <a:pt x="715195" y="64593"/>
                    <a:pt x="715209" y="67118"/>
                  </a:cubicBezTo>
                  <a:cubicBezTo>
                    <a:pt x="715251" y="75220"/>
                    <a:pt x="715270" y="83322"/>
                    <a:pt x="715285" y="91425"/>
                  </a:cubicBezTo>
                  <a:cubicBezTo>
                    <a:pt x="715302" y="97065"/>
                    <a:pt x="715318" y="102704"/>
                    <a:pt x="715334" y="108344"/>
                  </a:cubicBezTo>
                  <a:cubicBezTo>
                    <a:pt x="715364" y="120170"/>
                    <a:pt x="715381" y="131995"/>
                    <a:pt x="715390" y="143821"/>
                  </a:cubicBezTo>
                  <a:cubicBezTo>
                    <a:pt x="715406" y="158952"/>
                    <a:pt x="715474" y="174082"/>
                    <a:pt x="715554" y="189212"/>
                  </a:cubicBezTo>
                  <a:cubicBezTo>
                    <a:pt x="715607" y="200864"/>
                    <a:pt x="715622" y="212515"/>
                    <a:pt x="715626" y="224166"/>
                  </a:cubicBezTo>
                  <a:cubicBezTo>
                    <a:pt x="715634" y="229743"/>
                    <a:pt x="715657" y="235320"/>
                    <a:pt x="715694" y="240897"/>
                  </a:cubicBezTo>
                  <a:cubicBezTo>
                    <a:pt x="715743" y="248711"/>
                    <a:pt x="715737" y="256523"/>
                    <a:pt x="715719" y="264336"/>
                  </a:cubicBezTo>
                  <a:cubicBezTo>
                    <a:pt x="715745" y="266626"/>
                    <a:pt x="715771" y="268916"/>
                    <a:pt x="715798" y="271275"/>
                  </a:cubicBezTo>
                  <a:cubicBezTo>
                    <a:pt x="715689" y="286105"/>
                    <a:pt x="713187" y="296372"/>
                    <a:pt x="706232" y="309540"/>
                  </a:cubicBezTo>
                  <a:cubicBezTo>
                    <a:pt x="694018" y="321441"/>
                    <a:pt x="684257" y="324032"/>
                    <a:pt x="667630" y="324013"/>
                  </a:cubicBezTo>
                  <a:cubicBezTo>
                    <a:pt x="664999" y="324017"/>
                    <a:pt x="662367" y="324021"/>
                    <a:pt x="659656" y="324025"/>
                  </a:cubicBezTo>
                  <a:cubicBezTo>
                    <a:pt x="656789" y="324014"/>
                    <a:pt x="653922" y="324004"/>
                    <a:pt x="650969" y="323994"/>
                  </a:cubicBezTo>
                  <a:cubicBezTo>
                    <a:pt x="646417" y="323994"/>
                    <a:pt x="646417" y="323994"/>
                    <a:pt x="641774" y="323995"/>
                  </a:cubicBezTo>
                  <a:cubicBezTo>
                    <a:pt x="631742" y="323993"/>
                    <a:pt x="621709" y="323971"/>
                    <a:pt x="611676" y="323949"/>
                  </a:cubicBezTo>
                  <a:cubicBezTo>
                    <a:pt x="604722" y="323944"/>
                    <a:pt x="597767" y="323940"/>
                    <a:pt x="590813" y="323937"/>
                  </a:cubicBezTo>
                  <a:cubicBezTo>
                    <a:pt x="572504" y="323926"/>
                    <a:pt x="554196" y="323898"/>
                    <a:pt x="535888" y="323867"/>
                  </a:cubicBezTo>
                  <a:cubicBezTo>
                    <a:pt x="517208" y="323838"/>
                    <a:pt x="498527" y="323825"/>
                    <a:pt x="479847" y="323811"/>
                  </a:cubicBezTo>
                  <a:cubicBezTo>
                    <a:pt x="443190" y="323781"/>
                    <a:pt x="406534" y="323731"/>
                    <a:pt x="369878" y="323673"/>
                  </a:cubicBezTo>
                  <a:cubicBezTo>
                    <a:pt x="369878" y="355386"/>
                    <a:pt x="369878" y="387100"/>
                    <a:pt x="369878" y="419774"/>
                  </a:cubicBezTo>
                  <a:cubicBezTo>
                    <a:pt x="384001" y="419707"/>
                    <a:pt x="384001" y="419707"/>
                    <a:pt x="398409" y="419639"/>
                  </a:cubicBezTo>
                  <a:cubicBezTo>
                    <a:pt x="429513" y="419499"/>
                    <a:pt x="460616" y="419405"/>
                    <a:pt x="491720" y="419335"/>
                  </a:cubicBezTo>
                  <a:cubicBezTo>
                    <a:pt x="510579" y="419290"/>
                    <a:pt x="529437" y="419230"/>
                    <a:pt x="548295" y="419134"/>
                  </a:cubicBezTo>
                  <a:cubicBezTo>
                    <a:pt x="566494" y="419042"/>
                    <a:pt x="584692" y="418991"/>
                    <a:pt x="602891" y="418970"/>
                  </a:cubicBezTo>
                  <a:cubicBezTo>
                    <a:pt x="609835" y="418954"/>
                    <a:pt x="616779" y="418923"/>
                    <a:pt x="623723" y="418878"/>
                  </a:cubicBezTo>
                  <a:cubicBezTo>
                    <a:pt x="633447" y="418816"/>
                    <a:pt x="643170" y="418807"/>
                    <a:pt x="652894" y="418811"/>
                  </a:cubicBezTo>
                  <a:cubicBezTo>
                    <a:pt x="655767" y="418781"/>
                    <a:pt x="658639" y="418750"/>
                    <a:pt x="661599" y="418719"/>
                  </a:cubicBezTo>
                  <a:cubicBezTo>
                    <a:pt x="676737" y="418785"/>
                    <a:pt x="687552" y="419634"/>
                    <a:pt x="700579" y="428254"/>
                  </a:cubicBezTo>
                  <a:cubicBezTo>
                    <a:pt x="715169" y="443632"/>
                    <a:pt x="715138" y="456798"/>
                    <a:pt x="715167" y="477235"/>
                  </a:cubicBezTo>
                  <a:cubicBezTo>
                    <a:pt x="715181" y="479603"/>
                    <a:pt x="715195" y="481972"/>
                    <a:pt x="715209" y="484412"/>
                  </a:cubicBezTo>
                  <a:cubicBezTo>
                    <a:pt x="715251" y="492239"/>
                    <a:pt x="715270" y="500065"/>
                    <a:pt x="715285" y="507892"/>
                  </a:cubicBezTo>
                  <a:cubicBezTo>
                    <a:pt x="715302" y="513342"/>
                    <a:pt x="715318" y="518792"/>
                    <a:pt x="715334" y="524242"/>
                  </a:cubicBezTo>
                  <a:cubicBezTo>
                    <a:pt x="715364" y="535668"/>
                    <a:pt x="715381" y="547094"/>
                    <a:pt x="715390" y="558520"/>
                  </a:cubicBezTo>
                  <a:cubicBezTo>
                    <a:pt x="715406" y="573138"/>
                    <a:pt x="715474" y="587755"/>
                    <a:pt x="715554" y="602372"/>
                  </a:cubicBezTo>
                  <a:cubicBezTo>
                    <a:pt x="715607" y="613631"/>
                    <a:pt x="715622" y="624889"/>
                    <a:pt x="715626" y="636148"/>
                  </a:cubicBezTo>
                  <a:cubicBezTo>
                    <a:pt x="715634" y="641536"/>
                    <a:pt x="715657" y="646923"/>
                    <a:pt x="715694" y="652311"/>
                  </a:cubicBezTo>
                  <a:cubicBezTo>
                    <a:pt x="715743" y="659860"/>
                    <a:pt x="715737" y="667408"/>
                    <a:pt x="715719" y="674958"/>
                  </a:cubicBezTo>
                  <a:cubicBezTo>
                    <a:pt x="715745" y="677168"/>
                    <a:pt x="715771" y="679379"/>
                    <a:pt x="715798" y="681656"/>
                  </a:cubicBezTo>
                  <a:cubicBezTo>
                    <a:pt x="715658" y="700142"/>
                    <a:pt x="711499" y="713262"/>
                    <a:pt x="699175" y="727586"/>
                  </a:cubicBezTo>
                  <a:cubicBezTo>
                    <a:pt x="686841" y="736813"/>
                    <a:pt x="672810" y="735377"/>
                    <a:pt x="658028" y="735120"/>
                  </a:cubicBezTo>
                  <a:cubicBezTo>
                    <a:pt x="653352" y="735123"/>
                    <a:pt x="653352" y="735123"/>
                    <a:pt x="648580" y="735127"/>
                  </a:cubicBezTo>
                  <a:cubicBezTo>
                    <a:pt x="638302" y="735117"/>
                    <a:pt x="628027" y="735007"/>
                    <a:pt x="617749" y="734896"/>
                  </a:cubicBezTo>
                  <a:cubicBezTo>
                    <a:pt x="610612" y="734870"/>
                    <a:pt x="603476" y="734850"/>
                    <a:pt x="596339" y="734835"/>
                  </a:cubicBezTo>
                  <a:cubicBezTo>
                    <a:pt x="579492" y="734787"/>
                    <a:pt x="562645" y="734676"/>
                    <a:pt x="545799" y="734534"/>
                  </a:cubicBezTo>
                  <a:cubicBezTo>
                    <a:pt x="526611" y="734376"/>
                    <a:pt x="507424" y="734298"/>
                    <a:pt x="488236" y="734227"/>
                  </a:cubicBezTo>
                  <a:cubicBezTo>
                    <a:pt x="448783" y="734080"/>
                    <a:pt x="409331" y="733821"/>
                    <a:pt x="369878" y="733516"/>
                  </a:cubicBezTo>
                  <a:cubicBezTo>
                    <a:pt x="369878" y="765229"/>
                    <a:pt x="369878" y="796943"/>
                    <a:pt x="369878" y="829617"/>
                  </a:cubicBezTo>
                  <a:cubicBezTo>
                    <a:pt x="379379" y="829558"/>
                    <a:pt x="388880" y="829499"/>
                    <a:pt x="398669" y="829438"/>
                  </a:cubicBezTo>
                  <a:cubicBezTo>
                    <a:pt x="430054" y="829250"/>
                    <a:pt x="461440" y="829126"/>
                    <a:pt x="492825" y="829031"/>
                  </a:cubicBezTo>
                  <a:cubicBezTo>
                    <a:pt x="511855" y="828973"/>
                    <a:pt x="530885" y="828894"/>
                    <a:pt x="549914" y="828764"/>
                  </a:cubicBezTo>
                  <a:cubicBezTo>
                    <a:pt x="568278" y="828639"/>
                    <a:pt x="586641" y="828574"/>
                    <a:pt x="605004" y="828544"/>
                  </a:cubicBezTo>
                  <a:cubicBezTo>
                    <a:pt x="612012" y="828524"/>
                    <a:pt x="619019" y="828483"/>
                    <a:pt x="626026" y="828422"/>
                  </a:cubicBezTo>
                  <a:cubicBezTo>
                    <a:pt x="635838" y="828340"/>
                    <a:pt x="645648" y="828328"/>
                    <a:pt x="655461" y="828334"/>
                  </a:cubicBezTo>
                  <a:cubicBezTo>
                    <a:pt x="659810" y="828273"/>
                    <a:pt x="659810" y="828273"/>
                    <a:pt x="664246" y="828210"/>
                  </a:cubicBezTo>
                  <a:cubicBezTo>
                    <a:pt x="681075" y="828308"/>
                    <a:pt x="690535" y="829810"/>
                    <a:pt x="703405" y="840923"/>
                  </a:cubicBezTo>
                  <a:cubicBezTo>
                    <a:pt x="716097" y="854927"/>
                    <a:pt x="715152" y="869769"/>
                    <a:pt x="715212" y="887901"/>
                  </a:cubicBezTo>
                  <a:cubicBezTo>
                    <a:pt x="715230" y="890357"/>
                    <a:pt x="715249" y="892813"/>
                    <a:pt x="715268" y="895342"/>
                  </a:cubicBezTo>
                  <a:cubicBezTo>
                    <a:pt x="715324" y="903458"/>
                    <a:pt x="715357" y="911574"/>
                    <a:pt x="715385" y="919690"/>
                  </a:cubicBezTo>
                  <a:cubicBezTo>
                    <a:pt x="715402" y="923852"/>
                    <a:pt x="715402" y="923852"/>
                    <a:pt x="715420" y="928099"/>
                  </a:cubicBezTo>
                  <a:cubicBezTo>
                    <a:pt x="715479" y="942780"/>
                    <a:pt x="715519" y="957461"/>
                    <a:pt x="715546" y="972142"/>
                  </a:cubicBezTo>
                  <a:cubicBezTo>
                    <a:pt x="715577" y="987298"/>
                    <a:pt x="715674" y="1002454"/>
                    <a:pt x="715786" y="1017610"/>
                  </a:cubicBezTo>
                  <a:cubicBezTo>
                    <a:pt x="715860" y="1029274"/>
                    <a:pt x="715884" y="1040937"/>
                    <a:pt x="715894" y="1052600"/>
                  </a:cubicBezTo>
                  <a:cubicBezTo>
                    <a:pt x="715908" y="1058188"/>
                    <a:pt x="715941" y="1063775"/>
                    <a:pt x="715993" y="1069362"/>
                  </a:cubicBezTo>
                  <a:cubicBezTo>
                    <a:pt x="716062" y="1077183"/>
                    <a:pt x="716059" y="1085001"/>
                    <a:pt x="716040" y="1092823"/>
                  </a:cubicBezTo>
                  <a:cubicBezTo>
                    <a:pt x="716094" y="1096273"/>
                    <a:pt x="716094" y="1096273"/>
                    <a:pt x="716149" y="1099792"/>
                  </a:cubicBezTo>
                  <a:cubicBezTo>
                    <a:pt x="716014" y="1114611"/>
                    <a:pt x="713799" y="1123542"/>
                    <a:pt x="703405" y="1134880"/>
                  </a:cubicBezTo>
                  <a:cubicBezTo>
                    <a:pt x="687302" y="1145787"/>
                    <a:pt x="672728" y="1147823"/>
                    <a:pt x="653653" y="1147640"/>
                  </a:cubicBezTo>
                  <a:cubicBezTo>
                    <a:pt x="651007" y="1147660"/>
                    <a:pt x="648360" y="1147680"/>
                    <a:pt x="645634" y="1147700"/>
                  </a:cubicBezTo>
                  <a:cubicBezTo>
                    <a:pt x="636811" y="1147751"/>
                    <a:pt x="627991" y="1147722"/>
                    <a:pt x="619168" y="1147693"/>
                  </a:cubicBezTo>
                  <a:cubicBezTo>
                    <a:pt x="612824" y="1147713"/>
                    <a:pt x="606481" y="1147738"/>
                    <a:pt x="600137" y="1147767"/>
                  </a:cubicBezTo>
                  <a:cubicBezTo>
                    <a:pt x="582939" y="1147831"/>
                    <a:pt x="565741" y="1147822"/>
                    <a:pt x="548543" y="1147797"/>
                  </a:cubicBezTo>
                  <a:cubicBezTo>
                    <a:pt x="534178" y="1147783"/>
                    <a:pt x="519813" y="1147804"/>
                    <a:pt x="505449" y="1147824"/>
                  </a:cubicBezTo>
                  <a:cubicBezTo>
                    <a:pt x="469625" y="1147875"/>
                    <a:pt x="433801" y="1147857"/>
                    <a:pt x="397977" y="1147807"/>
                  </a:cubicBezTo>
                  <a:cubicBezTo>
                    <a:pt x="366894" y="1147765"/>
                    <a:pt x="335812" y="1147807"/>
                    <a:pt x="304729" y="1147888"/>
                  </a:cubicBezTo>
                  <a:cubicBezTo>
                    <a:pt x="272775" y="1147971"/>
                    <a:pt x="240822" y="1148001"/>
                    <a:pt x="208869" y="1147975"/>
                  </a:cubicBezTo>
                  <a:cubicBezTo>
                    <a:pt x="190944" y="1147961"/>
                    <a:pt x="173020" y="1147967"/>
                    <a:pt x="155095" y="1148025"/>
                  </a:cubicBezTo>
                  <a:cubicBezTo>
                    <a:pt x="138242" y="1148077"/>
                    <a:pt x="121391" y="1148060"/>
                    <a:pt x="104538" y="1147991"/>
                  </a:cubicBezTo>
                  <a:cubicBezTo>
                    <a:pt x="98358" y="1147977"/>
                    <a:pt x="92178" y="1147987"/>
                    <a:pt x="85998" y="1148022"/>
                  </a:cubicBezTo>
                  <a:cubicBezTo>
                    <a:pt x="77551" y="1148067"/>
                    <a:pt x="69110" y="1148025"/>
                    <a:pt x="60664" y="1147961"/>
                  </a:cubicBezTo>
                  <a:cubicBezTo>
                    <a:pt x="58227" y="1147995"/>
                    <a:pt x="55789" y="1148028"/>
                    <a:pt x="53278" y="1148063"/>
                  </a:cubicBezTo>
                  <a:cubicBezTo>
                    <a:pt x="36049" y="1147798"/>
                    <a:pt x="24203" y="1143153"/>
                    <a:pt x="10912" y="1132053"/>
                  </a:cubicBezTo>
                  <a:cubicBezTo>
                    <a:pt x="1214" y="1118529"/>
                    <a:pt x="1202" y="1105860"/>
                    <a:pt x="1290" y="1089827"/>
                  </a:cubicBezTo>
                  <a:cubicBezTo>
                    <a:pt x="1271" y="1087343"/>
                    <a:pt x="1251" y="1084859"/>
                    <a:pt x="1231" y="1082299"/>
                  </a:cubicBezTo>
                  <a:cubicBezTo>
                    <a:pt x="1180" y="1074122"/>
                    <a:pt x="1191" y="1065946"/>
                    <a:pt x="1207" y="1057769"/>
                  </a:cubicBezTo>
                  <a:cubicBezTo>
                    <a:pt x="1194" y="1052067"/>
                    <a:pt x="1179" y="1046365"/>
                    <a:pt x="1162" y="1040663"/>
                  </a:cubicBezTo>
                  <a:cubicBezTo>
                    <a:pt x="1137" y="1028726"/>
                    <a:pt x="1143" y="1016790"/>
                    <a:pt x="1172" y="1004853"/>
                  </a:cubicBezTo>
                  <a:cubicBezTo>
                    <a:pt x="1204" y="989570"/>
                    <a:pt x="1147" y="974288"/>
                    <a:pt x="1064" y="959005"/>
                  </a:cubicBezTo>
                  <a:cubicBezTo>
                    <a:pt x="1013" y="947235"/>
                    <a:pt x="1013" y="935465"/>
                    <a:pt x="1029" y="923695"/>
                  </a:cubicBezTo>
                  <a:cubicBezTo>
                    <a:pt x="1030" y="918061"/>
                    <a:pt x="1013" y="912426"/>
                    <a:pt x="978" y="906791"/>
                  </a:cubicBezTo>
                  <a:cubicBezTo>
                    <a:pt x="936" y="898910"/>
                    <a:pt x="966" y="891031"/>
                    <a:pt x="1014" y="883150"/>
                  </a:cubicBezTo>
                  <a:cubicBezTo>
                    <a:pt x="973" y="879673"/>
                    <a:pt x="973" y="879673"/>
                    <a:pt x="931" y="876127"/>
                  </a:cubicBezTo>
                  <a:cubicBezTo>
                    <a:pt x="1123" y="861228"/>
                    <a:pt x="3613" y="852550"/>
                    <a:pt x="13738" y="840923"/>
                  </a:cubicBezTo>
                  <a:cubicBezTo>
                    <a:pt x="28669" y="827232"/>
                    <a:pt x="42736" y="828067"/>
                    <a:pt x="61942" y="828334"/>
                  </a:cubicBezTo>
                  <a:cubicBezTo>
                    <a:pt x="65060" y="828332"/>
                    <a:pt x="68178" y="828330"/>
                    <a:pt x="71390" y="828329"/>
                  </a:cubicBezTo>
                  <a:cubicBezTo>
                    <a:pt x="81668" y="828336"/>
                    <a:pt x="91944" y="828424"/>
                    <a:pt x="102221" y="828513"/>
                  </a:cubicBezTo>
                  <a:cubicBezTo>
                    <a:pt x="109358" y="828534"/>
                    <a:pt x="116495" y="828550"/>
                    <a:pt x="123631" y="828561"/>
                  </a:cubicBezTo>
                  <a:cubicBezTo>
                    <a:pt x="140478" y="828600"/>
                    <a:pt x="157325" y="828689"/>
                    <a:pt x="174172" y="828803"/>
                  </a:cubicBezTo>
                  <a:cubicBezTo>
                    <a:pt x="193359" y="828929"/>
                    <a:pt x="212546" y="828991"/>
                    <a:pt x="231734" y="829048"/>
                  </a:cubicBezTo>
                  <a:cubicBezTo>
                    <a:pt x="271187" y="829166"/>
                    <a:pt x="310640" y="829373"/>
                    <a:pt x="350092" y="829617"/>
                  </a:cubicBezTo>
                  <a:cubicBezTo>
                    <a:pt x="350092" y="797904"/>
                    <a:pt x="350092" y="766190"/>
                    <a:pt x="350092" y="733516"/>
                  </a:cubicBezTo>
                  <a:cubicBezTo>
                    <a:pt x="340420" y="733575"/>
                    <a:pt x="330748" y="733634"/>
                    <a:pt x="320783" y="733695"/>
                  </a:cubicBezTo>
                  <a:cubicBezTo>
                    <a:pt x="288833" y="733883"/>
                    <a:pt x="256884" y="734008"/>
                    <a:pt x="224934" y="734102"/>
                  </a:cubicBezTo>
                  <a:cubicBezTo>
                    <a:pt x="205562" y="734160"/>
                    <a:pt x="186190" y="734239"/>
                    <a:pt x="166818" y="734369"/>
                  </a:cubicBezTo>
                  <a:cubicBezTo>
                    <a:pt x="148125" y="734494"/>
                    <a:pt x="129432" y="734559"/>
                    <a:pt x="110738" y="734589"/>
                  </a:cubicBezTo>
                  <a:cubicBezTo>
                    <a:pt x="103605" y="734610"/>
                    <a:pt x="96471" y="734650"/>
                    <a:pt x="89338" y="734711"/>
                  </a:cubicBezTo>
                  <a:cubicBezTo>
                    <a:pt x="79350" y="734793"/>
                    <a:pt x="69364" y="734805"/>
                    <a:pt x="59375" y="734800"/>
                  </a:cubicBezTo>
                  <a:cubicBezTo>
                    <a:pt x="56423" y="734840"/>
                    <a:pt x="53471" y="734881"/>
                    <a:pt x="50430" y="734923"/>
                  </a:cubicBezTo>
                  <a:cubicBezTo>
                    <a:pt x="34074" y="734830"/>
                    <a:pt x="23376" y="733953"/>
                    <a:pt x="10912" y="722210"/>
                  </a:cubicBezTo>
                  <a:cubicBezTo>
                    <a:pt x="1439" y="708428"/>
                    <a:pt x="1202" y="696108"/>
                    <a:pt x="1290" y="679984"/>
                  </a:cubicBezTo>
                  <a:cubicBezTo>
                    <a:pt x="1271" y="677500"/>
                    <a:pt x="1251" y="675016"/>
                    <a:pt x="1231" y="672456"/>
                  </a:cubicBezTo>
                  <a:cubicBezTo>
                    <a:pt x="1180" y="664279"/>
                    <a:pt x="1191" y="656103"/>
                    <a:pt x="1207" y="647926"/>
                  </a:cubicBezTo>
                  <a:cubicBezTo>
                    <a:pt x="1194" y="642224"/>
                    <a:pt x="1179" y="636522"/>
                    <a:pt x="1162" y="630820"/>
                  </a:cubicBezTo>
                  <a:cubicBezTo>
                    <a:pt x="1137" y="618883"/>
                    <a:pt x="1143" y="606947"/>
                    <a:pt x="1172" y="595010"/>
                  </a:cubicBezTo>
                  <a:cubicBezTo>
                    <a:pt x="1204" y="579727"/>
                    <a:pt x="1147" y="564445"/>
                    <a:pt x="1064" y="549162"/>
                  </a:cubicBezTo>
                  <a:cubicBezTo>
                    <a:pt x="1013" y="537392"/>
                    <a:pt x="1013" y="525622"/>
                    <a:pt x="1029" y="513852"/>
                  </a:cubicBezTo>
                  <a:cubicBezTo>
                    <a:pt x="1030" y="508217"/>
                    <a:pt x="1013" y="502583"/>
                    <a:pt x="978" y="496948"/>
                  </a:cubicBezTo>
                  <a:cubicBezTo>
                    <a:pt x="936" y="489067"/>
                    <a:pt x="966" y="481188"/>
                    <a:pt x="1014" y="473306"/>
                  </a:cubicBezTo>
                  <a:cubicBezTo>
                    <a:pt x="973" y="469830"/>
                    <a:pt x="973" y="469830"/>
                    <a:pt x="931" y="466284"/>
                  </a:cubicBezTo>
                  <a:cubicBezTo>
                    <a:pt x="1123" y="451357"/>
                    <a:pt x="3960" y="442989"/>
                    <a:pt x="13738" y="431080"/>
                  </a:cubicBezTo>
                  <a:cubicBezTo>
                    <a:pt x="24153" y="421928"/>
                    <a:pt x="32863" y="419419"/>
                    <a:pt x="46562" y="419434"/>
                  </a:cubicBezTo>
                  <a:cubicBezTo>
                    <a:pt x="49237" y="419430"/>
                    <a:pt x="51912" y="419426"/>
                    <a:pt x="54669" y="419422"/>
                  </a:cubicBezTo>
                  <a:cubicBezTo>
                    <a:pt x="57598" y="419433"/>
                    <a:pt x="60528" y="419443"/>
                    <a:pt x="63547" y="419453"/>
                  </a:cubicBezTo>
                  <a:cubicBezTo>
                    <a:pt x="66635" y="419453"/>
                    <a:pt x="69724" y="419452"/>
                    <a:pt x="72907" y="419452"/>
                  </a:cubicBezTo>
                  <a:cubicBezTo>
                    <a:pt x="83138" y="419454"/>
                    <a:pt x="93370" y="419476"/>
                    <a:pt x="103601" y="419498"/>
                  </a:cubicBezTo>
                  <a:cubicBezTo>
                    <a:pt x="110687" y="419503"/>
                    <a:pt x="117772" y="419507"/>
                    <a:pt x="124858" y="419510"/>
                  </a:cubicBezTo>
                  <a:cubicBezTo>
                    <a:pt x="141615" y="419520"/>
                    <a:pt x="158372" y="419542"/>
                    <a:pt x="175129" y="419570"/>
                  </a:cubicBezTo>
                  <a:cubicBezTo>
                    <a:pt x="196078" y="419605"/>
                    <a:pt x="217027" y="419620"/>
                    <a:pt x="237976" y="419636"/>
                  </a:cubicBezTo>
                  <a:cubicBezTo>
                    <a:pt x="275348" y="419666"/>
                    <a:pt x="312720" y="419716"/>
                    <a:pt x="350092" y="419774"/>
                  </a:cubicBezTo>
                  <a:cubicBezTo>
                    <a:pt x="350092" y="388061"/>
                    <a:pt x="350092" y="356347"/>
                    <a:pt x="350092" y="323673"/>
                  </a:cubicBezTo>
                  <a:cubicBezTo>
                    <a:pt x="340692" y="323717"/>
                    <a:pt x="331291" y="323762"/>
                    <a:pt x="321606" y="323807"/>
                  </a:cubicBezTo>
                  <a:cubicBezTo>
                    <a:pt x="290536" y="323948"/>
                    <a:pt x="259467" y="324042"/>
                    <a:pt x="228397" y="324112"/>
                  </a:cubicBezTo>
                  <a:cubicBezTo>
                    <a:pt x="209560" y="324156"/>
                    <a:pt x="190724" y="324216"/>
                    <a:pt x="171888" y="324313"/>
                  </a:cubicBezTo>
                  <a:cubicBezTo>
                    <a:pt x="153708" y="324405"/>
                    <a:pt x="135528" y="324455"/>
                    <a:pt x="117348" y="324477"/>
                  </a:cubicBezTo>
                  <a:cubicBezTo>
                    <a:pt x="110414" y="324493"/>
                    <a:pt x="103480" y="324524"/>
                    <a:pt x="96546" y="324569"/>
                  </a:cubicBezTo>
                  <a:cubicBezTo>
                    <a:pt x="86829" y="324631"/>
                    <a:pt x="77114" y="324639"/>
                    <a:pt x="67397" y="324636"/>
                  </a:cubicBezTo>
                  <a:cubicBezTo>
                    <a:pt x="64534" y="324666"/>
                    <a:pt x="61672" y="324697"/>
                    <a:pt x="58723" y="324728"/>
                  </a:cubicBezTo>
                  <a:cubicBezTo>
                    <a:pt x="42456" y="324657"/>
                    <a:pt x="30894" y="323103"/>
                    <a:pt x="16565" y="315193"/>
                  </a:cubicBezTo>
                  <a:cubicBezTo>
                    <a:pt x="2391" y="300274"/>
                    <a:pt x="1995" y="287567"/>
                    <a:pt x="1932" y="267803"/>
                  </a:cubicBezTo>
                  <a:cubicBezTo>
                    <a:pt x="1913" y="265269"/>
                    <a:pt x="1895" y="262736"/>
                    <a:pt x="1876" y="260126"/>
                  </a:cubicBezTo>
                  <a:cubicBezTo>
                    <a:pt x="1820" y="251733"/>
                    <a:pt x="1787" y="243340"/>
                    <a:pt x="1759" y="234947"/>
                  </a:cubicBezTo>
                  <a:cubicBezTo>
                    <a:pt x="1747" y="232080"/>
                    <a:pt x="1736" y="229212"/>
                    <a:pt x="1724" y="226257"/>
                  </a:cubicBezTo>
                  <a:cubicBezTo>
                    <a:pt x="1665" y="211078"/>
                    <a:pt x="1625" y="195900"/>
                    <a:pt x="1598" y="180721"/>
                  </a:cubicBezTo>
                  <a:cubicBezTo>
                    <a:pt x="1567" y="165054"/>
                    <a:pt x="1470" y="149388"/>
                    <a:pt x="1357" y="133722"/>
                  </a:cubicBezTo>
                  <a:cubicBezTo>
                    <a:pt x="1283" y="121666"/>
                    <a:pt x="1260" y="109610"/>
                    <a:pt x="1250" y="97553"/>
                  </a:cubicBezTo>
                  <a:cubicBezTo>
                    <a:pt x="1236" y="91779"/>
                    <a:pt x="1203" y="86005"/>
                    <a:pt x="1151" y="80231"/>
                  </a:cubicBezTo>
                  <a:cubicBezTo>
                    <a:pt x="1082" y="72139"/>
                    <a:pt x="1084" y="64050"/>
                    <a:pt x="1104" y="55958"/>
                  </a:cubicBezTo>
                  <a:cubicBezTo>
                    <a:pt x="1068" y="53585"/>
                    <a:pt x="1032" y="51211"/>
                    <a:pt x="994" y="48766"/>
                  </a:cubicBezTo>
                  <a:cubicBezTo>
                    <a:pt x="1137" y="32601"/>
                    <a:pt x="4094" y="23057"/>
                    <a:pt x="13738" y="9931"/>
                  </a:cubicBezTo>
                  <a:cubicBezTo>
                    <a:pt x="26568" y="-513"/>
                    <a:pt x="38805" y="256"/>
                    <a:pt x="54585" y="375"/>
                  </a:cubicBezTo>
                  <a:close/>
                </a:path>
              </a:pathLst>
            </a:custGeom>
            <a:solidFill>
              <a:srgbClr val="E7EAEC"/>
            </a:solidFill>
            <a:ln w="2822" cap="flat">
              <a:noFill/>
              <a:prstDash val="solid"/>
              <a:miter/>
            </a:ln>
          </p:spPr>
          <p:txBody>
            <a:bodyPr/>
            <a:lstStyle/>
            <a:p>
              <a:endParaRPr lang="en-US"/>
            </a:p>
          </p:txBody>
        </p:sp>
        <p:sp>
          <p:nvSpPr>
            <p:cNvPr id="13" name="Freeform 12">
              <a:extLst>
                <a:ext uri="{FF2B5EF4-FFF2-40B4-BE49-F238E27FC236}">
                  <a16:creationId xmlns:a16="http://schemas.microsoft.com/office/drawing/2014/main" id="{FD5A4F02-A8DE-5902-95F9-6F226C3CC577}"/>
                </a:ext>
              </a:extLst>
            </p:cNvPr>
            <p:cNvSpPr/>
            <p:nvPr/>
          </p:nvSpPr>
          <p:spPr>
            <a:xfrm>
              <a:off x="6446874" y="1526513"/>
              <a:ext cx="1072257" cy="413114"/>
            </a:xfrm>
            <a:custGeom>
              <a:avLst/>
              <a:gdLst>
                <a:gd name="csX0" fmla="*/ 39490 w 670105"/>
                <a:gd name="csY0" fmla="*/ 695 h 282489"/>
                <a:gd name="csX1" fmla="*/ 47470 w 670105"/>
                <a:gd name="csY1" fmla="*/ 649 h 282489"/>
                <a:gd name="csX2" fmla="*/ 74003 w 670105"/>
                <a:gd name="csY2" fmla="*/ 648 h 282489"/>
                <a:gd name="csX3" fmla="*/ 93000 w 670105"/>
                <a:gd name="csY3" fmla="*/ 590 h 282489"/>
                <a:gd name="csX4" fmla="*/ 144647 w 670105"/>
                <a:gd name="csY4" fmla="*/ 558 h 282489"/>
                <a:gd name="csX5" fmla="*/ 187721 w 670105"/>
                <a:gd name="csY5" fmla="*/ 533 h 282489"/>
                <a:gd name="csX6" fmla="*/ 295120 w 670105"/>
                <a:gd name="csY6" fmla="*/ 535 h 282489"/>
                <a:gd name="csX7" fmla="*/ 388421 w 670105"/>
                <a:gd name="csY7" fmla="*/ 459 h 282489"/>
                <a:gd name="csX8" fmla="*/ 484204 w 670105"/>
                <a:gd name="csY8" fmla="*/ 382 h 282489"/>
                <a:gd name="csX9" fmla="*/ 537986 w 670105"/>
                <a:gd name="csY9" fmla="*/ 336 h 282489"/>
                <a:gd name="csX10" fmla="*/ 588542 w 670105"/>
                <a:gd name="csY10" fmla="*/ 357 h 282489"/>
                <a:gd name="csX11" fmla="*/ 607124 w 670105"/>
                <a:gd name="csY11" fmla="*/ 329 h 282489"/>
                <a:gd name="csX12" fmla="*/ 632435 w 670105"/>
                <a:gd name="csY12" fmla="*/ 374 h 282489"/>
                <a:gd name="csX13" fmla="*/ 639910 w 670105"/>
                <a:gd name="csY13" fmla="*/ 292 h 282489"/>
                <a:gd name="csX14" fmla="*/ 665357 w 670105"/>
                <a:gd name="csY14" fmla="*/ 6834 h 282489"/>
                <a:gd name="csX15" fmla="*/ 670953 w 670105"/>
                <a:gd name="csY15" fmla="*/ 38116 h 282489"/>
                <a:gd name="csX16" fmla="*/ 671013 w 670105"/>
                <a:gd name="csY16" fmla="*/ 45766 h 282489"/>
                <a:gd name="csX17" fmla="*/ 670992 w 670105"/>
                <a:gd name="csY17" fmla="*/ 70786 h 282489"/>
                <a:gd name="csX18" fmla="*/ 671024 w 670105"/>
                <a:gd name="csY18" fmla="*/ 88167 h 282489"/>
                <a:gd name="csX19" fmla="*/ 670964 w 670105"/>
                <a:gd name="csY19" fmla="*/ 124584 h 282489"/>
                <a:gd name="csX20" fmla="*/ 671004 w 670105"/>
                <a:gd name="csY20" fmla="*/ 171310 h 282489"/>
                <a:gd name="csX21" fmla="*/ 671003 w 670105"/>
                <a:gd name="csY21" fmla="*/ 207194 h 282489"/>
                <a:gd name="csX22" fmla="*/ 671031 w 670105"/>
                <a:gd name="csY22" fmla="*/ 224426 h 282489"/>
                <a:gd name="csX23" fmla="*/ 670953 w 670105"/>
                <a:gd name="csY23" fmla="*/ 248481 h 282489"/>
                <a:gd name="csX24" fmla="*/ 671022 w 670105"/>
                <a:gd name="csY24" fmla="*/ 255703 h 282489"/>
                <a:gd name="csX25" fmla="*/ 665364 w 670105"/>
                <a:gd name="csY25" fmla="*/ 277983 h 282489"/>
                <a:gd name="csX26" fmla="*/ 632309 w 670105"/>
                <a:gd name="csY26" fmla="*/ 282691 h 282489"/>
                <a:gd name="csX27" fmla="*/ 624288 w 670105"/>
                <a:gd name="csY27" fmla="*/ 282731 h 282489"/>
                <a:gd name="csX28" fmla="*/ 597618 w 670105"/>
                <a:gd name="csY28" fmla="*/ 282712 h 282489"/>
                <a:gd name="csX29" fmla="*/ 578523 w 670105"/>
                <a:gd name="csY29" fmla="*/ 282757 h 282489"/>
                <a:gd name="csX30" fmla="*/ 526614 w 670105"/>
                <a:gd name="csY30" fmla="*/ 282753 h 282489"/>
                <a:gd name="csX31" fmla="*/ 472361 w 670105"/>
                <a:gd name="csY31" fmla="*/ 282765 h 282489"/>
                <a:gd name="csX32" fmla="*/ 375414 w 670105"/>
                <a:gd name="csY32" fmla="*/ 282712 h 282489"/>
                <a:gd name="csX33" fmla="*/ 287476 w 670105"/>
                <a:gd name="csY33" fmla="*/ 282720 h 282489"/>
                <a:gd name="csX34" fmla="*/ 185389 w 670105"/>
                <a:gd name="csY34" fmla="*/ 282757 h 282489"/>
                <a:gd name="csX35" fmla="*/ 131337 w 670105"/>
                <a:gd name="csY35" fmla="*/ 282770 h 282489"/>
                <a:gd name="csX36" fmla="*/ 80537 w 670105"/>
                <a:gd name="csY36" fmla="*/ 282729 h 282489"/>
                <a:gd name="csX37" fmla="*/ 61856 w 670105"/>
                <a:gd name="csY37" fmla="*/ 282739 h 282489"/>
                <a:gd name="csX38" fmla="*/ 36431 w 670105"/>
                <a:gd name="csY38" fmla="*/ 282691 h 282489"/>
                <a:gd name="csX39" fmla="*/ 28897 w 670105"/>
                <a:gd name="csY39" fmla="*/ 282749 h 282489"/>
                <a:gd name="csX40" fmla="*/ 6048 w 670105"/>
                <a:gd name="csY40" fmla="*/ 277992 h 282489"/>
                <a:gd name="csX41" fmla="*/ 1293 w 670105"/>
                <a:gd name="csY41" fmla="*/ 248177 h 282489"/>
                <a:gd name="csX42" fmla="*/ 1234 w 670105"/>
                <a:gd name="csY42" fmla="*/ 240445 h 282489"/>
                <a:gd name="csX43" fmla="*/ 1209 w 670105"/>
                <a:gd name="csY43" fmla="*/ 215103 h 282489"/>
                <a:gd name="csX44" fmla="*/ 1165 w 670105"/>
                <a:gd name="csY44" fmla="*/ 197520 h 282489"/>
                <a:gd name="csX45" fmla="*/ 1174 w 670105"/>
                <a:gd name="csY45" fmla="*/ 160653 h 282489"/>
                <a:gd name="csX46" fmla="*/ 1067 w 670105"/>
                <a:gd name="csY46" fmla="*/ 113347 h 282489"/>
                <a:gd name="csX47" fmla="*/ 1032 w 670105"/>
                <a:gd name="csY47" fmla="*/ 77034 h 282489"/>
                <a:gd name="csX48" fmla="*/ 980 w 670105"/>
                <a:gd name="csY48" fmla="*/ 59589 h 282489"/>
                <a:gd name="csX49" fmla="*/ 1017 w 670105"/>
                <a:gd name="csY49" fmla="*/ 35228 h 282489"/>
                <a:gd name="csX50" fmla="*/ 934 w 670105"/>
                <a:gd name="csY50" fmla="*/ 27913 h 282489"/>
                <a:gd name="csX51" fmla="*/ 6567 w 670105"/>
                <a:gd name="csY51" fmla="*/ 5415 h 282489"/>
                <a:gd name="csX52" fmla="*/ 39490 w 670105"/>
                <a:gd name="csY52" fmla="*/ 695 h 2824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670105" h="282489">
                  <a:moveTo>
                    <a:pt x="39490" y="695"/>
                  </a:moveTo>
                  <a:cubicBezTo>
                    <a:pt x="42123" y="680"/>
                    <a:pt x="44757" y="664"/>
                    <a:pt x="47470" y="649"/>
                  </a:cubicBezTo>
                  <a:cubicBezTo>
                    <a:pt x="56315" y="608"/>
                    <a:pt x="65158" y="628"/>
                    <a:pt x="74003" y="648"/>
                  </a:cubicBezTo>
                  <a:cubicBezTo>
                    <a:pt x="80335" y="632"/>
                    <a:pt x="86668" y="613"/>
                    <a:pt x="93000" y="590"/>
                  </a:cubicBezTo>
                  <a:cubicBezTo>
                    <a:pt x="110216" y="539"/>
                    <a:pt x="127431" y="542"/>
                    <a:pt x="144647" y="558"/>
                  </a:cubicBezTo>
                  <a:cubicBezTo>
                    <a:pt x="159005" y="567"/>
                    <a:pt x="173363" y="550"/>
                    <a:pt x="187721" y="533"/>
                  </a:cubicBezTo>
                  <a:cubicBezTo>
                    <a:pt x="223521" y="491"/>
                    <a:pt x="259321" y="501"/>
                    <a:pt x="295120" y="535"/>
                  </a:cubicBezTo>
                  <a:cubicBezTo>
                    <a:pt x="326221" y="563"/>
                    <a:pt x="357321" y="527"/>
                    <a:pt x="388421" y="459"/>
                  </a:cubicBezTo>
                  <a:cubicBezTo>
                    <a:pt x="420349" y="390"/>
                    <a:pt x="452276" y="364"/>
                    <a:pt x="484204" y="382"/>
                  </a:cubicBezTo>
                  <a:cubicBezTo>
                    <a:pt x="502131" y="391"/>
                    <a:pt x="520058" y="384"/>
                    <a:pt x="537986" y="336"/>
                  </a:cubicBezTo>
                  <a:cubicBezTo>
                    <a:pt x="554838" y="292"/>
                    <a:pt x="571690" y="303"/>
                    <a:pt x="588542" y="357"/>
                  </a:cubicBezTo>
                  <a:cubicBezTo>
                    <a:pt x="594736" y="367"/>
                    <a:pt x="600930" y="358"/>
                    <a:pt x="607124" y="329"/>
                  </a:cubicBezTo>
                  <a:cubicBezTo>
                    <a:pt x="615562" y="292"/>
                    <a:pt x="623997" y="324"/>
                    <a:pt x="632435" y="374"/>
                  </a:cubicBezTo>
                  <a:cubicBezTo>
                    <a:pt x="634902" y="347"/>
                    <a:pt x="637369" y="320"/>
                    <a:pt x="639910" y="292"/>
                  </a:cubicBezTo>
                  <a:cubicBezTo>
                    <a:pt x="650678" y="424"/>
                    <a:pt x="656378" y="521"/>
                    <a:pt x="665357" y="6834"/>
                  </a:cubicBezTo>
                  <a:cubicBezTo>
                    <a:pt x="671836" y="16651"/>
                    <a:pt x="671062" y="26748"/>
                    <a:pt x="670953" y="38116"/>
                  </a:cubicBezTo>
                  <a:cubicBezTo>
                    <a:pt x="670973" y="40641"/>
                    <a:pt x="670993" y="43165"/>
                    <a:pt x="671013" y="45766"/>
                  </a:cubicBezTo>
                  <a:cubicBezTo>
                    <a:pt x="671063" y="54107"/>
                    <a:pt x="671030" y="62445"/>
                    <a:pt x="670992" y="70786"/>
                  </a:cubicBezTo>
                  <a:cubicBezTo>
                    <a:pt x="670999" y="76580"/>
                    <a:pt x="671010" y="82373"/>
                    <a:pt x="671024" y="88167"/>
                  </a:cubicBezTo>
                  <a:cubicBezTo>
                    <a:pt x="671041" y="100306"/>
                    <a:pt x="671017" y="112445"/>
                    <a:pt x="670964" y="124584"/>
                  </a:cubicBezTo>
                  <a:cubicBezTo>
                    <a:pt x="670899" y="140160"/>
                    <a:pt x="670937" y="155734"/>
                    <a:pt x="671004" y="171310"/>
                  </a:cubicBezTo>
                  <a:cubicBezTo>
                    <a:pt x="671045" y="183271"/>
                    <a:pt x="671032" y="195232"/>
                    <a:pt x="671003" y="207194"/>
                  </a:cubicBezTo>
                  <a:cubicBezTo>
                    <a:pt x="670995" y="212938"/>
                    <a:pt x="671005" y="218682"/>
                    <a:pt x="671031" y="224426"/>
                  </a:cubicBezTo>
                  <a:cubicBezTo>
                    <a:pt x="671060" y="232446"/>
                    <a:pt x="671016" y="240462"/>
                    <a:pt x="670953" y="248481"/>
                  </a:cubicBezTo>
                  <a:cubicBezTo>
                    <a:pt x="670976" y="250864"/>
                    <a:pt x="670999" y="253248"/>
                    <a:pt x="671022" y="255703"/>
                  </a:cubicBezTo>
                  <a:cubicBezTo>
                    <a:pt x="670790" y="271607"/>
                    <a:pt x="670790" y="271607"/>
                    <a:pt x="665364" y="277983"/>
                  </a:cubicBezTo>
                  <a:cubicBezTo>
                    <a:pt x="654494" y="283480"/>
                    <a:pt x="644329" y="282783"/>
                    <a:pt x="632309" y="282691"/>
                  </a:cubicBezTo>
                  <a:cubicBezTo>
                    <a:pt x="629662" y="282704"/>
                    <a:pt x="627015" y="282718"/>
                    <a:pt x="624288" y="282731"/>
                  </a:cubicBezTo>
                  <a:cubicBezTo>
                    <a:pt x="615397" y="282765"/>
                    <a:pt x="606508" y="282738"/>
                    <a:pt x="597618" y="282712"/>
                  </a:cubicBezTo>
                  <a:cubicBezTo>
                    <a:pt x="591253" y="282723"/>
                    <a:pt x="584888" y="282738"/>
                    <a:pt x="578523" y="282757"/>
                  </a:cubicBezTo>
                  <a:cubicBezTo>
                    <a:pt x="561220" y="282795"/>
                    <a:pt x="543917" y="282780"/>
                    <a:pt x="526614" y="282753"/>
                  </a:cubicBezTo>
                  <a:cubicBezTo>
                    <a:pt x="508530" y="282732"/>
                    <a:pt x="490446" y="282752"/>
                    <a:pt x="472361" y="282765"/>
                  </a:cubicBezTo>
                  <a:cubicBezTo>
                    <a:pt x="440045" y="282782"/>
                    <a:pt x="407730" y="282755"/>
                    <a:pt x="375414" y="282712"/>
                  </a:cubicBezTo>
                  <a:cubicBezTo>
                    <a:pt x="346101" y="282674"/>
                    <a:pt x="316789" y="282681"/>
                    <a:pt x="287476" y="282720"/>
                  </a:cubicBezTo>
                  <a:cubicBezTo>
                    <a:pt x="253447" y="282765"/>
                    <a:pt x="219418" y="282782"/>
                    <a:pt x="185389" y="282757"/>
                  </a:cubicBezTo>
                  <a:cubicBezTo>
                    <a:pt x="167372" y="282744"/>
                    <a:pt x="149355" y="282742"/>
                    <a:pt x="131337" y="282770"/>
                  </a:cubicBezTo>
                  <a:cubicBezTo>
                    <a:pt x="114404" y="282795"/>
                    <a:pt x="97471" y="282778"/>
                    <a:pt x="80537" y="282729"/>
                  </a:cubicBezTo>
                  <a:cubicBezTo>
                    <a:pt x="74310" y="282717"/>
                    <a:pt x="68083" y="282721"/>
                    <a:pt x="61856" y="282739"/>
                  </a:cubicBezTo>
                  <a:cubicBezTo>
                    <a:pt x="53380" y="282762"/>
                    <a:pt x="44906" y="282734"/>
                    <a:pt x="36431" y="282691"/>
                  </a:cubicBezTo>
                  <a:cubicBezTo>
                    <a:pt x="32702" y="282720"/>
                    <a:pt x="32702" y="282720"/>
                    <a:pt x="28897" y="282749"/>
                  </a:cubicBezTo>
                  <a:cubicBezTo>
                    <a:pt x="12219" y="282586"/>
                    <a:pt x="12219" y="282586"/>
                    <a:pt x="6048" y="277992"/>
                  </a:cubicBezTo>
                  <a:cubicBezTo>
                    <a:pt x="-376" y="269356"/>
                    <a:pt x="1238" y="258541"/>
                    <a:pt x="1293" y="248177"/>
                  </a:cubicBezTo>
                  <a:cubicBezTo>
                    <a:pt x="1274" y="245625"/>
                    <a:pt x="1254" y="243074"/>
                    <a:pt x="1234" y="240445"/>
                  </a:cubicBezTo>
                  <a:cubicBezTo>
                    <a:pt x="1182" y="231997"/>
                    <a:pt x="1193" y="223551"/>
                    <a:pt x="1209" y="215103"/>
                  </a:cubicBezTo>
                  <a:cubicBezTo>
                    <a:pt x="1197" y="209242"/>
                    <a:pt x="1182" y="203381"/>
                    <a:pt x="1165" y="197520"/>
                  </a:cubicBezTo>
                  <a:cubicBezTo>
                    <a:pt x="1139" y="185231"/>
                    <a:pt x="1146" y="172942"/>
                    <a:pt x="1174" y="160653"/>
                  </a:cubicBezTo>
                  <a:cubicBezTo>
                    <a:pt x="1207" y="144884"/>
                    <a:pt x="1150" y="129116"/>
                    <a:pt x="1067" y="113347"/>
                  </a:cubicBezTo>
                  <a:cubicBezTo>
                    <a:pt x="1015" y="101243"/>
                    <a:pt x="1016" y="89139"/>
                    <a:pt x="1032" y="77034"/>
                  </a:cubicBezTo>
                  <a:cubicBezTo>
                    <a:pt x="1033" y="71219"/>
                    <a:pt x="1015" y="65404"/>
                    <a:pt x="980" y="59589"/>
                  </a:cubicBezTo>
                  <a:cubicBezTo>
                    <a:pt x="939" y="51468"/>
                    <a:pt x="968" y="43350"/>
                    <a:pt x="1017" y="35228"/>
                  </a:cubicBezTo>
                  <a:cubicBezTo>
                    <a:pt x="990" y="32814"/>
                    <a:pt x="962" y="30400"/>
                    <a:pt x="934" y="27913"/>
                  </a:cubicBezTo>
                  <a:cubicBezTo>
                    <a:pt x="1137" y="11795"/>
                    <a:pt x="1137" y="11795"/>
                    <a:pt x="6567" y="5415"/>
                  </a:cubicBezTo>
                  <a:cubicBezTo>
                    <a:pt x="17402" y="-59"/>
                    <a:pt x="27511" y="612"/>
                    <a:pt x="39490" y="695"/>
                  </a:cubicBezTo>
                  <a:close/>
                </a:path>
              </a:pathLst>
            </a:custGeom>
            <a:solidFill>
              <a:srgbClr val="FCFCFC"/>
            </a:solidFill>
            <a:ln w="2822" cap="flat">
              <a:noFill/>
              <a:prstDash val="solid"/>
              <a:miter/>
            </a:ln>
          </p:spPr>
          <p:txBody>
            <a:bodyPr/>
            <a:lstStyle/>
            <a:p>
              <a:endParaRPr lang="en-US"/>
            </a:p>
          </p:txBody>
        </p:sp>
        <p:sp>
          <p:nvSpPr>
            <p:cNvPr id="14" name="Freeform 13">
              <a:extLst>
                <a:ext uri="{FF2B5EF4-FFF2-40B4-BE49-F238E27FC236}">
                  <a16:creationId xmlns:a16="http://schemas.microsoft.com/office/drawing/2014/main" id="{079EBB1F-CD28-B514-E9B6-F4ECE38D4A69}"/>
                </a:ext>
              </a:extLst>
            </p:cNvPr>
            <p:cNvSpPr/>
            <p:nvPr/>
          </p:nvSpPr>
          <p:spPr>
            <a:xfrm>
              <a:off x="6447174" y="2741979"/>
              <a:ext cx="1071879" cy="400495"/>
            </a:xfrm>
            <a:custGeom>
              <a:avLst/>
              <a:gdLst>
                <a:gd name="csX0" fmla="*/ 36369 w 669869"/>
                <a:gd name="csY0" fmla="*/ 859 h 273860"/>
                <a:gd name="csX1" fmla="*/ 44418 w 669869"/>
                <a:gd name="csY1" fmla="*/ 818 h 273860"/>
                <a:gd name="csX2" fmla="*/ 71231 w 669869"/>
                <a:gd name="csY2" fmla="*/ 838 h 273860"/>
                <a:gd name="csX3" fmla="*/ 90408 w 669869"/>
                <a:gd name="csY3" fmla="*/ 793 h 273860"/>
                <a:gd name="csX4" fmla="*/ 142580 w 669869"/>
                <a:gd name="csY4" fmla="*/ 796 h 273860"/>
                <a:gd name="csX5" fmla="*/ 197094 w 669869"/>
                <a:gd name="csY5" fmla="*/ 785 h 273860"/>
                <a:gd name="csX6" fmla="*/ 294522 w 669869"/>
                <a:gd name="csY6" fmla="*/ 838 h 273860"/>
                <a:gd name="csX7" fmla="*/ 382898 w 669869"/>
                <a:gd name="csY7" fmla="*/ 830 h 273860"/>
                <a:gd name="csX8" fmla="*/ 485472 w 669869"/>
                <a:gd name="csY8" fmla="*/ 793 h 273860"/>
                <a:gd name="csX9" fmla="*/ 539790 w 669869"/>
                <a:gd name="csY9" fmla="*/ 780 h 273860"/>
                <a:gd name="csX10" fmla="*/ 590847 w 669869"/>
                <a:gd name="csY10" fmla="*/ 821 h 273860"/>
                <a:gd name="csX11" fmla="*/ 609624 w 669869"/>
                <a:gd name="csY11" fmla="*/ 810 h 273860"/>
                <a:gd name="csX12" fmla="*/ 635180 w 669869"/>
                <a:gd name="csY12" fmla="*/ 859 h 273860"/>
                <a:gd name="csX13" fmla="*/ 642752 w 669869"/>
                <a:gd name="csY13" fmla="*/ 801 h 273860"/>
                <a:gd name="csX14" fmla="*/ 665692 w 669869"/>
                <a:gd name="csY14" fmla="*/ 5578 h 273860"/>
                <a:gd name="csX15" fmla="*/ 670444 w 669869"/>
                <a:gd name="csY15" fmla="*/ 34595 h 273860"/>
                <a:gd name="csX16" fmla="*/ 670503 w 669869"/>
                <a:gd name="csY16" fmla="*/ 42076 h 273860"/>
                <a:gd name="csX17" fmla="*/ 670527 w 669869"/>
                <a:gd name="csY17" fmla="*/ 66592 h 273860"/>
                <a:gd name="csX18" fmla="*/ 670572 w 669869"/>
                <a:gd name="csY18" fmla="*/ 83604 h 273860"/>
                <a:gd name="csX19" fmla="*/ 670563 w 669869"/>
                <a:gd name="csY19" fmla="*/ 119274 h 273860"/>
                <a:gd name="csX20" fmla="*/ 670670 w 669869"/>
                <a:gd name="csY20" fmla="*/ 165040 h 273860"/>
                <a:gd name="csX21" fmla="*/ 670705 w 669869"/>
                <a:gd name="csY21" fmla="*/ 200174 h 273860"/>
                <a:gd name="csX22" fmla="*/ 670756 w 669869"/>
                <a:gd name="csY22" fmla="*/ 217052 h 273860"/>
                <a:gd name="csX23" fmla="*/ 670720 w 669869"/>
                <a:gd name="csY23" fmla="*/ 240620 h 273860"/>
                <a:gd name="csX24" fmla="*/ 670803 w 669869"/>
                <a:gd name="csY24" fmla="*/ 247696 h 273860"/>
                <a:gd name="csX25" fmla="*/ 665178 w 669869"/>
                <a:gd name="csY25" fmla="*/ 269636 h 273860"/>
                <a:gd name="csX26" fmla="*/ 632121 w 669869"/>
                <a:gd name="csY26" fmla="*/ 274356 h 273860"/>
                <a:gd name="csX27" fmla="*/ 624100 w 669869"/>
                <a:gd name="csY27" fmla="*/ 274397 h 273860"/>
                <a:gd name="csX28" fmla="*/ 597430 w 669869"/>
                <a:gd name="csY28" fmla="*/ 274377 h 273860"/>
                <a:gd name="csX29" fmla="*/ 578335 w 669869"/>
                <a:gd name="csY29" fmla="*/ 274422 h 273860"/>
                <a:gd name="csX30" fmla="*/ 526426 w 669869"/>
                <a:gd name="csY30" fmla="*/ 274419 h 273860"/>
                <a:gd name="csX31" fmla="*/ 472173 w 669869"/>
                <a:gd name="csY31" fmla="*/ 274430 h 273860"/>
                <a:gd name="csX32" fmla="*/ 375226 w 669869"/>
                <a:gd name="csY32" fmla="*/ 274377 h 273860"/>
                <a:gd name="csX33" fmla="*/ 287288 w 669869"/>
                <a:gd name="csY33" fmla="*/ 274385 h 273860"/>
                <a:gd name="csX34" fmla="*/ 185201 w 669869"/>
                <a:gd name="csY34" fmla="*/ 274422 h 273860"/>
                <a:gd name="csX35" fmla="*/ 131149 w 669869"/>
                <a:gd name="csY35" fmla="*/ 274435 h 273860"/>
                <a:gd name="csX36" fmla="*/ 80349 w 669869"/>
                <a:gd name="csY36" fmla="*/ 274394 h 273860"/>
                <a:gd name="csX37" fmla="*/ 61668 w 669869"/>
                <a:gd name="csY37" fmla="*/ 274405 h 273860"/>
                <a:gd name="csX38" fmla="*/ 36243 w 669869"/>
                <a:gd name="csY38" fmla="*/ 274356 h 273860"/>
                <a:gd name="csX39" fmla="*/ 28709 w 669869"/>
                <a:gd name="csY39" fmla="*/ 274414 h 273860"/>
                <a:gd name="csX40" fmla="*/ 5859 w 669869"/>
                <a:gd name="csY40" fmla="*/ 269637 h 273860"/>
                <a:gd name="csX41" fmla="*/ 1150 w 669869"/>
                <a:gd name="csY41" fmla="*/ 240620 h 273860"/>
                <a:gd name="csX42" fmla="*/ 1105 w 669869"/>
                <a:gd name="csY42" fmla="*/ 233139 h 273860"/>
                <a:gd name="csX43" fmla="*/ 1121 w 669869"/>
                <a:gd name="csY43" fmla="*/ 208623 h 273860"/>
                <a:gd name="csX44" fmla="*/ 1096 w 669869"/>
                <a:gd name="csY44" fmla="*/ 191611 h 273860"/>
                <a:gd name="csX45" fmla="*/ 1141 w 669869"/>
                <a:gd name="csY45" fmla="*/ 155941 h 273860"/>
                <a:gd name="csX46" fmla="*/ 1111 w 669869"/>
                <a:gd name="csY46" fmla="*/ 110175 h 273860"/>
                <a:gd name="csX47" fmla="*/ 1112 w 669869"/>
                <a:gd name="csY47" fmla="*/ 75041 h 273860"/>
                <a:gd name="csX48" fmla="*/ 1091 w 669869"/>
                <a:gd name="csY48" fmla="*/ 58163 h 273860"/>
                <a:gd name="csX49" fmla="*/ 1150 w 669869"/>
                <a:gd name="csY49" fmla="*/ 34595 h 273860"/>
                <a:gd name="csX50" fmla="*/ 1098 w 669869"/>
                <a:gd name="csY50" fmla="*/ 27519 h 273860"/>
                <a:gd name="csX51" fmla="*/ 5856 w 669869"/>
                <a:gd name="csY51" fmla="*/ 5578 h 273860"/>
                <a:gd name="csX52" fmla="*/ 36369 w 669869"/>
                <a:gd name="csY52" fmla="*/ 859 h 2738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669869" h="273860">
                  <a:moveTo>
                    <a:pt x="36369" y="859"/>
                  </a:moveTo>
                  <a:cubicBezTo>
                    <a:pt x="39025" y="845"/>
                    <a:pt x="41681" y="832"/>
                    <a:pt x="44418" y="818"/>
                  </a:cubicBezTo>
                  <a:cubicBezTo>
                    <a:pt x="53356" y="784"/>
                    <a:pt x="62293" y="811"/>
                    <a:pt x="71231" y="838"/>
                  </a:cubicBezTo>
                  <a:cubicBezTo>
                    <a:pt x="77624" y="827"/>
                    <a:pt x="84016" y="811"/>
                    <a:pt x="90408" y="793"/>
                  </a:cubicBezTo>
                  <a:cubicBezTo>
                    <a:pt x="107799" y="754"/>
                    <a:pt x="125189" y="769"/>
                    <a:pt x="142580" y="796"/>
                  </a:cubicBezTo>
                  <a:cubicBezTo>
                    <a:pt x="160751" y="818"/>
                    <a:pt x="178922" y="798"/>
                    <a:pt x="197094" y="785"/>
                  </a:cubicBezTo>
                  <a:cubicBezTo>
                    <a:pt x="229570" y="768"/>
                    <a:pt x="262045" y="794"/>
                    <a:pt x="294522" y="838"/>
                  </a:cubicBezTo>
                  <a:cubicBezTo>
                    <a:pt x="323980" y="875"/>
                    <a:pt x="353439" y="869"/>
                    <a:pt x="382898" y="830"/>
                  </a:cubicBezTo>
                  <a:cubicBezTo>
                    <a:pt x="417089" y="784"/>
                    <a:pt x="451281" y="768"/>
                    <a:pt x="485472" y="793"/>
                  </a:cubicBezTo>
                  <a:cubicBezTo>
                    <a:pt x="503578" y="806"/>
                    <a:pt x="521684" y="808"/>
                    <a:pt x="539790" y="780"/>
                  </a:cubicBezTo>
                  <a:cubicBezTo>
                    <a:pt x="556809" y="755"/>
                    <a:pt x="573828" y="772"/>
                    <a:pt x="590847" y="821"/>
                  </a:cubicBezTo>
                  <a:cubicBezTo>
                    <a:pt x="597106" y="832"/>
                    <a:pt x="603365" y="829"/>
                    <a:pt x="609624" y="810"/>
                  </a:cubicBezTo>
                  <a:cubicBezTo>
                    <a:pt x="618143" y="787"/>
                    <a:pt x="626661" y="816"/>
                    <a:pt x="635180" y="859"/>
                  </a:cubicBezTo>
                  <a:cubicBezTo>
                    <a:pt x="638928" y="830"/>
                    <a:pt x="638928" y="830"/>
                    <a:pt x="642752" y="801"/>
                  </a:cubicBezTo>
                  <a:cubicBezTo>
                    <a:pt x="659524" y="964"/>
                    <a:pt x="659524" y="964"/>
                    <a:pt x="665692" y="5578"/>
                  </a:cubicBezTo>
                  <a:cubicBezTo>
                    <a:pt x="672008" y="14040"/>
                    <a:pt x="670499" y="24433"/>
                    <a:pt x="670444" y="34595"/>
                  </a:cubicBezTo>
                  <a:cubicBezTo>
                    <a:pt x="670463" y="37063"/>
                    <a:pt x="670483" y="39532"/>
                    <a:pt x="670503" y="42076"/>
                  </a:cubicBezTo>
                  <a:cubicBezTo>
                    <a:pt x="670555" y="50248"/>
                    <a:pt x="670544" y="58419"/>
                    <a:pt x="670527" y="66592"/>
                  </a:cubicBezTo>
                  <a:cubicBezTo>
                    <a:pt x="670540" y="72263"/>
                    <a:pt x="670555" y="77933"/>
                    <a:pt x="670572" y="83604"/>
                  </a:cubicBezTo>
                  <a:cubicBezTo>
                    <a:pt x="670598" y="95494"/>
                    <a:pt x="670591" y="107384"/>
                    <a:pt x="670563" y="119274"/>
                  </a:cubicBezTo>
                  <a:cubicBezTo>
                    <a:pt x="670530" y="134530"/>
                    <a:pt x="670587" y="149784"/>
                    <a:pt x="670670" y="165040"/>
                  </a:cubicBezTo>
                  <a:cubicBezTo>
                    <a:pt x="670722" y="176751"/>
                    <a:pt x="670721" y="188463"/>
                    <a:pt x="670705" y="200174"/>
                  </a:cubicBezTo>
                  <a:cubicBezTo>
                    <a:pt x="670704" y="205800"/>
                    <a:pt x="670722" y="211426"/>
                    <a:pt x="670756" y="217052"/>
                  </a:cubicBezTo>
                  <a:cubicBezTo>
                    <a:pt x="670798" y="224909"/>
                    <a:pt x="670769" y="232763"/>
                    <a:pt x="670720" y="240620"/>
                  </a:cubicBezTo>
                  <a:cubicBezTo>
                    <a:pt x="670761" y="244123"/>
                    <a:pt x="670761" y="244123"/>
                    <a:pt x="670803" y="247696"/>
                  </a:cubicBezTo>
                  <a:cubicBezTo>
                    <a:pt x="670600" y="263278"/>
                    <a:pt x="670600" y="263278"/>
                    <a:pt x="665178" y="269636"/>
                  </a:cubicBezTo>
                  <a:cubicBezTo>
                    <a:pt x="654308" y="275150"/>
                    <a:pt x="644147" y="274448"/>
                    <a:pt x="632121" y="274356"/>
                  </a:cubicBezTo>
                  <a:cubicBezTo>
                    <a:pt x="629474" y="274370"/>
                    <a:pt x="626827" y="274383"/>
                    <a:pt x="624100" y="274397"/>
                  </a:cubicBezTo>
                  <a:cubicBezTo>
                    <a:pt x="615209" y="274430"/>
                    <a:pt x="606320" y="274404"/>
                    <a:pt x="597430" y="274377"/>
                  </a:cubicBezTo>
                  <a:cubicBezTo>
                    <a:pt x="591065" y="274388"/>
                    <a:pt x="584700" y="274403"/>
                    <a:pt x="578335" y="274422"/>
                  </a:cubicBezTo>
                  <a:cubicBezTo>
                    <a:pt x="561032" y="274461"/>
                    <a:pt x="543729" y="274446"/>
                    <a:pt x="526426" y="274419"/>
                  </a:cubicBezTo>
                  <a:cubicBezTo>
                    <a:pt x="508342" y="274397"/>
                    <a:pt x="490258" y="274417"/>
                    <a:pt x="472173" y="274430"/>
                  </a:cubicBezTo>
                  <a:cubicBezTo>
                    <a:pt x="439857" y="274447"/>
                    <a:pt x="407542" y="274420"/>
                    <a:pt x="375226" y="274377"/>
                  </a:cubicBezTo>
                  <a:cubicBezTo>
                    <a:pt x="345913" y="274339"/>
                    <a:pt x="316601" y="274346"/>
                    <a:pt x="287288" y="274385"/>
                  </a:cubicBezTo>
                  <a:cubicBezTo>
                    <a:pt x="253259" y="274431"/>
                    <a:pt x="219230" y="274447"/>
                    <a:pt x="185201" y="274422"/>
                  </a:cubicBezTo>
                  <a:cubicBezTo>
                    <a:pt x="167184" y="274409"/>
                    <a:pt x="149167" y="274407"/>
                    <a:pt x="131149" y="274435"/>
                  </a:cubicBezTo>
                  <a:cubicBezTo>
                    <a:pt x="114216" y="274460"/>
                    <a:pt x="97283" y="274443"/>
                    <a:pt x="80349" y="274394"/>
                  </a:cubicBezTo>
                  <a:cubicBezTo>
                    <a:pt x="74122" y="274383"/>
                    <a:pt x="67895" y="274386"/>
                    <a:pt x="61668" y="274405"/>
                  </a:cubicBezTo>
                  <a:cubicBezTo>
                    <a:pt x="53192" y="274428"/>
                    <a:pt x="44718" y="274399"/>
                    <a:pt x="36243" y="274356"/>
                  </a:cubicBezTo>
                  <a:cubicBezTo>
                    <a:pt x="32514" y="274385"/>
                    <a:pt x="32514" y="274385"/>
                    <a:pt x="28709" y="274414"/>
                  </a:cubicBezTo>
                  <a:cubicBezTo>
                    <a:pt x="12024" y="274251"/>
                    <a:pt x="12024" y="274251"/>
                    <a:pt x="5859" y="269637"/>
                  </a:cubicBezTo>
                  <a:cubicBezTo>
                    <a:pt x="-460" y="261175"/>
                    <a:pt x="1075" y="250782"/>
                    <a:pt x="1150" y="240620"/>
                  </a:cubicBezTo>
                  <a:cubicBezTo>
                    <a:pt x="1135" y="238152"/>
                    <a:pt x="1120" y="235683"/>
                    <a:pt x="1105" y="233139"/>
                  </a:cubicBezTo>
                  <a:cubicBezTo>
                    <a:pt x="1067" y="224967"/>
                    <a:pt x="1092" y="216796"/>
                    <a:pt x="1121" y="208623"/>
                  </a:cubicBezTo>
                  <a:cubicBezTo>
                    <a:pt x="1115" y="202952"/>
                    <a:pt x="1107" y="197281"/>
                    <a:pt x="1096" y="191611"/>
                  </a:cubicBezTo>
                  <a:cubicBezTo>
                    <a:pt x="1084" y="179721"/>
                    <a:pt x="1102" y="167831"/>
                    <a:pt x="1141" y="155941"/>
                  </a:cubicBezTo>
                  <a:cubicBezTo>
                    <a:pt x="1190" y="140685"/>
                    <a:pt x="1162" y="125431"/>
                    <a:pt x="1111" y="110175"/>
                  </a:cubicBezTo>
                  <a:cubicBezTo>
                    <a:pt x="1081" y="98463"/>
                    <a:pt x="1090" y="86752"/>
                    <a:pt x="1112" y="75041"/>
                  </a:cubicBezTo>
                  <a:cubicBezTo>
                    <a:pt x="1118" y="69415"/>
                    <a:pt x="1111" y="63789"/>
                    <a:pt x="1091" y="58163"/>
                  </a:cubicBezTo>
                  <a:cubicBezTo>
                    <a:pt x="1070" y="50306"/>
                    <a:pt x="1102" y="42451"/>
                    <a:pt x="1150" y="34595"/>
                  </a:cubicBezTo>
                  <a:cubicBezTo>
                    <a:pt x="1133" y="32260"/>
                    <a:pt x="1115" y="29925"/>
                    <a:pt x="1098" y="27519"/>
                  </a:cubicBezTo>
                  <a:cubicBezTo>
                    <a:pt x="1274" y="11718"/>
                    <a:pt x="1274" y="11718"/>
                    <a:pt x="5856" y="5578"/>
                  </a:cubicBezTo>
                  <a:cubicBezTo>
                    <a:pt x="14626" y="-981"/>
                    <a:pt x="25824" y="779"/>
                    <a:pt x="36369" y="859"/>
                  </a:cubicBezTo>
                  <a:close/>
                </a:path>
              </a:pathLst>
            </a:custGeom>
            <a:solidFill>
              <a:srgbClr val="FDFDFD"/>
            </a:solidFill>
            <a:ln w="2822" cap="flat">
              <a:noFill/>
              <a:prstDash val="solid"/>
              <a:miter/>
            </a:ln>
          </p:spPr>
          <p:txBody>
            <a:bodyPr/>
            <a:lstStyle/>
            <a:p>
              <a:endParaRPr lang="en-US"/>
            </a:p>
          </p:txBody>
        </p:sp>
        <p:sp>
          <p:nvSpPr>
            <p:cNvPr id="18" name="Freeform 17">
              <a:extLst>
                <a:ext uri="{FF2B5EF4-FFF2-40B4-BE49-F238E27FC236}">
                  <a16:creationId xmlns:a16="http://schemas.microsoft.com/office/drawing/2014/main" id="{B0265E6D-2F6C-3B97-D54B-C27D3A31848F}"/>
                </a:ext>
              </a:extLst>
            </p:cNvPr>
            <p:cNvSpPr/>
            <p:nvPr/>
          </p:nvSpPr>
          <p:spPr>
            <a:xfrm>
              <a:off x="6410692" y="1498063"/>
              <a:ext cx="1144442" cy="1678517"/>
            </a:xfrm>
            <a:custGeom>
              <a:avLst/>
              <a:gdLst>
                <a:gd name="csX0" fmla="*/ 54585 w 715217"/>
                <a:gd name="csY0" fmla="*/ 375 h 1147777"/>
                <a:gd name="csX1" fmla="*/ 62775 w 715217"/>
                <a:gd name="csY1" fmla="*/ 335 h 1147777"/>
                <a:gd name="csX2" fmla="*/ 89966 w 715217"/>
                <a:gd name="csY2" fmla="*/ 354 h 1147777"/>
                <a:gd name="csX3" fmla="*/ 109452 w 715217"/>
                <a:gd name="csY3" fmla="*/ 309 h 1147777"/>
                <a:gd name="csX4" fmla="*/ 162395 w 715217"/>
                <a:gd name="csY4" fmla="*/ 312 h 1147777"/>
                <a:gd name="csX5" fmla="*/ 217760 w 715217"/>
                <a:gd name="csY5" fmla="*/ 301 h 1147777"/>
                <a:gd name="csX6" fmla="*/ 316701 w 715217"/>
                <a:gd name="csY6" fmla="*/ 354 h 1147777"/>
                <a:gd name="csX7" fmla="*/ 406402 w 715217"/>
                <a:gd name="csY7" fmla="*/ 346 h 1147777"/>
                <a:gd name="csX8" fmla="*/ 510579 w 715217"/>
                <a:gd name="csY8" fmla="*/ 309 h 1147777"/>
                <a:gd name="csX9" fmla="*/ 565722 w 715217"/>
                <a:gd name="csY9" fmla="*/ 296 h 1147777"/>
                <a:gd name="csX10" fmla="*/ 617559 w 715217"/>
                <a:gd name="csY10" fmla="*/ 337 h 1147777"/>
                <a:gd name="csX11" fmla="*/ 636602 w 715217"/>
                <a:gd name="csY11" fmla="*/ 327 h 1147777"/>
                <a:gd name="csX12" fmla="*/ 662559 w 715217"/>
                <a:gd name="csY12" fmla="*/ 375 h 1147777"/>
                <a:gd name="csX13" fmla="*/ 670203 w 715217"/>
                <a:gd name="csY13" fmla="*/ 317 h 1147777"/>
                <a:gd name="csX14" fmla="*/ 703405 w 715217"/>
                <a:gd name="csY14" fmla="*/ 9931 h 1147777"/>
                <a:gd name="csX15" fmla="*/ 715167 w 715217"/>
                <a:gd name="csY15" fmla="*/ 59691 h 1147777"/>
                <a:gd name="csX16" fmla="*/ 715209 w 715217"/>
                <a:gd name="csY16" fmla="*/ 67118 h 1147777"/>
                <a:gd name="csX17" fmla="*/ 715285 w 715217"/>
                <a:gd name="csY17" fmla="*/ 91425 h 1147777"/>
                <a:gd name="csX18" fmla="*/ 715334 w 715217"/>
                <a:gd name="csY18" fmla="*/ 108344 h 1147777"/>
                <a:gd name="csX19" fmla="*/ 715390 w 715217"/>
                <a:gd name="csY19" fmla="*/ 143821 h 1147777"/>
                <a:gd name="csX20" fmla="*/ 715554 w 715217"/>
                <a:gd name="csY20" fmla="*/ 189212 h 1147777"/>
                <a:gd name="csX21" fmla="*/ 715626 w 715217"/>
                <a:gd name="csY21" fmla="*/ 224166 h 1147777"/>
                <a:gd name="csX22" fmla="*/ 715694 w 715217"/>
                <a:gd name="csY22" fmla="*/ 240897 h 1147777"/>
                <a:gd name="csX23" fmla="*/ 715719 w 715217"/>
                <a:gd name="csY23" fmla="*/ 264336 h 1147777"/>
                <a:gd name="csX24" fmla="*/ 715798 w 715217"/>
                <a:gd name="csY24" fmla="*/ 271275 h 1147777"/>
                <a:gd name="csX25" fmla="*/ 706232 w 715217"/>
                <a:gd name="csY25" fmla="*/ 309540 h 1147777"/>
                <a:gd name="csX26" fmla="*/ 667630 w 715217"/>
                <a:gd name="csY26" fmla="*/ 324013 h 1147777"/>
                <a:gd name="csX27" fmla="*/ 659656 w 715217"/>
                <a:gd name="csY27" fmla="*/ 324025 h 1147777"/>
                <a:gd name="csX28" fmla="*/ 650969 w 715217"/>
                <a:gd name="csY28" fmla="*/ 323994 h 1147777"/>
                <a:gd name="csX29" fmla="*/ 641774 w 715217"/>
                <a:gd name="csY29" fmla="*/ 323995 h 1147777"/>
                <a:gd name="csX30" fmla="*/ 611676 w 715217"/>
                <a:gd name="csY30" fmla="*/ 323949 h 1147777"/>
                <a:gd name="csX31" fmla="*/ 590813 w 715217"/>
                <a:gd name="csY31" fmla="*/ 323937 h 1147777"/>
                <a:gd name="csX32" fmla="*/ 535888 w 715217"/>
                <a:gd name="csY32" fmla="*/ 323867 h 1147777"/>
                <a:gd name="csX33" fmla="*/ 479847 w 715217"/>
                <a:gd name="csY33" fmla="*/ 323811 h 1147777"/>
                <a:gd name="csX34" fmla="*/ 369878 w 715217"/>
                <a:gd name="csY34" fmla="*/ 323673 h 1147777"/>
                <a:gd name="csX35" fmla="*/ 369878 w 715217"/>
                <a:gd name="csY35" fmla="*/ 419774 h 1147777"/>
                <a:gd name="csX36" fmla="*/ 398409 w 715217"/>
                <a:gd name="csY36" fmla="*/ 419639 h 1147777"/>
                <a:gd name="csX37" fmla="*/ 491720 w 715217"/>
                <a:gd name="csY37" fmla="*/ 419335 h 1147777"/>
                <a:gd name="csX38" fmla="*/ 548295 w 715217"/>
                <a:gd name="csY38" fmla="*/ 419134 h 1147777"/>
                <a:gd name="csX39" fmla="*/ 602891 w 715217"/>
                <a:gd name="csY39" fmla="*/ 418970 h 1147777"/>
                <a:gd name="csX40" fmla="*/ 623723 w 715217"/>
                <a:gd name="csY40" fmla="*/ 418878 h 1147777"/>
                <a:gd name="csX41" fmla="*/ 652894 w 715217"/>
                <a:gd name="csY41" fmla="*/ 418811 h 1147777"/>
                <a:gd name="csX42" fmla="*/ 661599 w 715217"/>
                <a:gd name="csY42" fmla="*/ 418719 h 1147777"/>
                <a:gd name="csX43" fmla="*/ 700579 w 715217"/>
                <a:gd name="csY43" fmla="*/ 428254 h 1147777"/>
                <a:gd name="csX44" fmla="*/ 715167 w 715217"/>
                <a:gd name="csY44" fmla="*/ 477235 h 1147777"/>
                <a:gd name="csX45" fmla="*/ 715209 w 715217"/>
                <a:gd name="csY45" fmla="*/ 484412 h 1147777"/>
                <a:gd name="csX46" fmla="*/ 715285 w 715217"/>
                <a:gd name="csY46" fmla="*/ 507892 h 1147777"/>
                <a:gd name="csX47" fmla="*/ 715334 w 715217"/>
                <a:gd name="csY47" fmla="*/ 524242 h 1147777"/>
                <a:gd name="csX48" fmla="*/ 715390 w 715217"/>
                <a:gd name="csY48" fmla="*/ 558520 h 1147777"/>
                <a:gd name="csX49" fmla="*/ 715554 w 715217"/>
                <a:gd name="csY49" fmla="*/ 602372 h 1147777"/>
                <a:gd name="csX50" fmla="*/ 715626 w 715217"/>
                <a:gd name="csY50" fmla="*/ 636148 h 1147777"/>
                <a:gd name="csX51" fmla="*/ 715694 w 715217"/>
                <a:gd name="csY51" fmla="*/ 652311 h 1147777"/>
                <a:gd name="csX52" fmla="*/ 715719 w 715217"/>
                <a:gd name="csY52" fmla="*/ 674958 h 1147777"/>
                <a:gd name="csX53" fmla="*/ 715798 w 715217"/>
                <a:gd name="csY53" fmla="*/ 681656 h 1147777"/>
                <a:gd name="csX54" fmla="*/ 699175 w 715217"/>
                <a:gd name="csY54" fmla="*/ 727586 h 1147777"/>
                <a:gd name="csX55" fmla="*/ 658028 w 715217"/>
                <a:gd name="csY55" fmla="*/ 735120 h 1147777"/>
                <a:gd name="csX56" fmla="*/ 648580 w 715217"/>
                <a:gd name="csY56" fmla="*/ 735127 h 1147777"/>
                <a:gd name="csX57" fmla="*/ 617749 w 715217"/>
                <a:gd name="csY57" fmla="*/ 734896 h 1147777"/>
                <a:gd name="csX58" fmla="*/ 596339 w 715217"/>
                <a:gd name="csY58" fmla="*/ 734835 h 1147777"/>
                <a:gd name="csX59" fmla="*/ 545799 w 715217"/>
                <a:gd name="csY59" fmla="*/ 734534 h 1147777"/>
                <a:gd name="csX60" fmla="*/ 488236 w 715217"/>
                <a:gd name="csY60" fmla="*/ 734227 h 1147777"/>
                <a:gd name="csX61" fmla="*/ 369878 w 715217"/>
                <a:gd name="csY61" fmla="*/ 733516 h 1147777"/>
                <a:gd name="csX62" fmla="*/ 369878 w 715217"/>
                <a:gd name="csY62" fmla="*/ 829617 h 1147777"/>
                <a:gd name="csX63" fmla="*/ 398669 w 715217"/>
                <a:gd name="csY63" fmla="*/ 829438 h 1147777"/>
                <a:gd name="csX64" fmla="*/ 492825 w 715217"/>
                <a:gd name="csY64" fmla="*/ 829031 h 1147777"/>
                <a:gd name="csX65" fmla="*/ 549914 w 715217"/>
                <a:gd name="csY65" fmla="*/ 828764 h 1147777"/>
                <a:gd name="csX66" fmla="*/ 605004 w 715217"/>
                <a:gd name="csY66" fmla="*/ 828544 h 1147777"/>
                <a:gd name="csX67" fmla="*/ 626026 w 715217"/>
                <a:gd name="csY67" fmla="*/ 828422 h 1147777"/>
                <a:gd name="csX68" fmla="*/ 655461 w 715217"/>
                <a:gd name="csY68" fmla="*/ 828334 h 1147777"/>
                <a:gd name="csX69" fmla="*/ 664246 w 715217"/>
                <a:gd name="csY69" fmla="*/ 828210 h 1147777"/>
                <a:gd name="csX70" fmla="*/ 703405 w 715217"/>
                <a:gd name="csY70" fmla="*/ 840923 h 1147777"/>
                <a:gd name="csX71" fmla="*/ 715212 w 715217"/>
                <a:gd name="csY71" fmla="*/ 887901 h 1147777"/>
                <a:gd name="csX72" fmla="*/ 715268 w 715217"/>
                <a:gd name="csY72" fmla="*/ 895342 h 1147777"/>
                <a:gd name="csX73" fmla="*/ 715385 w 715217"/>
                <a:gd name="csY73" fmla="*/ 919690 h 1147777"/>
                <a:gd name="csX74" fmla="*/ 715420 w 715217"/>
                <a:gd name="csY74" fmla="*/ 928099 h 1147777"/>
                <a:gd name="csX75" fmla="*/ 715546 w 715217"/>
                <a:gd name="csY75" fmla="*/ 972142 h 1147777"/>
                <a:gd name="csX76" fmla="*/ 715786 w 715217"/>
                <a:gd name="csY76" fmla="*/ 1017610 h 1147777"/>
                <a:gd name="csX77" fmla="*/ 715894 w 715217"/>
                <a:gd name="csY77" fmla="*/ 1052600 h 1147777"/>
                <a:gd name="csX78" fmla="*/ 715993 w 715217"/>
                <a:gd name="csY78" fmla="*/ 1069362 h 1147777"/>
                <a:gd name="csX79" fmla="*/ 716040 w 715217"/>
                <a:gd name="csY79" fmla="*/ 1092823 h 1147777"/>
                <a:gd name="csX80" fmla="*/ 716149 w 715217"/>
                <a:gd name="csY80" fmla="*/ 1099792 h 1147777"/>
                <a:gd name="csX81" fmla="*/ 703405 w 715217"/>
                <a:gd name="csY81" fmla="*/ 1134880 h 1147777"/>
                <a:gd name="csX82" fmla="*/ 653653 w 715217"/>
                <a:gd name="csY82" fmla="*/ 1147640 h 1147777"/>
                <a:gd name="csX83" fmla="*/ 645634 w 715217"/>
                <a:gd name="csY83" fmla="*/ 1147700 h 1147777"/>
                <a:gd name="csX84" fmla="*/ 619168 w 715217"/>
                <a:gd name="csY84" fmla="*/ 1147693 h 1147777"/>
                <a:gd name="csX85" fmla="*/ 600137 w 715217"/>
                <a:gd name="csY85" fmla="*/ 1147767 h 1147777"/>
                <a:gd name="csX86" fmla="*/ 548543 w 715217"/>
                <a:gd name="csY86" fmla="*/ 1147797 h 1147777"/>
                <a:gd name="csX87" fmla="*/ 505449 w 715217"/>
                <a:gd name="csY87" fmla="*/ 1147824 h 1147777"/>
                <a:gd name="csX88" fmla="*/ 397977 w 715217"/>
                <a:gd name="csY88" fmla="*/ 1147807 h 1147777"/>
                <a:gd name="csX89" fmla="*/ 304729 w 715217"/>
                <a:gd name="csY89" fmla="*/ 1147888 h 1147777"/>
                <a:gd name="csX90" fmla="*/ 208869 w 715217"/>
                <a:gd name="csY90" fmla="*/ 1147975 h 1147777"/>
                <a:gd name="csX91" fmla="*/ 155095 w 715217"/>
                <a:gd name="csY91" fmla="*/ 1148025 h 1147777"/>
                <a:gd name="csX92" fmla="*/ 104538 w 715217"/>
                <a:gd name="csY92" fmla="*/ 1147991 h 1147777"/>
                <a:gd name="csX93" fmla="*/ 85998 w 715217"/>
                <a:gd name="csY93" fmla="*/ 1148022 h 1147777"/>
                <a:gd name="csX94" fmla="*/ 60664 w 715217"/>
                <a:gd name="csY94" fmla="*/ 1147961 h 1147777"/>
                <a:gd name="csX95" fmla="*/ 53278 w 715217"/>
                <a:gd name="csY95" fmla="*/ 1148063 h 1147777"/>
                <a:gd name="csX96" fmla="*/ 10912 w 715217"/>
                <a:gd name="csY96" fmla="*/ 1132053 h 1147777"/>
                <a:gd name="csX97" fmla="*/ 1290 w 715217"/>
                <a:gd name="csY97" fmla="*/ 1089827 h 1147777"/>
                <a:gd name="csX98" fmla="*/ 1231 w 715217"/>
                <a:gd name="csY98" fmla="*/ 1082299 h 1147777"/>
                <a:gd name="csX99" fmla="*/ 1207 w 715217"/>
                <a:gd name="csY99" fmla="*/ 1057769 h 1147777"/>
                <a:gd name="csX100" fmla="*/ 1162 w 715217"/>
                <a:gd name="csY100" fmla="*/ 1040663 h 1147777"/>
                <a:gd name="csX101" fmla="*/ 1172 w 715217"/>
                <a:gd name="csY101" fmla="*/ 1004853 h 1147777"/>
                <a:gd name="csX102" fmla="*/ 1064 w 715217"/>
                <a:gd name="csY102" fmla="*/ 959005 h 1147777"/>
                <a:gd name="csX103" fmla="*/ 1029 w 715217"/>
                <a:gd name="csY103" fmla="*/ 923695 h 1147777"/>
                <a:gd name="csX104" fmla="*/ 978 w 715217"/>
                <a:gd name="csY104" fmla="*/ 906791 h 1147777"/>
                <a:gd name="csX105" fmla="*/ 1014 w 715217"/>
                <a:gd name="csY105" fmla="*/ 883150 h 1147777"/>
                <a:gd name="csX106" fmla="*/ 931 w 715217"/>
                <a:gd name="csY106" fmla="*/ 876127 h 1147777"/>
                <a:gd name="csX107" fmla="*/ 13738 w 715217"/>
                <a:gd name="csY107" fmla="*/ 840923 h 1147777"/>
                <a:gd name="csX108" fmla="*/ 61942 w 715217"/>
                <a:gd name="csY108" fmla="*/ 828334 h 1147777"/>
                <a:gd name="csX109" fmla="*/ 71390 w 715217"/>
                <a:gd name="csY109" fmla="*/ 828329 h 1147777"/>
                <a:gd name="csX110" fmla="*/ 102221 w 715217"/>
                <a:gd name="csY110" fmla="*/ 828513 h 1147777"/>
                <a:gd name="csX111" fmla="*/ 123631 w 715217"/>
                <a:gd name="csY111" fmla="*/ 828561 h 1147777"/>
                <a:gd name="csX112" fmla="*/ 174172 w 715217"/>
                <a:gd name="csY112" fmla="*/ 828803 h 1147777"/>
                <a:gd name="csX113" fmla="*/ 231734 w 715217"/>
                <a:gd name="csY113" fmla="*/ 829048 h 1147777"/>
                <a:gd name="csX114" fmla="*/ 350092 w 715217"/>
                <a:gd name="csY114" fmla="*/ 829617 h 1147777"/>
                <a:gd name="csX115" fmla="*/ 350092 w 715217"/>
                <a:gd name="csY115" fmla="*/ 733516 h 1147777"/>
                <a:gd name="csX116" fmla="*/ 320783 w 715217"/>
                <a:gd name="csY116" fmla="*/ 733695 h 1147777"/>
                <a:gd name="csX117" fmla="*/ 224934 w 715217"/>
                <a:gd name="csY117" fmla="*/ 734102 h 1147777"/>
                <a:gd name="csX118" fmla="*/ 166818 w 715217"/>
                <a:gd name="csY118" fmla="*/ 734369 h 1147777"/>
                <a:gd name="csX119" fmla="*/ 110738 w 715217"/>
                <a:gd name="csY119" fmla="*/ 734589 h 1147777"/>
                <a:gd name="csX120" fmla="*/ 89338 w 715217"/>
                <a:gd name="csY120" fmla="*/ 734711 h 1147777"/>
                <a:gd name="csX121" fmla="*/ 59375 w 715217"/>
                <a:gd name="csY121" fmla="*/ 734800 h 1147777"/>
                <a:gd name="csX122" fmla="*/ 50430 w 715217"/>
                <a:gd name="csY122" fmla="*/ 734923 h 1147777"/>
                <a:gd name="csX123" fmla="*/ 10912 w 715217"/>
                <a:gd name="csY123" fmla="*/ 722210 h 1147777"/>
                <a:gd name="csX124" fmla="*/ 1290 w 715217"/>
                <a:gd name="csY124" fmla="*/ 679984 h 1147777"/>
                <a:gd name="csX125" fmla="*/ 1231 w 715217"/>
                <a:gd name="csY125" fmla="*/ 672456 h 1147777"/>
                <a:gd name="csX126" fmla="*/ 1207 w 715217"/>
                <a:gd name="csY126" fmla="*/ 647926 h 1147777"/>
                <a:gd name="csX127" fmla="*/ 1162 w 715217"/>
                <a:gd name="csY127" fmla="*/ 630820 h 1147777"/>
                <a:gd name="csX128" fmla="*/ 1172 w 715217"/>
                <a:gd name="csY128" fmla="*/ 595010 h 1147777"/>
                <a:gd name="csX129" fmla="*/ 1064 w 715217"/>
                <a:gd name="csY129" fmla="*/ 549162 h 1147777"/>
                <a:gd name="csX130" fmla="*/ 1029 w 715217"/>
                <a:gd name="csY130" fmla="*/ 513852 h 1147777"/>
                <a:gd name="csX131" fmla="*/ 978 w 715217"/>
                <a:gd name="csY131" fmla="*/ 496948 h 1147777"/>
                <a:gd name="csX132" fmla="*/ 1014 w 715217"/>
                <a:gd name="csY132" fmla="*/ 473306 h 1147777"/>
                <a:gd name="csX133" fmla="*/ 931 w 715217"/>
                <a:gd name="csY133" fmla="*/ 466284 h 1147777"/>
                <a:gd name="csX134" fmla="*/ 13738 w 715217"/>
                <a:gd name="csY134" fmla="*/ 431080 h 1147777"/>
                <a:gd name="csX135" fmla="*/ 46562 w 715217"/>
                <a:gd name="csY135" fmla="*/ 419434 h 1147777"/>
                <a:gd name="csX136" fmla="*/ 54669 w 715217"/>
                <a:gd name="csY136" fmla="*/ 419422 h 1147777"/>
                <a:gd name="csX137" fmla="*/ 63547 w 715217"/>
                <a:gd name="csY137" fmla="*/ 419453 h 1147777"/>
                <a:gd name="csX138" fmla="*/ 72907 w 715217"/>
                <a:gd name="csY138" fmla="*/ 419452 h 1147777"/>
                <a:gd name="csX139" fmla="*/ 103601 w 715217"/>
                <a:gd name="csY139" fmla="*/ 419498 h 1147777"/>
                <a:gd name="csX140" fmla="*/ 124858 w 715217"/>
                <a:gd name="csY140" fmla="*/ 419510 h 1147777"/>
                <a:gd name="csX141" fmla="*/ 175129 w 715217"/>
                <a:gd name="csY141" fmla="*/ 419570 h 1147777"/>
                <a:gd name="csX142" fmla="*/ 237976 w 715217"/>
                <a:gd name="csY142" fmla="*/ 419636 h 1147777"/>
                <a:gd name="csX143" fmla="*/ 350092 w 715217"/>
                <a:gd name="csY143" fmla="*/ 419774 h 1147777"/>
                <a:gd name="csX144" fmla="*/ 350092 w 715217"/>
                <a:gd name="csY144" fmla="*/ 323673 h 1147777"/>
                <a:gd name="csX145" fmla="*/ 321606 w 715217"/>
                <a:gd name="csY145" fmla="*/ 323807 h 1147777"/>
                <a:gd name="csX146" fmla="*/ 228397 w 715217"/>
                <a:gd name="csY146" fmla="*/ 324112 h 1147777"/>
                <a:gd name="csX147" fmla="*/ 171888 w 715217"/>
                <a:gd name="csY147" fmla="*/ 324313 h 1147777"/>
                <a:gd name="csX148" fmla="*/ 117348 w 715217"/>
                <a:gd name="csY148" fmla="*/ 324477 h 1147777"/>
                <a:gd name="csX149" fmla="*/ 96546 w 715217"/>
                <a:gd name="csY149" fmla="*/ 324569 h 1147777"/>
                <a:gd name="csX150" fmla="*/ 67397 w 715217"/>
                <a:gd name="csY150" fmla="*/ 324636 h 1147777"/>
                <a:gd name="csX151" fmla="*/ 58723 w 715217"/>
                <a:gd name="csY151" fmla="*/ 324728 h 1147777"/>
                <a:gd name="csX152" fmla="*/ 16565 w 715217"/>
                <a:gd name="csY152" fmla="*/ 315193 h 1147777"/>
                <a:gd name="csX153" fmla="*/ 1932 w 715217"/>
                <a:gd name="csY153" fmla="*/ 267803 h 1147777"/>
                <a:gd name="csX154" fmla="*/ 1876 w 715217"/>
                <a:gd name="csY154" fmla="*/ 260126 h 1147777"/>
                <a:gd name="csX155" fmla="*/ 1759 w 715217"/>
                <a:gd name="csY155" fmla="*/ 234947 h 1147777"/>
                <a:gd name="csX156" fmla="*/ 1724 w 715217"/>
                <a:gd name="csY156" fmla="*/ 226257 h 1147777"/>
                <a:gd name="csX157" fmla="*/ 1598 w 715217"/>
                <a:gd name="csY157" fmla="*/ 180721 h 1147777"/>
                <a:gd name="csX158" fmla="*/ 1357 w 715217"/>
                <a:gd name="csY158" fmla="*/ 133722 h 1147777"/>
                <a:gd name="csX159" fmla="*/ 1250 w 715217"/>
                <a:gd name="csY159" fmla="*/ 97553 h 1147777"/>
                <a:gd name="csX160" fmla="*/ 1151 w 715217"/>
                <a:gd name="csY160" fmla="*/ 80231 h 1147777"/>
                <a:gd name="csX161" fmla="*/ 1104 w 715217"/>
                <a:gd name="csY161" fmla="*/ 55958 h 1147777"/>
                <a:gd name="csX162" fmla="*/ 994 w 715217"/>
                <a:gd name="csY162" fmla="*/ 48766 h 1147777"/>
                <a:gd name="csX163" fmla="*/ 13738 w 715217"/>
                <a:gd name="csY163" fmla="*/ 9931 h 1147777"/>
                <a:gd name="csX164" fmla="*/ 54585 w 715217"/>
                <a:gd name="csY164" fmla="*/ 375 h 1147777"/>
                <a:gd name="csX165" fmla="*/ 25044 w 715217"/>
                <a:gd name="csY165" fmla="*/ 29716 h 1147777"/>
                <a:gd name="csX166" fmla="*/ 23626 w 715217"/>
                <a:gd name="csY166" fmla="*/ 54675 h 1147777"/>
                <a:gd name="csX167" fmla="*/ 23580 w 715217"/>
                <a:gd name="csY167" fmla="*/ 62407 h 1147777"/>
                <a:gd name="csX168" fmla="*/ 23642 w 715217"/>
                <a:gd name="csY168" fmla="*/ 87748 h 1147777"/>
                <a:gd name="csX169" fmla="*/ 23630 w 715217"/>
                <a:gd name="csY169" fmla="*/ 105331 h 1147777"/>
                <a:gd name="csX170" fmla="*/ 23726 w 715217"/>
                <a:gd name="csY170" fmla="*/ 142198 h 1147777"/>
                <a:gd name="csX171" fmla="*/ 23762 w 715217"/>
                <a:gd name="csY171" fmla="*/ 189504 h 1147777"/>
                <a:gd name="csX172" fmla="*/ 23800 w 715217"/>
                <a:gd name="csY172" fmla="*/ 225817 h 1147777"/>
                <a:gd name="csX173" fmla="*/ 23802 w 715217"/>
                <a:gd name="csY173" fmla="*/ 243262 h 1147777"/>
                <a:gd name="csX174" fmla="*/ 23902 w 715217"/>
                <a:gd name="csY174" fmla="*/ 267623 h 1147777"/>
                <a:gd name="csX175" fmla="*/ 23864 w 715217"/>
                <a:gd name="csY175" fmla="*/ 274939 h 1147777"/>
                <a:gd name="csX176" fmla="*/ 28658 w 715217"/>
                <a:gd name="csY176" fmla="*/ 297438 h 1147777"/>
                <a:gd name="csX177" fmla="*/ 59040 w 715217"/>
                <a:gd name="csY177" fmla="*/ 302138 h 1147777"/>
                <a:gd name="csX178" fmla="*/ 67048 w 715217"/>
                <a:gd name="csY178" fmla="*/ 302178 h 1147777"/>
                <a:gd name="csX179" fmla="*/ 93724 w 715217"/>
                <a:gd name="csY179" fmla="*/ 302158 h 1147777"/>
                <a:gd name="csX180" fmla="*/ 112804 w 715217"/>
                <a:gd name="csY180" fmla="*/ 302203 h 1147777"/>
                <a:gd name="csX181" fmla="*/ 164714 w 715217"/>
                <a:gd name="csY181" fmla="*/ 302200 h 1147777"/>
                <a:gd name="csX182" fmla="*/ 218963 w 715217"/>
                <a:gd name="csY182" fmla="*/ 302212 h 1147777"/>
                <a:gd name="csX183" fmla="*/ 315928 w 715217"/>
                <a:gd name="csY183" fmla="*/ 302159 h 1147777"/>
                <a:gd name="csX184" fmla="*/ 403863 w 715217"/>
                <a:gd name="csY184" fmla="*/ 302166 h 1147777"/>
                <a:gd name="csX185" fmla="*/ 505938 w 715217"/>
                <a:gd name="csY185" fmla="*/ 302204 h 1147777"/>
                <a:gd name="csX186" fmla="*/ 559985 w 715217"/>
                <a:gd name="csY186" fmla="*/ 302217 h 1147777"/>
                <a:gd name="csX187" fmla="*/ 610799 w 715217"/>
                <a:gd name="csY187" fmla="*/ 302175 h 1147777"/>
                <a:gd name="csX188" fmla="*/ 629477 w 715217"/>
                <a:gd name="csY188" fmla="*/ 302186 h 1147777"/>
                <a:gd name="csX189" fmla="*/ 654918 w 715217"/>
                <a:gd name="csY189" fmla="*/ 302138 h 1147777"/>
                <a:gd name="csX190" fmla="*/ 662432 w 715217"/>
                <a:gd name="csY190" fmla="*/ 302195 h 1147777"/>
                <a:gd name="csX191" fmla="*/ 687974 w 715217"/>
                <a:gd name="csY191" fmla="*/ 297430 h 1147777"/>
                <a:gd name="csX192" fmla="*/ 693562 w 715217"/>
                <a:gd name="csY192" fmla="*/ 267927 h 1147777"/>
                <a:gd name="csX193" fmla="*/ 693622 w 715217"/>
                <a:gd name="csY193" fmla="*/ 260293 h 1147777"/>
                <a:gd name="csX194" fmla="*/ 693601 w 715217"/>
                <a:gd name="csY194" fmla="*/ 235267 h 1147777"/>
                <a:gd name="csX195" fmla="*/ 693634 w 715217"/>
                <a:gd name="csY195" fmla="*/ 217895 h 1147777"/>
                <a:gd name="csX196" fmla="*/ 693573 w 715217"/>
                <a:gd name="csY196" fmla="*/ 181462 h 1147777"/>
                <a:gd name="csX197" fmla="*/ 693614 w 715217"/>
                <a:gd name="csY197" fmla="*/ 134747 h 1147777"/>
                <a:gd name="csX198" fmla="*/ 693612 w 715217"/>
                <a:gd name="csY198" fmla="*/ 98862 h 1147777"/>
                <a:gd name="csX199" fmla="*/ 693640 w 715217"/>
                <a:gd name="csY199" fmla="*/ 81637 h 1147777"/>
                <a:gd name="csX200" fmla="*/ 693562 w 715217"/>
                <a:gd name="csY200" fmla="*/ 57563 h 1147777"/>
                <a:gd name="csX201" fmla="*/ 693632 w 715217"/>
                <a:gd name="csY201" fmla="*/ 50358 h 1147777"/>
                <a:gd name="csX202" fmla="*/ 687966 w 715217"/>
                <a:gd name="csY202" fmla="*/ 26280 h 1147777"/>
                <a:gd name="csX203" fmla="*/ 655044 w 715217"/>
                <a:gd name="csY203" fmla="*/ 19820 h 1147777"/>
                <a:gd name="csX204" fmla="*/ 647065 w 715217"/>
                <a:gd name="csY204" fmla="*/ 19773 h 1147777"/>
                <a:gd name="csX205" fmla="*/ 620531 w 715217"/>
                <a:gd name="csY205" fmla="*/ 19819 h 1147777"/>
                <a:gd name="csX206" fmla="*/ 601534 w 715217"/>
                <a:gd name="csY206" fmla="*/ 19773 h 1147777"/>
                <a:gd name="csX207" fmla="*/ 549887 w 715217"/>
                <a:gd name="csY207" fmla="*/ 19811 h 1147777"/>
                <a:gd name="csX208" fmla="*/ 495899 w 715217"/>
                <a:gd name="csY208" fmla="*/ 19822 h 1147777"/>
                <a:gd name="csX209" fmla="*/ 405226 w 715217"/>
                <a:gd name="csY209" fmla="*/ 19918 h 1147777"/>
                <a:gd name="csX210" fmla="*/ 311918 w 715217"/>
                <a:gd name="csY210" fmla="*/ 19976 h 1147777"/>
                <a:gd name="csX211" fmla="*/ 199500 w 715217"/>
                <a:gd name="csY211" fmla="*/ 19992 h 1147777"/>
                <a:gd name="csX212" fmla="*/ 156548 w 715217"/>
                <a:gd name="csY212" fmla="*/ 19995 h 1147777"/>
                <a:gd name="csX213" fmla="*/ 105992 w 715217"/>
                <a:gd name="csY213" fmla="*/ 20071 h 1147777"/>
                <a:gd name="csX214" fmla="*/ 87410 w 715217"/>
                <a:gd name="csY214" fmla="*/ 20074 h 1147777"/>
                <a:gd name="csX215" fmla="*/ 62099 w 715217"/>
                <a:gd name="csY215" fmla="*/ 20141 h 1147777"/>
                <a:gd name="csX216" fmla="*/ 54624 w 715217"/>
                <a:gd name="csY216" fmla="*/ 20090 h 1147777"/>
                <a:gd name="csX217" fmla="*/ 25044 w 715217"/>
                <a:gd name="csY217" fmla="*/ 29716 h 1147777"/>
                <a:gd name="csX218" fmla="*/ 28654 w 715217"/>
                <a:gd name="csY218" fmla="*/ 446036 h 1147777"/>
                <a:gd name="csX219" fmla="*/ 23902 w 715217"/>
                <a:gd name="csY219" fmla="*/ 474741 h 1147777"/>
                <a:gd name="csX220" fmla="*/ 23844 w 715217"/>
                <a:gd name="csY220" fmla="*/ 482125 h 1147777"/>
                <a:gd name="csX221" fmla="*/ 23819 w 715217"/>
                <a:gd name="csY221" fmla="*/ 506325 h 1147777"/>
                <a:gd name="csX222" fmla="*/ 23774 w 715217"/>
                <a:gd name="csY222" fmla="*/ 523127 h 1147777"/>
                <a:gd name="csX223" fmla="*/ 23784 w 715217"/>
                <a:gd name="csY223" fmla="*/ 558362 h 1147777"/>
                <a:gd name="csX224" fmla="*/ 23676 w 715217"/>
                <a:gd name="csY224" fmla="*/ 603538 h 1147777"/>
                <a:gd name="csX225" fmla="*/ 23642 w 715217"/>
                <a:gd name="csY225" fmla="*/ 638243 h 1147777"/>
                <a:gd name="csX226" fmla="*/ 23590 w 715217"/>
                <a:gd name="csY226" fmla="*/ 654901 h 1147777"/>
                <a:gd name="csX227" fmla="*/ 23626 w 715217"/>
                <a:gd name="csY227" fmla="*/ 678183 h 1147777"/>
                <a:gd name="csX228" fmla="*/ 23543 w 715217"/>
                <a:gd name="csY228" fmla="*/ 685148 h 1147777"/>
                <a:gd name="csX229" fmla="*/ 29177 w 715217"/>
                <a:gd name="csY229" fmla="*/ 708666 h 1147777"/>
                <a:gd name="csX230" fmla="*/ 62099 w 715217"/>
                <a:gd name="csY230" fmla="*/ 715166 h 1147777"/>
                <a:gd name="csX231" fmla="*/ 70079 w 715217"/>
                <a:gd name="csY231" fmla="*/ 715220 h 1147777"/>
                <a:gd name="csX232" fmla="*/ 96612 w 715217"/>
                <a:gd name="csY232" fmla="*/ 715193 h 1147777"/>
                <a:gd name="csX233" fmla="*/ 115610 w 715217"/>
                <a:gd name="csY233" fmla="*/ 715253 h 1147777"/>
                <a:gd name="csX234" fmla="*/ 167256 w 715217"/>
                <a:gd name="csY234" fmla="*/ 715249 h 1147777"/>
                <a:gd name="csX235" fmla="*/ 221245 w 715217"/>
                <a:gd name="csY235" fmla="*/ 715265 h 1147777"/>
                <a:gd name="csX236" fmla="*/ 317730 w 715217"/>
                <a:gd name="csY236" fmla="*/ 715194 h 1147777"/>
                <a:gd name="csX237" fmla="*/ 405226 w 715217"/>
                <a:gd name="csY237" fmla="*/ 715204 h 1147777"/>
                <a:gd name="csX238" fmla="*/ 506813 w 715217"/>
                <a:gd name="csY238" fmla="*/ 715254 h 1147777"/>
                <a:gd name="csX239" fmla="*/ 560595 w 715217"/>
                <a:gd name="csY239" fmla="*/ 715271 h 1147777"/>
                <a:gd name="csX240" fmla="*/ 611152 w 715217"/>
                <a:gd name="csY240" fmla="*/ 715216 h 1147777"/>
                <a:gd name="csX241" fmla="*/ 629734 w 715217"/>
                <a:gd name="csY241" fmla="*/ 715230 h 1147777"/>
                <a:gd name="csX242" fmla="*/ 655044 w 715217"/>
                <a:gd name="csY242" fmla="*/ 715166 h 1147777"/>
                <a:gd name="csX243" fmla="*/ 662520 w 715217"/>
                <a:gd name="csY243" fmla="*/ 715243 h 1147777"/>
                <a:gd name="csX244" fmla="*/ 687967 w 715217"/>
                <a:gd name="csY244" fmla="*/ 708674 h 1147777"/>
                <a:gd name="csX245" fmla="*/ 693517 w 715217"/>
                <a:gd name="csY245" fmla="*/ 677879 h 1147777"/>
                <a:gd name="csX246" fmla="*/ 693564 w 715217"/>
                <a:gd name="csY246" fmla="*/ 670383 h 1147777"/>
                <a:gd name="csX247" fmla="*/ 693502 w 715217"/>
                <a:gd name="csY247" fmla="*/ 645872 h 1147777"/>
                <a:gd name="csX248" fmla="*/ 693514 w 715217"/>
                <a:gd name="csY248" fmla="*/ 628851 h 1147777"/>
                <a:gd name="csX249" fmla="*/ 693418 w 715217"/>
                <a:gd name="csY249" fmla="*/ 593197 h 1147777"/>
                <a:gd name="csX250" fmla="*/ 693382 w 715217"/>
                <a:gd name="csY250" fmla="*/ 547421 h 1147777"/>
                <a:gd name="csX251" fmla="*/ 693344 w 715217"/>
                <a:gd name="csY251" fmla="*/ 512287 h 1147777"/>
                <a:gd name="csX252" fmla="*/ 693341 w 715217"/>
                <a:gd name="csY252" fmla="*/ 495402 h 1147777"/>
                <a:gd name="csX253" fmla="*/ 693241 w 715217"/>
                <a:gd name="csY253" fmla="*/ 471853 h 1147777"/>
                <a:gd name="csX254" fmla="*/ 693280 w 715217"/>
                <a:gd name="csY254" fmla="*/ 464760 h 1147777"/>
                <a:gd name="csX255" fmla="*/ 692099 w 715217"/>
                <a:gd name="csY255" fmla="*/ 448039 h 1147777"/>
                <a:gd name="csX256" fmla="*/ 657977 w 715217"/>
                <a:gd name="csY256" fmla="*/ 441649 h 1147777"/>
                <a:gd name="csX257" fmla="*/ 649929 w 715217"/>
                <a:gd name="csY257" fmla="*/ 441616 h 1147777"/>
                <a:gd name="csX258" fmla="*/ 623115 w 715217"/>
                <a:gd name="csY258" fmla="*/ 441610 h 1147777"/>
                <a:gd name="csX259" fmla="*/ 603938 w 715217"/>
                <a:gd name="csY259" fmla="*/ 441566 h 1147777"/>
                <a:gd name="csX260" fmla="*/ 551766 w 715217"/>
                <a:gd name="csY260" fmla="*/ 441534 h 1147777"/>
                <a:gd name="csX261" fmla="*/ 508270 w 715217"/>
                <a:gd name="csY261" fmla="*/ 441509 h 1147777"/>
                <a:gd name="csX262" fmla="*/ 399825 w 715217"/>
                <a:gd name="csY262" fmla="*/ 441497 h 1147777"/>
                <a:gd name="csX263" fmla="*/ 305586 w 715217"/>
                <a:gd name="csY263" fmla="*/ 441426 h 1147777"/>
                <a:gd name="csX264" fmla="*/ 208874 w 715217"/>
                <a:gd name="csY264" fmla="*/ 441358 h 1147777"/>
                <a:gd name="csX265" fmla="*/ 154556 w 715217"/>
                <a:gd name="csY265" fmla="*/ 441317 h 1147777"/>
                <a:gd name="csX266" fmla="*/ 103499 w 715217"/>
                <a:gd name="csY266" fmla="*/ 441324 h 1147777"/>
                <a:gd name="csX267" fmla="*/ 84722 w 715217"/>
                <a:gd name="csY267" fmla="*/ 441299 h 1147777"/>
                <a:gd name="csX268" fmla="*/ 59167 w 715217"/>
                <a:gd name="csY268" fmla="*/ 441328 h 1147777"/>
                <a:gd name="csX269" fmla="*/ 51594 w 715217"/>
                <a:gd name="csY269" fmla="*/ 441265 h 1147777"/>
                <a:gd name="csX270" fmla="*/ 28654 w 715217"/>
                <a:gd name="csY270" fmla="*/ 446036 h 1147777"/>
                <a:gd name="csX271" fmla="*/ 28653 w 715217"/>
                <a:gd name="csY271" fmla="*/ 855872 h 1147777"/>
                <a:gd name="csX272" fmla="*/ 23947 w 715217"/>
                <a:gd name="csY272" fmla="*/ 884889 h 1147777"/>
                <a:gd name="csX273" fmla="*/ 23902 w 715217"/>
                <a:gd name="csY273" fmla="*/ 892370 h 1147777"/>
                <a:gd name="csX274" fmla="*/ 23918 w 715217"/>
                <a:gd name="csY274" fmla="*/ 916885 h 1147777"/>
                <a:gd name="csX275" fmla="*/ 23894 w 715217"/>
                <a:gd name="csY275" fmla="*/ 933898 h 1147777"/>
                <a:gd name="csX276" fmla="*/ 23939 w 715217"/>
                <a:gd name="csY276" fmla="*/ 969568 h 1147777"/>
                <a:gd name="csX277" fmla="*/ 23909 w 715217"/>
                <a:gd name="csY277" fmla="*/ 1015334 h 1147777"/>
                <a:gd name="csX278" fmla="*/ 23910 w 715217"/>
                <a:gd name="csY278" fmla="*/ 1050468 h 1147777"/>
                <a:gd name="csX279" fmla="*/ 23889 w 715217"/>
                <a:gd name="csY279" fmla="*/ 1067346 h 1147777"/>
                <a:gd name="csX280" fmla="*/ 23947 w 715217"/>
                <a:gd name="csY280" fmla="*/ 1090914 h 1147777"/>
                <a:gd name="csX281" fmla="*/ 23895 w 715217"/>
                <a:gd name="csY281" fmla="*/ 1097990 h 1147777"/>
                <a:gd name="csX282" fmla="*/ 28656 w 715217"/>
                <a:gd name="csY282" fmla="*/ 1119931 h 1147777"/>
                <a:gd name="csX283" fmla="*/ 59040 w 715217"/>
                <a:gd name="csY283" fmla="*/ 1124650 h 1147777"/>
                <a:gd name="csX284" fmla="*/ 67048 w 715217"/>
                <a:gd name="csY284" fmla="*/ 1124690 h 1147777"/>
                <a:gd name="csX285" fmla="*/ 93724 w 715217"/>
                <a:gd name="csY285" fmla="*/ 1124671 h 1147777"/>
                <a:gd name="csX286" fmla="*/ 112804 w 715217"/>
                <a:gd name="csY286" fmla="*/ 1124716 h 1147777"/>
                <a:gd name="csX287" fmla="*/ 164714 w 715217"/>
                <a:gd name="csY287" fmla="*/ 1124713 h 1147777"/>
                <a:gd name="csX288" fmla="*/ 218963 w 715217"/>
                <a:gd name="csY288" fmla="*/ 1124724 h 1147777"/>
                <a:gd name="csX289" fmla="*/ 315928 w 715217"/>
                <a:gd name="csY289" fmla="*/ 1124671 h 1147777"/>
                <a:gd name="csX290" fmla="*/ 403863 w 715217"/>
                <a:gd name="csY290" fmla="*/ 1124679 h 1147777"/>
                <a:gd name="csX291" fmla="*/ 505938 w 715217"/>
                <a:gd name="csY291" fmla="*/ 1124716 h 1147777"/>
                <a:gd name="csX292" fmla="*/ 559985 w 715217"/>
                <a:gd name="csY292" fmla="*/ 1124729 h 1147777"/>
                <a:gd name="csX293" fmla="*/ 610799 w 715217"/>
                <a:gd name="csY293" fmla="*/ 1124688 h 1147777"/>
                <a:gd name="csX294" fmla="*/ 629477 w 715217"/>
                <a:gd name="csY294" fmla="*/ 1124698 h 1147777"/>
                <a:gd name="csX295" fmla="*/ 654918 w 715217"/>
                <a:gd name="csY295" fmla="*/ 1124650 h 1147777"/>
                <a:gd name="csX296" fmla="*/ 662432 w 715217"/>
                <a:gd name="csY296" fmla="*/ 1124708 h 1147777"/>
                <a:gd name="csX297" fmla="*/ 687975 w 715217"/>
                <a:gd name="csY297" fmla="*/ 1119930 h 1147777"/>
                <a:gd name="csX298" fmla="*/ 693517 w 715217"/>
                <a:gd name="csY298" fmla="*/ 1090914 h 1147777"/>
                <a:gd name="csX299" fmla="*/ 693564 w 715217"/>
                <a:gd name="csY299" fmla="*/ 1083433 h 1147777"/>
                <a:gd name="csX300" fmla="*/ 693502 w 715217"/>
                <a:gd name="csY300" fmla="*/ 1058917 h 1147777"/>
                <a:gd name="csX301" fmla="*/ 693514 w 715217"/>
                <a:gd name="csY301" fmla="*/ 1041904 h 1147777"/>
                <a:gd name="csX302" fmla="*/ 693418 w 715217"/>
                <a:gd name="csY302" fmla="*/ 1006235 h 1147777"/>
                <a:gd name="csX303" fmla="*/ 693382 w 715217"/>
                <a:gd name="csY303" fmla="*/ 960469 h 1147777"/>
                <a:gd name="csX304" fmla="*/ 693344 w 715217"/>
                <a:gd name="csY304" fmla="*/ 925334 h 1147777"/>
                <a:gd name="csX305" fmla="*/ 693341 w 715217"/>
                <a:gd name="csY305" fmla="*/ 908457 h 1147777"/>
                <a:gd name="csX306" fmla="*/ 693241 w 715217"/>
                <a:gd name="csY306" fmla="*/ 884889 h 1147777"/>
                <a:gd name="csX307" fmla="*/ 693280 w 715217"/>
                <a:gd name="csY307" fmla="*/ 877813 h 1147777"/>
                <a:gd name="csX308" fmla="*/ 688489 w 715217"/>
                <a:gd name="csY308" fmla="*/ 855872 h 1147777"/>
                <a:gd name="csX309" fmla="*/ 657977 w 715217"/>
                <a:gd name="csY309" fmla="*/ 851152 h 1147777"/>
                <a:gd name="csX310" fmla="*/ 649929 w 715217"/>
                <a:gd name="csY310" fmla="*/ 851112 h 1147777"/>
                <a:gd name="csX311" fmla="*/ 623115 w 715217"/>
                <a:gd name="csY311" fmla="*/ 851132 h 1147777"/>
                <a:gd name="csX312" fmla="*/ 603938 w 715217"/>
                <a:gd name="csY312" fmla="*/ 851087 h 1147777"/>
                <a:gd name="csX313" fmla="*/ 551766 w 715217"/>
                <a:gd name="csY313" fmla="*/ 851090 h 1147777"/>
                <a:gd name="csX314" fmla="*/ 497253 w 715217"/>
                <a:gd name="csY314" fmla="*/ 851078 h 1147777"/>
                <a:gd name="csX315" fmla="*/ 399825 w 715217"/>
                <a:gd name="csY315" fmla="*/ 851131 h 1147777"/>
                <a:gd name="csX316" fmla="*/ 311449 w 715217"/>
                <a:gd name="csY316" fmla="*/ 851124 h 1147777"/>
                <a:gd name="csX317" fmla="*/ 208874 w 715217"/>
                <a:gd name="csY317" fmla="*/ 851086 h 1147777"/>
                <a:gd name="csX318" fmla="*/ 154556 w 715217"/>
                <a:gd name="csY318" fmla="*/ 851073 h 1147777"/>
                <a:gd name="csX319" fmla="*/ 103499 w 715217"/>
                <a:gd name="csY319" fmla="*/ 851115 h 1147777"/>
                <a:gd name="csX320" fmla="*/ 84722 w 715217"/>
                <a:gd name="csY320" fmla="*/ 851104 h 1147777"/>
                <a:gd name="csX321" fmla="*/ 59167 w 715217"/>
                <a:gd name="csY321" fmla="*/ 851152 h 1147777"/>
                <a:gd name="csX322" fmla="*/ 51594 w 715217"/>
                <a:gd name="csY322" fmla="*/ 851095 h 1147777"/>
                <a:gd name="csX323" fmla="*/ 28653 w 715217"/>
                <a:gd name="csY323" fmla="*/ 855872 h 1147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Lst>
              <a:rect l="l" t="t" r="r" b="b"/>
              <a:pathLst>
                <a:path w="715217" h="1147777">
                  <a:moveTo>
                    <a:pt x="54585" y="375"/>
                  </a:moveTo>
                  <a:cubicBezTo>
                    <a:pt x="57288" y="361"/>
                    <a:pt x="59991" y="348"/>
                    <a:pt x="62775" y="335"/>
                  </a:cubicBezTo>
                  <a:cubicBezTo>
                    <a:pt x="71839" y="301"/>
                    <a:pt x="80902" y="328"/>
                    <a:pt x="89966" y="354"/>
                  </a:cubicBezTo>
                  <a:cubicBezTo>
                    <a:pt x="96461" y="343"/>
                    <a:pt x="102956" y="328"/>
                    <a:pt x="109452" y="309"/>
                  </a:cubicBezTo>
                  <a:cubicBezTo>
                    <a:pt x="127099" y="271"/>
                    <a:pt x="144747" y="286"/>
                    <a:pt x="162395" y="312"/>
                  </a:cubicBezTo>
                  <a:cubicBezTo>
                    <a:pt x="180850" y="334"/>
                    <a:pt x="199305" y="314"/>
                    <a:pt x="217760" y="301"/>
                  </a:cubicBezTo>
                  <a:cubicBezTo>
                    <a:pt x="250740" y="284"/>
                    <a:pt x="283720" y="311"/>
                    <a:pt x="316701" y="354"/>
                  </a:cubicBezTo>
                  <a:cubicBezTo>
                    <a:pt x="346601" y="392"/>
                    <a:pt x="376501" y="385"/>
                    <a:pt x="406402" y="346"/>
                  </a:cubicBezTo>
                  <a:cubicBezTo>
                    <a:pt x="441127" y="301"/>
                    <a:pt x="475853" y="284"/>
                    <a:pt x="510579" y="309"/>
                  </a:cubicBezTo>
                  <a:cubicBezTo>
                    <a:pt x="528960" y="322"/>
                    <a:pt x="547341" y="324"/>
                    <a:pt x="565722" y="296"/>
                  </a:cubicBezTo>
                  <a:cubicBezTo>
                    <a:pt x="583001" y="271"/>
                    <a:pt x="600280" y="288"/>
                    <a:pt x="617559" y="337"/>
                  </a:cubicBezTo>
                  <a:cubicBezTo>
                    <a:pt x="623907" y="348"/>
                    <a:pt x="630254" y="345"/>
                    <a:pt x="636602" y="327"/>
                  </a:cubicBezTo>
                  <a:cubicBezTo>
                    <a:pt x="645255" y="303"/>
                    <a:pt x="653906" y="332"/>
                    <a:pt x="662559" y="375"/>
                  </a:cubicBezTo>
                  <a:cubicBezTo>
                    <a:pt x="665082" y="356"/>
                    <a:pt x="667604" y="337"/>
                    <a:pt x="670203" y="317"/>
                  </a:cubicBezTo>
                  <a:cubicBezTo>
                    <a:pt x="683592" y="445"/>
                    <a:pt x="692563" y="1184"/>
                    <a:pt x="703405" y="9931"/>
                  </a:cubicBezTo>
                  <a:cubicBezTo>
                    <a:pt x="714903" y="25946"/>
                    <a:pt x="715140" y="40479"/>
                    <a:pt x="715167" y="59691"/>
                  </a:cubicBezTo>
                  <a:cubicBezTo>
                    <a:pt x="715181" y="62142"/>
                    <a:pt x="715195" y="64593"/>
                    <a:pt x="715209" y="67118"/>
                  </a:cubicBezTo>
                  <a:cubicBezTo>
                    <a:pt x="715251" y="75220"/>
                    <a:pt x="715270" y="83322"/>
                    <a:pt x="715285" y="91425"/>
                  </a:cubicBezTo>
                  <a:cubicBezTo>
                    <a:pt x="715302" y="97065"/>
                    <a:pt x="715318" y="102704"/>
                    <a:pt x="715334" y="108344"/>
                  </a:cubicBezTo>
                  <a:cubicBezTo>
                    <a:pt x="715364" y="120170"/>
                    <a:pt x="715381" y="131995"/>
                    <a:pt x="715390" y="143821"/>
                  </a:cubicBezTo>
                  <a:cubicBezTo>
                    <a:pt x="715406" y="158952"/>
                    <a:pt x="715474" y="174082"/>
                    <a:pt x="715554" y="189212"/>
                  </a:cubicBezTo>
                  <a:cubicBezTo>
                    <a:pt x="715607" y="200864"/>
                    <a:pt x="715622" y="212515"/>
                    <a:pt x="715626" y="224166"/>
                  </a:cubicBezTo>
                  <a:cubicBezTo>
                    <a:pt x="715634" y="229743"/>
                    <a:pt x="715657" y="235320"/>
                    <a:pt x="715694" y="240897"/>
                  </a:cubicBezTo>
                  <a:cubicBezTo>
                    <a:pt x="715743" y="248711"/>
                    <a:pt x="715737" y="256523"/>
                    <a:pt x="715719" y="264336"/>
                  </a:cubicBezTo>
                  <a:cubicBezTo>
                    <a:pt x="715745" y="266626"/>
                    <a:pt x="715771" y="268916"/>
                    <a:pt x="715798" y="271275"/>
                  </a:cubicBezTo>
                  <a:cubicBezTo>
                    <a:pt x="715689" y="286105"/>
                    <a:pt x="713187" y="296372"/>
                    <a:pt x="706232" y="309540"/>
                  </a:cubicBezTo>
                  <a:cubicBezTo>
                    <a:pt x="694018" y="321441"/>
                    <a:pt x="684257" y="324032"/>
                    <a:pt x="667630" y="324013"/>
                  </a:cubicBezTo>
                  <a:cubicBezTo>
                    <a:pt x="664999" y="324017"/>
                    <a:pt x="662367" y="324021"/>
                    <a:pt x="659656" y="324025"/>
                  </a:cubicBezTo>
                  <a:cubicBezTo>
                    <a:pt x="656789" y="324014"/>
                    <a:pt x="653922" y="324004"/>
                    <a:pt x="650969" y="323994"/>
                  </a:cubicBezTo>
                  <a:cubicBezTo>
                    <a:pt x="646417" y="323994"/>
                    <a:pt x="646417" y="323994"/>
                    <a:pt x="641774" y="323995"/>
                  </a:cubicBezTo>
                  <a:cubicBezTo>
                    <a:pt x="631742" y="323993"/>
                    <a:pt x="621709" y="323971"/>
                    <a:pt x="611676" y="323949"/>
                  </a:cubicBezTo>
                  <a:cubicBezTo>
                    <a:pt x="604722" y="323944"/>
                    <a:pt x="597767" y="323940"/>
                    <a:pt x="590813" y="323937"/>
                  </a:cubicBezTo>
                  <a:cubicBezTo>
                    <a:pt x="572504" y="323926"/>
                    <a:pt x="554196" y="323898"/>
                    <a:pt x="535888" y="323867"/>
                  </a:cubicBezTo>
                  <a:cubicBezTo>
                    <a:pt x="517208" y="323838"/>
                    <a:pt x="498527" y="323825"/>
                    <a:pt x="479847" y="323811"/>
                  </a:cubicBezTo>
                  <a:cubicBezTo>
                    <a:pt x="443190" y="323781"/>
                    <a:pt x="406534" y="323731"/>
                    <a:pt x="369878" y="323673"/>
                  </a:cubicBezTo>
                  <a:cubicBezTo>
                    <a:pt x="369878" y="355386"/>
                    <a:pt x="369878" y="387100"/>
                    <a:pt x="369878" y="419774"/>
                  </a:cubicBezTo>
                  <a:cubicBezTo>
                    <a:pt x="384001" y="419707"/>
                    <a:pt x="384001" y="419707"/>
                    <a:pt x="398409" y="419639"/>
                  </a:cubicBezTo>
                  <a:cubicBezTo>
                    <a:pt x="429513" y="419499"/>
                    <a:pt x="460616" y="419405"/>
                    <a:pt x="491720" y="419335"/>
                  </a:cubicBezTo>
                  <a:cubicBezTo>
                    <a:pt x="510579" y="419290"/>
                    <a:pt x="529437" y="419230"/>
                    <a:pt x="548295" y="419134"/>
                  </a:cubicBezTo>
                  <a:cubicBezTo>
                    <a:pt x="566494" y="419042"/>
                    <a:pt x="584692" y="418991"/>
                    <a:pt x="602891" y="418970"/>
                  </a:cubicBezTo>
                  <a:cubicBezTo>
                    <a:pt x="609835" y="418954"/>
                    <a:pt x="616779" y="418923"/>
                    <a:pt x="623723" y="418878"/>
                  </a:cubicBezTo>
                  <a:cubicBezTo>
                    <a:pt x="633447" y="418816"/>
                    <a:pt x="643170" y="418807"/>
                    <a:pt x="652894" y="418811"/>
                  </a:cubicBezTo>
                  <a:cubicBezTo>
                    <a:pt x="655767" y="418781"/>
                    <a:pt x="658639" y="418750"/>
                    <a:pt x="661599" y="418719"/>
                  </a:cubicBezTo>
                  <a:cubicBezTo>
                    <a:pt x="676737" y="418785"/>
                    <a:pt x="687552" y="419634"/>
                    <a:pt x="700579" y="428254"/>
                  </a:cubicBezTo>
                  <a:cubicBezTo>
                    <a:pt x="715169" y="443632"/>
                    <a:pt x="715138" y="456798"/>
                    <a:pt x="715167" y="477235"/>
                  </a:cubicBezTo>
                  <a:cubicBezTo>
                    <a:pt x="715181" y="479603"/>
                    <a:pt x="715195" y="481972"/>
                    <a:pt x="715209" y="484412"/>
                  </a:cubicBezTo>
                  <a:cubicBezTo>
                    <a:pt x="715251" y="492239"/>
                    <a:pt x="715270" y="500065"/>
                    <a:pt x="715285" y="507892"/>
                  </a:cubicBezTo>
                  <a:cubicBezTo>
                    <a:pt x="715302" y="513342"/>
                    <a:pt x="715318" y="518792"/>
                    <a:pt x="715334" y="524242"/>
                  </a:cubicBezTo>
                  <a:cubicBezTo>
                    <a:pt x="715364" y="535668"/>
                    <a:pt x="715381" y="547094"/>
                    <a:pt x="715390" y="558520"/>
                  </a:cubicBezTo>
                  <a:cubicBezTo>
                    <a:pt x="715406" y="573138"/>
                    <a:pt x="715474" y="587755"/>
                    <a:pt x="715554" y="602372"/>
                  </a:cubicBezTo>
                  <a:cubicBezTo>
                    <a:pt x="715607" y="613631"/>
                    <a:pt x="715622" y="624889"/>
                    <a:pt x="715626" y="636148"/>
                  </a:cubicBezTo>
                  <a:cubicBezTo>
                    <a:pt x="715634" y="641536"/>
                    <a:pt x="715657" y="646923"/>
                    <a:pt x="715694" y="652311"/>
                  </a:cubicBezTo>
                  <a:cubicBezTo>
                    <a:pt x="715743" y="659860"/>
                    <a:pt x="715737" y="667408"/>
                    <a:pt x="715719" y="674958"/>
                  </a:cubicBezTo>
                  <a:cubicBezTo>
                    <a:pt x="715745" y="677168"/>
                    <a:pt x="715771" y="679379"/>
                    <a:pt x="715798" y="681656"/>
                  </a:cubicBezTo>
                  <a:cubicBezTo>
                    <a:pt x="715658" y="700142"/>
                    <a:pt x="711499" y="713262"/>
                    <a:pt x="699175" y="727586"/>
                  </a:cubicBezTo>
                  <a:cubicBezTo>
                    <a:pt x="686841" y="736813"/>
                    <a:pt x="672810" y="735377"/>
                    <a:pt x="658028" y="735120"/>
                  </a:cubicBezTo>
                  <a:cubicBezTo>
                    <a:pt x="653352" y="735123"/>
                    <a:pt x="653352" y="735123"/>
                    <a:pt x="648580" y="735127"/>
                  </a:cubicBezTo>
                  <a:cubicBezTo>
                    <a:pt x="638302" y="735117"/>
                    <a:pt x="628027" y="735007"/>
                    <a:pt x="617749" y="734896"/>
                  </a:cubicBezTo>
                  <a:cubicBezTo>
                    <a:pt x="610612" y="734870"/>
                    <a:pt x="603476" y="734850"/>
                    <a:pt x="596339" y="734835"/>
                  </a:cubicBezTo>
                  <a:cubicBezTo>
                    <a:pt x="579492" y="734787"/>
                    <a:pt x="562645" y="734676"/>
                    <a:pt x="545799" y="734534"/>
                  </a:cubicBezTo>
                  <a:cubicBezTo>
                    <a:pt x="526611" y="734376"/>
                    <a:pt x="507424" y="734298"/>
                    <a:pt x="488236" y="734227"/>
                  </a:cubicBezTo>
                  <a:cubicBezTo>
                    <a:pt x="448783" y="734080"/>
                    <a:pt x="409331" y="733821"/>
                    <a:pt x="369878" y="733516"/>
                  </a:cubicBezTo>
                  <a:cubicBezTo>
                    <a:pt x="369878" y="765229"/>
                    <a:pt x="369878" y="796943"/>
                    <a:pt x="369878" y="829617"/>
                  </a:cubicBezTo>
                  <a:cubicBezTo>
                    <a:pt x="379379" y="829558"/>
                    <a:pt x="388880" y="829499"/>
                    <a:pt x="398669" y="829438"/>
                  </a:cubicBezTo>
                  <a:cubicBezTo>
                    <a:pt x="430054" y="829250"/>
                    <a:pt x="461440" y="829126"/>
                    <a:pt x="492825" y="829031"/>
                  </a:cubicBezTo>
                  <a:cubicBezTo>
                    <a:pt x="511855" y="828973"/>
                    <a:pt x="530885" y="828894"/>
                    <a:pt x="549914" y="828764"/>
                  </a:cubicBezTo>
                  <a:cubicBezTo>
                    <a:pt x="568278" y="828639"/>
                    <a:pt x="586641" y="828574"/>
                    <a:pt x="605004" y="828544"/>
                  </a:cubicBezTo>
                  <a:cubicBezTo>
                    <a:pt x="612012" y="828524"/>
                    <a:pt x="619019" y="828483"/>
                    <a:pt x="626026" y="828422"/>
                  </a:cubicBezTo>
                  <a:cubicBezTo>
                    <a:pt x="635838" y="828340"/>
                    <a:pt x="645648" y="828328"/>
                    <a:pt x="655461" y="828334"/>
                  </a:cubicBezTo>
                  <a:cubicBezTo>
                    <a:pt x="659810" y="828273"/>
                    <a:pt x="659810" y="828273"/>
                    <a:pt x="664246" y="828210"/>
                  </a:cubicBezTo>
                  <a:cubicBezTo>
                    <a:pt x="681075" y="828308"/>
                    <a:pt x="690535" y="829810"/>
                    <a:pt x="703405" y="840923"/>
                  </a:cubicBezTo>
                  <a:cubicBezTo>
                    <a:pt x="716097" y="854927"/>
                    <a:pt x="715152" y="869769"/>
                    <a:pt x="715212" y="887901"/>
                  </a:cubicBezTo>
                  <a:cubicBezTo>
                    <a:pt x="715230" y="890357"/>
                    <a:pt x="715249" y="892813"/>
                    <a:pt x="715268" y="895342"/>
                  </a:cubicBezTo>
                  <a:cubicBezTo>
                    <a:pt x="715324" y="903458"/>
                    <a:pt x="715357" y="911574"/>
                    <a:pt x="715385" y="919690"/>
                  </a:cubicBezTo>
                  <a:cubicBezTo>
                    <a:pt x="715402" y="923852"/>
                    <a:pt x="715402" y="923852"/>
                    <a:pt x="715420" y="928099"/>
                  </a:cubicBezTo>
                  <a:cubicBezTo>
                    <a:pt x="715479" y="942780"/>
                    <a:pt x="715519" y="957461"/>
                    <a:pt x="715546" y="972142"/>
                  </a:cubicBezTo>
                  <a:cubicBezTo>
                    <a:pt x="715577" y="987298"/>
                    <a:pt x="715674" y="1002454"/>
                    <a:pt x="715786" y="1017610"/>
                  </a:cubicBezTo>
                  <a:cubicBezTo>
                    <a:pt x="715860" y="1029274"/>
                    <a:pt x="715884" y="1040937"/>
                    <a:pt x="715894" y="1052600"/>
                  </a:cubicBezTo>
                  <a:cubicBezTo>
                    <a:pt x="715908" y="1058188"/>
                    <a:pt x="715941" y="1063775"/>
                    <a:pt x="715993" y="1069362"/>
                  </a:cubicBezTo>
                  <a:cubicBezTo>
                    <a:pt x="716062" y="1077183"/>
                    <a:pt x="716059" y="1085001"/>
                    <a:pt x="716040" y="1092823"/>
                  </a:cubicBezTo>
                  <a:cubicBezTo>
                    <a:pt x="716094" y="1096273"/>
                    <a:pt x="716094" y="1096273"/>
                    <a:pt x="716149" y="1099792"/>
                  </a:cubicBezTo>
                  <a:cubicBezTo>
                    <a:pt x="716014" y="1114611"/>
                    <a:pt x="713799" y="1123542"/>
                    <a:pt x="703405" y="1134880"/>
                  </a:cubicBezTo>
                  <a:cubicBezTo>
                    <a:pt x="687302" y="1145787"/>
                    <a:pt x="672728" y="1147823"/>
                    <a:pt x="653653" y="1147640"/>
                  </a:cubicBezTo>
                  <a:cubicBezTo>
                    <a:pt x="651007" y="1147660"/>
                    <a:pt x="648360" y="1147680"/>
                    <a:pt x="645634" y="1147700"/>
                  </a:cubicBezTo>
                  <a:cubicBezTo>
                    <a:pt x="636811" y="1147751"/>
                    <a:pt x="627991" y="1147722"/>
                    <a:pt x="619168" y="1147693"/>
                  </a:cubicBezTo>
                  <a:cubicBezTo>
                    <a:pt x="612824" y="1147713"/>
                    <a:pt x="606481" y="1147738"/>
                    <a:pt x="600137" y="1147767"/>
                  </a:cubicBezTo>
                  <a:cubicBezTo>
                    <a:pt x="582939" y="1147831"/>
                    <a:pt x="565741" y="1147822"/>
                    <a:pt x="548543" y="1147797"/>
                  </a:cubicBezTo>
                  <a:cubicBezTo>
                    <a:pt x="534178" y="1147783"/>
                    <a:pt x="519813" y="1147804"/>
                    <a:pt x="505449" y="1147824"/>
                  </a:cubicBezTo>
                  <a:cubicBezTo>
                    <a:pt x="469625" y="1147875"/>
                    <a:pt x="433801" y="1147857"/>
                    <a:pt x="397977" y="1147807"/>
                  </a:cubicBezTo>
                  <a:cubicBezTo>
                    <a:pt x="366894" y="1147765"/>
                    <a:pt x="335812" y="1147807"/>
                    <a:pt x="304729" y="1147888"/>
                  </a:cubicBezTo>
                  <a:cubicBezTo>
                    <a:pt x="272775" y="1147971"/>
                    <a:pt x="240822" y="1148001"/>
                    <a:pt x="208869" y="1147975"/>
                  </a:cubicBezTo>
                  <a:cubicBezTo>
                    <a:pt x="190944" y="1147961"/>
                    <a:pt x="173020" y="1147967"/>
                    <a:pt x="155095" y="1148025"/>
                  </a:cubicBezTo>
                  <a:cubicBezTo>
                    <a:pt x="138242" y="1148077"/>
                    <a:pt x="121391" y="1148060"/>
                    <a:pt x="104538" y="1147991"/>
                  </a:cubicBezTo>
                  <a:cubicBezTo>
                    <a:pt x="98358" y="1147977"/>
                    <a:pt x="92178" y="1147987"/>
                    <a:pt x="85998" y="1148022"/>
                  </a:cubicBezTo>
                  <a:cubicBezTo>
                    <a:pt x="77551" y="1148067"/>
                    <a:pt x="69110" y="1148025"/>
                    <a:pt x="60664" y="1147961"/>
                  </a:cubicBezTo>
                  <a:cubicBezTo>
                    <a:pt x="58227" y="1147995"/>
                    <a:pt x="55789" y="1148028"/>
                    <a:pt x="53278" y="1148063"/>
                  </a:cubicBezTo>
                  <a:cubicBezTo>
                    <a:pt x="36049" y="1147798"/>
                    <a:pt x="24203" y="1143153"/>
                    <a:pt x="10912" y="1132053"/>
                  </a:cubicBezTo>
                  <a:cubicBezTo>
                    <a:pt x="1214" y="1118529"/>
                    <a:pt x="1202" y="1105860"/>
                    <a:pt x="1290" y="1089827"/>
                  </a:cubicBezTo>
                  <a:cubicBezTo>
                    <a:pt x="1271" y="1087343"/>
                    <a:pt x="1251" y="1084859"/>
                    <a:pt x="1231" y="1082299"/>
                  </a:cubicBezTo>
                  <a:cubicBezTo>
                    <a:pt x="1180" y="1074122"/>
                    <a:pt x="1191" y="1065946"/>
                    <a:pt x="1207" y="1057769"/>
                  </a:cubicBezTo>
                  <a:cubicBezTo>
                    <a:pt x="1194" y="1052067"/>
                    <a:pt x="1179" y="1046365"/>
                    <a:pt x="1162" y="1040663"/>
                  </a:cubicBezTo>
                  <a:cubicBezTo>
                    <a:pt x="1137" y="1028726"/>
                    <a:pt x="1143" y="1016790"/>
                    <a:pt x="1172" y="1004853"/>
                  </a:cubicBezTo>
                  <a:cubicBezTo>
                    <a:pt x="1204" y="989570"/>
                    <a:pt x="1147" y="974288"/>
                    <a:pt x="1064" y="959005"/>
                  </a:cubicBezTo>
                  <a:cubicBezTo>
                    <a:pt x="1013" y="947235"/>
                    <a:pt x="1013" y="935465"/>
                    <a:pt x="1029" y="923695"/>
                  </a:cubicBezTo>
                  <a:cubicBezTo>
                    <a:pt x="1030" y="918061"/>
                    <a:pt x="1013" y="912426"/>
                    <a:pt x="978" y="906791"/>
                  </a:cubicBezTo>
                  <a:cubicBezTo>
                    <a:pt x="936" y="898910"/>
                    <a:pt x="966" y="891031"/>
                    <a:pt x="1014" y="883150"/>
                  </a:cubicBezTo>
                  <a:cubicBezTo>
                    <a:pt x="973" y="879673"/>
                    <a:pt x="973" y="879673"/>
                    <a:pt x="931" y="876127"/>
                  </a:cubicBezTo>
                  <a:cubicBezTo>
                    <a:pt x="1123" y="861228"/>
                    <a:pt x="3613" y="852550"/>
                    <a:pt x="13738" y="840923"/>
                  </a:cubicBezTo>
                  <a:cubicBezTo>
                    <a:pt x="28669" y="827232"/>
                    <a:pt x="42736" y="828067"/>
                    <a:pt x="61942" y="828334"/>
                  </a:cubicBezTo>
                  <a:cubicBezTo>
                    <a:pt x="65060" y="828332"/>
                    <a:pt x="68178" y="828330"/>
                    <a:pt x="71390" y="828329"/>
                  </a:cubicBezTo>
                  <a:cubicBezTo>
                    <a:pt x="81668" y="828336"/>
                    <a:pt x="91944" y="828424"/>
                    <a:pt x="102221" y="828513"/>
                  </a:cubicBezTo>
                  <a:cubicBezTo>
                    <a:pt x="109358" y="828534"/>
                    <a:pt x="116495" y="828550"/>
                    <a:pt x="123631" y="828561"/>
                  </a:cubicBezTo>
                  <a:cubicBezTo>
                    <a:pt x="140478" y="828600"/>
                    <a:pt x="157325" y="828689"/>
                    <a:pt x="174172" y="828803"/>
                  </a:cubicBezTo>
                  <a:cubicBezTo>
                    <a:pt x="193359" y="828929"/>
                    <a:pt x="212546" y="828991"/>
                    <a:pt x="231734" y="829048"/>
                  </a:cubicBezTo>
                  <a:cubicBezTo>
                    <a:pt x="271187" y="829166"/>
                    <a:pt x="310640" y="829373"/>
                    <a:pt x="350092" y="829617"/>
                  </a:cubicBezTo>
                  <a:cubicBezTo>
                    <a:pt x="350092" y="797904"/>
                    <a:pt x="350092" y="766190"/>
                    <a:pt x="350092" y="733516"/>
                  </a:cubicBezTo>
                  <a:cubicBezTo>
                    <a:pt x="340420" y="733575"/>
                    <a:pt x="330748" y="733634"/>
                    <a:pt x="320783" y="733695"/>
                  </a:cubicBezTo>
                  <a:cubicBezTo>
                    <a:pt x="288833" y="733883"/>
                    <a:pt x="256884" y="734008"/>
                    <a:pt x="224934" y="734102"/>
                  </a:cubicBezTo>
                  <a:cubicBezTo>
                    <a:pt x="205562" y="734160"/>
                    <a:pt x="186190" y="734239"/>
                    <a:pt x="166818" y="734369"/>
                  </a:cubicBezTo>
                  <a:cubicBezTo>
                    <a:pt x="148125" y="734494"/>
                    <a:pt x="129432" y="734559"/>
                    <a:pt x="110738" y="734589"/>
                  </a:cubicBezTo>
                  <a:cubicBezTo>
                    <a:pt x="103605" y="734610"/>
                    <a:pt x="96471" y="734650"/>
                    <a:pt x="89338" y="734711"/>
                  </a:cubicBezTo>
                  <a:cubicBezTo>
                    <a:pt x="79350" y="734793"/>
                    <a:pt x="69364" y="734805"/>
                    <a:pt x="59375" y="734800"/>
                  </a:cubicBezTo>
                  <a:cubicBezTo>
                    <a:pt x="56423" y="734840"/>
                    <a:pt x="53471" y="734881"/>
                    <a:pt x="50430" y="734923"/>
                  </a:cubicBezTo>
                  <a:cubicBezTo>
                    <a:pt x="34074" y="734830"/>
                    <a:pt x="23376" y="733953"/>
                    <a:pt x="10912" y="722210"/>
                  </a:cubicBezTo>
                  <a:cubicBezTo>
                    <a:pt x="1439" y="708428"/>
                    <a:pt x="1202" y="696108"/>
                    <a:pt x="1290" y="679984"/>
                  </a:cubicBezTo>
                  <a:cubicBezTo>
                    <a:pt x="1271" y="677500"/>
                    <a:pt x="1251" y="675016"/>
                    <a:pt x="1231" y="672456"/>
                  </a:cubicBezTo>
                  <a:cubicBezTo>
                    <a:pt x="1180" y="664279"/>
                    <a:pt x="1191" y="656103"/>
                    <a:pt x="1207" y="647926"/>
                  </a:cubicBezTo>
                  <a:cubicBezTo>
                    <a:pt x="1194" y="642224"/>
                    <a:pt x="1179" y="636522"/>
                    <a:pt x="1162" y="630820"/>
                  </a:cubicBezTo>
                  <a:cubicBezTo>
                    <a:pt x="1137" y="618883"/>
                    <a:pt x="1143" y="606947"/>
                    <a:pt x="1172" y="595010"/>
                  </a:cubicBezTo>
                  <a:cubicBezTo>
                    <a:pt x="1204" y="579727"/>
                    <a:pt x="1147" y="564445"/>
                    <a:pt x="1064" y="549162"/>
                  </a:cubicBezTo>
                  <a:cubicBezTo>
                    <a:pt x="1013" y="537392"/>
                    <a:pt x="1013" y="525622"/>
                    <a:pt x="1029" y="513852"/>
                  </a:cubicBezTo>
                  <a:cubicBezTo>
                    <a:pt x="1030" y="508217"/>
                    <a:pt x="1013" y="502583"/>
                    <a:pt x="978" y="496948"/>
                  </a:cubicBezTo>
                  <a:cubicBezTo>
                    <a:pt x="936" y="489067"/>
                    <a:pt x="966" y="481188"/>
                    <a:pt x="1014" y="473306"/>
                  </a:cubicBezTo>
                  <a:cubicBezTo>
                    <a:pt x="973" y="469830"/>
                    <a:pt x="973" y="469830"/>
                    <a:pt x="931" y="466284"/>
                  </a:cubicBezTo>
                  <a:cubicBezTo>
                    <a:pt x="1123" y="451357"/>
                    <a:pt x="3960" y="442989"/>
                    <a:pt x="13738" y="431080"/>
                  </a:cubicBezTo>
                  <a:cubicBezTo>
                    <a:pt x="24153" y="421928"/>
                    <a:pt x="32863" y="419419"/>
                    <a:pt x="46562" y="419434"/>
                  </a:cubicBezTo>
                  <a:cubicBezTo>
                    <a:pt x="49237" y="419430"/>
                    <a:pt x="51912" y="419426"/>
                    <a:pt x="54669" y="419422"/>
                  </a:cubicBezTo>
                  <a:cubicBezTo>
                    <a:pt x="57598" y="419433"/>
                    <a:pt x="60528" y="419443"/>
                    <a:pt x="63547" y="419453"/>
                  </a:cubicBezTo>
                  <a:cubicBezTo>
                    <a:pt x="66635" y="419453"/>
                    <a:pt x="69724" y="419452"/>
                    <a:pt x="72907" y="419452"/>
                  </a:cubicBezTo>
                  <a:cubicBezTo>
                    <a:pt x="83138" y="419454"/>
                    <a:pt x="93370" y="419476"/>
                    <a:pt x="103601" y="419498"/>
                  </a:cubicBezTo>
                  <a:cubicBezTo>
                    <a:pt x="110687" y="419503"/>
                    <a:pt x="117772" y="419507"/>
                    <a:pt x="124858" y="419510"/>
                  </a:cubicBezTo>
                  <a:cubicBezTo>
                    <a:pt x="141615" y="419520"/>
                    <a:pt x="158372" y="419542"/>
                    <a:pt x="175129" y="419570"/>
                  </a:cubicBezTo>
                  <a:cubicBezTo>
                    <a:pt x="196078" y="419605"/>
                    <a:pt x="217027" y="419620"/>
                    <a:pt x="237976" y="419636"/>
                  </a:cubicBezTo>
                  <a:cubicBezTo>
                    <a:pt x="275348" y="419666"/>
                    <a:pt x="312720" y="419716"/>
                    <a:pt x="350092" y="419774"/>
                  </a:cubicBezTo>
                  <a:cubicBezTo>
                    <a:pt x="350092" y="388061"/>
                    <a:pt x="350092" y="356347"/>
                    <a:pt x="350092" y="323673"/>
                  </a:cubicBezTo>
                  <a:cubicBezTo>
                    <a:pt x="340692" y="323717"/>
                    <a:pt x="331291" y="323762"/>
                    <a:pt x="321606" y="323807"/>
                  </a:cubicBezTo>
                  <a:cubicBezTo>
                    <a:pt x="290536" y="323948"/>
                    <a:pt x="259467" y="324042"/>
                    <a:pt x="228397" y="324112"/>
                  </a:cubicBezTo>
                  <a:cubicBezTo>
                    <a:pt x="209560" y="324156"/>
                    <a:pt x="190724" y="324216"/>
                    <a:pt x="171888" y="324313"/>
                  </a:cubicBezTo>
                  <a:cubicBezTo>
                    <a:pt x="153708" y="324405"/>
                    <a:pt x="135528" y="324455"/>
                    <a:pt x="117348" y="324477"/>
                  </a:cubicBezTo>
                  <a:cubicBezTo>
                    <a:pt x="110414" y="324493"/>
                    <a:pt x="103480" y="324524"/>
                    <a:pt x="96546" y="324569"/>
                  </a:cubicBezTo>
                  <a:cubicBezTo>
                    <a:pt x="86829" y="324631"/>
                    <a:pt x="77114" y="324639"/>
                    <a:pt x="67397" y="324636"/>
                  </a:cubicBezTo>
                  <a:cubicBezTo>
                    <a:pt x="64534" y="324666"/>
                    <a:pt x="61672" y="324697"/>
                    <a:pt x="58723" y="324728"/>
                  </a:cubicBezTo>
                  <a:cubicBezTo>
                    <a:pt x="42456" y="324657"/>
                    <a:pt x="30894" y="323103"/>
                    <a:pt x="16565" y="315193"/>
                  </a:cubicBezTo>
                  <a:cubicBezTo>
                    <a:pt x="2391" y="300274"/>
                    <a:pt x="1995" y="287567"/>
                    <a:pt x="1932" y="267803"/>
                  </a:cubicBezTo>
                  <a:cubicBezTo>
                    <a:pt x="1913" y="265269"/>
                    <a:pt x="1895" y="262736"/>
                    <a:pt x="1876" y="260126"/>
                  </a:cubicBezTo>
                  <a:cubicBezTo>
                    <a:pt x="1820" y="251733"/>
                    <a:pt x="1787" y="243340"/>
                    <a:pt x="1759" y="234947"/>
                  </a:cubicBezTo>
                  <a:cubicBezTo>
                    <a:pt x="1747" y="232080"/>
                    <a:pt x="1736" y="229212"/>
                    <a:pt x="1724" y="226257"/>
                  </a:cubicBezTo>
                  <a:cubicBezTo>
                    <a:pt x="1665" y="211078"/>
                    <a:pt x="1625" y="195900"/>
                    <a:pt x="1598" y="180721"/>
                  </a:cubicBezTo>
                  <a:cubicBezTo>
                    <a:pt x="1567" y="165054"/>
                    <a:pt x="1470" y="149388"/>
                    <a:pt x="1357" y="133722"/>
                  </a:cubicBezTo>
                  <a:cubicBezTo>
                    <a:pt x="1283" y="121666"/>
                    <a:pt x="1260" y="109610"/>
                    <a:pt x="1250" y="97553"/>
                  </a:cubicBezTo>
                  <a:cubicBezTo>
                    <a:pt x="1236" y="91779"/>
                    <a:pt x="1203" y="86005"/>
                    <a:pt x="1151" y="80231"/>
                  </a:cubicBezTo>
                  <a:cubicBezTo>
                    <a:pt x="1082" y="72139"/>
                    <a:pt x="1084" y="64050"/>
                    <a:pt x="1104" y="55958"/>
                  </a:cubicBezTo>
                  <a:cubicBezTo>
                    <a:pt x="1068" y="53585"/>
                    <a:pt x="1032" y="51211"/>
                    <a:pt x="994" y="48766"/>
                  </a:cubicBezTo>
                  <a:cubicBezTo>
                    <a:pt x="1137" y="32601"/>
                    <a:pt x="4094" y="23057"/>
                    <a:pt x="13738" y="9931"/>
                  </a:cubicBezTo>
                  <a:cubicBezTo>
                    <a:pt x="26568" y="-513"/>
                    <a:pt x="38805" y="256"/>
                    <a:pt x="54585" y="375"/>
                  </a:cubicBezTo>
                  <a:close/>
                  <a:moveTo>
                    <a:pt x="25044" y="29716"/>
                  </a:moveTo>
                  <a:cubicBezTo>
                    <a:pt x="23924" y="38372"/>
                    <a:pt x="23528" y="46014"/>
                    <a:pt x="23626" y="54675"/>
                  </a:cubicBezTo>
                  <a:cubicBezTo>
                    <a:pt x="23611" y="57226"/>
                    <a:pt x="23596" y="59778"/>
                    <a:pt x="23580" y="62407"/>
                  </a:cubicBezTo>
                  <a:cubicBezTo>
                    <a:pt x="23545" y="70855"/>
                    <a:pt x="23591" y="79300"/>
                    <a:pt x="23642" y="87748"/>
                  </a:cubicBezTo>
                  <a:cubicBezTo>
                    <a:pt x="23642" y="93609"/>
                    <a:pt x="23638" y="99470"/>
                    <a:pt x="23630" y="105331"/>
                  </a:cubicBezTo>
                  <a:cubicBezTo>
                    <a:pt x="23626" y="117621"/>
                    <a:pt x="23661" y="129909"/>
                    <a:pt x="23726" y="142198"/>
                  </a:cubicBezTo>
                  <a:cubicBezTo>
                    <a:pt x="23806" y="157967"/>
                    <a:pt x="23798" y="173735"/>
                    <a:pt x="23762" y="189504"/>
                  </a:cubicBezTo>
                  <a:cubicBezTo>
                    <a:pt x="23743" y="201609"/>
                    <a:pt x="23764" y="213713"/>
                    <a:pt x="23800" y="225817"/>
                  </a:cubicBezTo>
                  <a:cubicBezTo>
                    <a:pt x="23812" y="231632"/>
                    <a:pt x="23813" y="237447"/>
                    <a:pt x="23802" y="243262"/>
                  </a:cubicBezTo>
                  <a:cubicBezTo>
                    <a:pt x="23794" y="251383"/>
                    <a:pt x="23841" y="259502"/>
                    <a:pt x="23902" y="267623"/>
                  </a:cubicBezTo>
                  <a:cubicBezTo>
                    <a:pt x="23890" y="270037"/>
                    <a:pt x="23877" y="272451"/>
                    <a:pt x="23864" y="274939"/>
                  </a:cubicBezTo>
                  <a:cubicBezTo>
                    <a:pt x="23693" y="286931"/>
                    <a:pt x="23693" y="286931"/>
                    <a:pt x="28658" y="297438"/>
                  </a:cubicBezTo>
                  <a:cubicBezTo>
                    <a:pt x="37409" y="303953"/>
                    <a:pt x="48534" y="302218"/>
                    <a:pt x="59040" y="302138"/>
                  </a:cubicBezTo>
                  <a:cubicBezTo>
                    <a:pt x="61683" y="302151"/>
                    <a:pt x="64325" y="302164"/>
                    <a:pt x="67048" y="302178"/>
                  </a:cubicBezTo>
                  <a:cubicBezTo>
                    <a:pt x="75940" y="302212"/>
                    <a:pt x="84832" y="302185"/>
                    <a:pt x="93724" y="302158"/>
                  </a:cubicBezTo>
                  <a:cubicBezTo>
                    <a:pt x="100084" y="302170"/>
                    <a:pt x="106444" y="302185"/>
                    <a:pt x="112804" y="302203"/>
                  </a:cubicBezTo>
                  <a:cubicBezTo>
                    <a:pt x="130107" y="302242"/>
                    <a:pt x="147410" y="302227"/>
                    <a:pt x="164714" y="302200"/>
                  </a:cubicBezTo>
                  <a:cubicBezTo>
                    <a:pt x="182797" y="302178"/>
                    <a:pt x="200880" y="302198"/>
                    <a:pt x="218963" y="302212"/>
                  </a:cubicBezTo>
                  <a:cubicBezTo>
                    <a:pt x="251285" y="302228"/>
                    <a:pt x="283606" y="302202"/>
                    <a:pt x="315928" y="302159"/>
                  </a:cubicBezTo>
                  <a:cubicBezTo>
                    <a:pt x="345240" y="302121"/>
                    <a:pt x="374551" y="302127"/>
                    <a:pt x="403863" y="302166"/>
                  </a:cubicBezTo>
                  <a:cubicBezTo>
                    <a:pt x="437888" y="302212"/>
                    <a:pt x="471913" y="302229"/>
                    <a:pt x="505938" y="302204"/>
                  </a:cubicBezTo>
                  <a:cubicBezTo>
                    <a:pt x="523954" y="302190"/>
                    <a:pt x="541969" y="302189"/>
                    <a:pt x="559985" y="302217"/>
                  </a:cubicBezTo>
                  <a:cubicBezTo>
                    <a:pt x="576924" y="302241"/>
                    <a:pt x="593861" y="302224"/>
                    <a:pt x="610799" y="302175"/>
                  </a:cubicBezTo>
                  <a:cubicBezTo>
                    <a:pt x="617025" y="302164"/>
                    <a:pt x="623251" y="302167"/>
                    <a:pt x="629477" y="302186"/>
                  </a:cubicBezTo>
                  <a:cubicBezTo>
                    <a:pt x="637958" y="302209"/>
                    <a:pt x="646437" y="302180"/>
                    <a:pt x="654918" y="302138"/>
                  </a:cubicBezTo>
                  <a:cubicBezTo>
                    <a:pt x="657398" y="302157"/>
                    <a:pt x="659877" y="302175"/>
                    <a:pt x="662432" y="302195"/>
                  </a:cubicBezTo>
                  <a:cubicBezTo>
                    <a:pt x="672322" y="302099"/>
                    <a:pt x="679058" y="301938"/>
                    <a:pt x="687974" y="297430"/>
                  </a:cubicBezTo>
                  <a:cubicBezTo>
                    <a:pt x="695161" y="288984"/>
                    <a:pt x="693664" y="278493"/>
                    <a:pt x="693562" y="267927"/>
                  </a:cubicBezTo>
                  <a:cubicBezTo>
                    <a:pt x="693582" y="265408"/>
                    <a:pt x="693602" y="262889"/>
                    <a:pt x="693622" y="260293"/>
                  </a:cubicBezTo>
                  <a:cubicBezTo>
                    <a:pt x="693672" y="251950"/>
                    <a:pt x="693639" y="243610"/>
                    <a:pt x="693601" y="235267"/>
                  </a:cubicBezTo>
                  <a:cubicBezTo>
                    <a:pt x="693609" y="229476"/>
                    <a:pt x="693619" y="223686"/>
                    <a:pt x="693634" y="217895"/>
                  </a:cubicBezTo>
                  <a:cubicBezTo>
                    <a:pt x="693650" y="205750"/>
                    <a:pt x="693626" y="193607"/>
                    <a:pt x="693573" y="181462"/>
                  </a:cubicBezTo>
                  <a:cubicBezTo>
                    <a:pt x="693509" y="165890"/>
                    <a:pt x="693546" y="150319"/>
                    <a:pt x="693614" y="134747"/>
                  </a:cubicBezTo>
                  <a:cubicBezTo>
                    <a:pt x="693655" y="122785"/>
                    <a:pt x="693642" y="110824"/>
                    <a:pt x="693612" y="98862"/>
                  </a:cubicBezTo>
                  <a:cubicBezTo>
                    <a:pt x="693605" y="93121"/>
                    <a:pt x="693614" y="87379"/>
                    <a:pt x="693640" y="81637"/>
                  </a:cubicBezTo>
                  <a:cubicBezTo>
                    <a:pt x="693669" y="73611"/>
                    <a:pt x="693625" y="65589"/>
                    <a:pt x="693562" y="57563"/>
                  </a:cubicBezTo>
                  <a:cubicBezTo>
                    <a:pt x="693585" y="55185"/>
                    <a:pt x="693608" y="52807"/>
                    <a:pt x="693632" y="50358"/>
                  </a:cubicBezTo>
                  <a:cubicBezTo>
                    <a:pt x="693496" y="41018"/>
                    <a:pt x="693185" y="34188"/>
                    <a:pt x="687966" y="26280"/>
                  </a:cubicBezTo>
                  <a:cubicBezTo>
                    <a:pt x="677277" y="18765"/>
                    <a:pt x="667823" y="19680"/>
                    <a:pt x="655044" y="19820"/>
                  </a:cubicBezTo>
                  <a:cubicBezTo>
                    <a:pt x="652411" y="19805"/>
                    <a:pt x="649778" y="19789"/>
                    <a:pt x="647065" y="19773"/>
                  </a:cubicBezTo>
                  <a:cubicBezTo>
                    <a:pt x="638219" y="19734"/>
                    <a:pt x="629376" y="19777"/>
                    <a:pt x="620531" y="19819"/>
                  </a:cubicBezTo>
                  <a:cubicBezTo>
                    <a:pt x="614199" y="19808"/>
                    <a:pt x="607866" y="19793"/>
                    <a:pt x="601534" y="19773"/>
                  </a:cubicBezTo>
                  <a:cubicBezTo>
                    <a:pt x="584318" y="19733"/>
                    <a:pt x="567103" y="19765"/>
                    <a:pt x="549887" y="19811"/>
                  </a:cubicBezTo>
                  <a:cubicBezTo>
                    <a:pt x="531891" y="19850"/>
                    <a:pt x="513895" y="19832"/>
                    <a:pt x="495899" y="19822"/>
                  </a:cubicBezTo>
                  <a:cubicBezTo>
                    <a:pt x="465674" y="19815"/>
                    <a:pt x="435450" y="19853"/>
                    <a:pt x="405226" y="19918"/>
                  </a:cubicBezTo>
                  <a:cubicBezTo>
                    <a:pt x="374123" y="19986"/>
                    <a:pt x="343021" y="20006"/>
                    <a:pt x="311918" y="19976"/>
                  </a:cubicBezTo>
                  <a:cubicBezTo>
                    <a:pt x="274445" y="19941"/>
                    <a:pt x="236973" y="19948"/>
                    <a:pt x="199500" y="19992"/>
                  </a:cubicBezTo>
                  <a:cubicBezTo>
                    <a:pt x="185183" y="20009"/>
                    <a:pt x="170866" y="20008"/>
                    <a:pt x="156548" y="19995"/>
                  </a:cubicBezTo>
                  <a:cubicBezTo>
                    <a:pt x="139696" y="19981"/>
                    <a:pt x="122844" y="20010"/>
                    <a:pt x="105992" y="20071"/>
                  </a:cubicBezTo>
                  <a:cubicBezTo>
                    <a:pt x="99798" y="20087"/>
                    <a:pt x="93604" y="20088"/>
                    <a:pt x="87410" y="20074"/>
                  </a:cubicBezTo>
                  <a:cubicBezTo>
                    <a:pt x="78973" y="20057"/>
                    <a:pt x="70537" y="20092"/>
                    <a:pt x="62099" y="20141"/>
                  </a:cubicBezTo>
                  <a:cubicBezTo>
                    <a:pt x="59633" y="20124"/>
                    <a:pt x="57166" y="20107"/>
                    <a:pt x="54624" y="20090"/>
                  </a:cubicBezTo>
                  <a:cubicBezTo>
                    <a:pt x="37983" y="20051"/>
                    <a:pt x="37983" y="20051"/>
                    <a:pt x="25044" y="29716"/>
                  </a:cubicBezTo>
                  <a:close/>
                  <a:moveTo>
                    <a:pt x="28654" y="446036"/>
                  </a:moveTo>
                  <a:cubicBezTo>
                    <a:pt x="22380" y="454430"/>
                    <a:pt x="23847" y="464658"/>
                    <a:pt x="23902" y="474741"/>
                  </a:cubicBezTo>
                  <a:cubicBezTo>
                    <a:pt x="23883" y="477178"/>
                    <a:pt x="23864" y="479614"/>
                    <a:pt x="23844" y="482125"/>
                  </a:cubicBezTo>
                  <a:cubicBezTo>
                    <a:pt x="23792" y="490192"/>
                    <a:pt x="23803" y="498258"/>
                    <a:pt x="23819" y="506325"/>
                  </a:cubicBezTo>
                  <a:cubicBezTo>
                    <a:pt x="23806" y="511925"/>
                    <a:pt x="23791" y="517526"/>
                    <a:pt x="23774" y="523127"/>
                  </a:cubicBezTo>
                  <a:cubicBezTo>
                    <a:pt x="23749" y="534872"/>
                    <a:pt x="23756" y="546617"/>
                    <a:pt x="23784" y="558362"/>
                  </a:cubicBezTo>
                  <a:cubicBezTo>
                    <a:pt x="23816" y="573421"/>
                    <a:pt x="23759" y="588479"/>
                    <a:pt x="23676" y="603538"/>
                  </a:cubicBezTo>
                  <a:cubicBezTo>
                    <a:pt x="23625" y="615106"/>
                    <a:pt x="23625" y="626675"/>
                    <a:pt x="23642" y="638243"/>
                  </a:cubicBezTo>
                  <a:cubicBezTo>
                    <a:pt x="23642" y="643796"/>
                    <a:pt x="23625" y="649348"/>
                    <a:pt x="23590" y="654901"/>
                  </a:cubicBezTo>
                  <a:cubicBezTo>
                    <a:pt x="23548" y="662663"/>
                    <a:pt x="23578" y="670421"/>
                    <a:pt x="23626" y="678183"/>
                  </a:cubicBezTo>
                  <a:cubicBezTo>
                    <a:pt x="23599" y="680481"/>
                    <a:pt x="23572" y="682780"/>
                    <a:pt x="23543" y="685148"/>
                  </a:cubicBezTo>
                  <a:cubicBezTo>
                    <a:pt x="23664" y="694331"/>
                    <a:pt x="24039" y="700906"/>
                    <a:pt x="29177" y="708666"/>
                  </a:cubicBezTo>
                  <a:cubicBezTo>
                    <a:pt x="39861" y="716209"/>
                    <a:pt x="49309" y="715297"/>
                    <a:pt x="62099" y="715166"/>
                  </a:cubicBezTo>
                  <a:cubicBezTo>
                    <a:pt x="64733" y="715184"/>
                    <a:pt x="67366" y="715201"/>
                    <a:pt x="70079" y="715220"/>
                  </a:cubicBezTo>
                  <a:cubicBezTo>
                    <a:pt x="78924" y="715265"/>
                    <a:pt x="87767" y="715229"/>
                    <a:pt x="96612" y="715193"/>
                  </a:cubicBezTo>
                  <a:cubicBezTo>
                    <a:pt x="102945" y="715209"/>
                    <a:pt x="109277" y="715229"/>
                    <a:pt x="115610" y="715253"/>
                  </a:cubicBezTo>
                  <a:cubicBezTo>
                    <a:pt x="132825" y="715305"/>
                    <a:pt x="150040" y="715285"/>
                    <a:pt x="167256" y="715249"/>
                  </a:cubicBezTo>
                  <a:cubicBezTo>
                    <a:pt x="185252" y="715221"/>
                    <a:pt x="203249" y="715247"/>
                    <a:pt x="221245" y="715265"/>
                  </a:cubicBezTo>
                  <a:cubicBezTo>
                    <a:pt x="253407" y="715287"/>
                    <a:pt x="285568" y="715252"/>
                    <a:pt x="317730" y="715194"/>
                  </a:cubicBezTo>
                  <a:cubicBezTo>
                    <a:pt x="346895" y="715144"/>
                    <a:pt x="376060" y="715152"/>
                    <a:pt x="405226" y="715204"/>
                  </a:cubicBezTo>
                  <a:cubicBezTo>
                    <a:pt x="439088" y="715265"/>
                    <a:pt x="472950" y="715287"/>
                    <a:pt x="506813" y="715254"/>
                  </a:cubicBezTo>
                  <a:cubicBezTo>
                    <a:pt x="524741" y="715236"/>
                    <a:pt x="542668" y="715234"/>
                    <a:pt x="560595" y="715271"/>
                  </a:cubicBezTo>
                  <a:cubicBezTo>
                    <a:pt x="577448" y="715304"/>
                    <a:pt x="594299" y="715282"/>
                    <a:pt x="611152" y="715216"/>
                  </a:cubicBezTo>
                  <a:cubicBezTo>
                    <a:pt x="617346" y="715201"/>
                    <a:pt x="623540" y="715205"/>
                    <a:pt x="629734" y="715230"/>
                  </a:cubicBezTo>
                  <a:cubicBezTo>
                    <a:pt x="638172" y="715261"/>
                    <a:pt x="646606" y="715223"/>
                    <a:pt x="655044" y="715166"/>
                  </a:cubicBezTo>
                  <a:cubicBezTo>
                    <a:pt x="658745" y="715204"/>
                    <a:pt x="658745" y="715204"/>
                    <a:pt x="662520" y="715243"/>
                  </a:cubicBezTo>
                  <a:cubicBezTo>
                    <a:pt x="673295" y="715102"/>
                    <a:pt x="678990" y="715002"/>
                    <a:pt x="687967" y="708674"/>
                  </a:cubicBezTo>
                  <a:cubicBezTo>
                    <a:pt x="694380" y="698975"/>
                    <a:pt x="693649" y="689113"/>
                    <a:pt x="693517" y="677879"/>
                  </a:cubicBezTo>
                  <a:cubicBezTo>
                    <a:pt x="693533" y="675405"/>
                    <a:pt x="693548" y="672931"/>
                    <a:pt x="693564" y="670383"/>
                  </a:cubicBezTo>
                  <a:cubicBezTo>
                    <a:pt x="693599" y="662212"/>
                    <a:pt x="693552" y="654043"/>
                    <a:pt x="693502" y="645872"/>
                  </a:cubicBezTo>
                  <a:cubicBezTo>
                    <a:pt x="693502" y="640199"/>
                    <a:pt x="693506" y="634525"/>
                    <a:pt x="693514" y="628851"/>
                  </a:cubicBezTo>
                  <a:cubicBezTo>
                    <a:pt x="693518" y="616966"/>
                    <a:pt x="693482" y="605082"/>
                    <a:pt x="693418" y="593197"/>
                  </a:cubicBezTo>
                  <a:cubicBezTo>
                    <a:pt x="693338" y="577938"/>
                    <a:pt x="693346" y="562680"/>
                    <a:pt x="693382" y="547421"/>
                  </a:cubicBezTo>
                  <a:cubicBezTo>
                    <a:pt x="693401" y="535709"/>
                    <a:pt x="693379" y="523998"/>
                    <a:pt x="693344" y="512287"/>
                  </a:cubicBezTo>
                  <a:cubicBezTo>
                    <a:pt x="693331" y="506658"/>
                    <a:pt x="693330" y="501030"/>
                    <a:pt x="693341" y="495402"/>
                  </a:cubicBezTo>
                  <a:cubicBezTo>
                    <a:pt x="693350" y="487552"/>
                    <a:pt x="693303" y="479703"/>
                    <a:pt x="693241" y="471853"/>
                  </a:cubicBezTo>
                  <a:cubicBezTo>
                    <a:pt x="693254" y="469513"/>
                    <a:pt x="693267" y="467172"/>
                    <a:pt x="693280" y="464760"/>
                  </a:cubicBezTo>
                  <a:cubicBezTo>
                    <a:pt x="693287" y="457651"/>
                    <a:pt x="693287" y="457651"/>
                    <a:pt x="692099" y="448039"/>
                  </a:cubicBezTo>
                  <a:cubicBezTo>
                    <a:pt x="680838" y="440531"/>
                    <a:pt x="671051" y="441593"/>
                    <a:pt x="657977" y="441649"/>
                  </a:cubicBezTo>
                  <a:cubicBezTo>
                    <a:pt x="655321" y="441638"/>
                    <a:pt x="652665" y="441628"/>
                    <a:pt x="649929" y="441616"/>
                  </a:cubicBezTo>
                  <a:cubicBezTo>
                    <a:pt x="640991" y="441587"/>
                    <a:pt x="632053" y="441599"/>
                    <a:pt x="623115" y="441610"/>
                  </a:cubicBezTo>
                  <a:cubicBezTo>
                    <a:pt x="616723" y="441597"/>
                    <a:pt x="610330" y="441583"/>
                    <a:pt x="603938" y="441566"/>
                  </a:cubicBezTo>
                  <a:cubicBezTo>
                    <a:pt x="586547" y="441528"/>
                    <a:pt x="569157" y="441527"/>
                    <a:pt x="551766" y="441534"/>
                  </a:cubicBezTo>
                  <a:cubicBezTo>
                    <a:pt x="537267" y="441537"/>
                    <a:pt x="522768" y="441523"/>
                    <a:pt x="508270" y="441509"/>
                  </a:cubicBezTo>
                  <a:cubicBezTo>
                    <a:pt x="472121" y="441476"/>
                    <a:pt x="435973" y="441479"/>
                    <a:pt x="399825" y="441497"/>
                  </a:cubicBezTo>
                  <a:cubicBezTo>
                    <a:pt x="368412" y="441511"/>
                    <a:pt x="336999" y="441480"/>
                    <a:pt x="305586" y="441426"/>
                  </a:cubicBezTo>
                  <a:cubicBezTo>
                    <a:pt x="273348" y="441371"/>
                    <a:pt x="241111" y="441349"/>
                    <a:pt x="208874" y="441358"/>
                  </a:cubicBezTo>
                  <a:cubicBezTo>
                    <a:pt x="190768" y="441363"/>
                    <a:pt x="172662" y="441356"/>
                    <a:pt x="154556" y="441317"/>
                  </a:cubicBezTo>
                  <a:cubicBezTo>
                    <a:pt x="137537" y="441281"/>
                    <a:pt x="120518" y="441287"/>
                    <a:pt x="103499" y="441324"/>
                  </a:cubicBezTo>
                  <a:cubicBezTo>
                    <a:pt x="97240" y="441330"/>
                    <a:pt x="90981" y="441322"/>
                    <a:pt x="84722" y="441299"/>
                  </a:cubicBezTo>
                  <a:cubicBezTo>
                    <a:pt x="76203" y="441270"/>
                    <a:pt x="67686" y="441292"/>
                    <a:pt x="59167" y="441328"/>
                  </a:cubicBezTo>
                  <a:cubicBezTo>
                    <a:pt x="55418" y="441297"/>
                    <a:pt x="55418" y="441297"/>
                    <a:pt x="51594" y="441265"/>
                  </a:cubicBezTo>
                  <a:cubicBezTo>
                    <a:pt x="39364" y="441006"/>
                    <a:pt x="39364" y="441006"/>
                    <a:pt x="28654" y="446036"/>
                  </a:cubicBezTo>
                  <a:close/>
                  <a:moveTo>
                    <a:pt x="28653" y="855872"/>
                  </a:moveTo>
                  <a:cubicBezTo>
                    <a:pt x="22338" y="864336"/>
                    <a:pt x="23872" y="874728"/>
                    <a:pt x="23947" y="884889"/>
                  </a:cubicBezTo>
                  <a:cubicBezTo>
                    <a:pt x="23932" y="887357"/>
                    <a:pt x="23917" y="889826"/>
                    <a:pt x="23902" y="892370"/>
                  </a:cubicBezTo>
                  <a:cubicBezTo>
                    <a:pt x="23865" y="900542"/>
                    <a:pt x="23890" y="908713"/>
                    <a:pt x="23918" y="916885"/>
                  </a:cubicBezTo>
                  <a:cubicBezTo>
                    <a:pt x="23912" y="922556"/>
                    <a:pt x="23904" y="928227"/>
                    <a:pt x="23894" y="933898"/>
                  </a:cubicBezTo>
                  <a:cubicBezTo>
                    <a:pt x="23881" y="945788"/>
                    <a:pt x="23899" y="957678"/>
                    <a:pt x="23939" y="969568"/>
                  </a:cubicBezTo>
                  <a:cubicBezTo>
                    <a:pt x="23987" y="984823"/>
                    <a:pt x="23959" y="1000078"/>
                    <a:pt x="23909" y="1015334"/>
                  </a:cubicBezTo>
                  <a:cubicBezTo>
                    <a:pt x="23878" y="1027045"/>
                    <a:pt x="23888" y="1038757"/>
                    <a:pt x="23910" y="1050468"/>
                  </a:cubicBezTo>
                  <a:cubicBezTo>
                    <a:pt x="23915" y="1056094"/>
                    <a:pt x="23908" y="1061720"/>
                    <a:pt x="23889" y="1067346"/>
                  </a:cubicBezTo>
                  <a:cubicBezTo>
                    <a:pt x="23867" y="1075203"/>
                    <a:pt x="23900" y="1083057"/>
                    <a:pt x="23947" y="1090914"/>
                  </a:cubicBezTo>
                  <a:cubicBezTo>
                    <a:pt x="23930" y="1093249"/>
                    <a:pt x="23913" y="1095584"/>
                    <a:pt x="23895" y="1097990"/>
                  </a:cubicBezTo>
                  <a:cubicBezTo>
                    <a:pt x="23743" y="1109698"/>
                    <a:pt x="23743" y="1109698"/>
                    <a:pt x="28656" y="1119931"/>
                  </a:cubicBezTo>
                  <a:cubicBezTo>
                    <a:pt x="37399" y="1126473"/>
                    <a:pt x="48528" y="1124730"/>
                    <a:pt x="59040" y="1124650"/>
                  </a:cubicBezTo>
                  <a:cubicBezTo>
                    <a:pt x="61683" y="1124664"/>
                    <a:pt x="64325" y="1124677"/>
                    <a:pt x="67048" y="1124690"/>
                  </a:cubicBezTo>
                  <a:cubicBezTo>
                    <a:pt x="75940" y="1124724"/>
                    <a:pt x="84832" y="1124697"/>
                    <a:pt x="93724" y="1124671"/>
                  </a:cubicBezTo>
                  <a:cubicBezTo>
                    <a:pt x="100084" y="1124682"/>
                    <a:pt x="106444" y="1124697"/>
                    <a:pt x="112804" y="1124716"/>
                  </a:cubicBezTo>
                  <a:cubicBezTo>
                    <a:pt x="130107" y="1124755"/>
                    <a:pt x="147410" y="1124739"/>
                    <a:pt x="164714" y="1124713"/>
                  </a:cubicBezTo>
                  <a:cubicBezTo>
                    <a:pt x="182797" y="1124691"/>
                    <a:pt x="200880" y="1124711"/>
                    <a:pt x="218963" y="1124724"/>
                  </a:cubicBezTo>
                  <a:cubicBezTo>
                    <a:pt x="251285" y="1124741"/>
                    <a:pt x="283606" y="1124714"/>
                    <a:pt x="315928" y="1124671"/>
                  </a:cubicBezTo>
                  <a:cubicBezTo>
                    <a:pt x="345240" y="1124633"/>
                    <a:pt x="374551" y="1124640"/>
                    <a:pt x="403863" y="1124679"/>
                  </a:cubicBezTo>
                  <a:cubicBezTo>
                    <a:pt x="437888" y="1124724"/>
                    <a:pt x="471913" y="1124741"/>
                    <a:pt x="505938" y="1124716"/>
                  </a:cubicBezTo>
                  <a:cubicBezTo>
                    <a:pt x="523954" y="1124703"/>
                    <a:pt x="541969" y="1124701"/>
                    <a:pt x="559985" y="1124729"/>
                  </a:cubicBezTo>
                  <a:cubicBezTo>
                    <a:pt x="576924" y="1124754"/>
                    <a:pt x="593861" y="1124737"/>
                    <a:pt x="610799" y="1124688"/>
                  </a:cubicBezTo>
                  <a:cubicBezTo>
                    <a:pt x="617025" y="1124677"/>
                    <a:pt x="623251" y="1124680"/>
                    <a:pt x="629477" y="1124698"/>
                  </a:cubicBezTo>
                  <a:cubicBezTo>
                    <a:pt x="637958" y="1124722"/>
                    <a:pt x="646437" y="1124693"/>
                    <a:pt x="654918" y="1124650"/>
                  </a:cubicBezTo>
                  <a:cubicBezTo>
                    <a:pt x="657398" y="1124669"/>
                    <a:pt x="659877" y="1124688"/>
                    <a:pt x="662432" y="1124708"/>
                  </a:cubicBezTo>
                  <a:cubicBezTo>
                    <a:pt x="672330" y="1124611"/>
                    <a:pt x="679057" y="1124454"/>
                    <a:pt x="687975" y="1119930"/>
                  </a:cubicBezTo>
                  <a:cubicBezTo>
                    <a:pt x="695092" y="1111585"/>
                    <a:pt x="693640" y="1101358"/>
                    <a:pt x="693517" y="1090914"/>
                  </a:cubicBezTo>
                  <a:cubicBezTo>
                    <a:pt x="693533" y="1088445"/>
                    <a:pt x="693548" y="1085977"/>
                    <a:pt x="693564" y="1083433"/>
                  </a:cubicBezTo>
                  <a:cubicBezTo>
                    <a:pt x="693599" y="1075260"/>
                    <a:pt x="693552" y="1067090"/>
                    <a:pt x="693502" y="1058917"/>
                  </a:cubicBezTo>
                  <a:cubicBezTo>
                    <a:pt x="693502" y="1053246"/>
                    <a:pt x="693506" y="1047575"/>
                    <a:pt x="693514" y="1041904"/>
                  </a:cubicBezTo>
                  <a:cubicBezTo>
                    <a:pt x="693518" y="1030014"/>
                    <a:pt x="693482" y="1018125"/>
                    <a:pt x="693418" y="1006235"/>
                  </a:cubicBezTo>
                  <a:cubicBezTo>
                    <a:pt x="693338" y="990979"/>
                    <a:pt x="693346" y="975725"/>
                    <a:pt x="693382" y="960469"/>
                  </a:cubicBezTo>
                  <a:cubicBezTo>
                    <a:pt x="693401" y="948757"/>
                    <a:pt x="693379" y="937046"/>
                    <a:pt x="693344" y="925334"/>
                  </a:cubicBezTo>
                  <a:cubicBezTo>
                    <a:pt x="693331" y="919709"/>
                    <a:pt x="693330" y="914083"/>
                    <a:pt x="693341" y="908457"/>
                  </a:cubicBezTo>
                  <a:cubicBezTo>
                    <a:pt x="693350" y="900600"/>
                    <a:pt x="693303" y="892745"/>
                    <a:pt x="693241" y="884889"/>
                  </a:cubicBezTo>
                  <a:cubicBezTo>
                    <a:pt x="693254" y="882554"/>
                    <a:pt x="693267" y="880219"/>
                    <a:pt x="693280" y="877813"/>
                  </a:cubicBezTo>
                  <a:cubicBezTo>
                    <a:pt x="693407" y="866105"/>
                    <a:pt x="693407" y="866105"/>
                    <a:pt x="688489" y="855872"/>
                  </a:cubicBezTo>
                  <a:cubicBezTo>
                    <a:pt x="679720" y="849312"/>
                    <a:pt x="668521" y="851073"/>
                    <a:pt x="657977" y="851152"/>
                  </a:cubicBezTo>
                  <a:cubicBezTo>
                    <a:pt x="655321" y="851139"/>
                    <a:pt x="652665" y="851126"/>
                    <a:pt x="649929" y="851112"/>
                  </a:cubicBezTo>
                  <a:cubicBezTo>
                    <a:pt x="640990" y="851078"/>
                    <a:pt x="632053" y="851105"/>
                    <a:pt x="623115" y="851132"/>
                  </a:cubicBezTo>
                  <a:cubicBezTo>
                    <a:pt x="616723" y="851120"/>
                    <a:pt x="610330" y="851105"/>
                    <a:pt x="603938" y="851087"/>
                  </a:cubicBezTo>
                  <a:cubicBezTo>
                    <a:pt x="586547" y="851048"/>
                    <a:pt x="569157" y="851063"/>
                    <a:pt x="551766" y="851090"/>
                  </a:cubicBezTo>
                  <a:cubicBezTo>
                    <a:pt x="533595" y="851112"/>
                    <a:pt x="515424" y="851092"/>
                    <a:pt x="497253" y="851078"/>
                  </a:cubicBezTo>
                  <a:cubicBezTo>
                    <a:pt x="464777" y="851062"/>
                    <a:pt x="432301" y="851088"/>
                    <a:pt x="399825" y="851131"/>
                  </a:cubicBezTo>
                  <a:cubicBezTo>
                    <a:pt x="370366" y="851169"/>
                    <a:pt x="340907" y="851163"/>
                    <a:pt x="311449" y="851124"/>
                  </a:cubicBezTo>
                  <a:cubicBezTo>
                    <a:pt x="277257" y="851078"/>
                    <a:pt x="243066" y="851061"/>
                    <a:pt x="208874" y="851086"/>
                  </a:cubicBezTo>
                  <a:cubicBezTo>
                    <a:pt x="190768" y="851100"/>
                    <a:pt x="172662" y="851101"/>
                    <a:pt x="154556" y="851073"/>
                  </a:cubicBezTo>
                  <a:cubicBezTo>
                    <a:pt x="137537" y="851049"/>
                    <a:pt x="120518" y="851066"/>
                    <a:pt x="103499" y="851115"/>
                  </a:cubicBezTo>
                  <a:cubicBezTo>
                    <a:pt x="97240" y="851126"/>
                    <a:pt x="90981" y="851123"/>
                    <a:pt x="84722" y="851104"/>
                  </a:cubicBezTo>
                  <a:cubicBezTo>
                    <a:pt x="76203" y="851081"/>
                    <a:pt x="67686" y="851110"/>
                    <a:pt x="59167" y="851152"/>
                  </a:cubicBezTo>
                  <a:cubicBezTo>
                    <a:pt x="56668" y="851133"/>
                    <a:pt x="54169" y="851115"/>
                    <a:pt x="51594" y="851095"/>
                  </a:cubicBezTo>
                  <a:cubicBezTo>
                    <a:pt x="39367" y="850848"/>
                    <a:pt x="39367" y="850848"/>
                    <a:pt x="28653" y="855872"/>
                  </a:cubicBezTo>
                  <a:close/>
                </a:path>
              </a:pathLst>
            </a:custGeom>
            <a:solidFill>
              <a:srgbClr val="253746"/>
            </a:solidFill>
            <a:ln w="2822" cap="flat">
              <a:noFill/>
              <a:prstDash val="solid"/>
              <a:miter/>
            </a:ln>
          </p:spPr>
          <p:txBody>
            <a:bodyPr/>
            <a:lstStyle/>
            <a:p>
              <a:endParaRPr lang="en-US"/>
            </a:p>
          </p:txBody>
        </p:sp>
        <p:sp>
          <p:nvSpPr>
            <p:cNvPr id="27" name="Freeform 26">
              <a:extLst>
                <a:ext uri="{FF2B5EF4-FFF2-40B4-BE49-F238E27FC236}">
                  <a16:creationId xmlns:a16="http://schemas.microsoft.com/office/drawing/2014/main" id="{EDE965BD-4B84-25E9-4B64-9906695217D6}"/>
                </a:ext>
              </a:extLst>
            </p:cNvPr>
            <p:cNvSpPr/>
            <p:nvPr/>
          </p:nvSpPr>
          <p:spPr>
            <a:xfrm>
              <a:off x="6681707" y="2978488"/>
              <a:ext cx="592484" cy="35216"/>
            </a:xfrm>
            <a:custGeom>
              <a:avLst/>
              <a:gdLst>
                <a:gd name="csX0" fmla="*/ 20595 w 370272"/>
                <a:gd name="csY0" fmla="*/ 1000 h 24081"/>
                <a:gd name="csX1" fmla="*/ 29734 w 370272"/>
                <a:gd name="csY1" fmla="*/ 963 h 24081"/>
                <a:gd name="csX2" fmla="*/ 39848 w 370272"/>
                <a:gd name="csY2" fmla="*/ 967 h 24081"/>
                <a:gd name="csX3" fmla="*/ 50431 w 370272"/>
                <a:gd name="csY3" fmla="*/ 938 h 24081"/>
                <a:gd name="csX4" fmla="*/ 79251 w 370272"/>
                <a:gd name="csY4" fmla="*/ 905 h 24081"/>
                <a:gd name="csX5" fmla="*/ 103275 w 370272"/>
                <a:gd name="csY5" fmla="*/ 882 h 24081"/>
                <a:gd name="csX6" fmla="*/ 159934 w 370272"/>
                <a:gd name="csY6" fmla="*/ 854 h 24081"/>
                <a:gd name="csX7" fmla="*/ 218462 w 370272"/>
                <a:gd name="csY7" fmla="*/ 781 h 24081"/>
                <a:gd name="csX8" fmla="*/ 268640 w 370272"/>
                <a:gd name="csY8" fmla="*/ 731 h 24081"/>
                <a:gd name="csX9" fmla="*/ 298641 w 370272"/>
                <a:gd name="csY9" fmla="*/ 694 h 24081"/>
                <a:gd name="csX10" fmla="*/ 332082 w 370272"/>
                <a:gd name="csY10" fmla="*/ 691 h 24081"/>
                <a:gd name="csX11" fmla="*/ 342179 w 370272"/>
                <a:gd name="csY11" fmla="*/ 643 h 24081"/>
                <a:gd name="csX12" fmla="*/ 351342 w 370272"/>
                <a:gd name="csY12" fmla="*/ 679 h 24081"/>
                <a:gd name="csX13" fmla="*/ 359337 w 370272"/>
                <a:gd name="csY13" fmla="*/ 674 h 24081"/>
                <a:gd name="csX14" fmla="*/ 371284 w 370272"/>
                <a:gd name="csY14" fmla="*/ 7031 h 24081"/>
                <a:gd name="csX15" fmla="*/ 365631 w 370272"/>
                <a:gd name="csY15" fmla="*/ 23990 h 24081"/>
                <a:gd name="csX16" fmla="*/ 351701 w 370272"/>
                <a:gd name="csY16" fmla="*/ 24368 h 24081"/>
                <a:gd name="csX17" fmla="*/ 342562 w 370272"/>
                <a:gd name="csY17" fmla="*/ 24404 h 24081"/>
                <a:gd name="csX18" fmla="*/ 332448 w 370272"/>
                <a:gd name="csY18" fmla="*/ 24400 h 24081"/>
                <a:gd name="csX19" fmla="*/ 321864 w 370272"/>
                <a:gd name="csY19" fmla="*/ 24429 h 24081"/>
                <a:gd name="csX20" fmla="*/ 293045 w 370272"/>
                <a:gd name="csY20" fmla="*/ 24462 h 24081"/>
                <a:gd name="csX21" fmla="*/ 269021 w 370272"/>
                <a:gd name="csY21" fmla="*/ 24485 h 24081"/>
                <a:gd name="csX22" fmla="*/ 212361 w 370272"/>
                <a:gd name="csY22" fmla="*/ 24513 h 24081"/>
                <a:gd name="csX23" fmla="*/ 153834 w 370272"/>
                <a:gd name="csY23" fmla="*/ 24586 h 24081"/>
                <a:gd name="csX24" fmla="*/ 103656 w 370272"/>
                <a:gd name="csY24" fmla="*/ 24636 h 24081"/>
                <a:gd name="csX25" fmla="*/ 73655 w 370272"/>
                <a:gd name="csY25" fmla="*/ 24674 h 24081"/>
                <a:gd name="csX26" fmla="*/ 40214 w 370272"/>
                <a:gd name="csY26" fmla="*/ 24676 h 24081"/>
                <a:gd name="csX27" fmla="*/ 30117 w 370272"/>
                <a:gd name="csY27" fmla="*/ 24724 h 24081"/>
                <a:gd name="csX28" fmla="*/ 20953 w 370272"/>
                <a:gd name="csY28" fmla="*/ 24688 h 24081"/>
                <a:gd name="csX29" fmla="*/ 12959 w 370272"/>
                <a:gd name="csY29" fmla="*/ 24693 h 24081"/>
                <a:gd name="csX30" fmla="*/ 1012 w 370272"/>
                <a:gd name="csY30" fmla="*/ 18337 h 24081"/>
                <a:gd name="csX31" fmla="*/ 20595 w 370272"/>
                <a:gd name="csY31" fmla="*/ 1000 h 240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370272" h="24081">
                  <a:moveTo>
                    <a:pt x="20595" y="1000"/>
                  </a:moveTo>
                  <a:cubicBezTo>
                    <a:pt x="23611" y="988"/>
                    <a:pt x="26627" y="976"/>
                    <a:pt x="29734" y="963"/>
                  </a:cubicBezTo>
                  <a:cubicBezTo>
                    <a:pt x="34741" y="965"/>
                    <a:pt x="34741" y="965"/>
                    <a:pt x="39848" y="967"/>
                  </a:cubicBezTo>
                  <a:cubicBezTo>
                    <a:pt x="43341" y="958"/>
                    <a:pt x="46833" y="948"/>
                    <a:pt x="50431" y="938"/>
                  </a:cubicBezTo>
                  <a:cubicBezTo>
                    <a:pt x="60038" y="916"/>
                    <a:pt x="69644" y="907"/>
                    <a:pt x="79251" y="905"/>
                  </a:cubicBezTo>
                  <a:cubicBezTo>
                    <a:pt x="87259" y="902"/>
                    <a:pt x="95267" y="892"/>
                    <a:pt x="103275" y="882"/>
                  </a:cubicBezTo>
                  <a:cubicBezTo>
                    <a:pt x="122161" y="859"/>
                    <a:pt x="141048" y="852"/>
                    <a:pt x="159934" y="854"/>
                  </a:cubicBezTo>
                  <a:cubicBezTo>
                    <a:pt x="179444" y="856"/>
                    <a:pt x="198953" y="826"/>
                    <a:pt x="218462" y="781"/>
                  </a:cubicBezTo>
                  <a:cubicBezTo>
                    <a:pt x="235188" y="744"/>
                    <a:pt x="251914" y="729"/>
                    <a:pt x="268640" y="731"/>
                  </a:cubicBezTo>
                  <a:cubicBezTo>
                    <a:pt x="278640" y="731"/>
                    <a:pt x="288640" y="723"/>
                    <a:pt x="298641" y="694"/>
                  </a:cubicBezTo>
                  <a:cubicBezTo>
                    <a:pt x="309788" y="661"/>
                    <a:pt x="320935" y="674"/>
                    <a:pt x="332082" y="691"/>
                  </a:cubicBezTo>
                  <a:cubicBezTo>
                    <a:pt x="337080" y="667"/>
                    <a:pt x="337080" y="667"/>
                    <a:pt x="342179" y="643"/>
                  </a:cubicBezTo>
                  <a:cubicBezTo>
                    <a:pt x="346715" y="661"/>
                    <a:pt x="346715" y="661"/>
                    <a:pt x="351342" y="679"/>
                  </a:cubicBezTo>
                  <a:cubicBezTo>
                    <a:pt x="353981" y="677"/>
                    <a:pt x="356619" y="676"/>
                    <a:pt x="359337" y="674"/>
                  </a:cubicBezTo>
                  <a:cubicBezTo>
                    <a:pt x="365631" y="1378"/>
                    <a:pt x="365631" y="1378"/>
                    <a:pt x="371284" y="7031"/>
                  </a:cubicBezTo>
                  <a:cubicBezTo>
                    <a:pt x="369714" y="19907"/>
                    <a:pt x="369714" y="19907"/>
                    <a:pt x="365631" y="23990"/>
                  </a:cubicBezTo>
                  <a:cubicBezTo>
                    <a:pt x="360995" y="24274"/>
                    <a:pt x="356346" y="24359"/>
                    <a:pt x="351701" y="24368"/>
                  </a:cubicBezTo>
                  <a:cubicBezTo>
                    <a:pt x="348685" y="24380"/>
                    <a:pt x="345669" y="24392"/>
                    <a:pt x="342562" y="24404"/>
                  </a:cubicBezTo>
                  <a:cubicBezTo>
                    <a:pt x="339224" y="24403"/>
                    <a:pt x="335887" y="24402"/>
                    <a:pt x="332448" y="24400"/>
                  </a:cubicBezTo>
                  <a:cubicBezTo>
                    <a:pt x="327209" y="24414"/>
                    <a:pt x="327209" y="24414"/>
                    <a:pt x="321864" y="24429"/>
                  </a:cubicBezTo>
                  <a:cubicBezTo>
                    <a:pt x="312258" y="24451"/>
                    <a:pt x="302651" y="24461"/>
                    <a:pt x="293045" y="24462"/>
                  </a:cubicBezTo>
                  <a:cubicBezTo>
                    <a:pt x="285037" y="24465"/>
                    <a:pt x="277029" y="24475"/>
                    <a:pt x="269021" y="24485"/>
                  </a:cubicBezTo>
                  <a:cubicBezTo>
                    <a:pt x="250135" y="24509"/>
                    <a:pt x="231248" y="24515"/>
                    <a:pt x="212361" y="24513"/>
                  </a:cubicBezTo>
                  <a:cubicBezTo>
                    <a:pt x="192852" y="24512"/>
                    <a:pt x="173343" y="24542"/>
                    <a:pt x="153834" y="24586"/>
                  </a:cubicBezTo>
                  <a:cubicBezTo>
                    <a:pt x="137108" y="24623"/>
                    <a:pt x="120382" y="24638"/>
                    <a:pt x="103656" y="24636"/>
                  </a:cubicBezTo>
                  <a:cubicBezTo>
                    <a:pt x="93655" y="24636"/>
                    <a:pt x="83655" y="24644"/>
                    <a:pt x="73655" y="24674"/>
                  </a:cubicBezTo>
                  <a:cubicBezTo>
                    <a:pt x="62508" y="24706"/>
                    <a:pt x="51361" y="24693"/>
                    <a:pt x="40214" y="24676"/>
                  </a:cubicBezTo>
                  <a:cubicBezTo>
                    <a:pt x="35216" y="24700"/>
                    <a:pt x="35216" y="24700"/>
                    <a:pt x="30117" y="24724"/>
                  </a:cubicBezTo>
                  <a:cubicBezTo>
                    <a:pt x="25581" y="24707"/>
                    <a:pt x="25581" y="24707"/>
                    <a:pt x="20953" y="24688"/>
                  </a:cubicBezTo>
                  <a:cubicBezTo>
                    <a:pt x="18315" y="24690"/>
                    <a:pt x="15677" y="24692"/>
                    <a:pt x="12959" y="24693"/>
                  </a:cubicBezTo>
                  <a:cubicBezTo>
                    <a:pt x="6665" y="23990"/>
                    <a:pt x="6665" y="23990"/>
                    <a:pt x="1012" y="18337"/>
                  </a:cubicBezTo>
                  <a:cubicBezTo>
                    <a:pt x="2953" y="2416"/>
                    <a:pt x="5045" y="1028"/>
                    <a:pt x="20595" y="1000"/>
                  </a:cubicBezTo>
                  <a:close/>
                </a:path>
              </a:pathLst>
            </a:custGeom>
            <a:solidFill>
              <a:srgbClr val="8B97A2"/>
            </a:solidFill>
            <a:ln w="2822" cap="flat">
              <a:noFill/>
              <a:prstDash val="solid"/>
              <a:miter/>
            </a:ln>
          </p:spPr>
          <p:txBody>
            <a:bodyPr/>
            <a:lstStyle/>
            <a:p>
              <a:endParaRPr lang="en-US"/>
            </a:p>
          </p:txBody>
        </p:sp>
        <p:sp>
          <p:nvSpPr>
            <p:cNvPr id="28" name="Freeform 27">
              <a:extLst>
                <a:ext uri="{FF2B5EF4-FFF2-40B4-BE49-F238E27FC236}">
                  <a16:creationId xmlns:a16="http://schemas.microsoft.com/office/drawing/2014/main" id="{4EB16295-0AB5-6B70-5F3F-622709B074CA}"/>
                </a:ext>
              </a:extLst>
            </p:cNvPr>
            <p:cNvSpPr/>
            <p:nvPr/>
          </p:nvSpPr>
          <p:spPr>
            <a:xfrm>
              <a:off x="6829189" y="2374997"/>
              <a:ext cx="592484" cy="35216"/>
            </a:xfrm>
            <a:custGeom>
              <a:avLst/>
              <a:gdLst>
                <a:gd name="csX0" fmla="*/ 20595 w 370272"/>
                <a:gd name="csY0" fmla="*/ 854 h 24081"/>
                <a:gd name="csX1" fmla="*/ 29734 w 370272"/>
                <a:gd name="csY1" fmla="*/ 817 h 24081"/>
                <a:gd name="csX2" fmla="*/ 39848 w 370272"/>
                <a:gd name="csY2" fmla="*/ 821 h 24081"/>
                <a:gd name="csX3" fmla="*/ 50431 w 370272"/>
                <a:gd name="csY3" fmla="*/ 792 h 24081"/>
                <a:gd name="csX4" fmla="*/ 79251 w 370272"/>
                <a:gd name="csY4" fmla="*/ 759 h 24081"/>
                <a:gd name="csX5" fmla="*/ 103275 w 370272"/>
                <a:gd name="csY5" fmla="*/ 736 h 24081"/>
                <a:gd name="csX6" fmla="*/ 159934 w 370272"/>
                <a:gd name="csY6" fmla="*/ 708 h 24081"/>
                <a:gd name="csX7" fmla="*/ 218462 w 370272"/>
                <a:gd name="csY7" fmla="*/ 635 h 24081"/>
                <a:gd name="csX8" fmla="*/ 268640 w 370272"/>
                <a:gd name="csY8" fmla="*/ 585 h 24081"/>
                <a:gd name="csX9" fmla="*/ 298641 w 370272"/>
                <a:gd name="csY9" fmla="*/ 548 h 24081"/>
                <a:gd name="csX10" fmla="*/ 332082 w 370272"/>
                <a:gd name="csY10" fmla="*/ 545 h 24081"/>
                <a:gd name="csX11" fmla="*/ 342179 w 370272"/>
                <a:gd name="csY11" fmla="*/ 497 h 24081"/>
                <a:gd name="csX12" fmla="*/ 351342 w 370272"/>
                <a:gd name="csY12" fmla="*/ 533 h 24081"/>
                <a:gd name="csX13" fmla="*/ 359337 w 370272"/>
                <a:gd name="csY13" fmla="*/ 528 h 24081"/>
                <a:gd name="csX14" fmla="*/ 371284 w 370272"/>
                <a:gd name="csY14" fmla="*/ 6885 h 24081"/>
                <a:gd name="csX15" fmla="*/ 365631 w 370272"/>
                <a:gd name="csY15" fmla="*/ 23844 h 24081"/>
                <a:gd name="csX16" fmla="*/ 351701 w 370272"/>
                <a:gd name="csY16" fmla="*/ 24222 h 24081"/>
                <a:gd name="csX17" fmla="*/ 342562 w 370272"/>
                <a:gd name="csY17" fmla="*/ 24258 h 24081"/>
                <a:gd name="csX18" fmla="*/ 332448 w 370272"/>
                <a:gd name="csY18" fmla="*/ 24254 h 24081"/>
                <a:gd name="csX19" fmla="*/ 321864 w 370272"/>
                <a:gd name="csY19" fmla="*/ 24283 h 24081"/>
                <a:gd name="csX20" fmla="*/ 293045 w 370272"/>
                <a:gd name="csY20" fmla="*/ 24316 h 24081"/>
                <a:gd name="csX21" fmla="*/ 269021 w 370272"/>
                <a:gd name="csY21" fmla="*/ 24339 h 24081"/>
                <a:gd name="csX22" fmla="*/ 212361 w 370272"/>
                <a:gd name="csY22" fmla="*/ 24367 h 24081"/>
                <a:gd name="csX23" fmla="*/ 153834 w 370272"/>
                <a:gd name="csY23" fmla="*/ 24440 h 24081"/>
                <a:gd name="csX24" fmla="*/ 103656 w 370272"/>
                <a:gd name="csY24" fmla="*/ 24490 h 24081"/>
                <a:gd name="csX25" fmla="*/ 73655 w 370272"/>
                <a:gd name="csY25" fmla="*/ 24528 h 24081"/>
                <a:gd name="csX26" fmla="*/ 40214 w 370272"/>
                <a:gd name="csY26" fmla="*/ 24530 h 24081"/>
                <a:gd name="csX27" fmla="*/ 30117 w 370272"/>
                <a:gd name="csY27" fmla="*/ 24578 h 24081"/>
                <a:gd name="csX28" fmla="*/ 20953 w 370272"/>
                <a:gd name="csY28" fmla="*/ 24542 h 24081"/>
                <a:gd name="csX29" fmla="*/ 12959 w 370272"/>
                <a:gd name="csY29" fmla="*/ 24547 h 24081"/>
                <a:gd name="csX30" fmla="*/ 1012 w 370272"/>
                <a:gd name="csY30" fmla="*/ 18191 h 24081"/>
                <a:gd name="csX31" fmla="*/ 20595 w 370272"/>
                <a:gd name="csY31" fmla="*/ 854 h 240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370272" h="24081">
                  <a:moveTo>
                    <a:pt x="20595" y="854"/>
                  </a:moveTo>
                  <a:cubicBezTo>
                    <a:pt x="23611" y="842"/>
                    <a:pt x="26627" y="830"/>
                    <a:pt x="29734" y="817"/>
                  </a:cubicBezTo>
                  <a:cubicBezTo>
                    <a:pt x="34741" y="819"/>
                    <a:pt x="34741" y="819"/>
                    <a:pt x="39848" y="821"/>
                  </a:cubicBezTo>
                  <a:cubicBezTo>
                    <a:pt x="43341" y="812"/>
                    <a:pt x="46833" y="802"/>
                    <a:pt x="50431" y="792"/>
                  </a:cubicBezTo>
                  <a:cubicBezTo>
                    <a:pt x="60038" y="770"/>
                    <a:pt x="69644" y="761"/>
                    <a:pt x="79251" y="759"/>
                  </a:cubicBezTo>
                  <a:cubicBezTo>
                    <a:pt x="87259" y="756"/>
                    <a:pt x="95267" y="746"/>
                    <a:pt x="103275" y="736"/>
                  </a:cubicBezTo>
                  <a:cubicBezTo>
                    <a:pt x="122161" y="713"/>
                    <a:pt x="141048" y="706"/>
                    <a:pt x="159934" y="708"/>
                  </a:cubicBezTo>
                  <a:cubicBezTo>
                    <a:pt x="179444" y="710"/>
                    <a:pt x="198953" y="680"/>
                    <a:pt x="218462" y="635"/>
                  </a:cubicBezTo>
                  <a:cubicBezTo>
                    <a:pt x="235188" y="598"/>
                    <a:pt x="251914" y="583"/>
                    <a:pt x="268640" y="585"/>
                  </a:cubicBezTo>
                  <a:cubicBezTo>
                    <a:pt x="278640" y="585"/>
                    <a:pt x="288640" y="577"/>
                    <a:pt x="298641" y="548"/>
                  </a:cubicBezTo>
                  <a:cubicBezTo>
                    <a:pt x="309788" y="515"/>
                    <a:pt x="320935" y="528"/>
                    <a:pt x="332082" y="545"/>
                  </a:cubicBezTo>
                  <a:cubicBezTo>
                    <a:pt x="337080" y="521"/>
                    <a:pt x="337080" y="521"/>
                    <a:pt x="342179" y="497"/>
                  </a:cubicBezTo>
                  <a:cubicBezTo>
                    <a:pt x="346715" y="515"/>
                    <a:pt x="346715" y="515"/>
                    <a:pt x="351342" y="533"/>
                  </a:cubicBezTo>
                  <a:cubicBezTo>
                    <a:pt x="353981" y="531"/>
                    <a:pt x="356619" y="530"/>
                    <a:pt x="359337" y="528"/>
                  </a:cubicBezTo>
                  <a:cubicBezTo>
                    <a:pt x="365631" y="1232"/>
                    <a:pt x="365631" y="1232"/>
                    <a:pt x="371284" y="6885"/>
                  </a:cubicBezTo>
                  <a:cubicBezTo>
                    <a:pt x="369714" y="19761"/>
                    <a:pt x="369714" y="19761"/>
                    <a:pt x="365631" y="23844"/>
                  </a:cubicBezTo>
                  <a:cubicBezTo>
                    <a:pt x="360995" y="24128"/>
                    <a:pt x="356346" y="24213"/>
                    <a:pt x="351701" y="24222"/>
                  </a:cubicBezTo>
                  <a:cubicBezTo>
                    <a:pt x="348685" y="24234"/>
                    <a:pt x="345669" y="24246"/>
                    <a:pt x="342562" y="24258"/>
                  </a:cubicBezTo>
                  <a:cubicBezTo>
                    <a:pt x="339224" y="24257"/>
                    <a:pt x="335887" y="24256"/>
                    <a:pt x="332448" y="24254"/>
                  </a:cubicBezTo>
                  <a:cubicBezTo>
                    <a:pt x="327209" y="24268"/>
                    <a:pt x="327209" y="24268"/>
                    <a:pt x="321864" y="24283"/>
                  </a:cubicBezTo>
                  <a:cubicBezTo>
                    <a:pt x="312258" y="24305"/>
                    <a:pt x="302651" y="24315"/>
                    <a:pt x="293045" y="24316"/>
                  </a:cubicBezTo>
                  <a:cubicBezTo>
                    <a:pt x="285037" y="24319"/>
                    <a:pt x="277029" y="24329"/>
                    <a:pt x="269021" y="24339"/>
                  </a:cubicBezTo>
                  <a:cubicBezTo>
                    <a:pt x="250135" y="24363"/>
                    <a:pt x="231248" y="24369"/>
                    <a:pt x="212361" y="24367"/>
                  </a:cubicBezTo>
                  <a:cubicBezTo>
                    <a:pt x="192852" y="24366"/>
                    <a:pt x="173343" y="24396"/>
                    <a:pt x="153834" y="24440"/>
                  </a:cubicBezTo>
                  <a:cubicBezTo>
                    <a:pt x="137108" y="24477"/>
                    <a:pt x="120382" y="24492"/>
                    <a:pt x="103656" y="24490"/>
                  </a:cubicBezTo>
                  <a:cubicBezTo>
                    <a:pt x="93655" y="24490"/>
                    <a:pt x="83655" y="24498"/>
                    <a:pt x="73655" y="24528"/>
                  </a:cubicBezTo>
                  <a:cubicBezTo>
                    <a:pt x="62508" y="24560"/>
                    <a:pt x="51361" y="24547"/>
                    <a:pt x="40214" y="24530"/>
                  </a:cubicBezTo>
                  <a:cubicBezTo>
                    <a:pt x="35216" y="24554"/>
                    <a:pt x="35216" y="24554"/>
                    <a:pt x="30117" y="24578"/>
                  </a:cubicBezTo>
                  <a:cubicBezTo>
                    <a:pt x="25581" y="24561"/>
                    <a:pt x="25581" y="24561"/>
                    <a:pt x="20953" y="24542"/>
                  </a:cubicBezTo>
                  <a:cubicBezTo>
                    <a:pt x="18315" y="24544"/>
                    <a:pt x="15677" y="24546"/>
                    <a:pt x="12959" y="24547"/>
                  </a:cubicBezTo>
                  <a:cubicBezTo>
                    <a:pt x="6665" y="23844"/>
                    <a:pt x="6665" y="23844"/>
                    <a:pt x="1012" y="18191"/>
                  </a:cubicBezTo>
                  <a:cubicBezTo>
                    <a:pt x="2953" y="2270"/>
                    <a:pt x="5045" y="882"/>
                    <a:pt x="20595" y="854"/>
                  </a:cubicBezTo>
                  <a:close/>
                </a:path>
              </a:pathLst>
            </a:custGeom>
            <a:solidFill>
              <a:srgbClr val="8F9AA5"/>
            </a:solidFill>
            <a:ln w="2822" cap="flat">
              <a:noFill/>
              <a:prstDash val="solid"/>
              <a:miter/>
            </a:ln>
          </p:spPr>
          <p:txBody>
            <a:bodyPr/>
            <a:lstStyle/>
            <a:p>
              <a:endParaRPr lang="en-US"/>
            </a:p>
          </p:txBody>
        </p:sp>
        <p:sp>
          <p:nvSpPr>
            <p:cNvPr id="29" name="Freeform 28">
              <a:extLst>
                <a:ext uri="{FF2B5EF4-FFF2-40B4-BE49-F238E27FC236}">
                  <a16:creationId xmlns:a16="http://schemas.microsoft.com/office/drawing/2014/main" id="{6792B5B2-EE7C-9CA8-DE6B-2F868B37FF1A}"/>
                </a:ext>
              </a:extLst>
            </p:cNvPr>
            <p:cNvSpPr/>
            <p:nvPr/>
          </p:nvSpPr>
          <p:spPr>
            <a:xfrm>
              <a:off x="6829189" y="1771507"/>
              <a:ext cx="592484" cy="35216"/>
            </a:xfrm>
            <a:custGeom>
              <a:avLst/>
              <a:gdLst>
                <a:gd name="csX0" fmla="*/ 20595 w 370272"/>
                <a:gd name="csY0" fmla="*/ 708 h 24081"/>
                <a:gd name="csX1" fmla="*/ 29734 w 370272"/>
                <a:gd name="csY1" fmla="*/ 671 h 24081"/>
                <a:gd name="csX2" fmla="*/ 39848 w 370272"/>
                <a:gd name="csY2" fmla="*/ 675 h 24081"/>
                <a:gd name="csX3" fmla="*/ 50431 w 370272"/>
                <a:gd name="csY3" fmla="*/ 646 h 24081"/>
                <a:gd name="csX4" fmla="*/ 79251 w 370272"/>
                <a:gd name="csY4" fmla="*/ 613 h 24081"/>
                <a:gd name="csX5" fmla="*/ 103275 w 370272"/>
                <a:gd name="csY5" fmla="*/ 590 h 24081"/>
                <a:gd name="csX6" fmla="*/ 159934 w 370272"/>
                <a:gd name="csY6" fmla="*/ 562 h 24081"/>
                <a:gd name="csX7" fmla="*/ 218462 w 370272"/>
                <a:gd name="csY7" fmla="*/ 489 h 24081"/>
                <a:gd name="csX8" fmla="*/ 268640 w 370272"/>
                <a:gd name="csY8" fmla="*/ 439 h 24081"/>
                <a:gd name="csX9" fmla="*/ 298641 w 370272"/>
                <a:gd name="csY9" fmla="*/ 402 h 24081"/>
                <a:gd name="csX10" fmla="*/ 332082 w 370272"/>
                <a:gd name="csY10" fmla="*/ 399 h 24081"/>
                <a:gd name="csX11" fmla="*/ 342179 w 370272"/>
                <a:gd name="csY11" fmla="*/ 351 h 24081"/>
                <a:gd name="csX12" fmla="*/ 351342 w 370272"/>
                <a:gd name="csY12" fmla="*/ 387 h 24081"/>
                <a:gd name="csX13" fmla="*/ 359337 w 370272"/>
                <a:gd name="csY13" fmla="*/ 382 h 24081"/>
                <a:gd name="csX14" fmla="*/ 371284 w 370272"/>
                <a:gd name="csY14" fmla="*/ 6739 h 24081"/>
                <a:gd name="csX15" fmla="*/ 365631 w 370272"/>
                <a:gd name="csY15" fmla="*/ 23698 h 24081"/>
                <a:gd name="csX16" fmla="*/ 351701 w 370272"/>
                <a:gd name="csY16" fmla="*/ 24076 h 24081"/>
                <a:gd name="csX17" fmla="*/ 342562 w 370272"/>
                <a:gd name="csY17" fmla="*/ 24112 h 24081"/>
                <a:gd name="csX18" fmla="*/ 332448 w 370272"/>
                <a:gd name="csY18" fmla="*/ 24108 h 24081"/>
                <a:gd name="csX19" fmla="*/ 321864 w 370272"/>
                <a:gd name="csY19" fmla="*/ 24137 h 24081"/>
                <a:gd name="csX20" fmla="*/ 293045 w 370272"/>
                <a:gd name="csY20" fmla="*/ 24170 h 24081"/>
                <a:gd name="csX21" fmla="*/ 269021 w 370272"/>
                <a:gd name="csY21" fmla="*/ 24193 h 24081"/>
                <a:gd name="csX22" fmla="*/ 212361 w 370272"/>
                <a:gd name="csY22" fmla="*/ 24221 h 24081"/>
                <a:gd name="csX23" fmla="*/ 153834 w 370272"/>
                <a:gd name="csY23" fmla="*/ 24294 h 24081"/>
                <a:gd name="csX24" fmla="*/ 103656 w 370272"/>
                <a:gd name="csY24" fmla="*/ 24344 h 24081"/>
                <a:gd name="csX25" fmla="*/ 73655 w 370272"/>
                <a:gd name="csY25" fmla="*/ 24382 h 24081"/>
                <a:gd name="csX26" fmla="*/ 40214 w 370272"/>
                <a:gd name="csY26" fmla="*/ 24384 h 24081"/>
                <a:gd name="csX27" fmla="*/ 30117 w 370272"/>
                <a:gd name="csY27" fmla="*/ 24432 h 24081"/>
                <a:gd name="csX28" fmla="*/ 20953 w 370272"/>
                <a:gd name="csY28" fmla="*/ 24396 h 24081"/>
                <a:gd name="csX29" fmla="*/ 12959 w 370272"/>
                <a:gd name="csY29" fmla="*/ 24401 h 24081"/>
                <a:gd name="csX30" fmla="*/ 1012 w 370272"/>
                <a:gd name="csY30" fmla="*/ 18045 h 24081"/>
                <a:gd name="csX31" fmla="*/ 20595 w 370272"/>
                <a:gd name="csY31" fmla="*/ 708 h 240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370272" h="24081">
                  <a:moveTo>
                    <a:pt x="20595" y="708"/>
                  </a:moveTo>
                  <a:cubicBezTo>
                    <a:pt x="23611" y="696"/>
                    <a:pt x="26627" y="684"/>
                    <a:pt x="29734" y="671"/>
                  </a:cubicBezTo>
                  <a:cubicBezTo>
                    <a:pt x="34741" y="673"/>
                    <a:pt x="34741" y="673"/>
                    <a:pt x="39848" y="675"/>
                  </a:cubicBezTo>
                  <a:cubicBezTo>
                    <a:pt x="43341" y="666"/>
                    <a:pt x="46833" y="656"/>
                    <a:pt x="50431" y="646"/>
                  </a:cubicBezTo>
                  <a:cubicBezTo>
                    <a:pt x="60038" y="624"/>
                    <a:pt x="69644" y="615"/>
                    <a:pt x="79251" y="613"/>
                  </a:cubicBezTo>
                  <a:cubicBezTo>
                    <a:pt x="87259" y="610"/>
                    <a:pt x="95267" y="600"/>
                    <a:pt x="103275" y="590"/>
                  </a:cubicBezTo>
                  <a:cubicBezTo>
                    <a:pt x="122161" y="567"/>
                    <a:pt x="141048" y="560"/>
                    <a:pt x="159934" y="562"/>
                  </a:cubicBezTo>
                  <a:cubicBezTo>
                    <a:pt x="179444" y="564"/>
                    <a:pt x="198953" y="534"/>
                    <a:pt x="218462" y="489"/>
                  </a:cubicBezTo>
                  <a:cubicBezTo>
                    <a:pt x="235188" y="452"/>
                    <a:pt x="251914" y="437"/>
                    <a:pt x="268640" y="439"/>
                  </a:cubicBezTo>
                  <a:cubicBezTo>
                    <a:pt x="278640" y="439"/>
                    <a:pt x="288640" y="431"/>
                    <a:pt x="298641" y="402"/>
                  </a:cubicBezTo>
                  <a:cubicBezTo>
                    <a:pt x="309788" y="369"/>
                    <a:pt x="320935" y="382"/>
                    <a:pt x="332082" y="399"/>
                  </a:cubicBezTo>
                  <a:cubicBezTo>
                    <a:pt x="337080" y="375"/>
                    <a:pt x="337080" y="375"/>
                    <a:pt x="342179" y="351"/>
                  </a:cubicBezTo>
                  <a:cubicBezTo>
                    <a:pt x="346715" y="369"/>
                    <a:pt x="346715" y="369"/>
                    <a:pt x="351342" y="387"/>
                  </a:cubicBezTo>
                  <a:cubicBezTo>
                    <a:pt x="353981" y="385"/>
                    <a:pt x="356619" y="384"/>
                    <a:pt x="359337" y="382"/>
                  </a:cubicBezTo>
                  <a:cubicBezTo>
                    <a:pt x="365631" y="1086"/>
                    <a:pt x="365631" y="1086"/>
                    <a:pt x="371284" y="6739"/>
                  </a:cubicBezTo>
                  <a:cubicBezTo>
                    <a:pt x="369714" y="19615"/>
                    <a:pt x="369714" y="19615"/>
                    <a:pt x="365631" y="23698"/>
                  </a:cubicBezTo>
                  <a:cubicBezTo>
                    <a:pt x="360995" y="23982"/>
                    <a:pt x="356346" y="24067"/>
                    <a:pt x="351701" y="24076"/>
                  </a:cubicBezTo>
                  <a:cubicBezTo>
                    <a:pt x="348685" y="24088"/>
                    <a:pt x="345669" y="24100"/>
                    <a:pt x="342562" y="24112"/>
                  </a:cubicBezTo>
                  <a:cubicBezTo>
                    <a:pt x="339224" y="24111"/>
                    <a:pt x="335887" y="24110"/>
                    <a:pt x="332448" y="24108"/>
                  </a:cubicBezTo>
                  <a:cubicBezTo>
                    <a:pt x="327209" y="24122"/>
                    <a:pt x="327209" y="24122"/>
                    <a:pt x="321864" y="24137"/>
                  </a:cubicBezTo>
                  <a:cubicBezTo>
                    <a:pt x="312258" y="24159"/>
                    <a:pt x="302651" y="24169"/>
                    <a:pt x="293045" y="24170"/>
                  </a:cubicBezTo>
                  <a:cubicBezTo>
                    <a:pt x="285037" y="24173"/>
                    <a:pt x="277029" y="24183"/>
                    <a:pt x="269021" y="24193"/>
                  </a:cubicBezTo>
                  <a:cubicBezTo>
                    <a:pt x="250135" y="24217"/>
                    <a:pt x="231248" y="24223"/>
                    <a:pt x="212361" y="24221"/>
                  </a:cubicBezTo>
                  <a:cubicBezTo>
                    <a:pt x="192852" y="24220"/>
                    <a:pt x="173343" y="24250"/>
                    <a:pt x="153834" y="24294"/>
                  </a:cubicBezTo>
                  <a:cubicBezTo>
                    <a:pt x="137108" y="24331"/>
                    <a:pt x="120382" y="24346"/>
                    <a:pt x="103656" y="24344"/>
                  </a:cubicBezTo>
                  <a:cubicBezTo>
                    <a:pt x="93655" y="24344"/>
                    <a:pt x="83655" y="24352"/>
                    <a:pt x="73655" y="24382"/>
                  </a:cubicBezTo>
                  <a:cubicBezTo>
                    <a:pt x="62508" y="24414"/>
                    <a:pt x="51361" y="24401"/>
                    <a:pt x="40214" y="24384"/>
                  </a:cubicBezTo>
                  <a:cubicBezTo>
                    <a:pt x="35216" y="24408"/>
                    <a:pt x="35216" y="24408"/>
                    <a:pt x="30117" y="24432"/>
                  </a:cubicBezTo>
                  <a:cubicBezTo>
                    <a:pt x="25581" y="24415"/>
                    <a:pt x="25581" y="24415"/>
                    <a:pt x="20953" y="24396"/>
                  </a:cubicBezTo>
                  <a:cubicBezTo>
                    <a:pt x="18315" y="24398"/>
                    <a:pt x="15677" y="24400"/>
                    <a:pt x="12959" y="24401"/>
                  </a:cubicBezTo>
                  <a:cubicBezTo>
                    <a:pt x="6665" y="23698"/>
                    <a:pt x="6665" y="23698"/>
                    <a:pt x="1012" y="18045"/>
                  </a:cubicBezTo>
                  <a:cubicBezTo>
                    <a:pt x="2953" y="2124"/>
                    <a:pt x="5045" y="736"/>
                    <a:pt x="20595" y="708"/>
                  </a:cubicBezTo>
                  <a:close/>
                </a:path>
              </a:pathLst>
            </a:custGeom>
            <a:solidFill>
              <a:srgbClr val="8F9AA5"/>
            </a:solidFill>
            <a:ln w="2822" cap="flat">
              <a:noFill/>
              <a:prstDash val="solid"/>
              <a:miter/>
            </a:ln>
          </p:spPr>
          <p:txBody>
            <a:bodyPr/>
            <a:lstStyle/>
            <a:p>
              <a:endParaRPr lang="en-US"/>
            </a:p>
          </p:txBody>
        </p:sp>
        <p:sp>
          <p:nvSpPr>
            <p:cNvPr id="31" name="Freeform 30">
              <a:extLst>
                <a:ext uri="{FF2B5EF4-FFF2-40B4-BE49-F238E27FC236}">
                  <a16:creationId xmlns:a16="http://schemas.microsoft.com/office/drawing/2014/main" id="{C16E563C-B151-D034-77E9-26851FB7E37B}"/>
                </a:ext>
              </a:extLst>
            </p:cNvPr>
            <p:cNvSpPr/>
            <p:nvPr/>
          </p:nvSpPr>
          <p:spPr>
            <a:xfrm>
              <a:off x="6681283" y="2875710"/>
              <a:ext cx="592907" cy="30522"/>
            </a:xfrm>
            <a:custGeom>
              <a:avLst/>
              <a:gdLst>
                <a:gd name="csX0" fmla="*/ 10142 w 370536"/>
                <a:gd name="csY0" fmla="*/ 622 h 20871"/>
                <a:gd name="csX1" fmla="*/ 18282 w 370536"/>
                <a:gd name="csY1" fmla="*/ 630 h 20871"/>
                <a:gd name="csX2" fmla="*/ 27590 w 370536"/>
                <a:gd name="csY2" fmla="*/ 618 h 20871"/>
                <a:gd name="csX3" fmla="*/ 37891 w 370536"/>
                <a:gd name="csY3" fmla="*/ 649 h 20871"/>
                <a:gd name="csX4" fmla="*/ 48669 w 370536"/>
                <a:gd name="csY4" fmla="*/ 647 h 20871"/>
                <a:gd name="csX5" fmla="*/ 78013 w 370536"/>
                <a:gd name="csY5" fmla="*/ 683 h 20871"/>
                <a:gd name="csX6" fmla="*/ 108648 w 370536"/>
                <a:gd name="csY6" fmla="*/ 706 h 20871"/>
                <a:gd name="csX7" fmla="*/ 166698 w 370536"/>
                <a:gd name="csY7" fmla="*/ 766 h 20871"/>
                <a:gd name="csX8" fmla="*/ 232770 w 370536"/>
                <a:gd name="csY8" fmla="*/ 827 h 20871"/>
                <a:gd name="csX9" fmla="*/ 368719 w 370536"/>
                <a:gd name="csY9" fmla="*/ 970 h 20871"/>
                <a:gd name="csX10" fmla="*/ 371545 w 370536"/>
                <a:gd name="csY10" fmla="*/ 15102 h 20871"/>
                <a:gd name="csX11" fmla="*/ 359554 w 370536"/>
                <a:gd name="csY11" fmla="*/ 21459 h 20871"/>
                <a:gd name="csX12" fmla="*/ 351496 w 370536"/>
                <a:gd name="csY12" fmla="*/ 21454 h 20871"/>
                <a:gd name="csX13" fmla="*/ 342260 w 370536"/>
                <a:gd name="csY13" fmla="*/ 21490 h 20871"/>
                <a:gd name="csX14" fmla="*/ 332084 w 370536"/>
                <a:gd name="csY14" fmla="*/ 21442 h 20871"/>
                <a:gd name="csX15" fmla="*/ 321402 w 370536"/>
                <a:gd name="csY15" fmla="*/ 21458 h 20871"/>
                <a:gd name="csX16" fmla="*/ 292356 w 370536"/>
                <a:gd name="csY16" fmla="*/ 21421 h 20871"/>
                <a:gd name="csX17" fmla="*/ 262007 w 370536"/>
                <a:gd name="csY17" fmla="*/ 21403 h 20871"/>
                <a:gd name="csX18" fmla="*/ 211047 w 370536"/>
                <a:gd name="csY18" fmla="*/ 21337 h 20871"/>
                <a:gd name="csX19" fmla="*/ 152052 w 370536"/>
                <a:gd name="csY19" fmla="*/ 21280 h 20871"/>
                <a:gd name="csX20" fmla="*/ 95385 w 370536"/>
                <a:gd name="csY20" fmla="*/ 21243 h 20871"/>
                <a:gd name="csX21" fmla="*/ 71228 w 370536"/>
                <a:gd name="csY21" fmla="*/ 21227 h 20871"/>
                <a:gd name="csX22" fmla="*/ 37542 w 370536"/>
                <a:gd name="csY22" fmla="*/ 21166 h 20871"/>
                <a:gd name="csX23" fmla="*/ 27348 w 370536"/>
                <a:gd name="csY23" fmla="*/ 21170 h 20871"/>
                <a:gd name="csX24" fmla="*/ 18137 w 370536"/>
                <a:gd name="csY24" fmla="*/ 21133 h 20871"/>
                <a:gd name="csX25" fmla="*/ 10082 w 370536"/>
                <a:gd name="csY25" fmla="*/ 21119 h 20871"/>
                <a:gd name="csX26" fmla="*/ 1273 w 370536"/>
                <a:gd name="csY26" fmla="*/ 17929 h 20871"/>
                <a:gd name="csX27" fmla="*/ 1273 w 370536"/>
                <a:gd name="csY27" fmla="*/ 3796 h 20871"/>
                <a:gd name="csX28" fmla="*/ 10142 w 370536"/>
                <a:gd name="csY28" fmla="*/ 622 h 208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370536" h="20871">
                  <a:moveTo>
                    <a:pt x="10142" y="622"/>
                  </a:moveTo>
                  <a:cubicBezTo>
                    <a:pt x="12828" y="624"/>
                    <a:pt x="15514" y="627"/>
                    <a:pt x="18282" y="630"/>
                  </a:cubicBezTo>
                  <a:cubicBezTo>
                    <a:pt x="21354" y="626"/>
                    <a:pt x="24426" y="622"/>
                    <a:pt x="27590" y="618"/>
                  </a:cubicBezTo>
                  <a:cubicBezTo>
                    <a:pt x="30990" y="628"/>
                    <a:pt x="34389" y="638"/>
                    <a:pt x="37891" y="649"/>
                  </a:cubicBezTo>
                  <a:cubicBezTo>
                    <a:pt x="41448" y="648"/>
                    <a:pt x="45005" y="648"/>
                    <a:pt x="48669" y="647"/>
                  </a:cubicBezTo>
                  <a:cubicBezTo>
                    <a:pt x="58451" y="647"/>
                    <a:pt x="68232" y="663"/>
                    <a:pt x="78013" y="683"/>
                  </a:cubicBezTo>
                  <a:cubicBezTo>
                    <a:pt x="88225" y="701"/>
                    <a:pt x="98437" y="702"/>
                    <a:pt x="108648" y="706"/>
                  </a:cubicBezTo>
                  <a:cubicBezTo>
                    <a:pt x="127998" y="714"/>
                    <a:pt x="147348" y="738"/>
                    <a:pt x="166698" y="766"/>
                  </a:cubicBezTo>
                  <a:cubicBezTo>
                    <a:pt x="188722" y="798"/>
                    <a:pt x="210746" y="813"/>
                    <a:pt x="232770" y="827"/>
                  </a:cubicBezTo>
                  <a:cubicBezTo>
                    <a:pt x="278086" y="857"/>
                    <a:pt x="323402" y="907"/>
                    <a:pt x="368719" y="970"/>
                  </a:cubicBezTo>
                  <a:cubicBezTo>
                    <a:pt x="370485" y="7682"/>
                    <a:pt x="370485" y="7682"/>
                    <a:pt x="371545" y="15102"/>
                  </a:cubicBezTo>
                  <a:cubicBezTo>
                    <a:pt x="365892" y="20755"/>
                    <a:pt x="365892" y="20755"/>
                    <a:pt x="359554" y="21459"/>
                  </a:cubicBezTo>
                  <a:cubicBezTo>
                    <a:pt x="355566" y="21456"/>
                    <a:pt x="355566" y="21456"/>
                    <a:pt x="351496" y="21454"/>
                  </a:cubicBezTo>
                  <a:cubicBezTo>
                    <a:pt x="348448" y="21466"/>
                    <a:pt x="345401" y="21478"/>
                    <a:pt x="342260" y="21490"/>
                  </a:cubicBezTo>
                  <a:cubicBezTo>
                    <a:pt x="338902" y="21474"/>
                    <a:pt x="335544" y="21458"/>
                    <a:pt x="332084" y="21442"/>
                  </a:cubicBezTo>
                  <a:cubicBezTo>
                    <a:pt x="326796" y="21450"/>
                    <a:pt x="326796" y="21450"/>
                    <a:pt x="321402" y="21458"/>
                  </a:cubicBezTo>
                  <a:cubicBezTo>
                    <a:pt x="311719" y="21467"/>
                    <a:pt x="302038" y="21450"/>
                    <a:pt x="292356" y="21421"/>
                  </a:cubicBezTo>
                  <a:cubicBezTo>
                    <a:pt x="282240" y="21397"/>
                    <a:pt x="272124" y="21401"/>
                    <a:pt x="262007" y="21403"/>
                  </a:cubicBezTo>
                  <a:cubicBezTo>
                    <a:pt x="245020" y="21400"/>
                    <a:pt x="228034" y="21375"/>
                    <a:pt x="211047" y="21337"/>
                  </a:cubicBezTo>
                  <a:cubicBezTo>
                    <a:pt x="191382" y="21292"/>
                    <a:pt x="171717" y="21277"/>
                    <a:pt x="152052" y="21280"/>
                  </a:cubicBezTo>
                  <a:cubicBezTo>
                    <a:pt x="133163" y="21281"/>
                    <a:pt x="114274" y="21267"/>
                    <a:pt x="95385" y="21243"/>
                  </a:cubicBezTo>
                  <a:cubicBezTo>
                    <a:pt x="87333" y="21233"/>
                    <a:pt x="79281" y="21228"/>
                    <a:pt x="71228" y="21227"/>
                  </a:cubicBezTo>
                  <a:cubicBezTo>
                    <a:pt x="59999" y="21223"/>
                    <a:pt x="48771" y="21196"/>
                    <a:pt x="37542" y="21166"/>
                  </a:cubicBezTo>
                  <a:cubicBezTo>
                    <a:pt x="34178" y="21167"/>
                    <a:pt x="30814" y="21168"/>
                    <a:pt x="27348" y="21170"/>
                  </a:cubicBezTo>
                  <a:cubicBezTo>
                    <a:pt x="24308" y="21157"/>
                    <a:pt x="21269" y="21145"/>
                    <a:pt x="18137" y="21133"/>
                  </a:cubicBezTo>
                  <a:cubicBezTo>
                    <a:pt x="15478" y="21128"/>
                    <a:pt x="12820" y="21124"/>
                    <a:pt x="10082" y="21119"/>
                  </a:cubicBezTo>
                  <a:cubicBezTo>
                    <a:pt x="4100" y="20755"/>
                    <a:pt x="4100" y="20755"/>
                    <a:pt x="1273" y="17929"/>
                  </a:cubicBezTo>
                  <a:cubicBezTo>
                    <a:pt x="920" y="10862"/>
                    <a:pt x="920" y="10862"/>
                    <a:pt x="1273" y="3796"/>
                  </a:cubicBezTo>
                  <a:cubicBezTo>
                    <a:pt x="4100" y="970"/>
                    <a:pt x="4100" y="970"/>
                    <a:pt x="10142" y="622"/>
                  </a:cubicBezTo>
                  <a:close/>
                </a:path>
              </a:pathLst>
            </a:custGeom>
            <a:solidFill>
              <a:srgbClr val="818E9A"/>
            </a:solidFill>
            <a:ln w="2822" cap="flat">
              <a:noFill/>
              <a:prstDash val="solid"/>
              <a:miter/>
            </a:ln>
          </p:spPr>
          <p:txBody>
            <a:bodyPr/>
            <a:lstStyle/>
            <a:p>
              <a:endParaRPr lang="en-US"/>
            </a:p>
          </p:txBody>
        </p:sp>
        <p:sp>
          <p:nvSpPr>
            <p:cNvPr id="35" name="Freeform 34">
              <a:extLst>
                <a:ext uri="{FF2B5EF4-FFF2-40B4-BE49-F238E27FC236}">
                  <a16:creationId xmlns:a16="http://schemas.microsoft.com/office/drawing/2014/main" id="{667394EB-B60C-DBC0-1F19-9691A8E4693D}"/>
                </a:ext>
              </a:extLst>
            </p:cNvPr>
            <p:cNvSpPr/>
            <p:nvPr/>
          </p:nvSpPr>
          <p:spPr>
            <a:xfrm>
              <a:off x="6828765" y="2271660"/>
              <a:ext cx="592907" cy="30576"/>
            </a:xfrm>
            <a:custGeom>
              <a:avLst/>
              <a:gdLst>
                <a:gd name="csX0" fmla="*/ 18139 w 370536"/>
                <a:gd name="csY0" fmla="*/ 829 h 20908"/>
                <a:gd name="csX1" fmla="*/ 27351 w 370536"/>
                <a:gd name="csY1" fmla="*/ 792 h 20908"/>
                <a:gd name="csX2" fmla="*/ 37545 w 370536"/>
                <a:gd name="csY2" fmla="*/ 796 h 20908"/>
                <a:gd name="csX3" fmla="*/ 48212 w 370536"/>
                <a:gd name="csY3" fmla="*/ 767 h 20908"/>
                <a:gd name="csX4" fmla="*/ 77259 w 370536"/>
                <a:gd name="csY4" fmla="*/ 734 h 20908"/>
                <a:gd name="csX5" fmla="*/ 101473 w 370536"/>
                <a:gd name="csY5" fmla="*/ 711 h 20908"/>
                <a:gd name="csX6" fmla="*/ 158580 w 370536"/>
                <a:gd name="csY6" fmla="*/ 683 h 20908"/>
                <a:gd name="csX7" fmla="*/ 217569 w 370536"/>
                <a:gd name="csY7" fmla="*/ 610 h 20908"/>
                <a:gd name="csX8" fmla="*/ 268144 w 370536"/>
                <a:gd name="csY8" fmla="*/ 560 h 20908"/>
                <a:gd name="csX9" fmla="*/ 298381 w 370536"/>
                <a:gd name="csY9" fmla="*/ 523 h 20908"/>
                <a:gd name="csX10" fmla="*/ 332087 w 370536"/>
                <a:gd name="csY10" fmla="*/ 520 h 20908"/>
                <a:gd name="csX11" fmla="*/ 342263 w 370536"/>
                <a:gd name="csY11" fmla="*/ 472 h 20908"/>
                <a:gd name="csX12" fmla="*/ 351499 w 370536"/>
                <a:gd name="csY12" fmla="*/ 508 h 20908"/>
                <a:gd name="csX13" fmla="*/ 359557 w 370536"/>
                <a:gd name="csY13" fmla="*/ 503 h 20908"/>
                <a:gd name="csX14" fmla="*/ 371548 w 370536"/>
                <a:gd name="csY14" fmla="*/ 6860 h 20908"/>
                <a:gd name="csX15" fmla="*/ 365895 w 370536"/>
                <a:gd name="csY15" fmla="*/ 20992 h 20908"/>
                <a:gd name="csX16" fmla="*/ 351839 w 370536"/>
                <a:gd name="csY16" fmla="*/ 21351 h 20908"/>
                <a:gd name="csX17" fmla="*/ 342615 w 370536"/>
                <a:gd name="csY17" fmla="*/ 21375 h 20908"/>
                <a:gd name="csX18" fmla="*/ 332408 w 370536"/>
                <a:gd name="csY18" fmla="*/ 21358 h 20908"/>
                <a:gd name="csX19" fmla="*/ 321727 w 370536"/>
                <a:gd name="csY19" fmla="*/ 21373 h 20908"/>
                <a:gd name="csX20" fmla="*/ 292645 w 370536"/>
                <a:gd name="csY20" fmla="*/ 21372 h 20908"/>
                <a:gd name="csX21" fmla="*/ 262274 w 370536"/>
                <a:gd name="csY21" fmla="*/ 21376 h 20908"/>
                <a:gd name="csX22" fmla="*/ 211263 w 370536"/>
                <a:gd name="csY22" fmla="*/ 21361 h 20908"/>
                <a:gd name="csX23" fmla="*/ 152205 w 370536"/>
                <a:gd name="csY23" fmla="*/ 21366 h 20908"/>
                <a:gd name="csX24" fmla="*/ 101588 w 370536"/>
                <a:gd name="csY24" fmla="*/ 21373 h 20908"/>
                <a:gd name="csX25" fmla="*/ 71317 w 370536"/>
                <a:gd name="csY25" fmla="*/ 21377 h 20908"/>
                <a:gd name="csX26" fmla="*/ 37590 w 370536"/>
                <a:gd name="csY26" fmla="*/ 21358 h 20908"/>
                <a:gd name="csX27" fmla="*/ 27383 w 370536"/>
                <a:gd name="csY27" fmla="*/ 21375 h 20908"/>
                <a:gd name="csX28" fmla="*/ 18158 w 370536"/>
                <a:gd name="csY28" fmla="*/ 21351 h 20908"/>
                <a:gd name="csX29" fmla="*/ 10093 w 370536"/>
                <a:gd name="csY29" fmla="*/ 21348 h 20908"/>
                <a:gd name="csX30" fmla="*/ 1276 w 370536"/>
                <a:gd name="csY30" fmla="*/ 18166 h 20908"/>
                <a:gd name="csX31" fmla="*/ 1276 w 370536"/>
                <a:gd name="csY31" fmla="*/ 4033 h 20908"/>
                <a:gd name="csX32" fmla="*/ 18139 w 370536"/>
                <a:gd name="csY32" fmla="*/ 829 h 209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370536" h="20908">
                  <a:moveTo>
                    <a:pt x="18139" y="829"/>
                  </a:moveTo>
                  <a:cubicBezTo>
                    <a:pt x="21179" y="817"/>
                    <a:pt x="24219" y="805"/>
                    <a:pt x="27351" y="792"/>
                  </a:cubicBezTo>
                  <a:cubicBezTo>
                    <a:pt x="30715" y="793"/>
                    <a:pt x="34079" y="795"/>
                    <a:pt x="37545" y="796"/>
                  </a:cubicBezTo>
                  <a:cubicBezTo>
                    <a:pt x="42825" y="782"/>
                    <a:pt x="42825" y="782"/>
                    <a:pt x="48212" y="767"/>
                  </a:cubicBezTo>
                  <a:cubicBezTo>
                    <a:pt x="57895" y="745"/>
                    <a:pt x="67577" y="736"/>
                    <a:pt x="77259" y="734"/>
                  </a:cubicBezTo>
                  <a:cubicBezTo>
                    <a:pt x="85330" y="731"/>
                    <a:pt x="93402" y="721"/>
                    <a:pt x="101473" y="711"/>
                  </a:cubicBezTo>
                  <a:cubicBezTo>
                    <a:pt x="120508" y="688"/>
                    <a:pt x="139544" y="681"/>
                    <a:pt x="158580" y="683"/>
                  </a:cubicBezTo>
                  <a:cubicBezTo>
                    <a:pt x="178243" y="685"/>
                    <a:pt x="197906" y="655"/>
                    <a:pt x="217569" y="610"/>
                  </a:cubicBezTo>
                  <a:cubicBezTo>
                    <a:pt x="234428" y="573"/>
                    <a:pt x="251286" y="558"/>
                    <a:pt x="268144" y="560"/>
                  </a:cubicBezTo>
                  <a:cubicBezTo>
                    <a:pt x="278223" y="560"/>
                    <a:pt x="288302" y="552"/>
                    <a:pt x="298381" y="523"/>
                  </a:cubicBezTo>
                  <a:cubicBezTo>
                    <a:pt x="309616" y="490"/>
                    <a:pt x="320851" y="503"/>
                    <a:pt x="332087" y="520"/>
                  </a:cubicBezTo>
                  <a:cubicBezTo>
                    <a:pt x="335445" y="504"/>
                    <a:pt x="338803" y="488"/>
                    <a:pt x="342263" y="472"/>
                  </a:cubicBezTo>
                  <a:cubicBezTo>
                    <a:pt x="346835" y="490"/>
                    <a:pt x="346835" y="490"/>
                    <a:pt x="351499" y="508"/>
                  </a:cubicBezTo>
                  <a:cubicBezTo>
                    <a:pt x="354158" y="506"/>
                    <a:pt x="356817" y="505"/>
                    <a:pt x="359557" y="503"/>
                  </a:cubicBezTo>
                  <a:cubicBezTo>
                    <a:pt x="365895" y="1207"/>
                    <a:pt x="365895" y="1207"/>
                    <a:pt x="371548" y="6860"/>
                  </a:cubicBezTo>
                  <a:cubicBezTo>
                    <a:pt x="370034" y="16853"/>
                    <a:pt x="370034" y="16853"/>
                    <a:pt x="365895" y="20992"/>
                  </a:cubicBezTo>
                  <a:cubicBezTo>
                    <a:pt x="361216" y="21270"/>
                    <a:pt x="356526" y="21349"/>
                    <a:pt x="351839" y="21351"/>
                  </a:cubicBezTo>
                  <a:cubicBezTo>
                    <a:pt x="348795" y="21359"/>
                    <a:pt x="345751" y="21367"/>
                    <a:pt x="342615" y="21375"/>
                  </a:cubicBezTo>
                  <a:cubicBezTo>
                    <a:pt x="339246" y="21369"/>
                    <a:pt x="335878" y="21364"/>
                    <a:pt x="332408" y="21358"/>
                  </a:cubicBezTo>
                  <a:cubicBezTo>
                    <a:pt x="327121" y="21365"/>
                    <a:pt x="327121" y="21365"/>
                    <a:pt x="321727" y="21373"/>
                  </a:cubicBezTo>
                  <a:cubicBezTo>
                    <a:pt x="312033" y="21383"/>
                    <a:pt x="302339" y="21381"/>
                    <a:pt x="292645" y="21372"/>
                  </a:cubicBezTo>
                  <a:cubicBezTo>
                    <a:pt x="282521" y="21365"/>
                    <a:pt x="272398" y="21371"/>
                    <a:pt x="262274" y="21376"/>
                  </a:cubicBezTo>
                  <a:cubicBezTo>
                    <a:pt x="245270" y="21381"/>
                    <a:pt x="228266" y="21374"/>
                    <a:pt x="211263" y="21361"/>
                  </a:cubicBezTo>
                  <a:cubicBezTo>
                    <a:pt x="191577" y="21345"/>
                    <a:pt x="171891" y="21350"/>
                    <a:pt x="152205" y="21366"/>
                  </a:cubicBezTo>
                  <a:cubicBezTo>
                    <a:pt x="135333" y="21379"/>
                    <a:pt x="118460" y="21380"/>
                    <a:pt x="101588" y="21373"/>
                  </a:cubicBezTo>
                  <a:cubicBezTo>
                    <a:pt x="91497" y="21369"/>
                    <a:pt x="81407" y="21368"/>
                    <a:pt x="71317" y="21377"/>
                  </a:cubicBezTo>
                  <a:cubicBezTo>
                    <a:pt x="60075" y="21387"/>
                    <a:pt x="48832" y="21374"/>
                    <a:pt x="37590" y="21358"/>
                  </a:cubicBezTo>
                  <a:cubicBezTo>
                    <a:pt x="32537" y="21366"/>
                    <a:pt x="32537" y="21366"/>
                    <a:pt x="27383" y="21375"/>
                  </a:cubicBezTo>
                  <a:cubicBezTo>
                    <a:pt x="22817" y="21363"/>
                    <a:pt x="22817" y="21363"/>
                    <a:pt x="18158" y="21351"/>
                  </a:cubicBezTo>
                  <a:cubicBezTo>
                    <a:pt x="15497" y="21350"/>
                    <a:pt x="12835" y="21349"/>
                    <a:pt x="10093" y="21348"/>
                  </a:cubicBezTo>
                  <a:cubicBezTo>
                    <a:pt x="4102" y="20992"/>
                    <a:pt x="4102" y="20992"/>
                    <a:pt x="1276" y="18166"/>
                  </a:cubicBezTo>
                  <a:cubicBezTo>
                    <a:pt x="923" y="11099"/>
                    <a:pt x="923" y="11099"/>
                    <a:pt x="1276" y="4033"/>
                  </a:cubicBezTo>
                  <a:cubicBezTo>
                    <a:pt x="5990" y="-681"/>
                    <a:pt x="11661" y="840"/>
                    <a:pt x="18139" y="829"/>
                  </a:cubicBezTo>
                  <a:close/>
                </a:path>
              </a:pathLst>
            </a:custGeom>
            <a:solidFill>
              <a:srgbClr val="8994A0"/>
            </a:solidFill>
            <a:ln w="2822" cap="flat">
              <a:noFill/>
              <a:prstDash val="solid"/>
              <a:miter/>
            </a:ln>
          </p:spPr>
          <p:txBody>
            <a:bodyPr/>
            <a:lstStyle/>
            <a:p>
              <a:endParaRPr lang="en-US"/>
            </a:p>
          </p:txBody>
        </p:sp>
        <p:sp>
          <p:nvSpPr>
            <p:cNvPr id="36" name="Freeform 35">
              <a:extLst>
                <a:ext uri="{FF2B5EF4-FFF2-40B4-BE49-F238E27FC236}">
                  <a16:creationId xmlns:a16="http://schemas.microsoft.com/office/drawing/2014/main" id="{2E8D8801-8294-F381-BC7F-3A98C3D48408}"/>
                </a:ext>
              </a:extLst>
            </p:cNvPr>
            <p:cNvSpPr/>
            <p:nvPr/>
          </p:nvSpPr>
          <p:spPr>
            <a:xfrm>
              <a:off x="6829048" y="1668169"/>
              <a:ext cx="592625" cy="30576"/>
            </a:xfrm>
            <a:custGeom>
              <a:avLst/>
              <a:gdLst>
                <a:gd name="csX0" fmla="*/ 21023 w 370360"/>
                <a:gd name="csY0" fmla="*/ 683 h 20908"/>
                <a:gd name="csX1" fmla="*/ 30174 w 370360"/>
                <a:gd name="csY1" fmla="*/ 646 h 20908"/>
                <a:gd name="csX2" fmla="*/ 40257 w 370360"/>
                <a:gd name="csY2" fmla="*/ 650 h 20908"/>
                <a:gd name="csX3" fmla="*/ 50842 w 370360"/>
                <a:gd name="csY3" fmla="*/ 621 h 20908"/>
                <a:gd name="csX4" fmla="*/ 79626 w 370360"/>
                <a:gd name="csY4" fmla="*/ 588 h 20908"/>
                <a:gd name="csX5" fmla="*/ 103629 w 370360"/>
                <a:gd name="csY5" fmla="*/ 565 h 20908"/>
                <a:gd name="csX6" fmla="*/ 160236 w 370360"/>
                <a:gd name="csY6" fmla="*/ 537 h 20908"/>
                <a:gd name="csX7" fmla="*/ 218701 w 370360"/>
                <a:gd name="csY7" fmla="*/ 464 h 20908"/>
                <a:gd name="csX8" fmla="*/ 268844 w 370360"/>
                <a:gd name="csY8" fmla="*/ 414 h 20908"/>
                <a:gd name="csX9" fmla="*/ 298815 w 370360"/>
                <a:gd name="csY9" fmla="*/ 377 h 20908"/>
                <a:gd name="csX10" fmla="*/ 332215 w 370360"/>
                <a:gd name="csY10" fmla="*/ 374 h 20908"/>
                <a:gd name="csX11" fmla="*/ 342298 w 370360"/>
                <a:gd name="csY11" fmla="*/ 326 h 20908"/>
                <a:gd name="csX12" fmla="*/ 351450 w 370360"/>
                <a:gd name="csY12" fmla="*/ 362 h 20908"/>
                <a:gd name="csX13" fmla="*/ 359434 w 370360"/>
                <a:gd name="csY13" fmla="*/ 357 h 20908"/>
                <a:gd name="csX14" fmla="*/ 371372 w 370360"/>
                <a:gd name="csY14" fmla="*/ 6714 h 20908"/>
                <a:gd name="csX15" fmla="*/ 365719 w 370360"/>
                <a:gd name="csY15" fmla="*/ 20846 h 20908"/>
                <a:gd name="csX16" fmla="*/ 351664 w 370360"/>
                <a:gd name="csY16" fmla="*/ 21205 h 20908"/>
                <a:gd name="csX17" fmla="*/ 342439 w 370360"/>
                <a:gd name="csY17" fmla="*/ 21229 h 20908"/>
                <a:gd name="csX18" fmla="*/ 332232 w 370360"/>
                <a:gd name="csY18" fmla="*/ 21212 h 20908"/>
                <a:gd name="csX19" fmla="*/ 321551 w 370360"/>
                <a:gd name="csY19" fmla="*/ 21227 h 20908"/>
                <a:gd name="csX20" fmla="*/ 292469 w 370360"/>
                <a:gd name="csY20" fmla="*/ 21226 h 20908"/>
                <a:gd name="csX21" fmla="*/ 262099 w 370360"/>
                <a:gd name="csY21" fmla="*/ 21230 h 20908"/>
                <a:gd name="csX22" fmla="*/ 211087 w 370360"/>
                <a:gd name="csY22" fmla="*/ 21215 h 20908"/>
                <a:gd name="csX23" fmla="*/ 152030 w 370360"/>
                <a:gd name="csY23" fmla="*/ 21220 h 20908"/>
                <a:gd name="csX24" fmla="*/ 101412 w 370360"/>
                <a:gd name="csY24" fmla="*/ 21227 h 20908"/>
                <a:gd name="csX25" fmla="*/ 71142 w 370360"/>
                <a:gd name="csY25" fmla="*/ 21231 h 20908"/>
                <a:gd name="csX26" fmla="*/ 37414 w 370360"/>
                <a:gd name="csY26" fmla="*/ 21212 h 20908"/>
                <a:gd name="csX27" fmla="*/ 27207 w 370360"/>
                <a:gd name="csY27" fmla="*/ 21229 h 20908"/>
                <a:gd name="csX28" fmla="*/ 17983 w 370360"/>
                <a:gd name="csY28" fmla="*/ 21205 h 20908"/>
                <a:gd name="csX29" fmla="*/ 9917 w 370360"/>
                <a:gd name="csY29" fmla="*/ 21202 h 20908"/>
                <a:gd name="csX30" fmla="*/ 1100 w 370360"/>
                <a:gd name="csY30" fmla="*/ 18020 h 20908"/>
                <a:gd name="csX31" fmla="*/ 1100 w 370360"/>
                <a:gd name="csY31" fmla="*/ 3887 h 20908"/>
                <a:gd name="csX32" fmla="*/ 21023 w 370360"/>
                <a:gd name="csY32" fmla="*/ 683 h 209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370360" h="20908">
                  <a:moveTo>
                    <a:pt x="21023" y="683"/>
                  </a:moveTo>
                  <a:cubicBezTo>
                    <a:pt x="24043" y="671"/>
                    <a:pt x="27063" y="659"/>
                    <a:pt x="30174" y="646"/>
                  </a:cubicBezTo>
                  <a:cubicBezTo>
                    <a:pt x="33502" y="647"/>
                    <a:pt x="36829" y="649"/>
                    <a:pt x="40257" y="650"/>
                  </a:cubicBezTo>
                  <a:cubicBezTo>
                    <a:pt x="43750" y="641"/>
                    <a:pt x="47243" y="631"/>
                    <a:pt x="50842" y="621"/>
                  </a:cubicBezTo>
                  <a:cubicBezTo>
                    <a:pt x="60437" y="599"/>
                    <a:pt x="70031" y="590"/>
                    <a:pt x="79626" y="588"/>
                  </a:cubicBezTo>
                  <a:cubicBezTo>
                    <a:pt x="87627" y="585"/>
                    <a:pt x="95628" y="575"/>
                    <a:pt x="103629" y="565"/>
                  </a:cubicBezTo>
                  <a:cubicBezTo>
                    <a:pt x="122498" y="542"/>
                    <a:pt x="141367" y="535"/>
                    <a:pt x="160236" y="537"/>
                  </a:cubicBezTo>
                  <a:cubicBezTo>
                    <a:pt x="179725" y="539"/>
                    <a:pt x="199213" y="509"/>
                    <a:pt x="218701" y="464"/>
                  </a:cubicBezTo>
                  <a:cubicBezTo>
                    <a:pt x="235415" y="427"/>
                    <a:pt x="252129" y="412"/>
                    <a:pt x="268844" y="414"/>
                  </a:cubicBezTo>
                  <a:cubicBezTo>
                    <a:pt x="278834" y="414"/>
                    <a:pt x="288825" y="406"/>
                    <a:pt x="298815" y="377"/>
                  </a:cubicBezTo>
                  <a:cubicBezTo>
                    <a:pt x="309949" y="344"/>
                    <a:pt x="321082" y="357"/>
                    <a:pt x="332215" y="374"/>
                  </a:cubicBezTo>
                  <a:cubicBezTo>
                    <a:pt x="335543" y="358"/>
                    <a:pt x="338870" y="342"/>
                    <a:pt x="342298" y="326"/>
                  </a:cubicBezTo>
                  <a:cubicBezTo>
                    <a:pt x="345318" y="338"/>
                    <a:pt x="348338" y="350"/>
                    <a:pt x="351450" y="362"/>
                  </a:cubicBezTo>
                  <a:cubicBezTo>
                    <a:pt x="354085" y="360"/>
                    <a:pt x="356719" y="359"/>
                    <a:pt x="359434" y="357"/>
                  </a:cubicBezTo>
                  <a:cubicBezTo>
                    <a:pt x="365719" y="1061"/>
                    <a:pt x="365719" y="1061"/>
                    <a:pt x="371372" y="6714"/>
                  </a:cubicBezTo>
                  <a:cubicBezTo>
                    <a:pt x="369858" y="16707"/>
                    <a:pt x="369858" y="16707"/>
                    <a:pt x="365719" y="20846"/>
                  </a:cubicBezTo>
                  <a:cubicBezTo>
                    <a:pt x="361041" y="21124"/>
                    <a:pt x="356350" y="21203"/>
                    <a:pt x="351664" y="21205"/>
                  </a:cubicBezTo>
                  <a:cubicBezTo>
                    <a:pt x="348620" y="21213"/>
                    <a:pt x="345576" y="21221"/>
                    <a:pt x="342439" y="21229"/>
                  </a:cubicBezTo>
                  <a:cubicBezTo>
                    <a:pt x="339071" y="21223"/>
                    <a:pt x="335702" y="21218"/>
                    <a:pt x="332232" y="21212"/>
                  </a:cubicBezTo>
                  <a:cubicBezTo>
                    <a:pt x="326945" y="21219"/>
                    <a:pt x="326945" y="21219"/>
                    <a:pt x="321551" y="21227"/>
                  </a:cubicBezTo>
                  <a:cubicBezTo>
                    <a:pt x="311857" y="21237"/>
                    <a:pt x="302163" y="21235"/>
                    <a:pt x="292469" y="21226"/>
                  </a:cubicBezTo>
                  <a:cubicBezTo>
                    <a:pt x="282346" y="21219"/>
                    <a:pt x="272222" y="21225"/>
                    <a:pt x="262099" y="21230"/>
                  </a:cubicBezTo>
                  <a:cubicBezTo>
                    <a:pt x="245095" y="21235"/>
                    <a:pt x="228091" y="21228"/>
                    <a:pt x="211087" y="21215"/>
                  </a:cubicBezTo>
                  <a:cubicBezTo>
                    <a:pt x="191401" y="21199"/>
                    <a:pt x="171716" y="21204"/>
                    <a:pt x="152030" y="21220"/>
                  </a:cubicBezTo>
                  <a:cubicBezTo>
                    <a:pt x="135157" y="21233"/>
                    <a:pt x="118285" y="21234"/>
                    <a:pt x="101412" y="21227"/>
                  </a:cubicBezTo>
                  <a:cubicBezTo>
                    <a:pt x="91322" y="21223"/>
                    <a:pt x="81232" y="21222"/>
                    <a:pt x="71142" y="21231"/>
                  </a:cubicBezTo>
                  <a:cubicBezTo>
                    <a:pt x="59899" y="21241"/>
                    <a:pt x="48657" y="21228"/>
                    <a:pt x="37414" y="21212"/>
                  </a:cubicBezTo>
                  <a:cubicBezTo>
                    <a:pt x="32362" y="21220"/>
                    <a:pt x="32362" y="21220"/>
                    <a:pt x="27207" y="21229"/>
                  </a:cubicBezTo>
                  <a:cubicBezTo>
                    <a:pt x="22641" y="21217"/>
                    <a:pt x="22641" y="21217"/>
                    <a:pt x="17983" y="21205"/>
                  </a:cubicBezTo>
                  <a:cubicBezTo>
                    <a:pt x="15321" y="21204"/>
                    <a:pt x="12659" y="21203"/>
                    <a:pt x="9917" y="21202"/>
                  </a:cubicBezTo>
                  <a:cubicBezTo>
                    <a:pt x="3927" y="20846"/>
                    <a:pt x="3927" y="20846"/>
                    <a:pt x="1100" y="18020"/>
                  </a:cubicBezTo>
                  <a:cubicBezTo>
                    <a:pt x="986" y="13310"/>
                    <a:pt x="980" y="8596"/>
                    <a:pt x="1100" y="3887"/>
                  </a:cubicBezTo>
                  <a:cubicBezTo>
                    <a:pt x="8209" y="333"/>
                    <a:pt x="13065" y="697"/>
                    <a:pt x="21023" y="683"/>
                  </a:cubicBezTo>
                  <a:close/>
                </a:path>
              </a:pathLst>
            </a:custGeom>
            <a:solidFill>
              <a:srgbClr val="848F9B"/>
            </a:solidFill>
            <a:ln w="2822" cap="flat">
              <a:noFill/>
              <a:prstDash val="solid"/>
              <a:miter/>
            </a:ln>
          </p:spPr>
          <p:txBody>
            <a:bodyPr/>
            <a:lstStyle/>
            <a:p>
              <a:endParaRPr lang="en-US"/>
            </a:p>
          </p:txBody>
        </p:sp>
        <p:sp>
          <p:nvSpPr>
            <p:cNvPr id="37" name="Freeform 36">
              <a:extLst>
                <a:ext uri="{FF2B5EF4-FFF2-40B4-BE49-F238E27FC236}">
                  <a16:creationId xmlns:a16="http://schemas.microsoft.com/office/drawing/2014/main" id="{DB2BE336-7FA0-C02C-C36B-0B9683F4DEDA}"/>
                </a:ext>
              </a:extLst>
            </p:cNvPr>
            <p:cNvSpPr/>
            <p:nvPr/>
          </p:nvSpPr>
          <p:spPr>
            <a:xfrm>
              <a:off x="6534389" y="1630330"/>
              <a:ext cx="209880" cy="160533"/>
            </a:xfrm>
            <a:custGeom>
              <a:avLst/>
              <a:gdLst>
                <a:gd name="csX0" fmla="*/ 122262 w 131164"/>
                <a:gd name="csY0" fmla="*/ 317 h 109773"/>
                <a:gd name="csX1" fmla="*/ 131514 w 131164"/>
                <a:gd name="csY1" fmla="*/ 4313 h 109773"/>
                <a:gd name="csX2" fmla="*/ 126104 w 131164"/>
                <a:gd name="csY2" fmla="*/ 26694 h 109773"/>
                <a:gd name="csX3" fmla="*/ 118441 w 131164"/>
                <a:gd name="csY3" fmla="*/ 35935 h 109773"/>
                <a:gd name="csX4" fmla="*/ 109918 w 131164"/>
                <a:gd name="csY4" fmla="*/ 46325 h 109773"/>
                <a:gd name="csX5" fmla="*/ 105286 w 131164"/>
                <a:gd name="csY5" fmla="*/ 51951 h 109773"/>
                <a:gd name="csX6" fmla="*/ 90044 w 131164"/>
                <a:gd name="csY6" fmla="*/ 71918 h 109773"/>
                <a:gd name="csX7" fmla="*/ 84773 w 131164"/>
                <a:gd name="csY7" fmla="*/ 78965 h 109773"/>
                <a:gd name="csX8" fmla="*/ 74591 w 131164"/>
                <a:gd name="csY8" fmla="*/ 92809 h 109773"/>
                <a:gd name="csX9" fmla="*/ 69795 w 131164"/>
                <a:gd name="csY9" fmla="*/ 99156 h 109773"/>
                <a:gd name="csX10" fmla="*/ 65595 w 131164"/>
                <a:gd name="csY10" fmla="*/ 104852 h 109773"/>
                <a:gd name="csX11" fmla="*/ 53931 w 131164"/>
                <a:gd name="csY11" fmla="*/ 110090 h 109773"/>
                <a:gd name="csX12" fmla="*/ 35446 w 131164"/>
                <a:gd name="csY12" fmla="*/ 99498 h 109773"/>
                <a:gd name="csX13" fmla="*/ 29401 w 131164"/>
                <a:gd name="csY13" fmla="*/ 93508 h 109773"/>
                <a:gd name="csX14" fmla="*/ 23224 w 131164"/>
                <a:gd name="csY14" fmla="*/ 87165 h 109773"/>
                <a:gd name="csX15" fmla="*/ 16880 w 131164"/>
                <a:gd name="csY15" fmla="*/ 80988 h 109773"/>
                <a:gd name="csX16" fmla="*/ 10891 w 131164"/>
                <a:gd name="csY16" fmla="*/ 74943 h 109773"/>
                <a:gd name="csX17" fmla="*/ 5422 w 131164"/>
                <a:gd name="csY17" fmla="*/ 69426 h 109773"/>
                <a:gd name="csX18" fmla="*/ 1495 w 131164"/>
                <a:gd name="csY18" fmla="*/ 49538 h 109773"/>
                <a:gd name="csX19" fmla="*/ 10559 w 131164"/>
                <a:gd name="csY19" fmla="*/ 45563 h 109773"/>
                <a:gd name="csX20" fmla="*/ 34530 w 131164"/>
                <a:gd name="csY20" fmla="*/ 62257 h 109773"/>
                <a:gd name="csX21" fmla="*/ 49545 w 131164"/>
                <a:gd name="csY21" fmla="*/ 77803 h 109773"/>
                <a:gd name="csX22" fmla="*/ 55198 w 131164"/>
                <a:gd name="csY22" fmla="*/ 77803 h 109773"/>
                <a:gd name="csX23" fmla="*/ 69331 w 131164"/>
                <a:gd name="csY23" fmla="*/ 60314 h 109773"/>
                <a:gd name="csX24" fmla="*/ 73489 w 131164"/>
                <a:gd name="csY24" fmla="*/ 54968 h 109773"/>
                <a:gd name="csX25" fmla="*/ 94129 w 131164"/>
                <a:gd name="csY25" fmla="*/ 27422 h 109773"/>
                <a:gd name="csX26" fmla="*/ 97883 w 131164"/>
                <a:gd name="csY26" fmla="*/ 22307 h 109773"/>
                <a:gd name="csX27" fmla="*/ 104839 w 131164"/>
                <a:gd name="csY27" fmla="*/ 12548 h 109773"/>
                <a:gd name="csX28" fmla="*/ 122262 w 131164"/>
                <a:gd name="csY28" fmla="*/ 317 h 1097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31164" h="109773">
                  <a:moveTo>
                    <a:pt x="122262" y="317"/>
                  </a:moveTo>
                  <a:cubicBezTo>
                    <a:pt x="128687" y="1487"/>
                    <a:pt x="128687" y="1487"/>
                    <a:pt x="131514" y="4313"/>
                  </a:cubicBezTo>
                  <a:cubicBezTo>
                    <a:pt x="133136" y="14349"/>
                    <a:pt x="131749" y="18088"/>
                    <a:pt x="126104" y="26694"/>
                  </a:cubicBezTo>
                  <a:cubicBezTo>
                    <a:pt x="123584" y="29802"/>
                    <a:pt x="121027" y="32881"/>
                    <a:pt x="118441" y="35935"/>
                  </a:cubicBezTo>
                  <a:cubicBezTo>
                    <a:pt x="115596" y="39394"/>
                    <a:pt x="112755" y="42858"/>
                    <a:pt x="109918" y="46325"/>
                  </a:cubicBezTo>
                  <a:cubicBezTo>
                    <a:pt x="108389" y="48181"/>
                    <a:pt x="106861" y="50038"/>
                    <a:pt x="105286" y="51951"/>
                  </a:cubicBezTo>
                  <a:cubicBezTo>
                    <a:pt x="100040" y="58494"/>
                    <a:pt x="95032" y="65177"/>
                    <a:pt x="90044" y="71918"/>
                  </a:cubicBezTo>
                  <a:cubicBezTo>
                    <a:pt x="88305" y="74243"/>
                    <a:pt x="86565" y="76569"/>
                    <a:pt x="84773" y="78965"/>
                  </a:cubicBezTo>
                  <a:cubicBezTo>
                    <a:pt x="81347" y="83556"/>
                    <a:pt x="77952" y="88171"/>
                    <a:pt x="74591" y="92809"/>
                  </a:cubicBezTo>
                  <a:cubicBezTo>
                    <a:pt x="73008" y="94904"/>
                    <a:pt x="71425" y="96998"/>
                    <a:pt x="69795" y="99156"/>
                  </a:cubicBezTo>
                  <a:cubicBezTo>
                    <a:pt x="67716" y="101975"/>
                    <a:pt x="67716" y="101975"/>
                    <a:pt x="65595" y="104852"/>
                  </a:cubicBezTo>
                  <a:cubicBezTo>
                    <a:pt x="60851" y="108894"/>
                    <a:pt x="60851" y="108894"/>
                    <a:pt x="53931" y="110090"/>
                  </a:cubicBezTo>
                  <a:cubicBezTo>
                    <a:pt x="44976" y="108605"/>
                    <a:pt x="41854" y="105850"/>
                    <a:pt x="35446" y="99498"/>
                  </a:cubicBezTo>
                  <a:cubicBezTo>
                    <a:pt x="33451" y="97522"/>
                    <a:pt x="31456" y="95545"/>
                    <a:pt x="29401" y="93508"/>
                  </a:cubicBezTo>
                  <a:cubicBezTo>
                    <a:pt x="27362" y="91415"/>
                    <a:pt x="25324" y="89322"/>
                    <a:pt x="23224" y="87165"/>
                  </a:cubicBezTo>
                  <a:cubicBezTo>
                    <a:pt x="20084" y="84107"/>
                    <a:pt x="20084" y="84107"/>
                    <a:pt x="16880" y="80988"/>
                  </a:cubicBezTo>
                  <a:cubicBezTo>
                    <a:pt x="14904" y="78993"/>
                    <a:pt x="12927" y="76998"/>
                    <a:pt x="10891" y="74943"/>
                  </a:cubicBezTo>
                  <a:cubicBezTo>
                    <a:pt x="9086" y="73122"/>
                    <a:pt x="7281" y="71302"/>
                    <a:pt x="5422" y="69426"/>
                  </a:cubicBezTo>
                  <a:cubicBezTo>
                    <a:pt x="541" y="62272"/>
                    <a:pt x="503" y="58030"/>
                    <a:pt x="1495" y="49538"/>
                  </a:cubicBezTo>
                  <a:cubicBezTo>
                    <a:pt x="4321" y="46711"/>
                    <a:pt x="4321" y="46711"/>
                    <a:pt x="10559" y="45563"/>
                  </a:cubicBezTo>
                  <a:cubicBezTo>
                    <a:pt x="21892" y="47211"/>
                    <a:pt x="27187" y="54126"/>
                    <a:pt x="34530" y="62257"/>
                  </a:cubicBezTo>
                  <a:cubicBezTo>
                    <a:pt x="39440" y="67565"/>
                    <a:pt x="44407" y="72706"/>
                    <a:pt x="49545" y="77803"/>
                  </a:cubicBezTo>
                  <a:cubicBezTo>
                    <a:pt x="51411" y="77803"/>
                    <a:pt x="53276" y="77803"/>
                    <a:pt x="55198" y="77803"/>
                  </a:cubicBezTo>
                  <a:cubicBezTo>
                    <a:pt x="60143" y="72077"/>
                    <a:pt x="64758" y="66326"/>
                    <a:pt x="69331" y="60314"/>
                  </a:cubicBezTo>
                  <a:cubicBezTo>
                    <a:pt x="70703" y="58550"/>
                    <a:pt x="72075" y="56786"/>
                    <a:pt x="73489" y="54968"/>
                  </a:cubicBezTo>
                  <a:cubicBezTo>
                    <a:pt x="80526" y="45895"/>
                    <a:pt x="87410" y="36734"/>
                    <a:pt x="94129" y="27422"/>
                  </a:cubicBezTo>
                  <a:cubicBezTo>
                    <a:pt x="95368" y="25734"/>
                    <a:pt x="96607" y="24046"/>
                    <a:pt x="97883" y="22307"/>
                  </a:cubicBezTo>
                  <a:cubicBezTo>
                    <a:pt x="100241" y="19083"/>
                    <a:pt x="102562" y="15830"/>
                    <a:pt x="104839" y="12548"/>
                  </a:cubicBezTo>
                  <a:cubicBezTo>
                    <a:pt x="110312" y="5105"/>
                    <a:pt x="112922" y="1735"/>
                    <a:pt x="122262" y="317"/>
                  </a:cubicBezTo>
                  <a:close/>
                </a:path>
              </a:pathLst>
            </a:custGeom>
            <a:solidFill>
              <a:srgbClr val="48617B"/>
            </a:solidFill>
            <a:ln w="2822" cap="flat">
              <a:noFill/>
              <a:prstDash val="solid"/>
              <a:miter/>
            </a:ln>
          </p:spPr>
          <p:txBody>
            <a:bodyPr/>
            <a:lstStyle/>
            <a:p>
              <a:endParaRPr lang="en-US"/>
            </a:p>
          </p:txBody>
        </p:sp>
        <p:sp>
          <p:nvSpPr>
            <p:cNvPr id="38" name="Freeform 37">
              <a:extLst>
                <a:ext uri="{FF2B5EF4-FFF2-40B4-BE49-F238E27FC236}">
                  <a16:creationId xmlns:a16="http://schemas.microsoft.com/office/drawing/2014/main" id="{8BEE107A-B4FC-73EC-F1E9-57E77253ADAD}"/>
                </a:ext>
              </a:extLst>
            </p:cNvPr>
            <p:cNvSpPr/>
            <p:nvPr/>
          </p:nvSpPr>
          <p:spPr>
            <a:xfrm>
              <a:off x="6484227" y="1611797"/>
              <a:ext cx="247363" cy="251299"/>
            </a:xfrm>
            <a:custGeom>
              <a:avLst/>
              <a:gdLst>
                <a:gd name="csX0" fmla="*/ 64852 w 146699"/>
                <a:gd name="csY0" fmla="*/ 988 h 149033"/>
                <a:gd name="csX1" fmla="*/ 87024 w 146699"/>
                <a:gd name="csY1" fmla="*/ 855 h 149033"/>
                <a:gd name="csX2" fmla="*/ 101144 w 146699"/>
                <a:gd name="csY2" fmla="*/ 835 h 149033"/>
                <a:gd name="csX3" fmla="*/ 114119 w 146699"/>
                <a:gd name="csY3" fmla="*/ 793 h 149033"/>
                <a:gd name="csX4" fmla="*/ 138719 w 146699"/>
                <a:gd name="csY4" fmla="*/ 8385 h 149033"/>
                <a:gd name="csX5" fmla="*/ 128565 w 146699"/>
                <a:gd name="csY5" fmla="*/ 25308 h 149033"/>
                <a:gd name="csX6" fmla="*/ 106023 w 146699"/>
                <a:gd name="csY6" fmla="*/ 25638 h 149033"/>
                <a:gd name="csX7" fmla="*/ 99208 w 146699"/>
                <a:gd name="csY7" fmla="*/ 25624 h 149033"/>
                <a:gd name="csX8" fmla="*/ 77584 w 146699"/>
                <a:gd name="csY8" fmla="*/ 25519 h 149033"/>
                <a:gd name="csX9" fmla="*/ 62955 w 146699"/>
                <a:gd name="csY9" fmla="*/ 25473 h 149033"/>
                <a:gd name="csX10" fmla="*/ 27027 w 146699"/>
                <a:gd name="csY10" fmla="*/ 25308 h 149033"/>
                <a:gd name="csX11" fmla="*/ 30411 w 146699"/>
                <a:gd name="csY11" fmla="*/ 120077 h 149033"/>
                <a:gd name="csX12" fmla="*/ 74200 w 146699"/>
                <a:gd name="csY12" fmla="*/ 120288 h 149033"/>
                <a:gd name="csX13" fmla="*/ 88028 w 146699"/>
                <a:gd name="csY13" fmla="*/ 120382 h 149033"/>
                <a:gd name="csX14" fmla="*/ 98831 w 146699"/>
                <a:gd name="csY14" fmla="*/ 120407 h 149033"/>
                <a:gd name="csX15" fmla="*/ 109949 w 146699"/>
                <a:gd name="csY15" fmla="*/ 120461 h 149033"/>
                <a:gd name="csX16" fmla="*/ 121796 w 146699"/>
                <a:gd name="csY16" fmla="*/ 116692 h 149033"/>
                <a:gd name="csX17" fmla="*/ 122576 w 146699"/>
                <a:gd name="csY17" fmla="*/ 88809 h 149033"/>
                <a:gd name="csX18" fmla="*/ 135506 w 146699"/>
                <a:gd name="csY18" fmla="*/ 71489 h 149033"/>
                <a:gd name="csX19" fmla="*/ 145488 w 146699"/>
                <a:gd name="csY19" fmla="*/ 65923 h 149033"/>
                <a:gd name="csX20" fmla="*/ 146546 w 146699"/>
                <a:gd name="csY20" fmla="*/ 95327 h 149033"/>
                <a:gd name="csX21" fmla="*/ 146975 w 146699"/>
                <a:gd name="csY21" fmla="*/ 103702 h 149033"/>
                <a:gd name="csX22" fmla="*/ 137383 w 146699"/>
                <a:gd name="csY22" fmla="*/ 137066 h 149033"/>
                <a:gd name="csX23" fmla="*/ 75469 w 146699"/>
                <a:gd name="csY23" fmla="*/ 148634 h 149033"/>
                <a:gd name="csX24" fmla="*/ 62466 w 146699"/>
                <a:gd name="csY24" fmla="*/ 149104 h 149033"/>
                <a:gd name="csX25" fmla="*/ 12285 w 146699"/>
                <a:gd name="csY25" fmla="*/ 140199 h 149033"/>
                <a:gd name="csX26" fmla="*/ 989 w 146699"/>
                <a:gd name="csY26" fmla="*/ 81416 h 149033"/>
                <a:gd name="csX27" fmla="*/ 1285 w 146699"/>
                <a:gd name="csY27" fmla="*/ 59716 h 149033"/>
                <a:gd name="csX28" fmla="*/ 13488 w 146699"/>
                <a:gd name="csY28" fmla="*/ 5000 h 149033"/>
                <a:gd name="csX29" fmla="*/ 64852 w 146699"/>
                <a:gd name="csY29" fmla="*/ 988 h 149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146699" h="149033">
                  <a:moveTo>
                    <a:pt x="64852" y="988"/>
                  </a:moveTo>
                  <a:cubicBezTo>
                    <a:pt x="72244" y="981"/>
                    <a:pt x="79633" y="919"/>
                    <a:pt x="87024" y="855"/>
                  </a:cubicBezTo>
                  <a:cubicBezTo>
                    <a:pt x="91731" y="845"/>
                    <a:pt x="96438" y="839"/>
                    <a:pt x="101144" y="835"/>
                  </a:cubicBezTo>
                  <a:cubicBezTo>
                    <a:pt x="105426" y="821"/>
                    <a:pt x="109708" y="808"/>
                    <a:pt x="114119" y="793"/>
                  </a:cubicBezTo>
                  <a:cubicBezTo>
                    <a:pt x="124438" y="1560"/>
                    <a:pt x="130098" y="2924"/>
                    <a:pt x="138719" y="8385"/>
                  </a:cubicBezTo>
                  <a:cubicBezTo>
                    <a:pt x="132373" y="21500"/>
                    <a:pt x="132373" y="21500"/>
                    <a:pt x="128565" y="25308"/>
                  </a:cubicBezTo>
                  <a:cubicBezTo>
                    <a:pt x="121056" y="25605"/>
                    <a:pt x="113538" y="25670"/>
                    <a:pt x="106023" y="25638"/>
                  </a:cubicBezTo>
                  <a:cubicBezTo>
                    <a:pt x="102649" y="25631"/>
                    <a:pt x="102649" y="25631"/>
                    <a:pt x="99208" y="25624"/>
                  </a:cubicBezTo>
                  <a:cubicBezTo>
                    <a:pt x="92000" y="25605"/>
                    <a:pt x="84792" y="25562"/>
                    <a:pt x="77584" y="25519"/>
                  </a:cubicBezTo>
                  <a:cubicBezTo>
                    <a:pt x="72708" y="25502"/>
                    <a:pt x="67831" y="25487"/>
                    <a:pt x="62955" y="25473"/>
                  </a:cubicBezTo>
                  <a:cubicBezTo>
                    <a:pt x="50979" y="25438"/>
                    <a:pt x="39003" y="25372"/>
                    <a:pt x="27027" y="25308"/>
                  </a:cubicBezTo>
                  <a:cubicBezTo>
                    <a:pt x="28143" y="56581"/>
                    <a:pt x="29260" y="87855"/>
                    <a:pt x="30411" y="120077"/>
                  </a:cubicBezTo>
                  <a:cubicBezTo>
                    <a:pt x="44861" y="120147"/>
                    <a:pt x="59312" y="120216"/>
                    <a:pt x="74200" y="120288"/>
                  </a:cubicBezTo>
                  <a:cubicBezTo>
                    <a:pt x="78763" y="120319"/>
                    <a:pt x="83326" y="120350"/>
                    <a:pt x="88028" y="120382"/>
                  </a:cubicBezTo>
                  <a:cubicBezTo>
                    <a:pt x="91593" y="120390"/>
                    <a:pt x="95158" y="120399"/>
                    <a:pt x="98831" y="120407"/>
                  </a:cubicBezTo>
                  <a:cubicBezTo>
                    <a:pt x="102500" y="120425"/>
                    <a:pt x="106169" y="120443"/>
                    <a:pt x="109949" y="120461"/>
                  </a:cubicBezTo>
                  <a:cubicBezTo>
                    <a:pt x="118210" y="121039"/>
                    <a:pt x="118210" y="121039"/>
                    <a:pt x="121796" y="116692"/>
                  </a:cubicBezTo>
                  <a:cubicBezTo>
                    <a:pt x="122210" y="107396"/>
                    <a:pt x="122439" y="98113"/>
                    <a:pt x="122576" y="88809"/>
                  </a:cubicBezTo>
                  <a:cubicBezTo>
                    <a:pt x="125180" y="79461"/>
                    <a:pt x="125180" y="79461"/>
                    <a:pt x="135506" y="71489"/>
                  </a:cubicBezTo>
                  <a:cubicBezTo>
                    <a:pt x="138800" y="69652"/>
                    <a:pt x="142094" y="67815"/>
                    <a:pt x="145488" y="65923"/>
                  </a:cubicBezTo>
                  <a:cubicBezTo>
                    <a:pt x="145946" y="75730"/>
                    <a:pt x="146281" y="85515"/>
                    <a:pt x="146546" y="95327"/>
                  </a:cubicBezTo>
                  <a:cubicBezTo>
                    <a:pt x="146687" y="98091"/>
                    <a:pt x="146829" y="100855"/>
                    <a:pt x="146975" y="103702"/>
                  </a:cubicBezTo>
                  <a:cubicBezTo>
                    <a:pt x="147281" y="118822"/>
                    <a:pt x="147100" y="124813"/>
                    <a:pt x="137383" y="137066"/>
                  </a:cubicBezTo>
                  <a:cubicBezTo>
                    <a:pt x="118496" y="151422"/>
                    <a:pt x="98515" y="148300"/>
                    <a:pt x="75469" y="148634"/>
                  </a:cubicBezTo>
                  <a:cubicBezTo>
                    <a:pt x="71178" y="148789"/>
                    <a:pt x="66887" y="148944"/>
                    <a:pt x="62466" y="149104"/>
                  </a:cubicBezTo>
                  <a:cubicBezTo>
                    <a:pt x="26808" y="149533"/>
                    <a:pt x="26808" y="149533"/>
                    <a:pt x="12285" y="140199"/>
                  </a:cubicBezTo>
                  <a:cubicBezTo>
                    <a:pt x="-2442" y="124458"/>
                    <a:pt x="333" y="101626"/>
                    <a:pt x="989" y="81416"/>
                  </a:cubicBezTo>
                  <a:cubicBezTo>
                    <a:pt x="1219" y="74178"/>
                    <a:pt x="1267" y="66957"/>
                    <a:pt x="1285" y="59716"/>
                  </a:cubicBezTo>
                  <a:cubicBezTo>
                    <a:pt x="1829" y="20543"/>
                    <a:pt x="1829" y="20543"/>
                    <a:pt x="13488" y="5000"/>
                  </a:cubicBezTo>
                  <a:cubicBezTo>
                    <a:pt x="28313" y="-2413"/>
                    <a:pt x="48369" y="986"/>
                    <a:pt x="64852" y="988"/>
                  </a:cubicBezTo>
                  <a:close/>
                </a:path>
              </a:pathLst>
            </a:custGeom>
            <a:solidFill>
              <a:srgbClr val="48617B"/>
            </a:solidFill>
            <a:ln w="3380" cap="flat">
              <a:noFill/>
              <a:prstDash val="solid"/>
              <a:miter/>
            </a:ln>
          </p:spPr>
          <p:txBody>
            <a:bodyPr/>
            <a:lstStyle/>
            <a:p>
              <a:endParaRPr lang="en-US"/>
            </a:p>
          </p:txBody>
        </p:sp>
        <p:sp>
          <p:nvSpPr>
            <p:cNvPr id="39" name="Freeform 38">
              <a:extLst>
                <a:ext uri="{FF2B5EF4-FFF2-40B4-BE49-F238E27FC236}">
                  <a16:creationId xmlns:a16="http://schemas.microsoft.com/office/drawing/2014/main" id="{2B6A8AA0-6027-3DA2-CE60-959E803BAA4E}"/>
                </a:ext>
              </a:extLst>
            </p:cNvPr>
            <p:cNvSpPr/>
            <p:nvPr/>
          </p:nvSpPr>
          <p:spPr>
            <a:xfrm>
              <a:off x="6545514" y="2240920"/>
              <a:ext cx="209880" cy="160533"/>
            </a:xfrm>
            <a:custGeom>
              <a:avLst/>
              <a:gdLst>
                <a:gd name="csX0" fmla="*/ 122262 w 131164"/>
                <a:gd name="csY0" fmla="*/ 317 h 109773"/>
                <a:gd name="csX1" fmla="*/ 131514 w 131164"/>
                <a:gd name="csY1" fmla="*/ 4313 h 109773"/>
                <a:gd name="csX2" fmla="*/ 126104 w 131164"/>
                <a:gd name="csY2" fmla="*/ 26694 h 109773"/>
                <a:gd name="csX3" fmla="*/ 118441 w 131164"/>
                <a:gd name="csY3" fmla="*/ 35935 h 109773"/>
                <a:gd name="csX4" fmla="*/ 109918 w 131164"/>
                <a:gd name="csY4" fmla="*/ 46325 h 109773"/>
                <a:gd name="csX5" fmla="*/ 105286 w 131164"/>
                <a:gd name="csY5" fmla="*/ 51951 h 109773"/>
                <a:gd name="csX6" fmla="*/ 90044 w 131164"/>
                <a:gd name="csY6" fmla="*/ 71918 h 109773"/>
                <a:gd name="csX7" fmla="*/ 84773 w 131164"/>
                <a:gd name="csY7" fmla="*/ 78965 h 109773"/>
                <a:gd name="csX8" fmla="*/ 74591 w 131164"/>
                <a:gd name="csY8" fmla="*/ 92809 h 109773"/>
                <a:gd name="csX9" fmla="*/ 69795 w 131164"/>
                <a:gd name="csY9" fmla="*/ 99156 h 109773"/>
                <a:gd name="csX10" fmla="*/ 65595 w 131164"/>
                <a:gd name="csY10" fmla="*/ 104852 h 109773"/>
                <a:gd name="csX11" fmla="*/ 53931 w 131164"/>
                <a:gd name="csY11" fmla="*/ 110090 h 109773"/>
                <a:gd name="csX12" fmla="*/ 35446 w 131164"/>
                <a:gd name="csY12" fmla="*/ 99498 h 109773"/>
                <a:gd name="csX13" fmla="*/ 29401 w 131164"/>
                <a:gd name="csY13" fmla="*/ 93508 h 109773"/>
                <a:gd name="csX14" fmla="*/ 23224 w 131164"/>
                <a:gd name="csY14" fmla="*/ 87165 h 109773"/>
                <a:gd name="csX15" fmla="*/ 16880 w 131164"/>
                <a:gd name="csY15" fmla="*/ 80988 h 109773"/>
                <a:gd name="csX16" fmla="*/ 10891 w 131164"/>
                <a:gd name="csY16" fmla="*/ 74943 h 109773"/>
                <a:gd name="csX17" fmla="*/ 5422 w 131164"/>
                <a:gd name="csY17" fmla="*/ 69426 h 109773"/>
                <a:gd name="csX18" fmla="*/ 1495 w 131164"/>
                <a:gd name="csY18" fmla="*/ 49538 h 109773"/>
                <a:gd name="csX19" fmla="*/ 10559 w 131164"/>
                <a:gd name="csY19" fmla="*/ 45563 h 109773"/>
                <a:gd name="csX20" fmla="*/ 34530 w 131164"/>
                <a:gd name="csY20" fmla="*/ 62257 h 109773"/>
                <a:gd name="csX21" fmla="*/ 49545 w 131164"/>
                <a:gd name="csY21" fmla="*/ 77803 h 109773"/>
                <a:gd name="csX22" fmla="*/ 55198 w 131164"/>
                <a:gd name="csY22" fmla="*/ 77803 h 109773"/>
                <a:gd name="csX23" fmla="*/ 69331 w 131164"/>
                <a:gd name="csY23" fmla="*/ 60314 h 109773"/>
                <a:gd name="csX24" fmla="*/ 73489 w 131164"/>
                <a:gd name="csY24" fmla="*/ 54968 h 109773"/>
                <a:gd name="csX25" fmla="*/ 94129 w 131164"/>
                <a:gd name="csY25" fmla="*/ 27422 h 109773"/>
                <a:gd name="csX26" fmla="*/ 97883 w 131164"/>
                <a:gd name="csY26" fmla="*/ 22307 h 109773"/>
                <a:gd name="csX27" fmla="*/ 104839 w 131164"/>
                <a:gd name="csY27" fmla="*/ 12548 h 109773"/>
                <a:gd name="csX28" fmla="*/ 122262 w 131164"/>
                <a:gd name="csY28" fmla="*/ 317 h 1097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31164" h="109773">
                  <a:moveTo>
                    <a:pt x="122262" y="317"/>
                  </a:moveTo>
                  <a:cubicBezTo>
                    <a:pt x="128687" y="1487"/>
                    <a:pt x="128687" y="1487"/>
                    <a:pt x="131514" y="4313"/>
                  </a:cubicBezTo>
                  <a:cubicBezTo>
                    <a:pt x="133136" y="14349"/>
                    <a:pt x="131749" y="18088"/>
                    <a:pt x="126104" y="26694"/>
                  </a:cubicBezTo>
                  <a:cubicBezTo>
                    <a:pt x="123584" y="29802"/>
                    <a:pt x="121027" y="32881"/>
                    <a:pt x="118441" y="35935"/>
                  </a:cubicBezTo>
                  <a:cubicBezTo>
                    <a:pt x="115596" y="39394"/>
                    <a:pt x="112755" y="42858"/>
                    <a:pt x="109918" y="46325"/>
                  </a:cubicBezTo>
                  <a:cubicBezTo>
                    <a:pt x="108389" y="48181"/>
                    <a:pt x="106861" y="50038"/>
                    <a:pt x="105286" y="51951"/>
                  </a:cubicBezTo>
                  <a:cubicBezTo>
                    <a:pt x="100040" y="58494"/>
                    <a:pt x="95032" y="65177"/>
                    <a:pt x="90044" y="71918"/>
                  </a:cubicBezTo>
                  <a:cubicBezTo>
                    <a:pt x="88305" y="74243"/>
                    <a:pt x="86565" y="76569"/>
                    <a:pt x="84773" y="78965"/>
                  </a:cubicBezTo>
                  <a:cubicBezTo>
                    <a:pt x="81347" y="83556"/>
                    <a:pt x="77952" y="88171"/>
                    <a:pt x="74591" y="92809"/>
                  </a:cubicBezTo>
                  <a:cubicBezTo>
                    <a:pt x="73008" y="94904"/>
                    <a:pt x="71425" y="96998"/>
                    <a:pt x="69795" y="99156"/>
                  </a:cubicBezTo>
                  <a:cubicBezTo>
                    <a:pt x="67716" y="101975"/>
                    <a:pt x="67716" y="101975"/>
                    <a:pt x="65595" y="104852"/>
                  </a:cubicBezTo>
                  <a:cubicBezTo>
                    <a:pt x="60851" y="108894"/>
                    <a:pt x="60851" y="108894"/>
                    <a:pt x="53931" y="110090"/>
                  </a:cubicBezTo>
                  <a:cubicBezTo>
                    <a:pt x="44976" y="108605"/>
                    <a:pt x="41854" y="105850"/>
                    <a:pt x="35446" y="99498"/>
                  </a:cubicBezTo>
                  <a:cubicBezTo>
                    <a:pt x="33451" y="97522"/>
                    <a:pt x="31456" y="95545"/>
                    <a:pt x="29401" y="93508"/>
                  </a:cubicBezTo>
                  <a:cubicBezTo>
                    <a:pt x="27362" y="91415"/>
                    <a:pt x="25324" y="89322"/>
                    <a:pt x="23224" y="87165"/>
                  </a:cubicBezTo>
                  <a:cubicBezTo>
                    <a:pt x="20084" y="84107"/>
                    <a:pt x="20084" y="84107"/>
                    <a:pt x="16880" y="80988"/>
                  </a:cubicBezTo>
                  <a:cubicBezTo>
                    <a:pt x="14904" y="78993"/>
                    <a:pt x="12927" y="76998"/>
                    <a:pt x="10891" y="74943"/>
                  </a:cubicBezTo>
                  <a:cubicBezTo>
                    <a:pt x="9086" y="73122"/>
                    <a:pt x="7281" y="71302"/>
                    <a:pt x="5422" y="69426"/>
                  </a:cubicBezTo>
                  <a:cubicBezTo>
                    <a:pt x="541" y="62272"/>
                    <a:pt x="503" y="58030"/>
                    <a:pt x="1495" y="49538"/>
                  </a:cubicBezTo>
                  <a:cubicBezTo>
                    <a:pt x="4321" y="46711"/>
                    <a:pt x="4321" y="46711"/>
                    <a:pt x="10559" y="45563"/>
                  </a:cubicBezTo>
                  <a:cubicBezTo>
                    <a:pt x="21892" y="47211"/>
                    <a:pt x="27187" y="54126"/>
                    <a:pt x="34530" y="62257"/>
                  </a:cubicBezTo>
                  <a:cubicBezTo>
                    <a:pt x="39440" y="67565"/>
                    <a:pt x="44407" y="72706"/>
                    <a:pt x="49545" y="77803"/>
                  </a:cubicBezTo>
                  <a:cubicBezTo>
                    <a:pt x="51411" y="77803"/>
                    <a:pt x="53276" y="77803"/>
                    <a:pt x="55198" y="77803"/>
                  </a:cubicBezTo>
                  <a:cubicBezTo>
                    <a:pt x="60143" y="72077"/>
                    <a:pt x="64758" y="66326"/>
                    <a:pt x="69331" y="60314"/>
                  </a:cubicBezTo>
                  <a:cubicBezTo>
                    <a:pt x="70703" y="58550"/>
                    <a:pt x="72075" y="56786"/>
                    <a:pt x="73489" y="54968"/>
                  </a:cubicBezTo>
                  <a:cubicBezTo>
                    <a:pt x="80526" y="45895"/>
                    <a:pt x="87410" y="36734"/>
                    <a:pt x="94129" y="27422"/>
                  </a:cubicBezTo>
                  <a:cubicBezTo>
                    <a:pt x="95368" y="25734"/>
                    <a:pt x="96607" y="24046"/>
                    <a:pt x="97883" y="22307"/>
                  </a:cubicBezTo>
                  <a:cubicBezTo>
                    <a:pt x="100241" y="19083"/>
                    <a:pt x="102562" y="15830"/>
                    <a:pt x="104839" y="12548"/>
                  </a:cubicBezTo>
                  <a:cubicBezTo>
                    <a:pt x="110312" y="5105"/>
                    <a:pt x="112922" y="1735"/>
                    <a:pt x="122262" y="317"/>
                  </a:cubicBezTo>
                  <a:close/>
                </a:path>
              </a:pathLst>
            </a:custGeom>
            <a:solidFill>
              <a:srgbClr val="48617B"/>
            </a:solidFill>
            <a:ln w="2822" cap="flat">
              <a:noFill/>
              <a:prstDash val="solid"/>
              <a:miter/>
            </a:ln>
          </p:spPr>
          <p:txBody>
            <a:bodyPr/>
            <a:lstStyle/>
            <a:p>
              <a:endParaRPr lang="en-US"/>
            </a:p>
          </p:txBody>
        </p:sp>
        <p:sp>
          <p:nvSpPr>
            <p:cNvPr id="40" name="Freeform 39">
              <a:extLst>
                <a:ext uri="{FF2B5EF4-FFF2-40B4-BE49-F238E27FC236}">
                  <a16:creationId xmlns:a16="http://schemas.microsoft.com/office/drawing/2014/main" id="{959A38DB-93A5-F183-3867-EC88F2F18DCB}"/>
                </a:ext>
              </a:extLst>
            </p:cNvPr>
            <p:cNvSpPr/>
            <p:nvPr/>
          </p:nvSpPr>
          <p:spPr>
            <a:xfrm>
              <a:off x="6495352" y="2222387"/>
              <a:ext cx="247363" cy="251299"/>
            </a:xfrm>
            <a:custGeom>
              <a:avLst/>
              <a:gdLst>
                <a:gd name="csX0" fmla="*/ 64852 w 146699"/>
                <a:gd name="csY0" fmla="*/ 988 h 149033"/>
                <a:gd name="csX1" fmla="*/ 87024 w 146699"/>
                <a:gd name="csY1" fmla="*/ 855 h 149033"/>
                <a:gd name="csX2" fmla="*/ 101144 w 146699"/>
                <a:gd name="csY2" fmla="*/ 835 h 149033"/>
                <a:gd name="csX3" fmla="*/ 114119 w 146699"/>
                <a:gd name="csY3" fmla="*/ 793 h 149033"/>
                <a:gd name="csX4" fmla="*/ 138719 w 146699"/>
                <a:gd name="csY4" fmla="*/ 8385 h 149033"/>
                <a:gd name="csX5" fmla="*/ 128565 w 146699"/>
                <a:gd name="csY5" fmla="*/ 25308 h 149033"/>
                <a:gd name="csX6" fmla="*/ 106023 w 146699"/>
                <a:gd name="csY6" fmla="*/ 25638 h 149033"/>
                <a:gd name="csX7" fmla="*/ 99208 w 146699"/>
                <a:gd name="csY7" fmla="*/ 25624 h 149033"/>
                <a:gd name="csX8" fmla="*/ 77584 w 146699"/>
                <a:gd name="csY8" fmla="*/ 25519 h 149033"/>
                <a:gd name="csX9" fmla="*/ 62955 w 146699"/>
                <a:gd name="csY9" fmla="*/ 25473 h 149033"/>
                <a:gd name="csX10" fmla="*/ 27027 w 146699"/>
                <a:gd name="csY10" fmla="*/ 25308 h 149033"/>
                <a:gd name="csX11" fmla="*/ 30411 w 146699"/>
                <a:gd name="csY11" fmla="*/ 120077 h 149033"/>
                <a:gd name="csX12" fmla="*/ 74200 w 146699"/>
                <a:gd name="csY12" fmla="*/ 120288 h 149033"/>
                <a:gd name="csX13" fmla="*/ 88028 w 146699"/>
                <a:gd name="csY13" fmla="*/ 120382 h 149033"/>
                <a:gd name="csX14" fmla="*/ 98831 w 146699"/>
                <a:gd name="csY14" fmla="*/ 120407 h 149033"/>
                <a:gd name="csX15" fmla="*/ 109949 w 146699"/>
                <a:gd name="csY15" fmla="*/ 120461 h 149033"/>
                <a:gd name="csX16" fmla="*/ 121796 w 146699"/>
                <a:gd name="csY16" fmla="*/ 116692 h 149033"/>
                <a:gd name="csX17" fmla="*/ 122576 w 146699"/>
                <a:gd name="csY17" fmla="*/ 88809 h 149033"/>
                <a:gd name="csX18" fmla="*/ 135506 w 146699"/>
                <a:gd name="csY18" fmla="*/ 71489 h 149033"/>
                <a:gd name="csX19" fmla="*/ 145488 w 146699"/>
                <a:gd name="csY19" fmla="*/ 65923 h 149033"/>
                <a:gd name="csX20" fmla="*/ 146546 w 146699"/>
                <a:gd name="csY20" fmla="*/ 95327 h 149033"/>
                <a:gd name="csX21" fmla="*/ 146975 w 146699"/>
                <a:gd name="csY21" fmla="*/ 103702 h 149033"/>
                <a:gd name="csX22" fmla="*/ 137383 w 146699"/>
                <a:gd name="csY22" fmla="*/ 137066 h 149033"/>
                <a:gd name="csX23" fmla="*/ 75469 w 146699"/>
                <a:gd name="csY23" fmla="*/ 148634 h 149033"/>
                <a:gd name="csX24" fmla="*/ 62466 w 146699"/>
                <a:gd name="csY24" fmla="*/ 149104 h 149033"/>
                <a:gd name="csX25" fmla="*/ 12285 w 146699"/>
                <a:gd name="csY25" fmla="*/ 140199 h 149033"/>
                <a:gd name="csX26" fmla="*/ 989 w 146699"/>
                <a:gd name="csY26" fmla="*/ 81416 h 149033"/>
                <a:gd name="csX27" fmla="*/ 1285 w 146699"/>
                <a:gd name="csY27" fmla="*/ 59716 h 149033"/>
                <a:gd name="csX28" fmla="*/ 13488 w 146699"/>
                <a:gd name="csY28" fmla="*/ 5000 h 149033"/>
                <a:gd name="csX29" fmla="*/ 64852 w 146699"/>
                <a:gd name="csY29" fmla="*/ 988 h 149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146699" h="149033">
                  <a:moveTo>
                    <a:pt x="64852" y="988"/>
                  </a:moveTo>
                  <a:cubicBezTo>
                    <a:pt x="72244" y="981"/>
                    <a:pt x="79633" y="919"/>
                    <a:pt x="87024" y="855"/>
                  </a:cubicBezTo>
                  <a:cubicBezTo>
                    <a:pt x="91731" y="845"/>
                    <a:pt x="96438" y="839"/>
                    <a:pt x="101144" y="835"/>
                  </a:cubicBezTo>
                  <a:cubicBezTo>
                    <a:pt x="105426" y="821"/>
                    <a:pt x="109708" y="808"/>
                    <a:pt x="114119" y="793"/>
                  </a:cubicBezTo>
                  <a:cubicBezTo>
                    <a:pt x="124438" y="1560"/>
                    <a:pt x="130098" y="2924"/>
                    <a:pt x="138719" y="8385"/>
                  </a:cubicBezTo>
                  <a:cubicBezTo>
                    <a:pt x="132373" y="21500"/>
                    <a:pt x="132373" y="21500"/>
                    <a:pt x="128565" y="25308"/>
                  </a:cubicBezTo>
                  <a:cubicBezTo>
                    <a:pt x="121056" y="25605"/>
                    <a:pt x="113538" y="25670"/>
                    <a:pt x="106023" y="25638"/>
                  </a:cubicBezTo>
                  <a:cubicBezTo>
                    <a:pt x="102649" y="25631"/>
                    <a:pt x="102649" y="25631"/>
                    <a:pt x="99208" y="25624"/>
                  </a:cubicBezTo>
                  <a:cubicBezTo>
                    <a:pt x="92000" y="25605"/>
                    <a:pt x="84792" y="25562"/>
                    <a:pt x="77584" y="25519"/>
                  </a:cubicBezTo>
                  <a:cubicBezTo>
                    <a:pt x="72708" y="25502"/>
                    <a:pt x="67831" y="25487"/>
                    <a:pt x="62955" y="25473"/>
                  </a:cubicBezTo>
                  <a:cubicBezTo>
                    <a:pt x="50979" y="25438"/>
                    <a:pt x="39003" y="25372"/>
                    <a:pt x="27027" y="25308"/>
                  </a:cubicBezTo>
                  <a:cubicBezTo>
                    <a:pt x="28143" y="56581"/>
                    <a:pt x="29260" y="87855"/>
                    <a:pt x="30411" y="120077"/>
                  </a:cubicBezTo>
                  <a:cubicBezTo>
                    <a:pt x="44861" y="120147"/>
                    <a:pt x="59312" y="120216"/>
                    <a:pt x="74200" y="120288"/>
                  </a:cubicBezTo>
                  <a:cubicBezTo>
                    <a:pt x="78763" y="120319"/>
                    <a:pt x="83326" y="120350"/>
                    <a:pt x="88028" y="120382"/>
                  </a:cubicBezTo>
                  <a:cubicBezTo>
                    <a:pt x="91593" y="120390"/>
                    <a:pt x="95158" y="120399"/>
                    <a:pt x="98831" y="120407"/>
                  </a:cubicBezTo>
                  <a:cubicBezTo>
                    <a:pt x="102500" y="120425"/>
                    <a:pt x="106169" y="120443"/>
                    <a:pt x="109949" y="120461"/>
                  </a:cubicBezTo>
                  <a:cubicBezTo>
                    <a:pt x="118210" y="121039"/>
                    <a:pt x="118210" y="121039"/>
                    <a:pt x="121796" y="116692"/>
                  </a:cubicBezTo>
                  <a:cubicBezTo>
                    <a:pt x="122210" y="107396"/>
                    <a:pt x="122439" y="98113"/>
                    <a:pt x="122576" y="88809"/>
                  </a:cubicBezTo>
                  <a:cubicBezTo>
                    <a:pt x="125180" y="79461"/>
                    <a:pt x="125180" y="79461"/>
                    <a:pt x="135506" y="71489"/>
                  </a:cubicBezTo>
                  <a:cubicBezTo>
                    <a:pt x="138800" y="69652"/>
                    <a:pt x="142094" y="67815"/>
                    <a:pt x="145488" y="65923"/>
                  </a:cubicBezTo>
                  <a:cubicBezTo>
                    <a:pt x="145946" y="75730"/>
                    <a:pt x="146281" y="85515"/>
                    <a:pt x="146546" y="95327"/>
                  </a:cubicBezTo>
                  <a:cubicBezTo>
                    <a:pt x="146687" y="98091"/>
                    <a:pt x="146829" y="100855"/>
                    <a:pt x="146975" y="103702"/>
                  </a:cubicBezTo>
                  <a:cubicBezTo>
                    <a:pt x="147281" y="118822"/>
                    <a:pt x="147100" y="124813"/>
                    <a:pt x="137383" y="137066"/>
                  </a:cubicBezTo>
                  <a:cubicBezTo>
                    <a:pt x="118496" y="151422"/>
                    <a:pt x="98515" y="148300"/>
                    <a:pt x="75469" y="148634"/>
                  </a:cubicBezTo>
                  <a:cubicBezTo>
                    <a:pt x="71178" y="148789"/>
                    <a:pt x="66887" y="148944"/>
                    <a:pt x="62466" y="149104"/>
                  </a:cubicBezTo>
                  <a:cubicBezTo>
                    <a:pt x="26808" y="149533"/>
                    <a:pt x="26808" y="149533"/>
                    <a:pt x="12285" y="140199"/>
                  </a:cubicBezTo>
                  <a:cubicBezTo>
                    <a:pt x="-2442" y="124458"/>
                    <a:pt x="333" y="101626"/>
                    <a:pt x="989" y="81416"/>
                  </a:cubicBezTo>
                  <a:cubicBezTo>
                    <a:pt x="1219" y="74178"/>
                    <a:pt x="1267" y="66957"/>
                    <a:pt x="1285" y="59716"/>
                  </a:cubicBezTo>
                  <a:cubicBezTo>
                    <a:pt x="1829" y="20543"/>
                    <a:pt x="1829" y="20543"/>
                    <a:pt x="13488" y="5000"/>
                  </a:cubicBezTo>
                  <a:cubicBezTo>
                    <a:pt x="28313" y="-2413"/>
                    <a:pt x="48369" y="986"/>
                    <a:pt x="64852" y="988"/>
                  </a:cubicBezTo>
                  <a:close/>
                </a:path>
              </a:pathLst>
            </a:custGeom>
            <a:solidFill>
              <a:srgbClr val="48617B"/>
            </a:solidFill>
            <a:ln w="3380" cap="flat">
              <a:noFill/>
              <a:prstDash val="solid"/>
              <a:miter/>
            </a:ln>
          </p:spPr>
          <p:txBody>
            <a:bodyPr/>
            <a:lstStyle/>
            <a:p>
              <a:endParaRPr lang="en-US"/>
            </a:p>
          </p:txBody>
        </p:sp>
        <p:sp>
          <p:nvSpPr>
            <p:cNvPr id="42" name="Freeform 41">
              <a:extLst>
                <a:ext uri="{FF2B5EF4-FFF2-40B4-BE49-F238E27FC236}">
                  <a16:creationId xmlns:a16="http://schemas.microsoft.com/office/drawing/2014/main" id="{6A052295-C015-916A-EEC2-C9D3E43F8B6C}"/>
                </a:ext>
              </a:extLst>
            </p:cNvPr>
            <p:cNvSpPr/>
            <p:nvPr/>
          </p:nvSpPr>
          <p:spPr>
            <a:xfrm>
              <a:off x="7288433" y="1439474"/>
              <a:ext cx="436037" cy="317378"/>
            </a:xfrm>
            <a:custGeom>
              <a:avLst/>
              <a:gdLst>
                <a:gd name="csX0" fmla="*/ 127939 w 135384"/>
                <a:gd name="csY0" fmla="*/ 210 h 98542"/>
                <a:gd name="csX1" fmla="*/ 135766 w 135384"/>
                <a:gd name="csY1" fmla="*/ 844 h 98542"/>
                <a:gd name="csX2" fmla="*/ 115247 w 135384"/>
                <a:gd name="csY2" fmla="*/ 35960 h 98542"/>
                <a:gd name="csX3" fmla="*/ 110161 w 135384"/>
                <a:gd name="csY3" fmla="*/ 40887 h 98542"/>
                <a:gd name="csX4" fmla="*/ 74076 w 135384"/>
                <a:gd name="csY4" fmla="*/ 73362 h 98542"/>
                <a:gd name="csX5" fmla="*/ 57285 w 135384"/>
                <a:gd name="csY5" fmla="*/ 90537 h 98542"/>
                <a:gd name="csX6" fmla="*/ 39728 w 135384"/>
                <a:gd name="csY6" fmla="*/ 98641 h 98542"/>
                <a:gd name="csX7" fmla="*/ 14555 w 135384"/>
                <a:gd name="csY7" fmla="*/ 82710 h 98542"/>
                <a:gd name="csX8" fmla="*/ 6450 w 135384"/>
                <a:gd name="csY8" fmla="*/ 75663 h 98542"/>
                <a:gd name="csX9" fmla="*/ 382 w 135384"/>
                <a:gd name="csY9" fmla="*/ 54998 h 98542"/>
                <a:gd name="csX10" fmla="*/ 17305 w 135384"/>
                <a:gd name="csY10" fmla="*/ 54998 h 98542"/>
                <a:gd name="csX11" fmla="*/ 25978 w 135384"/>
                <a:gd name="csY11" fmla="*/ 61979 h 98542"/>
                <a:gd name="csX12" fmla="*/ 40746 w 135384"/>
                <a:gd name="csY12" fmla="*/ 67889 h 98542"/>
                <a:gd name="csX13" fmla="*/ 60035 w 135384"/>
                <a:gd name="csY13" fmla="*/ 54998 h 98542"/>
                <a:gd name="csX14" fmla="*/ 67082 w 135384"/>
                <a:gd name="csY14" fmla="*/ 48599 h 98542"/>
                <a:gd name="csX15" fmla="*/ 74843 w 135384"/>
                <a:gd name="csY15" fmla="*/ 41460 h 98542"/>
                <a:gd name="csX16" fmla="*/ 92824 w 135384"/>
                <a:gd name="csY16" fmla="*/ 25383 h 98542"/>
                <a:gd name="csX17" fmla="*/ 114189 w 135384"/>
                <a:gd name="csY17" fmla="*/ 5062 h 98542"/>
                <a:gd name="csX18" fmla="*/ 127939 w 135384"/>
                <a:gd name="csY18" fmla="*/ 210 h 985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35384" h="98542">
                  <a:moveTo>
                    <a:pt x="127939" y="210"/>
                  </a:moveTo>
                  <a:cubicBezTo>
                    <a:pt x="130522" y="419"/>
                    <a:pt x="133105" y="629"/>
                    <a:pt x="135766" y="844"/>
                  </a:cubicBezTo>
                  <a:cubicBezTo>
                    <a:pt x="134347" y="17574"/>
                    <a:pt x="127116" y="24564"/>
                    <a:pt x="115247" y="35960"/>
                  </a:cubicBezTo>
                  <a:cubicBezTo>
                    <a:pt x="113568" y="37586"/>
                    <a:pt x="111890" y="39212"/>
                    <a:pt x="110161" y="40887"/>
                  </a:cubicBezTo>
                  <a:cubicBezTo>
                    <a:pt x="98479" y="52116"/>
                    <a:pt x="86464" y="62921"/>
                    <a:pt x="74076" y="73362"/>
                  </a:cubicBezTo>
                  <a:cubicBezTo>
                    <a:pt x="68005" y="78752"/>
                    <a:pt x="62717" y="84512"/>
                    <a:pt x="57285" y="90537"/>
                  </a:cubicBezTo>
                  <a:cubicBezTo>
                    <a:pt x="47766" y="98998"/>
                    <a:pt x="47766" y="98998"/>
                    <a:pt x="39728" y="98641"/>
                  </a:cubicBezTo>
                  <a:cubicBezTo>
                    <a:pt x="29116" y="95025"/>
                    <a:pt x="22898" y="90168"/>
                    <a:pt x="14555" y="82710"/>
                  </a:cubicBezTo>
                  <a:cubicBezTo>
                    <a:pt x="11880" y="80384"/>
                    <a:pt x="9206" y="78059"/>
                    <a:pt x="6450" y="75663"/>
                  </a:cubicBezTo>
                  <a:cubicBezTo>
                    <a:pt x="382" y="68537"/>
                    <a:pt x="382" y="68537"/>
                    <a:pt x="382" y="54998"/>
                  </a:cubicBezTo>
                  <a:cubicBezTo>
                    <a:pt x="7786" y="54152"/>
                    <a:pt x="7786" y="54152"/>
                    <a:pt x="17305" y="54998"/>
                  </a:cubicBezTo>
                  <a:cubicBezTo>
                    <a:pt x="20167" y="57302"/>
                    <a:pt x="23029" y="59605"/>
                    <a:pt x="25978" y="61979"/>
                  </a:cubicBezTo>
                  <a:cubicBezTo>
                    <a:pt x="33335" y="69390"/>
                    <a:pt x="33335" y="69390"/>
                    <a:pt x="40746" y="67889"/>
                  </a:cubicBezTo>
                  <a:cubicBezTo>
                    <a:pt x="48872" y="64721"/>
                    <a:pt x="53618" y="60897"/>
                    <a:pt x="60035" y="54998"/>
                  </a:cubicBezTo>
                  <a:cubicBezTo>
                    <a:pt x="62361" y="52887"/>
                    <a:pt x="64686" y="50775"/>
                    <a:pt x="67082" y="48599"/>
                  </a:cubicBezTo>
                  <a:cubicBezTo>
                    <a:pt x="70924" y="45065"/>
                    <a:pt x="70924" y="45065"/>
                    <a:pt x="74843" y="41460"/>
                  </a:cubicBezTo>
                  <a:cubicBezTo>
                    <a:pt x="80835" y="36098"/>
                    <a:pt x="86828" y="30740"/>
                    <a:pt x="92824" y="25383"/>
                  </a:cubicBezTo>
                  <a:cubicBezTo>
                    <a:pt x="103825" y="15546"/>
                    <a:pt x="103825" y="15546"/>
                    <a:pt x="114189" y="5062"/>
                  </a:cubicBezTo>
                  <a:cubicBezTo>
                    <a:pt x="118843" y="844"/>
                    <a:pt x="118843" y="844"/>
                    <a:pt x="127939" y="210"/>
                  </a:cubicBezTo>
                  <a:close/>
                </a:path>
              </a:pathLst>
            </a:custGeom>
            <a:solidFill>
              <a:schemeClr val="accent1">
                <a:lumMod val="75000"/>
              </a:schemeClr>
            </a:solidFill>
            <a:ln w="3380" cap="flat">
              <a:noFill/>
              <a:prstDash val="solid"/>
              <a:miter/>
            </a:ln>
          </p:spPr>
          <p:txBody>
            <a:bodyPr/>
            <a:lstStyle/>
            <a:p>
              <a:endParaRPr lang="en-US">
                <a:solidFill>
                  <a:srgbClr val="00B050"/>
                </a:solidFill>
              </a:endParaRPr>
            </a:p>
          </p:txBody>
        </p:sp>
        <p:sp>
          <p:nvSpPr>
            <p:cNvPr id="43" name="Freeform 42">
              <a:extLst>
                <a:ext uri="{FF2B5EF4-FFF2-40B4-BE49-F238E27FC236}">
                  <a16:creationId xmlns:a16="http://schemas.microsoft.com/office/drawing/2014/main" id="{0EE13937-5FDE-C180-143F-C4027A30663E}"/>
                </a:ext>
              </a:extLst>
            </p:cNvPr>
            <p:cNvSpPr/>
            <p:nvPr/>
          </p:nvSpPr>
          <p:spPr>
            <a:xfrm>
              <a:off x="7313268" y="2093531"/>
              <a:ext cx="436037" cy="317378"/>
            </a:xfrm>
            <a:custGeom>
              <a:avLst/>
              <a:gdLst>
                <a:gd name="csX0" fmla="*/ 127939 w 135384"/>
                <a:gd name="csY0" fmla="*/ 210 h 98542"/>
                <a:gd name="csX1" fmla="*/ 135766 w 135384"/>
                <a:gd name="csY1" fmla="*/ 844 h 98542"/>
                <a:gd name="csX2" fmla="*/ 115247 w 135384"/>
                <a:gd name="csY2" fmla="*/ 35960 h 98542"/>
                <a:gd name="csX3" fmla="*/ 110161 w 135384"/>
                <a:gd name="csY3" fmla="*/ 40887 h 98542"/>
                <a:gd name="csX4" fmla="*/ 74076 w 135384"/>
                <a:gd name="csY4" fmla="*/ 73362 h 98542"/>
                <a:gd name="csX5" fmla="*/ 57285 w 135384"/>
                <a:gd name="csY5" fmla="*/ 90537 h 98542"/>
                <a:gd name="csX6" fmla="*/ 39728 w 135384"/>
                <a:gd name="csY6" fmla="*/ 98641 h 98542"/>
                <a:gd name="csX7" fmla="*/ 14555 w 135384"/>
                <a:gd name="csY7" fmla="*/ 82710 h 98542"/>
                <a:gd name="csX8" fmla="*/ 6450 w 135384"/>
                <a:gd name="csY8" fmla="*/ 75663 h 98542"/>
                <a:gd name="csX9" fmla="*/ 382 w 135384"/>
                <a:gd name="csY9" fmla="*/ 54998 h 98542"/>
                <a:gd name="csX10" fmla="*/ 17305 w 135384"/>
                <a:gd name="csY10" fmla="*/ 54998 h 98542"/>
                <a:gd name="csX11" fmla="*/ 25978 w 135384"/>
                <a:gd name="csY11" fmla="*/ 61979 h 98542"/>
                <a:gd name="csX12" fmla="*/ 40746 w 135384"/>
                <a:gd name="csY12" fmla="*/ 67889 h 98542"/>
                <a:gd name="csX13" fmla="*/ 60035 w 135384"/>
                <a:gd name="csY13" fmla="*/ 54998 h 98542"/>
                <a:gd name="csX14" fmla="*/ 67082 w 135384"/>
                <a:gd name="csY14" fmla="*/ 48599 h 98542"/>
                <a:gd name="csX15" fmla="*/ 74843 w 135384"/>
                <a:gd name="csY15" fmla="*/ 41460 h 98542"/>
                <a:gd name="csX16" fmla="*/ 92824 w 135384"/>
                <a:gd name="csY16" fmla="*/ 25383 h 98542"/>
                <a:gd name="csX17" fmla="*/ 114189 w 135384"/>
                <a:gd name="csY17" fmla="*/ 5062 h 98542"/>
                <a:gd name="csX18" fmla="*/ 127939 w 135384"/>
                <a:gd name="csY18" fmla="*/ 210 h 985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35384" h="98542">
                  <a:moveTo>
                    <a:pt x="127939" y="210"/>
                  </a:moveTo>
                  <a:cubicBezTo>
                    <a:pt x="130522" y="419"/>
                    <a:pt x="133105" y="629"/>
                    <a:pt x="135766" y="844"/>
                  </a:cubicBezTo>
                  <a:cubicBezTo>
                    <a:pt x="134347" y="17574"/>
                    <a:pt x="127116" y="24564"/>
                    <a:pt x="115247" y="35960"/>
                  </a:cubicBezTo>
                  <a:cubicBezTo>
                    <a:pt x="113568" y="37586"/>
                    <a:pt x="111890" y="39212"/>
                    <a:pt x="110161" y="40887"/>
                  </a:cubicBezTo>
                  <a:cubicBezTo>
                    <a:pt x="98479" y="52116"/>
                    <a:pt x="86464" y="62921"/>
                    <a:pt x="74076" y="73362"/>
                  </a:cubicBezTo>
                  <a:cubicBezTo>
                    <a:pt x="68005" y="78752"/>
                    <a:pt x="62717" y="84512"/>
                    <a:pt x="57285" y="90537"/>
                  </a:cubicBezTo>
                  <a:cubicBezTo>
                    <a:pt x="47766" y="98998"/>
                    <a:pt x="47766" y="98998"/>
                    <a:pt x="39728" y="98641"/>
                  </a:cubicBezTo>
                  <a:cubicBezTo>
                    <a:pt x="29116" y="95025"/>
                    <a:pt x="22898" y="90168"/>
                    <a:pt x="14555" y="82710"/>
                  </a:cubicBezTo>
                  <a:cubicBezTo>
                    <a:pt x="11880" y="80384"/>
                    <a:pt x="9206" y="78059"/>
                    <a:pt x="6450" y="75663"/>
                  </a:cubicBezTo>
                  <a:cubicBezTo>
                    <a:pt x="382" y="68537"/>
                    <a:pt x="382" y="68537"/>
                    <a:pt x="382" y="54998"/>
                  </a:cubicBezTo>
                  <a:cubicBezTo>
                    <a:pt x="7786" y="54152"/>
                    <a:pt x="7786" y="54152"/>
                    <a:pt x="17305" y="54998"/>
                  </a:cubicBezTo>
                  <a:cubicBezTo>
                    <a:pt x="20167" y="57302"/>
                    <a:pt x="23029" y="59605"/>
                    <a:pt x="25978" y="61979"/>
                  </a:cubicBezTo>
                  <a:cubicBezTo>
                    <a:pt x="33335" y="69390"/>
                    <a:pt x="33335" y="69390"/>
                    <a:pt x="40746" y="67889"/>
                  </a:cubicBezTo>
                  <a:cubicBezTo>
                    <a:pt x="48872" y="64721"/>
                    <a:pt x="53618" y="60897"/>
                    <a:pt x="60035" y="54998"/>
                  </a:cubicBezTo>
                  <a:cubicBezTo>
                    <a:pt x="62361" y="52887"/>
                    <a:pt x="64686" y="50775"/>
                    <a:pt x="67082" y="48599"/>
                  </a:cubicBezTo>
                  <a:cubicBezTo>
                    <a:pt x="70924" y="45065"/>
                    <a:pt x="70924" y="45065"/>
                    <a:pt x="74843" y="41460"/>
                  </a:cubicBezTo>
                  <a:cubicBezTo>
                    <a:pt x="80835" y="36098"/>
                    <a:pt x="86828" y="30740"/>
                    <a:pt x="92824" y="25383"/>
                  </a:cubicBezTo>
                  <a:cubicBezTo>
                    <a:pt x="103825" y="15546"/>
                    <a:pt x="103825" y="15546"/>
                    <a:pt x="114189" y="5062"/>
                  </a:cubicBezTo>
                  <a:cubicBezTo>
                    <a:pt x="118843" y="844"/>
                    <a:pt x="118843" y="844"/>
                    <a:pt x="127939" y="210"/>
                  </a:cubicBezTo>
                  <a:close/>
                </a:path>
              </a:pathLst>
            </a:custGeom>
            <a:solidFill>
              <a:schemeClr val="accent1">
                <a:lumMod val="75000"/>
              </a:schemeClr>
            </a:solidFill>
            <a:ln w="3380" cap="flat">
              <a:noFill/>
              <a:prstDash val="solid"/>
              <a:miter/>
            </a:ln>
          </p:spPr>
          <p:txBody>
            <a:bodyPr/>
            <a:lstStyle/>
            <a:p>
              <a:endParaRPr lang="en-US">
                <a:solidFill>
                  <a:srgbClr val="00B050"/>
                </a:solidFill>
              </a:endParaRPr>
            </a:p>
          </p:txBody>
        </p:sp>
        <p:sp>
          <p:nvSpPr>
            <p:cNvPr id="44" name="Freeform 43">
              <a:extLst>
                <a:ext uri="{FF2B5EF4-FFF2-40B4-BE49-F238E27FC236}">
                  <a16:creationId xmlns:a16="http://schemas.microsoft.com/office/drawing/2014/main" id="{3B091C98-1857-6125-0E26-DDC928C7CD29}"/>
                </a:ext>
              </a:extLst>
            </p:cNvPr>
            <p:cNvSpPr/>
            <p:nvPr/>
          </p:nvSpPr>
          <p:spPr>
            <a:xfrm>
              <a:off x="7288432" y="2707873"/>
              <a:ext cx="436037" cy="317378"/>
            </a:xfrm>
            <a:custGeom>
              <a:avLst/>
              <a:gdLst>
                <a:gd name="csX0" fmla="*/ 127939 w 135384"/>
                <a:gd name="csY0" fmla="*/ 210 h 98542"/>
                <a:gd name="csX1" fmla="*/ 135766 w 135384"/>
                <a:gd name="csY1" fmla="*/ 844 h 98542"/>
                <a:gd name="csX2" fmla="*/ 115247 w 135384"/>
                <a:gd name="csY2" fmla="*/ 35960 h 98542"/>
                <a:gd name="csX3" fmla="*/ 110161 w 135384"/>
                <a:gd name="csY3" fmla="*/ 40887 h 98542"/>
                <a:gd name="csX4" fmla="*/ 74076 w 135384"/>
                <a:gd name="csY4" fmla="*/ 73362 h 98542"/>
                <a:gd name="csX5" fmla="*/ 57285 w 135384"/>
                <a:gd name="csY5" fmla="*/ 90537 h 98542"/>
                <a:gd name="csX6" fmla="*/ 39728 w 135384"/>
                <a:gd name="csY6" fmla="*/ 98641 h 98542"/>
                <a:gd name="csX7" fmla="*/ 14555 w 135384"/>
                <a:gd name="csY7" fmla="*/ 82710 h 98542"/>
                <a:gd name="csX8" fmla="*/ 6450 w 135384"/>
                <a:gd name="csY8" fmla="*/ 75663 h 98542"/>
                <a:gd name="csX9" fmla="*/ 382 w 135384"/>
                <a:gd name="csY9" fmla="*/ 54998 h 98542"/>
                <a:gd name="csX10" fmla="*/ 17305 w 135384"/>
                <a:gd name="csY10" fmla="*/ 54998 h 98542"/>
                <a:gd name="csX11" fmla="*/ 25978 w 135384"/>
                <a:gd name="csY11" fmla="*/ 61979 h 98542"/>
                <a:gd name="csX12" fmla="*/ 40746 w 135384"/>
                <a:gd name="csY12" fmla="*/ 67889 h 98542"/>
                <a:gd name="csX13" fmla="*/ 60035 w 135384"/>
                <a:gd name="csY13" fmla="*/ 54998 h 98542"/>
                <a:gd name="csX14" fmla="*/ 67082 w 135384"/>
                <a:gd name="csY14" fmla="*/ 48599 h 98542"/>
                <a:gd name="csX15" fmla="*/ 74843 w 135384"/>
                <a:gd name="csY15" fmla="*/ 41460 h 98542"/>
                <a:gd name="csX16" fmla="*/ 92824 w 135384"/>
                <a:gd name="csY16" fmla="*/ 25383 h 98542"/>
                <a:gd name="csX17" fmla="*/ 114189 w 135384"/>
                <a:gd name="csY17" fmla="*/ 5062 h 98542"/>
                <a:gd name="csX18" fmla="*/ 127939 w 135384"/>
                <a:gd name="csY18" fmla="*/ 210 h 985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35384" h="98542">
                  <a:moveTo>
                    <a:pt x="127939" y="210"/>
                  </a:moveTo>
                  <a:cubicBezTo>
                    <a:pt x="130522" y="419"/>
                    <a:pt x="133105" y="629"/>
                    <a:pt x="135766" y="844"/>
                  </a:cubicBezTo>
                  <a:cubicBezTo>
                    <a:pt x="134347" y="17574"/>
                    <a:pt x="127116" y="24564"/>
                    <a:pt x="115247" y="35960"/>
                  </a:cubicBezTo>
                  <a:cubicBezTo>
                    <a:pt x="113568" y="37586"/>
                    <a:pt x="111890" y="39212"/>
                    <a:pt x="110161" y="40887"/>
                  </a:cubicBezTo>
                  <a:cubicBezTo>
                    <a:pt x="98479" y="52116"/>
                    <a:pt x="86464" y="62921"/>
                    <a:pt x="74076" y="73362"/>
                  </a:cubicBezTo>
                  <a:cubicBezTo>
                    <a:pt x="68005" y="78752"/>
                    <a:pt x="62717" y="84512"/>
                    <a:pt x="57285" y="90537"/>
                  </a:cubicBezTo>
                  <a:cubicBezTo>
                    <a:pt x="47766" y="98998"/>
                    <a:pt x="47766" y="98998"/>
                    <a:pt x="39728" y="98641"/>
                  </a:cubicBezTo>
                  <a:cubicBezTo>
                    <a:pt x="29116" y="95025"/>
                    <a:pt x="22898" y="90168"/>
                    <a:pt x="14555" y="82710"/>
                  </a:cubicBezTo>
                  <a:cubicBezTo>
                    <a:pt x="11880" y="80384"/>
                    <a:pt x="9206" y="78059"/>
                    <a:pt x="6450" y="75663"/>
                  </a:cubicBezTo>
                  <a:cubicBezTo>
                    <a:pt x="382" y="68537"/>
                    <a:pt x="382" y="68537"/>
                    <a:pt x="382" y="54998"/>
                  </a:cubicBezTo>
                  <a:cubicBezTo>
                    <a:pt x="7786" y="54152"/>
                    <a:pt x="7786" y="54152"/>
                    <a:pt x="17305" y="54998"/>
                  </a:cubicBezTo>
                  <a:cubicBezTo>
                    <a:pt x="20167" y="57302"/>
                    <a:pt x="23029" y="59605"/>
                    <a:pt x="25978" y="61979"/>
                  </a:cubicBezTo>
                  <a:cubicBezTo>
                    <a:pt x="33335" y="69390"/>
                    <a:pt x="33335" y="69390"/>
                    <a:pt x="40746" y="67889"/>
                  </a:cubicBezTo>
                  <a:cubicBezTo>
                    <a:pt x="48872" y="64721"/>
                    <a:pt x="53618" y="60897"/>
                    <a:pt x="60035" y="54998"/>
                  </a:cubicBezTo>
                  <a:cubicBezTo>
                    <a:pt x="62361" y="52887"/>
                    <a:pt x="64686" y="50775"/>
                    <a:pt x="67082" y="48599"/>
                  </a:cubicBezTo>
                  <a:cubicBezTo>
                    <a:pt x="70924" y="45065"/>
                    <a:pt x="70924" y="45065"/>
                    <a:pt x="74843" y="41460"/>
                  </a:cubicBezTo>
                  <a:cubicBezTo>
                    <a:pt x="80835" y="36098"/>
                    <a:pt x="86828" y="30740"/>
                    <a:pt x="92824" y="25383"/>
                  </a:cubicBezTo>
                  <a:cubicBezTo>
                    <a:pt x="103825" y="15546"/>
                    <a:pt x="103825" y="15546"/>
                    <a:pt x="114189" y="5062"/>
                  </a:cubicBezTo>
                  <a:cubicBezTo>
                    <a:pt x="118843" y="844"/>
                    <a:pt x="118843" y="844"/>
                    <a:pt x="127939" y="210"/>
                  </a:cubicBezTo>
                  <a:close/>
                </a:path>
              </a:pathLst>
            </a:custGeom>
            <a:solidFill>
              <a:schemeClr val="accent1">
                <a:lumMod val="75000"/>
              </a:schemeClr>
            </a:solidFill>
            <a:ln w="3380" cap="flat">
              <a:noFill/>
              <a:prstDash val="solid"/>
              <a:miter/>
            </a:ln>
          </p:spPr>
          <p:txBody>
            <a:bodyPr/>
            <a:lstStyle/>
            <a:p>
              <a:endParaRPr lang="en-US">
                <a:solidFill>
                  <a:srgbClr val="00B050"/>
                </a:solidFill>
              </a:endParaRPr>
            </a:p>
          </p:txBody>
        </p:sp>
      </p:grpSp>
      <p:sp>
        <p:nvSpPr>
          <p:cNvPr id="5" name="Title 1">
            <a:extLst>
              <a:ext uri="{FF2B5EF4-FFF2-40B4-BE49-F238E27FC236}">
                <a16:creationId xmlns:a16="http://schemas.microsoft.com/office/drawing/2014/main" id="{D1A36796-9B1A-86CE-C586-53D74A1DC953}"/>
              </a:ext>
            </a:extLst>
          </p:cNvPr>
          <p:cNvSpPr txBox="1">
            <a:spLocks/>
          </p:cNvSpPr>
          <p:nvPr/>
        </p:nvSpPr>
        <p:spPr>
          <a:xfrm>
            <a:off x="11553595" y="6250481"/>
            <a:ext cx="919807" cy="6054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t>5</a:t>
            </a:r>
            <a:endParaRPr lang="en-GB" sz="1600" dirty="0"/>
          </a:p>
        </p:txBody>
      </p:sp>
      <p:grpSp>
        <p:nvGrpSpPr>
          <p:cNvPr id="48" name="Group 47">
            <a:extLst>
              <a:ext uri="{FF2B5EF4-FFF2-40B4-BE49-F238E27FC236}">
                <a16:creationId xmlns:a16="http://schemas.microsoft.com/office/drawing/2014/main" id="{A517DEFB-9214-1038-88E7-A2C474CAB9A0}"/>
              </a:ext>
            </a:extLst>
          </p:cNvPr>
          <p:cNvGrpSpPr/>
          <p:nvPr/>
        </p:nvGrpSpPr>
        <p:grpSpPr>
          <a:xfrm>
            <a:off x="6867098" y="1686056"/>
            <a:ext cx="1596805" cy="1523262"/>
            <a:chOff x="6649531" y="1736772"/>
            <a:chExt cx="2007329" cy="1914879"/>
          </a:xfrm>
        </p:grpSpPr>
        <p:pic>
          <p:nvPicPr>
            <p:cNvPr id="20" name="Graphic 19" descr="Beaker outline">
              <a:extLst>
                <a:ext uri="{FF2B5EF4-FFF2-40B4-BE49-F238E27FC236}">
                  <a16:creationId xmlns:a16="http://schemas.microsoft.com/office/drawing/2014/main" id="{3366EB22-2693-CE97-C8E2-1BDB6B2A61E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72064" y="1736772"/>
              <a:ext cx="914400" cy="914400"/>
            </a:xfrm>
            <a:prstGeom prst="rect">
              <a:avLst/>
            </a:prstGeom>
          </p:spPr>
        </p:pic>
        <p:grpSp>
          <p:nvGrpSpPr>
            <p:cNvPr id="47" name="Group 46">
              <a:extLst>
                <a:ext uri="{FF2B5EF4-FFF2-40B4-BE49-F238E27FC236}">
                  <a16:creationId xmlns:a16="http://schemas.microsoft.com/office/drawing/2014/main" id="{11F320EE-4C76-4A73-82A1-1997741B0BCC}"/>
                </a:ext>
              </a:extLst>
            </p:cNvPr>
            <p:cNvGrpSpPr/>
            <p:nvPr/>
          </p:nvGrpSpPr>
          <p:grpSpPr>
            <a:xfrm>
              <a:off x="6649531" y="1808780"/>
              <a:ext cx="2007329" cy="1842871"/>
              <a:chOff x="6649531" y="1808780"/>
              <a:chExt cx="2007329" cy="1842871"/>
            </a:xfrm>
          </p:grpSpPr>
          <p:pic>
            <p:nvPicPr>
              <p:cNvPr id="9" name="Graphic 8" descr="Microscope outline">
                <a:extLst>
                  <a:ext uri="{FF2B5EF4-FFF2-40B4-BE49-F238E27FC236}">
                    <a16:creationId xmlns:a16="http://schemas.microsoft.com/office/drawing/2014/main" id="{4B2FB07E-2CDE-7A9A-88A5-B8EA14BB088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649531" y="2737251"/>
                <a:ext cx="914400" cy="914400"/>
              </a:xfrm>
              <a:prstGeom prst="rect">
                <a:avLst/>
              </a:prstGeom>
            </p:spPr>
          </p:pic>
          <p:pic>
            <p:nvPicPr>
              <p:cNvPr id="10" name="Graphic 9" descr="Test tubes outline">
                <a:extLst>
                  <a:ext uri="{FF2B5EF4-FFF2-40B4-BE49-F238E27FC236}">
                    <a16:creationId xmlns:a16="http://schemas.microsoft.com/office/drawing/2014/main" id="{AE13DC6D-070B-5870-7A37-D0A63DF3991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77486" y="1808780"/>
                <a:ext cx="914400" cy="914400"/>
              </a:xfrm>
              <a:prstGeom prst="rect">
                <a:avLst/>
              </a:prstGeom>
            </p:spPr>
          </p:pic>
          <p:pic>
            <p:nvPicPr>
              <p:cNvPr id="19" name="Graphic 18" descr="Flask outline">
                <a:extLst>
                  <a:ext uri="{FF2B5EF4-FFF2-40B4-BE49-F238E27FC236}">
                    <a16:creationId xmlns:a16="http://schemas.microsoft.com/office/drawing/2014/main" id="{4AFD42F6-8391-CB8A-EF19-C9F8FF84279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742460" y="2715403"/>
                <a:ext cx="914400" cy="914400"/>
              </a:xfrm>
              <a:prstGeom prst="rect">
                <a:avLst/>
              </a:prstGeom>
            </p:spPr>
          </p:pic>
          <p:cxnSp>
            <p:nvCxnSpPr>
              <p:cNvPr id="22" name="Straight Arrow Connector 21">
                <a:extLst>
                  <a:ext uri="{FF2B5EF4-FFF2-40B4-BE49-F238E27FC236}">
                    <a16:creationId xmlns:a16="http://schemas.microsoft.com/office/drawing/2014/main" id="{67762F54-64AF-DD90-248D-CF2CA7354039}"/>
                  </a:ext>
                </a:extLst>
              </p:cNvPr>
              <p:cNvCxnSpPr/>
              <p:nvPr/>
            </p:nvCxnSpPr>
            <p:spPr>
              <a:xfrm>
                <a:off x="7439758" y="2359662"/>
                <a:ext cx="23772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grpSp>
      <p:cxnSp>
        <p:nvCxnSpPr>
          <p:cNvPr id="49" name="Straight Arrow Connector 48">
            <a:extLst>
              <a:ext uri="{FF2B5EF4-FFF2-40B4-BE49-F238E27FC236}">
                <a16:creationId xmlns:a16="http://schemas.microsoft.com/office/drawing/2014/main" id="{830DCF0F-2FD4-F1E8-D533-0D615926EFE3}"/>
              </a:ext>
            </a:extLst>
          </p:cNvPr>
          <p:cNvCxnSpPr/>
          <p:nvPr/>
        </p:nvCxnSpPr>
        <p:spPr>
          <a:xfrm>
            <a:off x="7538790" y="2924944"/>
            <a:ext cx="189110"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pic>
        <p:nvPicPr>
          <p:cNvPr id="52" name="Picture 51">
            <a:extLst>
              <a:ext uri="{FF2B5EF4-FFF2-40B4-BE49-F238E27FC236}">
                <a16:creationId xmlns:a16="http://schemas.microsoft.com/office/drawing/2014/main" id="{48748F16-D6D7-EF69-FBEF-69848C364F28}"/>
              </a:ext>
            </a:extLst>
          </p:cNvPr>
          <p:cNvPicPr>
            <a:picLocks noChangeAspect="1"/>
          </p:cNvPicPr>
          <p:nvPr/>
        </p:nvPicPr>
        <p:blipFill>
          <a:blip r:embed="rId9"/>
          <a:stretch>
            <a:fillRect/>
          </a:stretch>
        </p:blipFill>
        <p:spPr>
          <a:xfrm>
            <a:off x="9551908" y="1491356"/>
            <a:ext cx="2461590" cy="2461590"/>
          </a:xfrm>
          <a:prstGeom prst="rect">
            <a:avLst/>
          </a:prstGeom>
        </p:spPr>
      </p:pic>
      <p:pic>
        <p:nvPicPr>
          <p:cNvPr id="46" name="Graphic 45">
            <a:extLst>
              <a:ext uri="{FF2B5EF4-FFF2-40B4-BE49-F238E27FC236}">
                <a16:creationId xmlns:a16="http://schemas.microsoft.com/office/drawing/2014/main" id="{237A6737-D71C-2686-4560-082A8010966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437906" y="1985194"/>
            <a:ext cx="1316190" cy="1316190"/>
          </a:xfrm>
          <a:prstGeom prst="rect">
            <a:avLst/>
          </a:prstGeom>
        </p:spPr>
      </p:pic>
    </p:spTree>
    <p:extLst>
      <p:ext uri="{BB962C8B-B14F-4D97-AF65-F5344CB8AC3E}">
        <p14:creationId xmlns:p14="http://schemas.microsoft.com/office/powerpoint/2010/main" val="3642547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092"/>
                                        </p:tgtEl>
                                        <p:attrNameLst>
                                          <p:attrName>style.visibility</p:attrName>
                                        </p:attrNameLst>
                                      </p:cBhvr>
                                      <p:to>
                                        <p:strVal val="visible"/>
                                      </p:to>
                                    </p:set>
                                    <p:animEffect transition="in" filter="fade">
                                      <p:cBhvr>
                                        <p:cTn id="7" dur="500"/>
                                        <p:tgtEl>
                                          <p:spTgt spid="1309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093"/>
                                        </p:tgtEl>
                                        <p:attrNameLst>
                                          <p:attrName>style.visibility</p:attrName>
                                        </p:attrNameLst>
                                      </p:cBhvr>
                                      <p:to>
                                        <p:strVal val="visible"/>
                                      </p:to>
                                    </p:set>
                                    <p:animEffect transition="in" filter="fade">
                                      <p:cBhvr>
                                        <p:cTn id="10" dur="500"/>
                                        <p:tgtEl>
                                          <p:spTgt spid="13093"/>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par>
                                <p:cTn id="15" presetID="8" presetClass="emph" presetSubtype="0" fill="hold" nodeType="withEffect">
                                  <p:stCondLst>
                                    <p:cond delay="0"/>
                                  </p:stCondLst>
                                  <p:childTnLst>
                                    <p:animRot by="21600000">
                                      <p:cBhvr>
                                        <p:cTn id="16" dur="2000" fill="hold"/>
                                        <p:tgtEl>
                                          <p:spTgt spid="46"/>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3095"/>
                                        </p:tgtEl>
                                        <p:attrNameLst>
                                          <p:attrName>style.visibility</p:attrName>
                                        </p:attrNameLst>
                                      </p:cBhvr>
                                      <p:to>
                                        <p:strVal val="visible"/>
                                      </p:to>
                                    </p:set>
                                    <p:animEffect transition="in" filter="fade">
                                      <p:cBhvr>
                                        <p:cTn id="21" dur="500"/>
                                        <p:tgtEl>
                                          <p:spTgt spid="1309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3131"/>
                                        </p:tgtEl>
                                        <p:attrNameLst>
                                          <p:attrName>style.visibility</p:attrName>
                                        </p:attrNameLst>
                                      </p:cBhvr>
                                      <p:to>
                                        <p:strVal val="visible"/>
                                      </p:to>
                                    </p:set>
                                    <p:animEffect transition="in" filter="fade">
                                      <p:cBhvr>
                                        <p:cTn id="26" dur="500"/>
                                        <p:tgtEl>
                                          <p:spTgt spid="1313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3127"/>
                                        </p:tgtEl>
                                        <p:attrNameLst>
                                          <p:attrName>style.visibility</p:attrName>
                                        </p:attrNameLst>
                                      </p:cBhvr>
                                      <p:to>
                                        <p:strVal val="visible"/>
                                      </p:to>
                                    </p:set>
                                    <p:animEffect transition="in" filter="fade">
                                      <p:cBhvr>
                                        <p:cTn id="29" dur="500"/>
                                        <p:tgtEl>
                                          <p:spTgt spid="13127"/>
                                        </p:tgtEl>
                                      </p:cBhvr>
                                    </p:animEffect>
                                  </p:childTnLst>
                                </p:cTn>
                              </p:par>
                              <p:par>
                                <p:cTn id="30" presetID="10" presetClass="entr" presetSubtype="0" fill="hold" nodeType="withEffect">
                                  <p:stCondLst>
                                    <p:cond delay="0"/>
                                  </p:stCondLst>
                                  <p:childTnLst>
                                    <p:set>
                                      <p:cBhvr>
                                        <p:cTn id="31" dur="1" fill="hold">
                                          <p:stCondLst>
                                            <p:cond delay="0"/>
                                          </p:stCondLst>
                                        </p:cTn>
                                        <p:tgtEl>
                                          <p:spTgt spid="12471"/>
                                        </p:tgtEl>
                                        <p:attrNameLst>
                                          <p:attrName>style.visibility</p:attrName>
                                        </p:attrNameLst>
                                      </p:cBhvr>
                                      <p:to>
                                        <p:strVal val="visible"/>
                                      </p:to>
                                    </p:set>
                                    <p:animEffect transition="in" filter="fade">
                                      <p:cBhvr>
                                        <p:cTn id="32" dur="500"/>
                                        <p:tgtEl>
                                          <p:spTgt spid="1247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099"/>
                                        </p:tgtEl>
                                        <p:attrNameLst>
                                          <p:attrName>style.visibility</p:attrName>
                                        </p:attrNameLst>
                                      </p:cBhvr>
                                      <p:to>
                                        <p:strVal val="visible"/>
                                      </p:to>
                                    </p:set>
                                    <p:animEffect transition="in" filter="fade">
                                      <p:cBhvr>
                                        <p:cTn id="37" dur="500"/>
                                        <p:tgtEl>
                                          <p:spTgt spid="1309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128"/>
                                        </p:tgtEl>
                                        <p:attrNameLst>
                                          <p:attrName>style.visibility</p:attrName>
                                        </p:attrNameLst>
                                      </p:cBhvr>
                                      <p:to>
                                        <p:strVal val="visible"/>
                                      </p:to>
                                    </p:set>
                                    <p:animEffect transition="in" filter="fade">
                                      <p:cBhvr>
                                        <p:cTn id="40" dur="500"/>
                                        <p:tgtEl>
                                          <p:spTgt spid="13128"/>
                                        </p:tgtEl>
                                      </p:cBhvr>
                                    </p:animEffect>
                                  </p:childTnLst>
                                </p:cTn>
                              </p:par>
                              <p:par>
                                <p:cTn id="41" presetID="10" presetClass="entr" presetSubtype="0" fill="hold" nodeType="withEffect">
                                  <p:stCondLst>
                                    <p:cond delay="0"/>
                                  </p:stCondLst>
                                  <p:childTnLst>
                                    <p:set>
                                      <p:cBhvr>
                                        <p:cTn id="42" dur="1" fill="hold">
                                          <p:stCondLst>
                                            <p:cond delay="0"/>
                                          </p:stCondLst>
                                        </p:cTn>
                                        <p:tgtEl>
                                          <p:spTgt spid="12472"/>
                                        </p:tgtEl>
                                        <p:attrNameLst>
                                          <p:attrName>style.visibility</p:attrName>
                                        </p:attrNameLst>
                                      </p:cBhvr>
                                      <p:to>
                                        <p:strVal val="visible"/>
                                      </p:to>
                                    </p:set>
                                    <p:animEffect transition="in" filter="fade">
                                      <p:cBhvr>
                                        <p:cTn id="43" dur="500"/>
                                        <p:tgtEl>
                                          <p:spTgt spid="1247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3100"/>
                                        </p:tgtEl>
                                        <p:attrNameLst>
                                          <p:attrName>style.visibility</p:attrName>
                                        </p:attrNameLst>
                                      </p:cBhvr>
                                      <p:to>
                                        <p:strVal val="visible"/>
                                      </p:to>
                                    </p:set>
                                    <p:animEffect transition="in" filter="fade">
                                      <p:cBhvr>
                                        <p:cTn id="48" dur="500"/>
                                        <p:tgtEl>
                                          <p:spTgt spid="13100"/>
                                        </p:tgtEl>
                                      </p:cBhvr>
                                    </p:animEffect>
                                  </p:childTnLst>
                                </p:cTn>
                              </p:par>
                              <p:par>
                                <p:cTn id="49" presetID="10" presetClass="entr" presetSubtype="0" fill="hold" nodeType="withEffect">
                                  <p:stCondLst>
                                    <p:cond delay="0"/>
                                  </p:stCondLst>
                                  <p:childTnLst>
                                    <p:set>
                                      <p:cBhvr>
                                        <p:cTn id="50" dur="1" fill="hold">
                                          <p:stCondLst>
                                            <p:cond delay="0"/>
                                          </p:stCondLst>
                                        </p:cTn>
                                        <p:tgtEl>
                                          <p:spTgt spid="12473"/>
                                        </p:tgtEl>
                                        <p:attrNameLst>
                                          <p:attrName>style.visibility</p:attrName>
                                        </p:attrNameLst>
                                      </p:cBhvr>
                                      <p:to>
                                        <p:strVal val="visible"/>
                                      </p:to>
                                    </p:set>
                                    <p:animEffect transition="in" filter="fade">
                                      <p:cBhvr>
                                        <p:cTn id="51" dur="500"/>
                                        <p:tgtEl>
                                          <p:spTgt spid="1247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3129"/>
                                        </p:tgtEl>
                                        <p:attrNameLst>
                                          <p:attrName>style.visibility</p:attrName>
                                        </p:attrNameLst>
                                      </p:cBhvr>
                                      <p:to>
                                        <p:strVal val="visible"/>
                                      </p:to>
                                    </p:set>
                                    <p:animEffect transition="in" filter="fade">
                                      <p:cBhvr>
                                        <p:cTn id="54" dur="500"/>
                                        <p:tgtEl>
                                          <p:spTgt spid="13129"/>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3101"/>
                                        </p:tgtEl>
                                        <p:attrNameLst>
                                          <p:attrName>style.visibility</p:attrName>
                                        </p:attrNameLst>
                                      </p:cBhvr>
                                      <p:to>
                                        <p:strVal val="visible"/>
                                      </p:to>
                                    </p:set>
                                    <p:animEffect transition="in" filter="fade">
                                      <p:cBhvr>
                                        <p:cTn id="59" dur="500"/>
                                        <p:tgtEl>
                                          <p:spTgt spid="13101"/>
                                        </p:tgtEl>
                                      </p:cBhvr>
                                    </p:animEffect>
                                  </p:childTnLst>
                                </p:cTn>
                              </p:par>
                              <p:par>
                                <p:cTn id="60" presetID="10" presetClass="entr" presetSubtype="0" fill="hold"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500"/>
                                        <p:tgtEl>
                                          <p:spTgt spid="3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3130"/>
                                        </p:tgtEl>
                                        <p:attrNameLst>
                                          <p:attrName>style.visibility</p:attrName>
                                        </p:attrNameLst>
                                      </p:cBhvr>
                                      <p:to>
                                        <p:strVal val="visible"/>
                                      </p:to>
                                    </p:set>
                                    <p:animEffect transition="in" filter="fade">
                                      <p:cBhvr>
                                        <p:cTn id="65" dur="500"/>
                                        <p:tgtEl>
                                          <p:spTgt spid="13130"/>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3094"/>
                                        </p:tgtEl>
                                        <p:attrNameLst>
                                          <p:attrName>style.visibility</p:attrName>
                                        </p:attrNameLst>
                                      </p:cBhvr>
                                      <p:to>
                                        <p:strVal val="visible"/>
                                      </p:to>
                                    </p:set>
                                    <p:animEffect transition="in" filter="fade">
                                      <p:cBhvr>
                                        <p:cTn id="70" dur="500"/>
                                        <p:tgtEl>
                                          <p:spTgt spid="1309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fade">
                                      <p:cBhvr>
                                        <p:cTn id="73" dur="500"/>
                                        <p:tgtEl>
                                          <p:spTgt spid="3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5"/>
                                        </p:tgtEl>
                                        <p:attrNameLst>
                                          <p:attrName>style.visibility</p:attrName>
                                        </p:attrNameLst>
                                      </p:cBhvr>
                                      <p:to>
                                        <p:strVal val="visible"/>
                                      </p:to>
                                    </p:set>
                                    <p:animEffect transition="in" filter="fade">
                                      <p:cBhvr>
                                        <p:cTn id="7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13092" grpId="0"/>
      <p:bldP spid="13093" grpId="0"/>
      <p:bldP spid="13094" grpId="0"/>
      <p:bldP spid="13095" grpId="0"/>
      <p:bldP spid="13127" grpId="0"/>
      <p:bldP spid="13128" grpId="0"/>
      <p:bldP spid="13129" grpId="0"/>
      <p:bldP spid="13130" grpId="0"/>
      <p:bldP spid="5" grpId="0"/>
    </p:bldLst>
  </p:timing>
  <p:extLst>
    <p:ext uri="{6950BFC3-D8DA-4A85-94F7-54DA5524770B}">
      <p188:commentRel xmlns:p188="http://schemas.microsoft.com/office/powerpoint/2018/8/main" r:id="rId2"/>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EAC1A62C0F8FD4B92EE4027F42F0F9C" ma:contentTypeVersion="13" ma:contentTypeDescription="Create a new document." ma:contentTypeScope="" ma:versionID="2d051878600c83700fc3b50979da14e9">
  <xsd:schema xmlns:xsd="http://www.w3.org/2001/XMLSchema" xmlns:xs="http://www.w3.org/2001/XMLSchema" xmlns:p="http://schemas.microsoft.com/office/2006/metadata/properties" xmlns:ns2="9c56cf38-0764-492f-b781-c4deb358c4ae" xmlns:ns3="fb97bfea-af1b-4235-9235-c460126f785c" targetNamespace="http://schemas.microsoft.com/office/2006/metadata/properties" ma:root="true" ma:fieldsID="56251c79430fe155362fe107950e5f0b" ns2:_="" ns3:_="">
    <xsd:import namespace="9c56cf38-0764-492f-b781-c4deb358c4ae"/>
    <xsd:import namespace="fb97bfea-af1b-4235-9235-c460126f785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56cf38-0764-492f-b781-c4deb358c4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c9e7485-be34-49c4-99ae-4536981a1885"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b97bfea-af1b-4235-9235-c460126f785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95c67df-d6d3-48e3-9ba7-953880452c80}" ma:internalName="TaxCatchAll" ma:showField="CatchAllData" ma:web="fb97bfea-af1b-4235-9235-c460126f78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b97bfea-af1b-4235-9235-c460126f785c" xsi:nil="true"/>
    <lcf76f155ced4ddcb4097134ff3c332f xmlns="9c56cf38-0764-492f-b781-c4deb358c4a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3CB2A04-1E2A-4C14-A3E0-6BC85DB99CBC}">
  <ds:schemaRefs>
    <ds:schemaRef ds:uri="http://schemas.microsoft.com/sharepoint/v3/contenttype/forms"/>
  </ds:schemaRefs>
</ds:datastoreItem>
</file>

<file path=customXml/itemProps2.xml><?xml version="1.0" encoding="utf-8"?>
<ds:datastoreItem xmlns:ds="http://schemas.openxmlformats.org/officeDocument/2006/customXml" ds:itemID="{5E07EABE-3C4E-4B6E-84AD-F6A37B5EAC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c56cf38-0764-492f-b781-c4deb358c4ae"/>
    <ds:schemaRef ds:uri="fb97bfea-af1b-4235-9235-c460126f78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187C3F1-340C-46C1-B9A5-8FC2DC9D9380}">
  <ds:schemaRefs>
    <ds:schemaRef ds:uri="http://purl.org/dc/elements/1.1/"/>
    <ds:schemaRef ds:uri="9c56cf38-0764-492f-b781-c4deb358c4ae"/>
    <ds:schemaRef ds:uri="http://schemas.microsoft.com/office/2006/documentManagement/types"/>
    <ds:schemaRef ds:uri="http://www.w3.org/XML/1998/namespace"/>
    <ds:schemaRef ds:uri="http://schemas.microsoft.com/office/infopath/2007/PartnerControls"/>
    <ds:schemaRef ds:uri="http://purl.org/dc/terms/"/>
    <ds:schemaRef ds:uri="fb97bfea-af1b-4235-9235-c460126f785c"/>
    <ds:schemaRef ds:uri="http://schemas.openxmlformats.org/package/2006/metadata/core-properties"/>
    <ds:schemaRef ds:uri="http://schemas.microsoft.com/office/2006/metadata/properties"/>
    <ds:schemaRef ds:uri="http://purl.org/dc/dcmitype/"/>
  </ds:schemaRefs>
</ds:datastoreItem>
</file>

<file path=docMetadata/LabelInfo.xml><?xml version="1.0" encoding="utf-8"?>
<clbl:labelList xmlns:clbl="http://schemas.microsoft.com/office/2020/mipLabelMetadata">
  <clbl:label id="{57d89df2-dd68-41c1-9b64-81f74f077112}" enabled="0" method="" siteId="{57d89df2-dd68-41c1-9b64-81f74f077112}" removed="1"/>
</clbl:labelList>
</file>

<file path=docProps/app.xml><?xml version="1.0" encoding="utf-8"?>
<Properties xmlns="http://schemas.openxmlformats.org/officeDocument/2006/extended-properties" xmlns:vt="http://schemas.openxmlformats.org/officeDocument/2006/docPropsVTypes">
  <TotalTime>5926</TotalTime>
  <Words>833</Words>
  <Application>Microsoft Macintosh PowerPoint</Application>
  <PresentationFormat>Widescreen</PresentationFormat>
  <Paragraphs>338</Paragraphs>
  <Slides>16</Slides>
  <Notes>12</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Aptos</vt:lpstr>
      <vt:lpstr>Aptos Display</vt:lpstr>
      <vt:lpstr>Arial</vt:lpstr>
      <vt:lpstr>Georgia</vt:lpstr>
      <vt:lpstr>Helvetica</vt:lpstr>
      <vt:lpstr>Segoe UI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From LCA expertise to interactive research tools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Barilli, Francesco</dc:creator>
  <cp:lastModifiedBy>Barilli, Francesco</cp:lastModifiedBy>
  <cp:revision>7</cp:revision>
  <dcterms:created xsi:type="dcterms:W3CDTF">2026-08-21T10:12:43Z</dcterms:created>
  <dcterms:modified xsi:type="dcterms:W3CDTF">2026-09-10T13:19:23Z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0x0101009EAC1A62C0F8FD4B92EE4027F42F0F9C</vt:lpwstr>
  </property>
  <property fmtid="{D5CDD505-2E9C-101B-9397-08002B2CF9AE}" pid="3" name="MediaServiceImageTags">
    <vt:lpwstr/>
  </property>
</Properties>
</file>